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192" r:id="rId2"/>
    <p:sldId id="3194" r:id="rId3"/>
    <p:sldId id="3193" r:id="rId4"/>
    <p:sldId id="3167" r:id="rId5"/>
    <p:sldId id="3157" r:id="rId6"/>
    <p:sldId id="3198" r:id="rId7"/>
    <p:sldId id="3162" r:id="rId8"/>
    <p:sldId id="3199" r:id="rId9"/>
    <p:sldId id="3202" r:id="rId10"/>
    <p:sldId id="3159" r:id="rId11"/>
    <p:sldId id="3160" r:id="rId12"/>
    <p:sldId id="3200" r:id="rId13"/>
    <p:sldId id="3161" r:id="rId14"/>
    <p:sldId id="3173" r:id="rId15"/>
    <p:sldId id="3203" r:id="rId16"/>
    <p:sldId id="3163" r:id="rId17"/>
    <p:sldId id="3174" r:id="rId18"/>
    <p:sldId id="3201" r:id="rId19"/>
    <p:sldId id="3169" r:id="rId20"/>
    <p:sldId id="3158" r:id="rId21"/>
    <p:sldId id="3204" r:id="rId22"/>
    <p:sldId id="3171" r:id="rId23"/>
    <p:sldId id="3164" r:id="rId24"/>
    <p:sldId id="3156" r:id="rId25"/>
    <p:sldId id="3170" r:id="rId26"/>
    <p:sldId id="3205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5712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20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2017/7/24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9844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3729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641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5062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1000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3020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3903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9978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8124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6687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2038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1258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3691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9248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4415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8901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45087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472318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3337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rgbClr val="F45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944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79166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  <a:pPr>
                <a:defRPr/>
              </a:pPr>
              <a:t>2017/7/24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5910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2017/7/24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70" y="694"/>
            <a:ext cx="12862730" cy="725100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斜纹 14"/>
          <p:cNvSpPr/>
          <p:nvPr/>
        </p:nvSpPr>
        <p:spPr>
          <a:xfrm>
            <a:off x="-29815" y="-25400"/>
            <a:ext cx="12894915" cy="7277099"/>
          </a:xfrm>
          <a:custGeom>
            <a:avLst/>
            <a:gdLst>
              <a:gd name="connsiteX0" fmla="*/ 0 w 7164288"/>
              <a:gd name="connsiteY0" fmla="*/ 4474917 h 4515967"/>
              <a:gd name="connsiteX1" fmla="*/ 7099165 w 7164288"/>
              <a:gd name="connsiteY1" fmla="*/ 0 h 4515967"/>
              <a:gd name="connsiteX2" fmla="*/ 7164288 w 7164288"/>
              <a:gd name="connsiteY2" fmla="*/ 0 h 4515967"/>
              <a:gd name="connsiteX3" fmla="*/ 0 w 7164288"/>
              <a:gd name="connsiteY3" fmla="*/ 4515967 h 4515967"/>
              <a:gd name="connsiteX4" fmla="*/ 0 w 7164288"/>
              <a:gd name="connsiteY4" fmla="*/ 4474917 h 4515967"/>
              <a:gd name="connsiteX0-1" fmla="*/ 0 w 7164288"/>
              <a:gd name="connsiteY0-2" fmla="*/ 4474917 h 4515967"/>
              <a:gd name="connsiteX1-3" fmla="*/ 6875881 w 7164288"/>
              <a:gd name="connsiteY1-4" fmla="*/ 0 h 4515967"/>
              <a:gd name="connsiteX2-5" fmla="*/ 7164288 w 7164288"/>
              <a:gd name="connsiteY2-6" fmla="*/ 0 h 4515967"/>
              <a:gd name="connsiteX3-7" fmla="*/ 0 w 7164288"/>
              <a:gd name="connsiteY3-8" fmla="*/ 4515967 h 4515967"/>
              <a:gd name="connsiteX4-9" fmla="*/ 0 w 7164288"/>
              <a:gd name="connsiteY4-10" fmla="*/ 4474917 h 4515967"/>
              <a:gd name="connsiteX0-11" fmla="*/ 0 w 7164288"/>
              <a:gd name="connsiteY0-12" fmla="*/ 4474917 h 4515967"/>
              <a:gd name="connsiteX1-13" fmla="*/ 6748290 w 7164288"/>
              <a:gd name="connsiteY1-14" fmla="*/ 21265 h 4515967"/>
              <a:gd name="connsiteX2-15" fmla="*/ 7164288 w 7164288"/>
              <a:gd name="connsiteY2-16" fmla="*/ 0 h 4515967"/>
              <a:gd name="connsiteX3-17" fmla="*/ 0 w 7164288"/>
              <a:gd name="connsiteY3-18" fmla="*/ 4515967 h 4515967"/>
              <a:gd name="connsiteX4-19" fmla="*/ 0 w 7164288"/>
              <a:gd name="connsiteY4-20" fmla="*/ 4474917 h 4515967"/>
              <a:gd name="connsiteX0-21" fmla="*/ 0 w 7281246"/>
              <a:gd name="connsiteY0-22" fmla="*/ 3922024 h 4515967"/>
              <a:gd name="connsiteX1-23" fmla="*/ 6865248 w 7281246"/>
              <a:gd name="connsiteY1-24" fmla="*/ 21265 h 4515967"/>
              <a:gd name="connsiteX2-25" fmla="*/ 7281246 w 7281246"/>
              <a:gd name="connsiteY2-26" fmla="*/ 0 h 4515967"/>
              <a:gd name="connsiteX3-27" fmla="*/ 116958 w 7281246"/>
              <a:gd name="connsiteY3-28" fmla="*/ 4515967 h 4515967"/>
              <a:gd name="connsiteX4-29" fmla="*/ 0 w 7281246"/>
              <a:gd name="connsiteY4-30" fmla="*/ 3922024 h 4515967"/>
              <a:gd name="connsiteX0-31" fmla="*/ 0 w 7281246"/>
              <a:gd name="connsiteY0-32" fmla="*/ 3922024 h 5749344"/>
              <a:gd name="connsiteX1-33" fmla="*/ 6865248 w 7281246"/>
              <a:gd name="connsiteY1-34" fmla="*/ 21265 h 5749344"/>
              <a:gd name="connsiteX2-35" fmla="*/ 7281246 w 7281246"/>
              <a:gd name="connsiteY2-36" fmla="*/ 0 h 5749344"/>
              <a:gd name="connsiteX3-37" fmla="*/ 0 w 7281246"/>
              <a:gd name="connsiteY3-38" fmla="*/ 5749344 h 5749344"/>
              <a:gd name="connsiteX4-39" fmla="*/ 0 w 7281246"/>
              <a:gd name="connsiteY4-40" fmla="*/ 3922024 h 5749344"/>
              <a:gd name="connsiteX0-41" fmla="*/ 10633 w 7291879"/>
              <a:gd name="connsiteY0-42" fmla="*/ 3922024 h 5791875"/>
              <a:gd name="connsiteX1-43" fmla="*/ 6875881 w 7291879"/>
              <a:gd name="connsiteY1-44" fmla="*/ 21265 h 5791875"/>
              <a:gd name="connsiteX2-45" fmla="*/ 7291879 w 7291879"/>
              <a:gd name="connsiteY2-46" fmla="*/ 0 h 5791875"/>
              <a:gd name="connsiteX3-47" fmla="*/ 0 w 7291879"/>
              <a:gd name="connsiteY3-48" fmla="*/ 5791875 h 5791875"/>
              <a:gd name="connsiteX4-49" fmla="*/ 10633 w 7291879"/>
              <a:gd name="connsiteY4-50" fmla="*/ 3922024 h 5791875"/>
              <a:gd name="connsiteX0-51" fmla="*/ 10633 w 8408298"/>
              <a:gd name="connsiteY0-52" fmla="*/ 3900759 h 5770610"/>
              <a:gd name="connsiteX1-53" fmla="*/ 6875881 w 8408298"/>
              <a:gd name="connsiteY1-54" fmla="*/ 0 h 5770610"/>
              <a:gd name="connsiteX2-55" fmla="*/ 8408298 w 8408298"/>
              <a:gd name="connsiteY2-56" fmla="*/ 595424 h 5770610"/>
              <a:gd name="connsiteX3-57" fmla="*/ 0 w 8408298"/>
              <a:gd name="connsiteY3-58" fmla="*/ 5770610 h 5770610"/>
              <a:gd name="connsiteX4-59" fmla="*/ 10633 w 8408298"/>
              <a:gd name="connsiteY4-60" fmla="*/ 3900759 h 5770610"/>
              <a:gd name="connsiteX0-61" fmla="*/ 10633 w 8408298"/>
              <a:gd name="connsiteY0-62" fmla="*/ 3305335 h 5175186"/>
              <a:gd name="connsiteX1-63" fmla="*/ 6833351 w 8408298"/>
              <a:gd name="connsiteY1-64" fmla="*/ 10631 h 5175186"/>
              <a:gd name="connsiteX2-65" fmla="*/ 8408298 w 8408298"/>
              <a:gd name="connsiteY2-66" fmla="*/ 0 h 5175186"/>
              <a:gd name="connsiteX3-67" fmla="*/ 0 w 8408298"/>
              <a:gd name="connsiteY3-68" fmla="*/ 5175186 h 5175186"/>
              <a:gd name="connsiteX4-69" fmla="*/ 10633 w 8408298"/>
              <a:gd name="connsiteY4-70" fmla="*/ 3305335 h 5175186"/>
              <a:gd name="connsiteX0-71" fmla="*/ 10633 w 8408298"/>
              <a:gd name="connsiteY0-72" fmla="*/ 3305335 h 5175186"/>
              <a:gd name="connsiteX1-73" fmla="*/ 6833351 w 8408298"/>
              <a:gd name="connsiteY1-74" fmla="*/ 10631 h 5175186"/>
              <a:gd name="connsiteX2-75" fmla="*/ 8408298 w 8408298"/>
              <a:gd name="connsiteY2-76" fmla="*/ 0 h 5175186"/>
              <a:gd name="connsiteX3-77" fmla="*/ 30720 w 8408298"/>
              <a:gd name="connsiteY3-78" fmla="*/ 5145431 h 5175186"/>
              <a:gd name="connsiteX4-79" fmla="*/ 0 w 8408298"/>
              <a:gd name="connsiteY4-80" fmla="*/ 5175186 h 5175186"/>
              <a:gd name="connsiteX5" fmla="*/ 10633 w 8408298"/>
              <a:gd name="connsiteY5" fmla="*/ 3305335 h 5175186"/>
              <a:gd name="connsiteX0-81" fmla="*/ 10633 w 8408298"/>
              <a:gd name="connsiteY0-82" fmla="*/ 3305335 h 5175186"/>
              <a:gd name="connsiteX1-83" fmla="*/ 6833351 w 8408298"/>
              <a:gd name="connsiteY1-84" fmla="*/ 10631 h 5175186"/>
              <a:gd name="connsiteX2-85" fmla="*/ 8408298 w 8408298"/>
              <a:gd name="connsiteY2-86" fmla="*/ 0 h 5175186"/>
              <a:gd name="connsiteX3-87" fmla="*/ 30720 w 8408298"/>
              <a:gd name="connsiteY3-88" fmla="*/ 5145431 h 5175186"/>
              <a:gd name="connsiteX4-89" fmla="*/ 0 w 8408298"/>
              <a:gd name="connsiteY4-90" fmla="*/ 5175186 h 5175186"/>
              <a:gd name="connsiteX5-91" fmla="*/ 10633 w 8408298"/>
              <a:gd name="connsiteY5-92" fmla="*/ 3305335 h 5175186"/>
              <a:gd name="connsiteX0-93" fmla="*/ 10633 w 8408298"/>
              <a:gd name="connsiteY0-94" fmla="*/ 3305335 h 5175186"/>
              <a:gd name="connsiteX1-95" fmla="*/ 6833351 w 8408298"/>
              <a:gd name="connsiteY1-96" fmla="*/ 10631 h 5175186"/>
              <a:gd name="connsiteX2-97" fmla="*/ 8408298 w 8408298"/>
              <a:gd name="connsiteY2-98" fmla="*/ 0 h 5175186"/>
              <a:gd name="connsiteX3-99" fmla="*/ 30720 w 8408298"/>
              <a:gd name="connsiteY3-100" fmla="*/ 5145431 h 5175186"/>
              <a:gd name="connsiteX4-101" fmla="*/ 0 w 8408298"/>
              <a:gd name="connsiteY4-102" fmla="*/ 5175186 h 5175186"/>
              <a:gd name="connsiteX5-103" fmla="*/ 10633 w 8408298"/>
              <a:gd name="connsiteY5-104" fmla="*/ 3305335 h 5175186"/>
              <a:gd name="connsiteX0-105" fmla="*/ 10633 w 8408298"/>
              <a:gd name="connsiteY0-106" fmla="*/ 3305335 h 5175186"/>
              <a:gd name="connsiteX1-107" fmla="*/ 6833351 w 8408298"/>
              <a:gd name="connsiteY1-108" fmla="*/ 10631 h 5175186"/>
              <a:gd name="connsiteX2-109" fmla="*/ 8408298 w 8408298"/>
              <a:gd name="connsiteY2-110" fmla="*/ 0 h 5175186"/>
              <a:gd name="connsiteX3-111" fmla="*/ 30720 w 8408298"/>
              <a:gd name="connsiteY3-112" fmla="*/ 5145431 h 5175186"/>
              <a:gd name="connsiteX4-113" fmla="*/ 0 w 8408298"/>
              <a:gd name="connsiteY4-114" fmla="*/ 5175186 h 5175186"/>
              <a:gd name="connsiteX5-115" fmla="*/ 10633 w 8408298"/>
              <a:gd name="connsiteY5-116" fmla="*/ 3305335 h 5175186"/>
              <a:gd name="connsiteX0-117" fmla="*/ 10633 w 8408298"/>
              <a:gd name="connsiteY0-118" fmla="*/ 3305335 h 5175186"/>
              <a:gd name="connsiteX1-119" fmla="*/ 6833351 w 8408298"/>
              <a:gd name="connsiteY1-120" fmla="*/ 10631 h 5175186"/>
              <a:gd name="connsiteX2-121" fmla="*/ 8408298 w 8408298"/>
              <a:gd name="connsiteY2-122" fmla="*/ 0 h 5175186"/>
              <a:gd name="connsiteX3-123" fmla="*/ 62617 w 8408298"/>
              <a:gd name="connsiteY3-124" fmla="*/ 5102901 h 5175186"/>
              <a:gd name="connsiteX4-125" fmla="*/ 30720 w 8408298"/>
              <a:gd name="connsiteY4-126" fmla="*/ 5145431 h 5175186"/>
              <a:gd name="connsiteX5-127" fmla="*/ 0 w 8408298"/>
              <a:gd name="connsiteY5-128" fmla="*/ 5175186 h 5175186"/>
              <a:gd name="connsiteX6" fmla="*/ 10633 w 8408298"/>
              <a:gd name="connsiteY6" fmla="*/ 3305335 h 5175186"/>
              <a:gd name="connsiteX0-129" fmla="*/ 10633 w 8408298"/>
              <a:gd name="connsiteY0-130" fmla="*/ 3305335 h 5175186"/>
              <a:gd name="connsiteX1-131" fmla="*/ 6833351 w 8408298"/>
              <a:gd name="connsiteY1-132" fmla="*/ 10631 h 5175186"/>
              <a:gd name="connsiteX2-133" fmla="*/ 8408298 w 8408298"/>
              <a:gd name="connsiteY2-134" fmla="*/ 0 h 5175186"/>
              <a:gd name="connsiteX3-135" fmla="*/ 1646868 w 8408298"/>
              <a:gd name="connsiteY3-136" fmla="*/ 5134799 h 5175186"/>
              <a:gd name="connsiteX4-137" fmla="*/ 30720 w 8408298"/>
              <a:gd name="connsiteY4-138" fmla="*/ 5145431 h 5175186"/>
              <a:gd name="connsiteX5-139" fmla="*/ 0 w 8408298"/>
              <a:gd name="connsiteY5-140" fmla="*/ 5175186 h 5175186"/>
              <a:gd name="connsiteX6-141" fmla="*/ 10633 w 8408298"/>
              <a:gd name="connsiteY6-142" fmla="*/ 3305335 h 5175186"/>
              <a:gd name="connsiteX0-143" fmla="*/ 10633 w 8408298"/>
              <a:gd name="connsiteY0-144" fmla="*/ 3305335 h 5175186"/>
              <a:gd name="connsiteX1-145" fmla="*/ 6833351 w 8408298"/>
              <a:gd name="connsiteY1-146" fmla="*/ 10631 h 5175186"/>
              <a:gd name="connsiteX2-147" fmla="*/ 8408298 w 8408298"/>
              <a:gd name="connsiteY2-148" fmla="*/ 0 h 5175186"/>
              <a:gd name="connsiteX3-149" fmla="*/ 1678765 w 8408298"/>
              <a:gd name="connsiteY3-150" fmla="*/ 5166697 h 5175186"/>
              <a:gd name="connsiteX4-151" fmla="*/ 30720 w 8408298"/>
              <a:gd name="connsiteY4-152" fmla="*/ 5145431 h 5175186"/>
              <a:gd name="connsiteX5-153" fmla="*/ 0 w 8408298"/>
              <a:gd name="connsiteY5-154" fmla="*/ 5175186 h 5175186"/>
              <a:gd name="connsiteX6-155" fmla="*/ 10633 w 8408298"/>
              <a:gd name="connsiteY6-156" fmla="*/ 3305335 h 5175186"/>
              <a:gd name="connsiteX0-157" fmla="*/ 10633 w 8408298"/>
              <a:gd name="connsiteY0-158" fmla="*/ 3305335 h 5175186"/>
              <a:gd name="connsiteX1-159" fmla="*/ 6833351 w 8408298"/>
              <a:gd name="connsiteY1-160" fmla="*/ 10631 h 5175186"/>
              <a:gd name="connsiteX2-161" fmla="*/ 8408298 w 8408298"/>
              <a:gd name="connsiteY2-162" fmla="*/ 0 h 5175186"/>
              <a:gd name="connsiteX3-163" fmla="*/ 2795184 w 8408298"/>
              <a:gd name="connsiteY3-164" fmla="*/ 5166697 h 5175186"/>
              <a:gd name="connsiteX4-165" fmla="*/ 30720 w 8408298"/>
              <a:gd name="connsiteY4-166" fmla="*/ 5145431 h 5175186"/>
              <a:gd name="connsiteX5-167" fmla="*/ 0 w 8408298"/>
              <a:gd name="connsiteY5-168" fmla="*/ 5175186 h 5175186"/>
              <a:gd name="connsiteX6-169" fmla="*/ 10633 w 8408298"/>
              <a:gd name="connsiteY6-170" fmla="*/ 3305335 h 5175186"/>
              <a:gd name="connsiteX0-171" fmla="*/ 10633 w 8408298"/>
              <a:gd name="connsiteY0-172" fmla="*/ 3305335 h 5175186"/>
              <a:gd name="connsiteX1-173" fmla="*/ 6833351 w 8408298"/>
              <a:gd name="connsiteY1-174" fmla="*/ 10631 h 5175186"/>
              <a:gd name="connsiteX2-175" fmla="*/ 8408298 w 8408298"/>
              <a:gd name="connsiteY2-176" fmla="*/ 0 h 5175186"/>
              <a:gd name="connsiteX3-177" fmla="*/ 2444309 w 8408298"/>
              <a:gd name="connsiteY3-178" fmla="*/ 5166697 h 5175186"/>
              <a:gd name="connsiteX4-179" fmla="*/ 30720 w 8408298"/>
              <a:gd name="connsiteY4-180" fmla="*/ 5145431 h 5175186"/>
              <a:gd name="connsiteX5-181" fmla="*/ 0 w 8408298"/>
              <a:gd name="connsiteY5-182" fmla="*/ 5175186 h 5175186"/>
              <a:gd name="connsiteX6-183" fmla="*/ 10633 w 8408298"/>
              <a:gd name="connsiteY6-184" fmla="*/ 3305335 h 5175186"/>
            </a:gdLst>
            <a:ahLst/>
            <a:cxnLst>
              <a:cxn ang="0">
                <a:pos x="connsiteX0-171" y="connsiteY0-172"/>
              </a:cxn>
              <a:cxn ang="0">
                <a:pos x="connsiteX1-173" y="connsiteY1-174"/>
              </a:cxn>
              <a:cxn ang="0">
                <a:pos x="connsiteX2-175" y="connsiteY2-176"/>
              </a:cxn>
              <a:cxn ang="0">
                <a:pos x="connsiteX3-177" y="connsiteY3-178"/>
              </a:cxn>
              <a:cxn ang="0">
                <a:pos x="connsiteX4-179" y="connsiteY4-180"/>
              </a:cxn>
              <a:cxn ang="0">
                <a:pos x="connsiteX5-181" y="connsiteY5-182"/>
              </a:cxn>
              <a:cxn ang="0">
                <a:pos x="connsiteX6-183" y="connsiteY6-184"/>
              </a:cxn>
            </a:cxnLst>
            <a:rect l="l" t="t" r="r" b="b"/>
            <a:pathLst>
              <a:path w="8408298" h="5175186">
                <a:moveTo>
                  <a:pt x="10633" y="3305335"/>
                </a:moveTo>
                <a:lnTo>
                  <a:pt x="6833351" y="10631"/>
                </a:lnTo>
                <a:lnTo>
                  <a:pt x="8408298" y="0"/>
                </a:lnTo>
                <a:lnTo>
                  <a:pt x="2444309" y="5166697"/>
                </a:lnTo>
                <a:lnTo>
                  <a:pt x="30720" y="5145431"/>
                </a:lnTo>
                <a:lnTo>
                  <a:pt x="0" y="5175186"/>
                </a:lnTo>
                <a:cubicBezTo>
                  <a:pt x="3544" y="4551902"/>
                  <a:pt x="7089" y="3928619"/>
                  <a:pt x="10633" y="3305335"/>
                </a:cubicBezTo>
                <a:close/>
              </a:path>
            </a:pathLst>
          </a:custGeom>
          <a:solidFill>
            <a:srgbClr val="F45712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矩形 259"/>
          <p:cNvSpPr>
            <a:spLocks noChangeArrowheads="1"/>
          </p:cNvSpPr>
          <p:nvPr/>
        </p:nvSpPr>
        <p:spPr bwMode="auto">
          <a:xfrm>
            <a:off x="2901419" y="2680221"/>
            <a:ext cx="705591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交通安全知识普及</a:t>
            </a:r>
            <a:endParaRPr lang="zh-CN" altLang="en-US" sz="6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1" name="矩形 259"/>
          <p:cNvSpPr>
            <a:spLocks noChangeArrowheads="1"/>
          </p:cNvSpPr>
          <p:nvPr/>
        </p:nvSpPr>
        <p:spPr bwMode="auto">
          <a:xfrm>
            <a:off x="3621063" y="3804960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safety knowledge popularization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矩形 259"/>
          <p:cNvSpPr>
            <a:spLocks noChangeArrowheads="1"/>
          </p:cNvSpPr>
          <p:nvPr/>
        </p:nvSpPr>
        <p:spPr bwMode="auto">
          <a:xfrm>
            <a:off x="3773825" y="4264689"/>
            <a:ext cx="5311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适用于交通安全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交通知识普及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7457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6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9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 animBg="1"/>
      <p:bldP spid="48" grpId="0"/>
      <p:bldP spid="48" grpId="1"/>
      <p:bldP spid="51" grpId="0"/>
      <p:bldP spid="51" grpId="1"/>
      <p:bldP spid="55" grpId="0"/>
      <p:bldP spid="5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2370" y="694"/>
            <a:ext cx="12862730" cy="72510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861001" y="604280"/>
            <a:ext cx="3172335" cy="6984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4500" dirty="0">
                <a:solidFill>
                  <a:srgbClr val="F45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sz="4500" dirty="0">
                <a:solidFill>
                  <a:srgbClr val="F45712"/>
                </a:solidFill>
                <a:cs typeface="+mn-ea"/>
                <a:sym typeface="+mn-lt"/>
              </a:rPr>
              <a:t>/</a:t>
            </a:r>
            <a:r>
              <a:rPr lang="en-US" altLang="zh-CN" sz="2531" dirty="0">
                <a:solidFill>
                  <a:srgbClr val="F45712"/>
                </a:solidFill>
                <a:cs typeface="+mn-ea"/>
                <a:sym typeface="+mn-lt"/>
              </a:rPr>
              <a:t>Contents</a:t>
            </a:r>
            <a:endParaRPr lang="en-GB" sz="2531" dirty="0">
              <a:solidFill>
                <a:srgbClr val="F45712"/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039578" y="1490218"/>
            <a:ext cx="10755686" cy="0"/>
          </a:xfrm>
          <a:prstGeom prst="line">
            <a:avLst/>
          </a:prstGeom>
          <a:ln w="9525">
            <a:solidFill>
              <a:srgbClr val="F45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3290838" y="2396435"/>
            <a:ext cx="1257328" cy="698118"/>
            <a:chOff x="2215144" y="927951"/>
            <a:chExt cx="1244730" cy="910317"/>
          </a:xfrm>
        </p:grpSpPr>
        <p:sp>
          <p:nvSpPr>
            <p:cNvPr id="11" name="平行四边形 10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F45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9">
                <a:cs typeface="+mn-ea"/>
                <a:sym typeface="+mn-lt"/>
              </a:endParaRPr>
            </a:p>
          </p:txBody>
        </p:sp>
        <p:sp>
          <p:nvSpPr>
            <p:cNvPr id="12" name="文本框 9"/>
            <p:cNvSpPr txBox="1"/>
            <p:nvPr/>
          </p:nvSpPr>
          <p:spPr>
            <a:xfrm>
              <a:off x="2393075" y="927951"/>
              <a:ext cx="1066799" cy="910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937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3937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90838" y="3351972"/>
            <a:ext cx="1257328" cy="708853"/>
            <a:chOff x="2215144" y="1952311"/>
            <a:chExt cx="1244730" cy="924318"/>
          </a:xfrm>
        </p:grpSpPr>
        <p:sp>
          <p:nvSpPr>
            <p:cNvPr id="16" name="平行四边形 15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F45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9">
                <a:cs typeface="+mn-ea"/>
                <a:sym typeface="+mn-lt"/>
              </a:endParaRPr>
            </a:p>
          </p:txBody>
        </p:sp>
        <p:sp>
          <p:nvSpPr>
            <p:cNvPr id="17" name="文本框 10"/>
            <p:cNvSpPr txBox="1"/>
            <p:nvPr/>
          </p:nvSpPr>
          <p:spPr>
            <a:xfrm>
              <a:off x="2393075" y="1952311"/>
              <a:ext cx="1066799" cy="91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937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3937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0838" y="4338770"/>
            <a:ext cx="1257328" cy="698118"/>
            <a:chOff x="2215144" y="3018135"/>
            <a:chExt cx="1244730" cy="910318"/>
          </a:xfrm>
        </p:grpSpPr>
        <p:sp>
          <p:nvSpPr>
            <p:cNvPr id="19" name="平行四边形 18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F45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9">
                <a:cs typeface="+mn-ea"/>
                <a:sym typeface="+mn-lt"/>
              </a:endParaRPr>
            </a:p>
          </p:txBody>
        </p:sp>
        <p:sp>
          <p:nvSpPr>
            <p:cNvPr id="20" name="文本框 11"/>
            <p:cNvSpPr txBox="1"/>
            <p:nvPr/>
          </p:nvSpPr>
          <p:spPr>
            <a:xfrm>
              <a:off x="2393075" y="3018135"/>
              <a:ext cx="1066799" cy="91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937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3937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90838" y="5298346"/>
            <a:ext cx="1257328" cy="714438"/>
            <a:chOff x="2215144" y="4047038"/>
            <a:chExt cx="1244730" cy="931601"/>
          </a:xfrm>
        </p:grpSpPr>
        <p:sp>
          <p:nvSpPr>
            <p:cNvPr id="22" name="平行四边形 21"/>
            <p:cNvSpPr/>
            <p:nvPr/>
          </p:nvSpPr>
          <p:spPr>
            <a:xfrm>
              <a:off x="2215144" y="413585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F45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9">
                <a:cs typeface="+mn-ea"/>
                <a:sym typeface="+mn-lt"/>
              </a:endParaRPr>
            </a:p>
          </p:txBody>
        </p:sp>
        <p:sp>
          <p:nvSpPr>
            <p:cNvPr id="23" name="文本框 12"/>
            <p:cNvSpPr txBox="1"/>
            <p:nvPr/>
          </p:nvSpPr>
          <p:spPr>
            <a:xfrm>
              <a:off x="2393075" y="4047038"/>
              <a:ext cx="1066799" cy="91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937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3937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45867" y="2415149"/>
            <a:ext cx="5423290" cy="646324"/>
            <a:chOff x="4315150" y="953426"/>
            <a:chExt cx="3857250" cy="540057"/>
          </a:xfrm>
        </p:grpSpPr>
        <p:sp>
          <p:nvSpPr>
            <p:cNvPr id="25" name="矩形 24"/>
            <p:cNvSpPr/>
            <p:nvPr/>
          </p:nvSpPr>
          <p:spPr>
            <a:xfrm>
              <a:off x="4841196" y="1036090"/>
              <a:ext cx="2827147" cy="387661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457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rgbClr val="F45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F457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250" b="1">
                <a:solidFill>
                  <a:srgbClr val="F4571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45867" y="3391128"/>
            <a:ext cx="5423290" cy="646324"/>
            <a:chOff x="4315150" y="1647579"/>
            <a:chExt cx="3857250" cy="540057"/>
          </a:xfrm>
        </p:grpSpPr>
        <p:sp>
          <p:nvSpPr>
            <p:cNvPr id="28" name="矩形 27"/>
            <p:cNvSpPr/>
            <p:nvPr/>
          </p:nvSpPr>
          <p:spPr>
            <a:xfrm>
              <a:off x="4841196" y="1730243"/>
              <a:ext cx="2827147" cy="387661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457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rgbClr val="F45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F457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250" b="1">
                <a:solidFill>
                  <a:srgbClr val="F4571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45867" y="4367105"/>
            <a:ext cx="5423290" cy="646324"/>
            <a:chOff x="4315150" y="2341731"/>
            <a:chExt cx="3857250" cy="540057"/>
          </a:xfrm>
        </p:grpSpPr>
        <p:sp>
          <p:nvSpPr>
            <p:cNvPr id="31" name="矩形 30"/>
            <p:cNvSpPr/>
            <p:nvPr/>
          </p:nvSpPr>
          <p:spPr>
            <a:xfrm>
              <a:off x="4841197" y="2424395"/>
              <a:ext cx="2827146" cy="387661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457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rgbClr val="F45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F457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250" b="1">
                <a:solidFill>
                  <a:srgbClr val="F4571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45867" y="5343084"/>
            <a:ext cx="5423290" cy="646324"/>
            <a:chOff x="4315150" y="3035884"/>
            <a:chExt cx="3857250" cy="540057"/>
          </a:xfrm>
        </p:grpSpPr>
        <p:sp>
          <p:nvSpPr>
            <p:cNvPr id="34" name="矩形 33"/>
            <p:cNvSpPr/>
            <p:nvPr/>
          </p:nvSpPr>
          <p:spPr>
            <a:xfrm>
              <a:off x="4841196" y="3118548"/>
              <a:ext cx="2827147" cy="387661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457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rgbClr val="F45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4315150" y="3035884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F4571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250" b="1">
                <a:solidFill>
                  <a:srgbClr val="F4571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521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rgbClr val="F457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914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434100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亮亮图文旗舰店</a:t>
            </a:r>
          </a:p>
          <a:p>
            <a:pPr algn="r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660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6292" y="2313745"/>
            <a:ext cx="2059047" cy="23556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1578" y="3120278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467166" y="3450562"/>
            <a:ext cx="2605160" cy="867232"/>
            <a:chOff x="676275" y="2281463"/>
            <a:chExt cx="2133600" cy="710255"/>
          </a:xfrm>
        </p:grpSpPr>
        <p:sp>
          <p:nvSpPr>
            <p:cNvPr id="40" name="Rectangle 39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  <p:sp>
          <p:nvSpPr>
            <p:cNvPr id="41" name="Right Triangle 40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ight Triangle 41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2556258" y="2581907"/>
            <a:ext cx="451251" cy="391323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89134" y="3400892"/>
            <a:ext cx="2046911" cy="23556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92285" y="4207424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910008" y="4537707"/>
            <a:ext cx="2605160" cy="867232"/>
            <a:chOff x="676275" y="2281463"/>
            <a:chExt cx="2133600" cy="710255"/>
          </a:xfrm>
        </p:grpSpPr>
        <p:sp>
          <p:nvSpPr>
            <p:cNvPr id="49" name="Rectangle 48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50" name="Right Triangle 49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6628439" y="2313745"/>
            <a:ext cx="2046911" cy="235564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31589" y="3120278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6349313" y="3450562"/>
            <a:ext cx="2605160" cy="867232"/>
            <a:chOff x="676275" y="2281463"/>
            <a:chExt cx="2133600" cy="710255"/>
          </a:xfrm>
        </p:grpSpPr>
        <p:sp>
          <p:nvSpPr>
            <p:cNvPr id="56" name="Rectangle 55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7" name="Right Triangle 56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ight Triangle 57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9059145" y="3400892"/>
            <a:ext cx="2046911" cy="2355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262297" y="4207424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8780020" y="4537707"/>
            <a:ext cx="2605160" cy="867232"/>
            <a:chOff x="676275" y="2281463"/>
            <a:chExt cx="2133600" cy="710255"/>
          </a:xfrm>
        </p:grpSpPr>
        <p:sp>
          <p:nvSpPr>
            <p:cNvPr id="63" name="Rectangle 62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64" name="Right Triangle 63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Freeform 145"/>
          <p:cNvSpPr>
            <a:spLocks/>
          </p:cNvSpPr>
          <p:nvPr/>
        </p:nvSpPr>
        <p:spPr bwMode="auto">
          <a:xfrm>
            <a:off x="4997250" y="3684563"/>
            <a:ext cx="430679" cy="371383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13"/>
          <p:cNvSpPr>
            <a:spLocks noEditPoints="1"/>
          </p:cNvSpPr>
          <p:nvPr/>
        </p:nvSpPr>
        <p:spPr bwMode="auto">
          <a:xfrm>
            <a:off x="7416383" y="2592886"/>
            <a:ext cx="471022" cy="369362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55"/>
          <p:cNvSpPr>
            <a:spLocks noEditPoints="1"/>
          </p:cNvSpPr>
          <p:nvPr/>
        </p:nvSpPr>
        <p:spPr bwMode="auto">
          <a:xfrm>
            <a:off x="9830614" y="3682151"/>
            <a:ext cx="503974" cy="376207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39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6" grpId="0"/>
      <p:bldP spid="43" grpId="0" animBg="1"/>
      <p:bldP spid="46" grpId="0" animBg="1"/>
      <p:bldP spid="47" grpId="0"/>
      <p:bldP spid="53" grpId="0" animBg="1"/>
      <p:bldP spid="54" grpId="0"/>
      <p:bldP spid="60" grpId="0" animBg="1"/>
      <p:bldP spid="61" grpId="0"/>
      <p:bldP spid="67" grpId="0" animBg="1"/>
      <p:bldP spid="68" grpId="0" animBg="1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rgbClr val="F45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90299" y="5437685"/>
            <a:ext cx="2095186" cy="11078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599" cap="all" dirty="0">
                <a:solidFill>
                  <a:schemeClr val="bg1"/>
                </a:solidFill>
                <a:latin typeface="Franklin Gothic Book" panose="020B0503020102020204" pitchFamily="34" charset="0"/>
              </a:rPr>
              <a:t>title</a:t>
            </a:r>
            <a:endParaRPr lang="zh-CN" altLang="en-US" sz="7999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b="1" cap="all" dirty="0">
                <a:solidFill>
                  <a:schemeClr val="bg1"/>
                </a:solidFill>
              </a:rPr>
              <a:t>title words</a:t>
            </a:r>
            <a:endParaRPr lang="zh-CN" altLang="en-US" sz="3600" b="1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7" y="3340114"/>
            <a:ext cx="3872637" cy="153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1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72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2" grpId="0"/>
      <p:bldP spid="1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62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liangliangtuwen.tmall.com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liangliangtuwen.tmall.com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43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87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37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87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340"/>
                            </p:stCondLst>
                            <p:childTnLst>
                              <p:par>
                                <p:cTn id="5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84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34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4" grpId="0"/>
      <p:bldP spid="34" grpId="1"/>
      <p:bldP spid="35" grpId="0" animBg="1"/>
      <p:bldP spid="36" grpId="0" animBg="1"/>
      <p:bldP spid="37" grpId="0"/>
      <p:bldP spid="37" grpId="1"/>
      <p:bldP spid="38" grpId="0" animBg="1"/>
      <p:bldP spid="39" grpId="0" animBg="1"/>
      <p:bldP spid="40" grpId="0"/>
      <p:bldP spid="4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201"/>
            <a:ext cx="1861717" cy="1393278"/>
            <a:chOff x="3779017" y="5292615"/>
            <a:chExt cx="1862177" cy="1393622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624935" y="5434398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862177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92569" y="5028566"/>
            <a:ext cx="1972937" cy="2077766"/>
            <a:chOff x="6392557" y="5028914"/>
            <a:chExt cx="1973425" cy="2078280"/>
          </a:xfrm>
        </p:grpSpPr>
        <p:sp>
          <p:nvSpPr>
            <p:cNvPr id="40" name="Rectangle 39"/>
            <p:cNvSpPr/>
            <p:nvPr/>
          </p:nvSpPr>
          <p:spPr>
            <a:xfrm>
              <a:off x="6875920" y="5028914"/>
              <a:ext cx="8980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40294" y="6430367"/>
              <a:ext cx="678559" cy="676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028566"/>
            <a:ext cx="1972937" cy="2077766"/>
            <a:chOff x="8713914" y="5028914"/>
            <a:chExt cx="1973425" cy="2078280"/>
          </a:xfrm>
        </p:grpSpPr>
        <p:sp>
          <p:nvSpPr>
            <p:cNvPr id="44" name="Rectangle 43"/>
            <p:cNvSpPr/>
            <p:nvPr/>
          </p:nvSpPr>
          <p:spPr>
            <a:xfrm>
              <a:off x="9235640" y="5028914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10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61651" y="6430367"/>
              <a:ext cx="678559" cy="676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540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</a:t>
            </a:r>
            <a:r>
              <a:rPr lang="zh-CN" altLang="en-US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。亮亮图文旗舰店</a:t>
            </a:r>
          </a:p>
          <a:p>
            <a:pPr>
              <a:lnSpc>
                <a:spcPct val="130000"/>
              </a:lnSpc>
            </a:pP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</a:t>
            </a:r>
          </a:p>
          <a:p>
            <a:pPr>
              <a:lnSpc>
                <a:spcPct val="130000"/>
              </a:lnSpc>
            </a:pP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779716"/>
            <a:ext cx="2011841" cy="572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id-ID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YOUR TITLE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497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rgbClr val="F457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724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8106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此亮亮图文旗舰店</a:t>
            </a: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</a:t>
            </a:r>
          </a:p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311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021912"/>
            <a:ext cx="2879807" cy="1076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2205608"/>
            <a:ext cx="3872637" cy="153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1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64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725" y="3399261"/>
            <a:ext cx="3675254" cy="679464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1414" y="3399261"/>
            <a:ext cx="3684151" cy="679464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870" y="1895287"/>
            <a:ext cx="4049174" cy="906895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1415" y="1895287"/>
            <a:ext cx="4063622" cy="906895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590" y="4735338"/>
            <a:ext cx="4080521" cy="906895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1414" y="4735338"/>
            <a:ext cx="4063615" cy="906895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2232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2232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2232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044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044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044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647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647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645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303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303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302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646" y="2656285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645" y="4164516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645" y="5763832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2892" y="266341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2890" y="417164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2890" y="5770961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285" y="2359668"/>
            <a:ext cx="2808957" cy="2808955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65" tIns="53565" rIns="53565" bIns="53565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256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466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rgbClr val="F457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879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704" y="2642447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960" y="2642444"/>
            <a:ext cx="2381924" cy="706189"/>
            <a:chOff x="509993" y="4146958"/>
            <a:chExt cx="2041329" cy="669729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704" y="3827459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704" y="5012472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960" y="5012468"/>
            <a:ext cx="2381924" cy="1149435"/>
            <a:chOff x="509993" y="4146958"/>
            <a:chExt cx="2041329" cy="1090091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7880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此亮亮图文旗舰店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</a:t>
              </a:r>
            </a:p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960" y="3827457"/>
            <a:ext cx="2381924" cy="706189"/>
            <a:chOff x="509993" y="4146958"/>
            <a:chExt cx="2041329" cy="669729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933" y="2290442"/>
            <a:ext cx="4201490" cy="4180924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2437032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3046291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2437032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72" y="5221893"/>
            <a:ext cx="788611" cy="460983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741" y="3597726"/>
            <a:ext cx="693597" cy="54366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693" y="3459063"/>
            <a:ext cx="514128" cy="761132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336" y="2607773"/>
            <a:ext cx="3073325" cy="170258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rgbClr val="28C7D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09807" y="5468938"/>
            <a:ext cx="796846" cy="79684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899926" y="4526830"/>
            <a:ext cx="796846" cy="79684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7729" y="4672077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123" y="4934237"/>
            <a:ext cx="960400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5973" y="5614185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6838" y="5876346"/>
            <a:ext cx="1139915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540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2" name="Group 5241"/>
          <p:cNvGrpSpPr/>
          <p:nvPr/>
        </p:nvGrpSpPr>
        <p:grpSpPr>
          <a:xfrm>
            <a:off x="145453" y="1475551"/>
            <a:ext cx="7458112" cy="4489155"/>
            <a:chOff x="103188" y="1049338"/>
            <a:chExt cx="5303837" cy="3192463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794250" y="2955925"/>
              <a:ext cx="393700" cy="171450"/>
            </a:xfrm>
            <a:custGeom>
              <a:avLst/>
              <a:gdLst>
                <a:gd name="T0" fmla="*/ 235 w 353"/>
                <a:gd name="T1" fmla="*/ 56 h 153"/>
                <a:gd name="T2" fmla="*/ 132 w 353"/>
                <a:gd name="T3" fmla="*/ 12 h 153"/>
                <a:gd name="T4" fmla="*/ 0 w 353"/>
                <a:gd name="T5" fmla="*/ 7 h 153"/>
                <a:gd name="T6" fmla="*/ 146 w 353"/>
                <a:gd name="T7" fmla="*/ 96 h 153"/>
                <a:gd name="T8" fmla="*/ 197 w 353"/>
                <a:gd name="T9" fmla="*/ 122 h 153"/>
                <a:gd name="T10" fmla="*/ 353 w 353"/>
                <a:gd name="T11" fmla="*/ 153 h 153"/>
                <a:gd name="T12" fmla="*/ 235 w 353"/>
                <a:gd name="T13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3" h="153">
                  <a:moveTo>
                    <a:pt x="235" y="56"/>
                  </a:moveTo>
                  <a:cubicBezTo>
                    <a:pt x="200" y="35"/>
                    <a:pt x="166" y="20"/>
                    <a:pt x="132" y="12"/>
                  </a:cubicBezTo>
                  <a:cubicBezTo>
                    <a:pt x="87" y="0"/>
                    <a:pt x="42" y="0"/>
                    <a:pt x="0" y="7"/>
                  </a:cubicBezTo>
                  <a:cubicBezTo>
                    <a:pt x="146" y="96"/>
                    <a:pt x="146" y="96"/>
                    <a:pt x="146" y="96"/>
                  </a:cubicBezTo>
                  <a:cubicBezTo>
                    <a:pt x="163" y="103"/>
                    <a:pt x="179" y="111"/>
                    <a:pt x="197" y="122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13" y="112"/>
                    <a:pt x="274" y="80"/>
                    <a:pt x="235" y="56"/>
                  </a:cubicBez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994025" y="3873500"/>
              <a:ext cx="198437" cy="120650"/>
            </a:xfrm>
            <a:custGeom>
              <a:avLst/>
              <a:gdLst>
                <a:gd name="T0" fmla="*/ 136 w 178"/>
                <a:gd name="T1" fmla="*/ 76 h 108"/>
                <a:gd name="T2" fmla="*/ 73 w 178"/>
                <a:gd name="T3" fmla="*/ 19 h 108"/>
                <a:gd name="T4" fmla="*/ 70 w 178"/>
                <a:gd name="T5" fmla="*/ 16 h 108"/>
                <a:gd name="T6" fmla="*/ 70 w 178"/>
                <a:gd name="T7" fmla="*/ 16 h 108"/>
                <a:gd name="T8" fmla="*/ 70 w 178"/>
                <a:gd name="T9" fmla="*/ 16 h 108"/>
                <a:gd name="T10" fmla="*/ 16 w 178"/>
                <a:gd name="T11" fmla="*/ 15 h 108"/>
                <a:gd name="T12" fmla="*/ 15 w 178"/>
                <a:gd name="T13" fmla="*/ 69 h 108"/>
                <a:gd name="T14" fmla="*/ 17 w 178"/>
                <a:gd name="T15" fmla="*/ 71 h 108"/>
                <a:gd name="T16" fmla="*/ 178 w 178"/>
                <a:gd name="T17" fmla="*/ 108 h 108"/>
                <a:gd name="T18" fmla="*/ 136 w 178"/>
                <a:gd name="T19" fmla="*/ 7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08">
                  <a:moveTo>
                    <a:pt x="136" y="76"/>
                  </a:moveTo>
                  <a:cubicBezTo>
                    <a:pt x="103" y="49"/>
                    <a:pt x="81" y="27"/>
                    <a:pt x="73" y="19"/>
                  </a:cubicBezTo>
                  <a:cubicBezTo>
                    <a:pt x="71" y="17"/>
                    <a:pt x="70" y="16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55" y="1"/>
                    <a:pt x="31" y="0"/>
                    <a:pt x="16" y="15"/>
                  </a:cubicBezTo>
                  <a:cubicBezTo>
                    <a:pt x="1" y="29"/>
                    <a:pt x="0" y="53"/>
                    <a:pt x="15" y="69"/>
                  </a:cubicBezTo>
                  <a:cubicBezTo>
                    <a:pt x="15" y="69"/>
                    <a:pt x="16" y="70"/>
                    <a:pt x="17" y="71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63" y="97"/>
                    <a:pt x="149" y="86"/>
                    <a:pt x="136" y="76"/>
                  </a:cubicBez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705350" y="2963863"/>
              <a:ext cx="250825" cy="122238"/>
            </a:xfrm>
            <a:custGeom>
              <a:avLst/>
              <a:gdLst>
                <a:gd name="T0" fmla="*/ 0 w 225"/>
                <a:gd name="T1" fmla="*/ 110 h 110"/>
                <a:gd name="T2" fmla="*/ 92 w 225"/>
                <a:gd name="T3" fmla="*/ 75 h 110"/>
                <a:gd name="T4" fmla="*/ 206 w 225"/>
                <a:gd name="T5" fmla="*/ 82 h 110"/>
                <a:gd name="T6" fmla="*/ 225 w 225"/>
                <a:gd name="T7" fmla="*/ 89 h 110"/>
                <a:gd name="T8" fmla="*/ 79 w 225"/>
                <a:gd name="T9" fmla="*/ 0 h 110"/>
                <a:gd name="T10" fmla="*/ 0 w 225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10">
                  <a:moveTo>
                    <a:pt x="0" y="110"/>
                  </a:moveTo>
                  <a:cubicBezTo>
                    <a:pt x="30" y="93"/>
                    <a:pt x="61" y="81"/>
                    <a:pt x="92" y="75"/>
                  </a:cubicBezTo>
                  <a:cubicBezTo>
                    <a:pt x="129" y="69"/>
                    <a:pt x="166" y="70"/>
                    <a:pt x="206" y="82"/>
                  </a:cubicBezTo>
                  <a:cubicBezTo>
                    <a:pt x="212" y="84"/>
                    <a:pt x="218" y="86"/>
                    <a:pt x="225" y="89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0" y="110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81513" y="2963863"/>
              <a:ext cx="312737" cy="203200"/>
            </a:xfrm>
            <a:custGeom>
              <a:avLst/>
              <a:gdLst>
                <a:gd name="T0" fmla="*/ 191 w 280"/>
                <a:gd name="T1" fmla="*/ 30 h 182"/>
                <a:gd name="T2" fmla="*/ 111 w 280"/>
                <a:gd name="T3" fmla="*/ 78 h 182"/>
                <a:gd name="T4" fmla="*/ 0 w 280"/>
                <a:gd name="T5" fmla="*/ 182 h 182"/>
                <a:gd name="T6" fmla="*/ 201 w 280"/>
                <a:gd name="T7" fmla="*/ 110 h 182"/>
                <a:gd name="T8" fmla="*/ 280 w 280"/>
                <a:gd name="T9" fmla="*/ 0 h 182"/>
                <a:gd name="T10" fmla="*/ 191 w 280"/>
                <a:gd name="T11" fmla="*/ 3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91" y="30"/>
                  </a:moveTo>
                  <a:cubicBezTo>
                    <a:pt x="163" y="43"/>
                    <a:pt x="136" y="60"/>
                    <a:pt x="111" y="78"/>
                  </a:cubicBezTo>
                  <a:cubicBezTo>
                    <a:pt x="71" y="108"/>
                    <a:pt x="34" y="144"/>
                    <a:pt x="0" y="18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49" y="6"/>
                    <a:pt x="219" y="16"/>
                    <a:pt x="191" y="30"/>
                  </a:cubicBez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5264150" y="3371850"/>
              <a:ext cx="139700" cy="134938"/>
            </a:xfrm>
            <a:custGeom>
              <a:avLst/>
              <a:gdLst>
                <a:gd name="T0" fmla="*/ 0 w 125"/>
                <a:gd name="T1" fmla="*/ 0 h 121"/>
                <a:gd name="T2" fmla="*/ 55 w 125"/>
                <a:gd name="T3" fmla="*/ 96 h 121"/>
                <a:gd name="T4" fmla="*/ 106 w 125"/>
                <a:gd name="T5" fmla="*/ 112 h 121"/>
                <a:gd name="T6" fmla="*/ 125 w 125"/>
                <a:gd name="T7" fmla="*/ 89 h 121"/>
                <a:gd name="T8" fmla="*/ 0 w 125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1">
                  <a:moveTo>
                    <a:pt x="0" y="0"/>
                  </a:moveTo>
                  <a:cubicBezTo>
                    <a:pt x="18" y="30"/>
                    <a:pt x="36" y="61"/>
                    <a:pt x="55" y="96"/>
                  </a:cubicBezTo>
                  <a:cubicBezTo>
                    <a:pt x="65" y="114"/>
                    <a:pt x="88" y="121"/>
                    <a:pt x="106" y="112"/>
                  </a:cubicBezTo>
                  <a:cubicBezTo>
                    <a:pt x="116" y="107"/>
                    <a:pt x="122" y="98"/>
                    <a:pt x="125" y="8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5013325" y="3092450"/>
              <a:ext cx="236537" cy="255588"/>
            </a:xfrm>
            <a:custGeom>
              <a:avLst/>
              <a:gdLst>
                <a:gd name="T0" fmla="*/ 156 w 212"/>
                <a:gd name="T1" fmla="*/ 31 h 229"/>
                <a:gd name="T2" fmla="*/ 0 w 212"/>
                <a:gd name="T3" fmla="*/ 0 h 229"/>
                <a:gd name="T4" fmla="*/ 57 w 212"/>
                <a:gd name="T5" fmla="*/ 42 h 229"/>
                <a:gd name="T6" fmla="*/ 149 w 212"/>
                <a:gd name="T7" fmla="*/ 140 h 229"/>
                <a:gd name="T8" fmla="*/ 212 w 212"/>
                <a:gd name="T9" fmla="*/ 229 h 229"/>
                <a:gd name="T10" fmla="*/ 167 w 212"/>
                <a:gd name="T11" fmla="*/ 44 h 229"/>
                <a:gd name="T12" fmla="*/ 156 w 212"/>
                <a:gd name="T13" fmla="*/ 3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29">
                  <a:moveTo>
                    <a:pt x="156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11"/>
                    <a:pt x="37" y="25"/>
                    <a:pt x="57" y="42"/>
                  </a:cubicBezTo>
                  <a:cubicBezTo>
                    <a:pt x="86" y="67"/>
                    <a:pt x="117" y="100"/>
                    <a:pt x="149" y="140"/>
                  </a:cubicBezTo>
                  <a:cubicBezTo>
                    <a:pt x="170" y="167"/>
                    <a:pt x="190" y="196"/>
                    <a:pt x="212" y="229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3" y="39"/>
                    <a:pt x="159" y="35"/>
                    <a:pt x="156" y="31"/>
                  </a:cubicBez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5199063" y="3141663"/>
              <a:ext cx="207962" cy="328613"/>
            </a:xfrm>
            <a:custGeom>
              <a:avLst/>
              <a:gdLst>
                <a:gd name="T0" fmla="*/ 180 w 186"/>
                <a:gd name="T1" fmla="*/ 266 h 295"/>
                <a:gd name="T2" fmla="*/ 25 w 186"/>
                <a:gd name="T3" fmla="*/ 28 h 295"/>
                <a:gd name="T4" fmla="*/ 0 w 186"/>
                <a:gd name="T5" fmla="*/ 0 h 295"/>
                <a:gd name="T6" fmla="*/ 45 w 186"/>
                <a:gd name="T7" fmla="*/ 185 h 295"/>
                <a:gd name="T8" fmla="*/ 58 w 186"/>
                <a:gd name="T9" fmla="*/ 206 h 295"/>
                <a:gd name="T10" fmla="*/ 183 w 186"/>
                <a:gd name="T11" fmla="*/ 295 h 295"/>
                <a:gd name="T12" fmla="*/ 180 w 186"/>
                <a:gd name="T13" fmla="*/ 26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95">
                  <a:moveTo>
                    <a:pt x="180" y="266"/>
                  </a:moveTo>
                  <a:cubicBezTo>
                    <a:pt x="128" y="168"/>
                    <a:pt x="76" y="90"/>
                    <a:pt x="25" y="28"/>
                  </a:cubicBezTo>
                  <a:cubicBezTo>
                    <a:pt x="17" y="18"/>
                    <a:pt x="8" y="9"/>
                    <a:pt x="0" y="0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9" y="192"/>
                    <a:pt x="54" y="199"/>
                    <a:pt x="58" y="206"/>
                  </a:cubicBezTo>
                  <a:cubicBezTo>
                    <a:pt x="183" y="295"/>
                    <a:pt x="183" y="295"/>
                    <a:pt x="183" y="295"/>
                  </a:cubicBezTo>
                  <a:cubicBezTo>
                    <a:pt x="186" y="286"/>
                    <a:pt x="185" y="275"/>
                    <a:pt x="180" y="266"/>
                  </a:cubicBezTo>
                  <a:close/>
                </a:path>
              </a:pathLst>
            </a:custGeom>
            <a:solidFill>
              <a:srgbClr val="00A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4232275" y="3402013"/>
              <a:ext cx="184150" cy="360363"/>
            </a:xfrm>
            <a:custGeom>
              <a:avLst/>
              <a:gdLst>
                <a:gd name="T0" fmla="*/ 4 w 166"/>
                <a:gd name="T1" fmla="*/ 324 h 324"/>
                <a:gd name="T2" fmla="*/ 54 w 166"/>
                <a:gd name="T3" fmla="*/ 216 h 324"/>
                <a:gd name="T4" fmla="*/ 54 w 166"/>
                <a:gd name="T5" fmla="*/ 216 h 324"/>
                <a:gd name="T6" fmla="*/ 55 w 166"/>
                <a:gd name="T7" fmla="*/ 216 h 324"/>
                <a:gd name="T8" fmla="*/ 55 w 166"/>
                <a:gd name="T9" fmla="*/ 215 h 324"/>
                <a:gd name="T10" fmla="*/ 55 w 166"/>
                <a:gd name="T11" fmla="*/ 215 h 324"/>
                <a:gd name="T12" fmla="*/ 55 w 166"/>
                <a:gd name="T13" fmla="*/ 213 h 324"/>
                <a:gd name="T14" fmla="*/ 58 w 166"/>
                <a:gd name="T15" fmla="*/ 207 h 324"/>
                <a:gd name="T16" fmla="*/ 70 w 166"/>
                <a:gd name="T17" fmla="*/ 181 h 324"/>
                <a:gd name="T18" fmla="*/ 114 w 166"/>
                <a:gd name="T19" fmla="*/ 91 h 324"/>
                <a:gd name="T20" fmla="*/ 166 w 166"/>
                <a:gd name="T21" fmla="*/ 0 h 324"/>
                <a:gd name="T22" fmla="*/ 0 w 166"/>
                <a:gd name="T23" fmla="*/ 151 h 324"/>
                <a:gd name="T24" fmla="*/ 4 w 166"/>
                <a:gd name="T2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324">
                  <a:moveTo>
                    <a:pt x="4" y="324"/>
                  </a:moveTo>
                  <a:cubicBezTo>
                    <a:pt x="21" y="291"/>
                    <a:pt x="38" y="255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55" y="215"/>
                    <a:pt x="55" y="215"/>
                    <a:pt x="55" y="215"/>
                  </a:cubicBezTo>
                  <a:cubicBezTo>
                    <a:pt x="55" y="215"/>
                    <a:pt x="55" y="215"/>
                    <a:pt x="55" y="215"/>
                  </a:cubicBezTo>
                  <a:cubicBezTo>
                    <a:pt x="55" y="215"/>
                    <a:pt x="55" y="214"/>
                    <a:pt x="55" y="213"/>
                  </a:cubicBezTo>
                  <a:cubicBezTo>
                    <a:pt x="56" y="212"/>
                    <a:pt x="57" y="210"/>
                    <a:pt x="58" y="207"/>
                  </a:cubicBezTo>
                  <a:cubicBezTo>
                    <a:pt x="61" y="201"/>
                    <a:pt x="65" y="192"/>
                    <a:pt x="70" y="181"/>
                  </a:cubicBezTo>
                  <a:cubicBezTo>
                    <a:pt x="80" y="158"/>
                    <a:pt x="95" y="127"/>
                    <a:pt x="114" y="91"/>
                  </a:cubicBezTo>
                  <a:cubicBezTo>
                    <a:pt x="129" y="63"/>
                    <a:pt x="146" y="32"/>
                    <a:pt x="166" y="0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4" y="324"/>
                  </a:lnTo>
                  <a:close/>
                </a:path>
              </a:pathLst>
            </a:custGeom>
            <a:solidFill>
              <a:srgbClr val="801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3629025" y="4090988"/>
              <a:ext cx="366712" cy="150813"/>
            </a:xfrm>
            <a:custGeom>
              <a:avLst/>
              <a:gdLst>
                <a:gd name="T0" fmla="*/ 97 w 328"/>
                <a:gd name="T1" fmla="*/ 44 h 135"/>
                <a:gd name="T2" fmla="*/ 0 w 328"/>
                <a:gd name="T3" fmla="*/ 135 h 135"/>
                <a:gd name="T4" fmla="*/ 77 w 328"/>
                <a:gd name="T5" fmla="*/ 127 h 135"/>
                <a:gd name="T6" fmla="*/ 283 w 328"/>
                <a:gd name="T7" fmla="*/ 36 h 135"/>
                <a:gd name="T8" fmla="*/ 328 w 328"/>
                <a:gd name="T9" fmla="*/ 0 h 135"/>
                <a:gd name="T10" fmla="*/ 125 w 328"/>
                <a:gd name="T11" fmla="*/ 35 h 135"/>
                <a:gd name="T12" fmla="*/ 97 w 328"/>
                <a:gd name="T13" fmla="*/ 4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135">
                  <a:moveTo>
                    <a:pt x="97" y="4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25" y="134"/>
                    <a:pt x="51" y="132"/>
                    <a:pt x="77" y="127"/>
                  </a:cubicBezTo>
                  <a:cubicBezTo>
                    <a:pt x="146" y="114"/>
                    <a:pt x="216" y="86"/>
                    <a:pt x="283" y="36"/>
                  </a:cubicBezTo>
                  <a:cubicBezTo>
                    <a:pt x="298" y="25"/>
                    <a:pt x="313" y="13"/>
                    <a:pt x="328" y="0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16" y="39"/>
                    <a:pt x="107" y="42"/>
                    <a:pt x="97" y="44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3768725" y="3900488"/>
              <a:ext cx="285750" cy="228600"/>
            </a:xfrm>
            <a:custGeom>
              <a:avLst/>
              <a:gdLst>
                <a:gd name="T0" fmla="*/ 231 w 256"/>
                <a:gd name="T1" fmla="*/ 32 h 206"/>
                <a:gd name="T2" fmla="*/ 55 w 256"/>
                <a:gd name="T3" fmla="*/ 183 h 206"/>
                <a:gd name="T4" fmla="*/ 0 w 256"/>
                <a:gd name="T5" fmla="*/ 206 h 206"/>
                <a:gd name="T6" fmla="*/ 203 w 256"/>
                <a:gd name="T7" fmla="*/ 171 h 206"/>
                <a:gd name="T8" fmla="*/ 206 w 256"/>
                <a:gd name="T9" fmla="*/ 168 h 206"/>
                <a:gd name="T10" fmla="*/ 256 w 256"/>
                <a:gd name="T11" fmla="*/ 0 h 206"/>
                <a:gd name="T12" fmla="*/ 231 w 256"/>
                <a:gd name="T13" fmla="*/ 3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06">
                  <a:moveTo>
                    <a:pt x="231" y="32"/>
                  </a:moveTo>
                  <a:cubicBezTo>
                    <a:pt x="173" y="104"/>
                    <a:pt x="113" y="152"/>
                    <a:pt x="55" y="183"/>
                  </a:cubicBezTo>
                  <a:cubicBezTo>
                    <a:pt x="36" y="192"/>
                    <a:pt x="18" y="200"/>
                    <a:pt x="0" y="206"/>
                  </a:cubicBezTo>
                  <a:cubicBezTo>
                    <a:pt x="203" y="171"/>
                    <a:pt x="203" y="171"/>
                    <a:pt x="203" y="171"/>
                  </a:cubicBezTo>
                  <a:cubicBezTo>
                    <a:pt x="204" y="170"/>
                    <a:pt x="205" y="169"/>
                    <a:pt x="206" y="16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1"/>
                    <a:pt x="239" y="22"/>
                    <a:pt x="231" y="32"/>
                  </a:cubicBez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4070350" y="3178175"/>
              <a:ext cx="401637" cy="696913"/>
            </a:xfrm>
            <a:custGeom>
              <a:avLst/>
              <a:gdLst>
                <a:gd name="T0" fmla="*/ 342 w 360"/>
                <a:gd name="T1" fmla="*/ 21 h 625"/>
                <a:gd name="T2" fmla="*/ 165 w 360"/>
                <a:gd name="T3" fmla="*/ 305 h 625"/>
                <a:gd name="T4" fmla="*/ 128 w 360"/>
                <a:gd name="T5" fmla="*/ 387 h 625"/>
                <a:gd name="T6" fmla="*/ 0 w 360"/>
                <a:gd name="T7" fmla="*/ 625 h 625"/>
                <a:gd name="T8" fmla="*/ 148 w 360"/>
                <a:gd name="T9" fmla="*/ 525 h 625"/>
                <a:gd name="T10" fmla="*/ 148 w 360"/>
                <a:gd name="T11" fmla="*/ 524 h 625"/>
                <a:gd name="T12" fmla="*/ 144 w 360"/>
                <a:gd name="T13" fmla="*/ 351 h 625"/>
                <a:gd name="T14" fmla="*/ 310 w 360"/>
                <a:gd name="T15" fmla="*/ 200 h 625"/>
                <a:gd name="T16" fmla="*/ 316 w 360"/>
                <a:gd name="T17" fmla="*/ 190 h 625"/>
                <a:gd name="T18" fmla="*/ 360 w 360"/>
                <a:gd name="T19" fmla="*/ 0 h 625"/>
                <a:gd name="T20" fmla="*/ 342 w 360"/>
                <a:gd name="T21" fmla="*/ 21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0" h="625">
                  <a:moveTo>
                    <a:pt x="342" y="21"/>
                  </a:moveTo>
                  <a:cubicBezTo>
                    <a:pt x="261" y="121"/>
                    <a:pt x="201" y="232"/>
                    <a:pt x="165" y="305"/>
                  </a:cubicBezTo>
                  <a:cubicBezTo>
                    <a:pt x="143" y="351"/>
                    <a:pt x="130" y="383"/>
                    <a:pt x="128" y="387"/>
                  </a:cubicBezTo>
                  <a:cubicBezTo>
                    <a:pt x="87" y="483"/>
                    <a:pt x="44" y="561"/>
                    <a:pt x="0" y="625"/>
                  </a:cubicBezTo>
                  <a:cubicBezTo>
                    <a:pt x="148" y="525"/>
                    <a:pt x="148" y="525"/>
                    <a:pt x="148" y="525"/>
                  </a:cubicBezTo>
                  <a:cubicBezTo>
                    <a:pt x="148" y="524"/>
                    <a:pt x="148" y="524"/>
                    <a:pt x="148" y="524"/>
                  </a:cubicBezTo>
                  <a:cubicBezTo>
                    <a:pt x="144" y="351"/>
                    <a:pt x="144" y="351"/>
                    <a:pt x="144" y="351"/>
                  </a:cubicBezTo>
                  <a:cubicBezTo>
                    <a:pt x="310" y="200"/>
                    <a:pt x="310" y="200"/>
                    <a:pt x="310" y="200"/>
                  </a:cubicBezTo>
                  <a:cubicBezTo>
                    <a:pt x="312" y="196"/>
                    <a:pt x="314" y="193"/>
                    <a:pt x="316" y="19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54" y="7"/>
                    <a:pt x="348" y="14"/>
                    <a:pt x="342" y="21"/>
                  </a:cubicBezTo>
                  <a:close/>
                </a:path>
              </a:pathLst>
            </a:custGeom>
            <a:solidFill>
              <a:srgbClr val="456B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3998913" y="3763963"/>
              <a:ext cx="236537" cy="323850"/>
            </a:xfrm>
            <a:custGeom>
              <a:avLst/>
              <a:gdLst>
                <a:gd name="T0" fmla="*/ 50 w 213"/>
                <a:gd name="T1" fmla="*/ 122 h 290"/>
                <a:gd name="T2" fmla="*/ 0 w 213"/>
                <a:gd name="T3" fmla="*/ 290 h 290"/>
                <a:gd name="T4" fmla="*/ 147 w 213"/>
                <a:gd name="T5" fmla="*/ 115 h 290"/>
                <a:gd name="T6" fmla="*/ 213 w 213"/>
                <a:gd name="T7" fmla="*/ 0 h 290"/>
                <a:gd name="T8" fmla="*/ 65 w 213"/>
                <a:gd name="T9" fmla="*/ 100 h 290"/>
                <a:gd name="T10" fmla="*/ 50 w 213"/>
                <a:gd name="T11" fmla="*/ 1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" h="290">
                  <a:moveTo>
                    <a:pt x="50" y="122"/>
                  </a:moveTo>
                  <a:cubicBezTo>
                    <a:pt x="0" y="290"/>
                    <a:pt x="0" y="290"/>
                    <a:pt x="0" y="290"/>
                  </a:cubicBezTo>
                  <a:cubicBezTo>
                    <a:pt x="51" y="245"/>
                    <a:pt x="100" y="188"/>
                    <a:pt x="147" y="115"/>
                  </a:cubicBezTo>
                  <a:cubicBezTo>
                    <a:pt x="169" y="80"/>
                    <a:pt x="191" y="42"/>
                    <a:pt x="213" y="0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60" y="108"/>
                    <a:pt x="55" y="115"/>
                    <a:pt x="50" y="122"/>
                  </a:cubicBez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3214688" y="4010025"/>
              <a:ext cx="258762" cy="163513"/>
            </a:xfrm>
            <a:custGeom>
              <a:avLst/>
              <a:gdLst>
                <a:gd name="T0" fmla="*/ 149 w 232"/>
                <a:gd name="T1" fmla="*/ 84 h 146"/>
                <a:gd name="T2" fmla="*/ 0 w 232"/>
                <a:gd name="T3" fmla="*/ 0 h 146"/>
                <a:gd name="T4" fmla="*/ 89 w 232"/>
                <a:gd name="T5" fmla="*/ 140 h 146"/>
                <a:gd name="T6" fmla="*/ 101 w 232"/>
                <a:gd name="T7" fmla="*/ 146 h 146"/>
                <a:gd name="T8" fmla="*/ 232 w 232"/>
                <a:gd name="T9" fmla="*/ 113 h 146"/>
                <a:gd name="T10" fmla="*/ 149 w 232"/>
                <a:gd name="T11" fmla="*/ 8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46">
                  <a:moveTo>
                    <a:pt x="149" y="84"/>
                  </a:moveTo>
                  <a:cubicBezTo>
                    <a:pt x="93" y="60"/>
                    <a:pt x="42" y="30"/>
                    <a:pt x="0" y="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3" y="142"/>
                    <a:pt x="97" y="144"/>
                    <a:pt x="101" y="146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03" y="105"/>
                    <a:pt x="176" y="95"/>
                    <a:pt x="149" y="84"/>
                  </a:cubicBez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3489325" y="4140200"/>
              <a:ext cx="247650" cy="101600"/>
            </a:xfrm>
            <a:custGeom>
              <a:avLst/>
              <a:gdLst>
                <a:gd name="T0" fmla="*/ 189 w 223"/>
                <a:gd name="T1" fmla="*/ 8 h 91"/>
                <a:gd name="T2" fmla="*/ 42 w 223"/>
                <a:gd name="T3" fmla="*/ 9 h 91"/>
                <a:gd name="T4" fmla="*/ 0 w 223"/>
                <a:gd name="T5" fmla="*/ 0 h 91"/>
                <a:gd name="T6" fmla="*/ 120 w 223"/>
                <a:gd name="T7" fmla="*/ 91 h 91"/>
                <a:gd name="T8" fmla="*/ 126 w 223"/>
                <a:gd name="T9" fmla="*/ 91 h 91"/>
                <a:gd name="T10" fmla="*/ 223 w 223"/>
                <a:gd name="T11" fmla="*/ 0 h 91"/>
                <a:gd name="T12" fmla="*/ 189 w 223"/>
                <a:gd name="T13" fmla="*/ 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91">
                  <a:moveTo>
                    <a:pt x="189" y="8"/>
                  </a:moveTo>
                  <a:cubicBezTo>
                    <a:pt x="139" y="17"/>
                    <a:pt x="90" y="16"/>
                    <a:pt x="42" y="9"/>
                  </a:cubicBezTo>
                  <a:cubicBezTo>
                    <a:pt x="28" y="7"/>
                    <a:pt x="14" y="4"/>
                    <a:pt x="0" y="0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2" y="91"/>
                    <a:pt x="124" y="91"/>
                    <a:pt x="126" y="91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12" y="3"/>
                    <a:pt x="201" y="6"/>
                    <a:pt x="189" y="8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3013075" y="3952875"/>
              <a:ext cx="301625" cy="214313"/>
            </a:xfrm>
            <a:custGeom>
              <a:avLst/>
              <a:gdLst>
                <a:gd name="T0" fmla="*/ 161 w 271"/>
                <a:gd name="T1" fmla="*/ 37 h 192"/>
                <a:gd name="T2" fmla="*/ 0 w 271"/>
                <a:gd name="T3" fmla="*/ 0 h 192"/>
                <a:gd name="T4" fmla="*/ 85 w 271"/>
                <a:gd name="T5" fmla="*/ 75 h 192"/>
                <a:gd name="T6" fmla="*/ 271 w 271"/>
                <a:gd name="T7" fmla="*/ 192 h 192"/>
                <a:gd name="T8" fmla="*/ 182 w 271"/>
                <a:gd name="T9" fmla="*/ 52 h 192"/>
                <a:gd name="T10" fmla="*/ 161 w 271"/>
                <a:gd name="T11" fmla="*/ 3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192">
                  <a:moveTo>
                    <a:pt x="161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9"/>
                    <a:pt x="38" y="38"/>
                    <a:pt x="85" y="75"/>
                  </a:cubicBezTo>
                  <a:cubicBezTo>
                    <a:pt x="132" y="112"/>
                    <a:pt x="195" y="156"/>
                    <a:pt x="271" y="192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175" y="47"/>
                    <a:pt x="168" y="42"/>
                    <a:pt x="161" y="37"/>
                  </a:cubicBez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422775" y="3086100"/>
              <a:ext cx="282575" cy="304800"/>
            </a:xfrm>
            <a:custGeom>
              <a:avLst/>
              <a:gdLst>
                <a:gd name="T0" fmla="*/ 44 w 253"/>
                <a:gd name="T1" fmla="*/ 82 h 272"/>
                <a:gd name="T2" fmla="*/ 0 w 253"/>
                <a:gd name="T3" fmla="*/ 272 h 272"/>
                <a:gd name="T4" fmla="*/ 104 w 253"/>
                <a:gd name="T5" fmla="*/ 128 h 272"/>
                <a:gd name="T6" fmla="*/ 253 w 253"/>
                <a:gd name="T7" fmla="*/ 0 h 272"/>
                <a:gd name="T8" fmla="*/ 52 w 253"/>
                <a:gd name="T9" fmla="*/ 72 h 272"/>
                <a:gd name="T10" fmla="*/ 44 w 253"/>
                <a:gd name="T11" fmla="*/ 8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272">
                  <a:moveTo>
                    <a:pt x="44" y="82"/>
                  </a:moveTo>
                  <a:cubicBezTo>
                    <a:pt x="0" y="272"/>
                    <a:pt x="0" y="272"/>
                    <a:pt x="0" y="272"/>
                  </a:cubicBezTo>
                  <a:cubicBezTo>
                    <a:pt x="30" y="223"/>
                    <a:pt x="65" y="173"/>
                    <a:pt x="104" y="128"/>
                  </a:cubicBezTo>
                  <a:cubicBezTo>
                    <a:pt x="149" y="76"/>
                    <a:pt x="200" y="30"/>
                    <a:pt x="253" y="0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0" y="75"/>
                    <a:pt x="47" y="78"/>
                    <a:pt x="44" y="82"/>
                  </a:cubicBez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3327400" y="4137025"/>
              <a:ext cx="295275" cy="104775"/>
            </a:xfrm>
            <a:custGeom>
              <a:avLst/>
              <a:gdLst>
                <a:gd name="T0" fmla="*/ 131 w 264"/>
                <a:gd name="T1" fmla="*/ 0 h 94"/>
                <a:gd name="T2" fmla="*/ 0 w 264"/>
                <a:gd name="T3" fmla="*/ 33 h 94"/>
                <a:gd name="T4" fmla="*/ 23 w 264"/>
                <a:gd name="T5" fmla="*/ 43 h 94"/>
                <a:gd name="T6" fmla="*/ 222 w 264"/>
                <a:gd name="T7" fmla="*/ 92 h 94"/>
                <a:gd name="T8" fmla="*/ 264 w 264"/>
                <a:gd name="T9" fmla="*/ 94 h 94"/>
                <a:gd name="T10" fmla="*/ 144 w 264"/>
                <a:gd name="T11" fmla="*/ 3 h 94"/>
                <a:gd name="T12" fmla="*/ 131 w 264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94">
                  <a:moveTo>
                    <a:pt x="131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8" y="36"/>
                    <a:pt x="15" y="40"/>
                    <a:pt x="23" y="43"/>
                  </a:cubicBezTo>
                  <a:cubicBezTo>
                    <a:pt x="84" y="68"/>
                    <a:pt x="151" y="87"/>
                    <a:pt x="222" y="92"/>
                  </a:cubicBezTo>
                  <a:cubicBezTo>
                    <a:pt x="236" y="93"/>
                    <a:pt x="250" y="94"/>
                    <a:pt x="264" y="94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0" y="2"/>
                    <a:pt x="135" y="1"/>
                    <a:pt x="131" y="0"/>
                  </a:cubicBez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200025" y="2462213"/>
              <a:ext cx="230187" cy="119063"/>
            </a:xfrm>
            <a:custGeom>
              <a:avLst/>
              <a:gdLst>
                <a:gd name="T0" fmla="*/ 146 w 206"/>
                <a:gd name="T1" fmla="*/ 0 h 107"/>
                <a:gd name="T2" fmla="*/ 206 w 206"/>
                <a:gd name="T3" fmla="*/ 54 h 107"/>
                <a:gd name="T4" fmla="*/ 145 w 206"/>
                <a:gd name="T5" fmla="*/ 107 h 107"/>
                <a:gd name="T6" fmla="*/ 64 w 206"/>
                <a:gd name="T7" fmla="*/ 107 h 107"/>
                <a:gd name="T8" fmla="*/ 0 w 206"/>
                <a:gd name="T9" fmla="*/ 0 h 107"/>
                <a:gd name="T10" fmla="*/ 146 w 206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07">
                  <a:moveTo>
                    <a:pt x="146" y="0"/>
                  </a:moveTo>
                  <a:cubicBezTo>
                    <a:pt x="179" y="0"/>
                    <a:pt x="206" y="24"/>
                    <a:pt x="206" y="54"/>
                  </a:cubicBezTo>
                  <a:cubicBezTo>
                    <a:pt x="206" y="83"/>
                    <a:pt x="179" y="107"/>
                    <a:pt x="145" y="107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6" y="0"/>
                  </a:lnTo>
                  <a:close/>
                </a:path>
              </a:pathLst>
            </a:custGeom>
            <a:solidFill>
              <a:srgbClr val="CE5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auto">
            <a:xfrm>
              <a:off x="103188" y="2462213"/>
              <a:ext cx="168275" cy="119063"/>
            </a:xfrm>
            <a:custGeom>
              <a:avLst/>
              <a:gdLst>
                <a:gd name="T0" fmla="*/ 61 w 151"/>
                <a:gd name="T1" fmla="*/ 0 h 107"/>
                <a:gd name="T2" fmla="*/ 87 w 151"/>
                <a:gd name="T3" fmla="*/ 0 h 107"/>
                <a:gd name="T4" fmla="*/ 151 w 151"/>
                <a:gd name="T5" fmla="*/ 107 h 107"/>
                <a:gd name="T6" fmla="*/ 61 w 151"/>
                <a:gd name="T7" fmla="*/ 107 h 107"/>
                <a:gd name="T8" fmla="*/ 0 w 151"/>
                <a:gd name="T9" fmla="*/ 53 h 107"/>
                <a:gd name="T10" fmla="*/ 61 w 151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7">
                  <a:moveTo>
                    <a:pt x="6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28" y="107"/>
                    <a:pt x="0" y="83"/>
                    <a:pt x="0" y="53"/>
                  </a:cubicBezTo>
                  <a:cubicBezTo>
                    <a:pt x="0" y="24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auto">
            <a:xfrm>
              <a:off x="1546225" y="1149350"/>
              <a:ext cx="119062" cy="227013"/>
            </a:xfrm>
            <a:custGeom>
              <a:avLst/>
              <a:gdLst>
                <a:gd name="T0" fmla="*/ 108 w 108"/>
                <a:gd name="T1" fmla="*/ 142 h 203"/>
                <a:gd name="T2" fmla="*/ 54 w 108"/>
                <a:gd name="T3" fmla="*/ 203 h 203"/>
                <a:gd name="T4" fmla="*/ 0 w 108"/>
                <a:gd name="T5" fmla="*/ 142 h 203"/>
                <a:gd name="T6" fmla="*/ 1 w 108"/>
                <a:gd name="T7" fmla="*/ 0 h 203"/>
                <a:gd name="T8" fmla="*/ 108 w 108"/>
                <a:gd name="T9" fmla="*/ 69 h 203"/>
                <a:gd name="T10" fmla="*/ 108 w 108"/>
                <a:gd name="T11" fmla="*/ 14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203">
                  <a:moveTo>
                    <a:pt x="108" y="142"/>
                  </a:moveTo>
                  <a:cubicBezTo>
                    <a:pt x="108" y="176"/>
                    <a:pt x="84" y="203"/>
                    <a:pt x="54" y="203"/>
                  </a:cubicBezTo>
                  <a:cubicBezTo>
                    <a:pt x="25" y="203"/>
                    <a:pt x="0" y="176"/>
                    <a:pt x="0" y="14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8" y="69"/>
                    <a:pt x="108" y="69"/>
                    <a:pt x="108" y="69"/>
                  </a:cubicBezTo>
                  <a:lnTo>
                    <a:pt x="108" y="142"/>
                  </a:ln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1546225" y="1049338"/>
              <a:ext cx="119062" cy="176213"/>
            </a:xfrm>
            <a:custGeom>
              <a:avLst/>
              <a:gdLst>
                <a:gd name="T0" fmla="*/ 107 w 107"/>
                <a:gd name="T1" fmla="*/ 159 h 159"/>
                <a:gd name="T2" fmla="*/ 0 w 107"/>
                <a:gd name="T3" fmla="*/ 90 h 159"/>
                <a:gd name="T4" fmla="*/ 0 w 107"/>
                <a:gd name="T5" fmla="*/ 61 h 159"/>
                <a:gd name="T6" fmla="*/ 53 w 107"/>
                <a:gd name="T7" fmla="*/ 0 h 159"/>
                <a:gd name="T8" fmla="*/ 107 w 107"/>
                <a:gd name="T9" fmla="*/ 61 h 159"/>
                <a:gd name="T10" fmla="*/ 107 w 107"/>
                <a:gd name="T1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59">
                  <a:moveTo>
                    <a:pt x="107" y="159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"/>
                    <a:pt x="24" y="0"/>
                    <a:pt x="53" y="0"/>
                  </a:cubicBezTo>
                  <a:cubicBezTo>
                    <a:pt x="83" y="0"/>
                    <a:pt x="107" y="28"/>
                    <a:pt x="107" y="61"/>
                  </a:cubicBezTo>
                  <a:lnTo>
                    <a:pt x="107" y="159"/>
                  </a:ln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1527175" y="3836988"/>
              <a:ext cx="119062" cy="179388"/>
            </a:xfrm>
            <a:custGeom>
              <a:avLst/>
              <a:gdLst>
                <a:gd name="T0" fmla="*/ 0 w 106"/>
                <a:gd name="T1" fmla="*/ 0 h 160"/>
                <a:gd name="T2" fmla="*/ 106 w 106"/>
                <a:gd name="T3" fmla="*/ 112 h 160"/>
                <a:gd name="T4" fmla="*/ 54 w 106"/>
                <a:gd name="T5" fmla="*/ 160 h 160"/>
                <a:gd name="T6" fmla="*/ 0 w 106"/>
                <a:gd name="T7" fmla="*/ 99 h 160"/>
                <a:gd name="T8" fmla="*/ 0 w 106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60">
                  <a:moveTo>
                    <a:pt x="0" y="0"/>
                  </a:moveTo>
                  <a:cubicBezTo>
                    <a:pt x="106" y="112"/>
                    <a:pt x="106" y="112"/>
                    <a:pt x="106" y="112"/>
                  </a:cubicBezTo>
                  <a:cubicBezTo>
                    <a:pt x="101" y="139"/>
                    <a:pt x="79" y="160"/>
                    <a:pt x="54" y="160"/>
                  </a:cubicBezTo>
                  <a:cubicBezTo>
                    <a:pt x="24" y="160"/>
                    <a:pt x="0" y="133"/>
                    <a:pt x="0" y="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1527175" y="3689350"/>
              <a:ext cx="120650" cy="273050"/>
            </a:xfrm>
            <a:custGeom>
              <a:avLst/>
              <a:gdLst>
                <a:gd name="T0" fmla="*/ 0 w 108"/>
                <a:gd name="T1" fmla="*/ 61 h 245"/>
                <a:gd name="T2" fmla="*/ 54 w 108"/>
                <a:gd name="T3" fmla="*/ 0 h 245"/>
                <a:gd name="T4" fmla="*/ 108 w 108"/>
                <a:gd name="T5" fmla="*/ 61 h 245"/>
                <a:gd name="T6" fmla="*/ 108 w 108"/>
                <a:gd name="T7" fmla="*/ 232 h 245"/>
                <a:gd name="T8" fmla="*/ 106 w 108"/>
                <a:gd name="T9" fmla="*/ 245 h 245"/>
                <a:gd name="T10" fmla="*/ 0 w 108"/>
                <a:gd name="T11" fmla="*/ 133 h 245"/>
                <a:gd name="T12" fmla="*/ 0 w 108"/>
                <a:gd name="T13" fmla="*/ 6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245">
                  <a:moveTo>
                    <a:pt x="0" y="61"/>
                  </a:moveTo>
                  <a:cubicBezTo>
                    <a:pt x="0" y="28"/>
                    <a:pt x="24" y="0"/>
                    <a:pt x="54" y="0"/>
                  </a:cubicBezTo>
                  <a:cubicBezTo>
                    <a:pt x="84" y="0"/>
                    <a:pt x="108" y="28"/>
                    <a:pt x="108" y="61"/>
                  </a:cubicBezTo>
                  <a:cubicBezTo>
                    <a:pt x="108" y="232"/>
                    <a:pt x="108" y="232"/>
                    <a:pt x="108" y="232"/>
                  </a:cubicBezTo>
                  <a:cubicBezTo>
                    <a:pt x="108" y="237"/>
                    <a:pt x="107" y="241"/>
                    <a:pt x="106" y="245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auto">
            <a:xfrm>
              <a:off x="2771775" y="2432050"/>
              <a:ext cx="241300" cy="120650"/>
            </a:xfrm>
            <a:custGeom>
              <a:avLst/>
              <a:gdLst>
                <a:gd name="T0" fmla="*/ 1 w 216"/>
                <a:gd name="T1" fmla="*/ 54 h 108"/>
                <a:gd name="T2" fmla="*/ 62 w 216"/>
                <a:gd name="T3" fmla="*/ 0 h 108"/>
                <a:gd name="T4" fmla="*/ 216 w 216"/>
                <a:gd name="T5" fmla="*/ 1 h 108"/>
                <a:gd name="T6" fmla="*/ 168 w 216"/>
                <a:gd name="T7" fmla="*/ 108 h 108"/>
                <a:gd name="T8" fmla="*/ 61 w 216"/>
                <a:gd name="T9" fmla="*/ 108 h 108"/>
                <a:gd name="T10" fmla="*/ 1 w 216"/>
                <a:gd name="T1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" h="108">
                  <a:moveTo>
                    <a:pt x="1" y="54"/>
                  </a:moveTo>
                  <a:cubicBezTo>
                    <a:pt x="1" y="25"/>
                    <a:pt x="28" y="0"/>
                    <a:pt x="62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28" y="108"/>
                    <a:pt x="0" y="84"/>
                    <a:pt x="1" y="54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auto">
            <a:xfrm>
              <a:off x="2959100" y="2433638"/>
              <a:ext cx="139700" cy="119063"/>
            </a:xfrm>
            <a:custGeom>
              <a:avLst/>
              <a:gdLst>
                <a:gd name="T0" fmla="*/ 65 w 126"/>
                <a:gd name="T1" fmla="*/ 0 h 107"/>
                <a:gd name="T2" fmla="*/ 126 w 126"/>
                <a:gd name="T3" fmla="*/ 54 h 107"/>
                <a:gd name="T4" fmla="*/ 65 w 126"/>
                <a:gd name="T5" fmla="*/ 107 h 107"/>
                <a:gd name="T6" fmla="*/ 0 w 126"/>
                <a:gd name="T7" fmla="*/ 107 h 107"/>
                <a:gd name="T8" fmla="*/ 48 w 126"/>
                <a:gd name="T9" fmla="*/ 0 h 107"/>
                <a:gd name="T10" fmla="*/ 65 w 126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07">
                  <a:moveTo>
                    <a:pt x="65" y="0"/>
                  </a:moveTo>
                  <a:cubicBezTo>
                    <a:pt x="98" y="0"/>
                    <a:pt x="126" y="24"/>
                    <a:pt x="126" y="54"/>
                  </a:cubicBezTo>
                  <a:cubicBezTo>
                    <a:pt x="126" y="83"/>
                    <a:pt x="98" y="107"/>
                    <a:pt x="65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65" y="0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>
              <a:off x="585788" y="1616075"/>
              <a:ext cx="112712" cy="98425"/>
            </a:xfrm>
            <a:custGeom>
              <a:avLst/>
              <a:gdLst>
                <a:gd name="T0" fmla="*/ 71 w 71"/>
                <a:gd name="T1" fmla="*/ 9 h 62"/>
                <a:gd name="T2" fmla="*/ 63 w 71"/>
                <a:gd name="T3" fmla="*/ 62 h 62"/>
                <a:gd name="T4" fmla="*/ 0 w 71"/>
                <a:gd name="T5" fmla="*/ 0 h 62"/>
                <a:gd name="T6" fmla="*/ 71 w 71"/>
                <a:gd name="T7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9"/>
                  </a:moveTo>
                  <a:lnTo>
                    <a:pt x="63" y="62"/>
                  </a:lnTo>
                  <a:lnTo>
                    <a:pt x="0" y="0"/>
                  </a:lnTo>
                  <a:lnTo>
                    <a:pt x="71" y="9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2"/>
            <p:cNvSpPr>
              <a:spLocks/>
            </p:cNvSpPr>
            <p:nvPr/>
          </p:nvSpPr>
          <p:spPr bwMode="auto">
            <a:xfrm>
              <a:off x="685800" y="1630363"/>
              <a:ext cx="128587" cy="128588"/>
            </a:xfrm>
            <a:custGeom>
              <a:avLst/>
              <a:gdLst>
                <a:gd name="T0" fmla="*/ 87 w 115"/>
                <a:gd name="T1" fmla="*/ 11 h 114"/>
                <a:gd name="T2" fmla="*/ 89 w 115"/>
                <a:gd name="T3" fmla="*/ 12 h 114"/>
                <a:gd name="T4" fmla="*/ 94 w 115"/>
                <a:gd name="T5" fmla="*/ 93 h 114"/>
                <a:gd name="T6" fmla="*/ 12 w 115"/>
                <a:gd name="T7" fmla="*/ 88 h 114"/>
                <a:gd name="T8" fmla="*/ 0 w 115"/>
                <a:gd name="T9" fmla="*/ 75 h 114"/>
                <a:gd name="T10" fmla="*/ 12 w 115"/>
                <a:gd name="T11" fmla="*/ 0 h 114"/>
                <a:gd name="T12" fmla="*/ 87 w 115"/>
                <a:gd name="T13" fmla="*/ 1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14">
                  <a:moveTo>
                    <a:pt x="87" y="11"/>
                  </a:moveTo>
                  <a:cubicBezTo>
                    <a:pt x="89" y="12"/>
                    <a:pt x="89" y="12"/>
                    <a:pt x="89" y="12"/>
                  </a:cubicBezTo>
                  <a:cubicBezTo>
                    <a:pt x="112" y="36"/>
                    <a:pt x="115" y="72"/>
                    <a:pt x="94" y="93"/>
                  </a:cubicBezTo>
                  <a:cubicBezTo>
                    <a:pt x="73" y="114"/>
                    <a:pt x="36" y="112"/>
                    <a:pt x="12" y="8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87" y="11"/>
                  </a:ln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3"/>
            <p:cNvSpPr>
              <a:spLocks/>
            </p:cNvSpPr>
            <p:nvPr/>
          </p:nvSpPr>
          <p:spPr bwMode="auto">
            <a:xfrm>
              <a:off x="536575" y="1481138"/>
              <a:ext cx="173037" cy="149225"/>
            </a:xfrm>
            <a:custGeom>
              <a:avLst/>
              <a:gdLst>
                <a:gd name="T0" fmla="*/ 45 w 155"/>
                <a:gd name="T1" fmla="*/ 122 h 135"/>
                <a:gd name="T2" fmla="*/ 26 w 155"/>
                <a:gd name="T3" fmla="*/ 102 h 135"/>
                <a:gd name="T4" fmla="*/ 21 w 155"/>
                <a:gd name="T5" fmla="*/ 21 h 135"/>
                <a:gd name="T6" fmla="*/ 102 w 155"/>
                <a:gd name="T7" fmla="*/ 26 h 135"/>
                <a:gd name="T8" fmla="*/ 155 w 155"/>
                <a:gd name="T9" fmla="*/ 79 h 135"/>
                <a:gd name="T10" fmla="*/ 146 w 155"/>
                <a:gd name="T11" fmla="*/ 135 h 135"/>
                <a:gd name="T12" fmla="*/ 45 w 155"/>
                <a:gd name="T13" fmla="*/ 12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35">
                  <a:moveTo>
                    <a:pt x="45" y="122"/>
                  </a:moveTo>
                  <a:cubicBezTo>
                    <a:pt x="26" y="102"/>
                    <a:pt x="26" y="102"/>
                    <a:pt x="26" y="102"/>
                  </a:cubicBezTo>
                  <a:cubicBezTo>
                    <a:pt x="2" y="78"/>
                    <a:pt x="0" y="42"/>
                    <a:pt x="21" y="21"/>
                  </a:cubicBezTo>
                  <a:cubicBezTo>
                    <a:pt x="42" y="0"/>
                    <a:pt x="78" y="2"/>
                    <a:pt x="102" y="26"/>
                  </a:cubicBezTo>
                  <a:cubicBezTo>
                    <a:pt x="155" y="79"/>
                    <a:pt x="155" y="79"/>
                    <a:pt x="155" y="79"/>
                  </a:cubicBezTo>
                  <a:cubicBezTo>
                    <a:pt x="146" y="135"/>
                    <a:pt x="146" y="135"/>
                    <a:pt x="146" y="135"/>
                  </a:cubicBezTo>
                  <a:lnTo>
                    <a:pt x="45" y="122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4"/>
            <p:cNvSpPr>
              <a:spLocks/>
            </p:cNvSpPr>
            <p:nvPr/>
          </p:nvSpPr>
          <p:spPr bwMode="auto">
            <a:xfrm>
              <a:off x="698500" y="1568450"/>
              <a:ext cx="84137" cy="74613"/>
            </a:xfrm>
            <a:custGeom>
              <a:avLst/>
              <a:gdLst>
                <a:gd name="T0" fmla="*/ 7 w 53"/>
                <a:gd name="T1" fmla="*/ 0 h 47"/>
                <a:gd name="T2" fmla="*/ 53 w 53"/>
                <a:gd name="T3" fmla="*/ 47 h 47"/>
                <a:gd name="T4" fmla="*/ 0 w 53"/>
                <a:gd name="T5" fmla="*/ 39 h 47"/>
                <a:gd name="T6" fmla="*/ 7 w 53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7">
                  <a:moveTo>
                    <a:pt x="7" y="0"/>
                  </a:moveTo>
                  <a:lnTo>
                    <a:pt x="53" y="47"/>
                  </a:lnTo>
                  <a:lnTo>
                    <a:pt x="0" y="3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5"/>
            <p:cNvSpPr>
              <a:spLocks/>
            </p:cNvSpPr>
            <p:nvPr/>
          </p:nvSpPr>
          <p:spPr bwMode="auto">
            <a:xfrm>
              <a:off x="2487613" y="1579563"/>
              <a:ext cx="85725" cy="77788"/>
            </a:xfrm>
            <a:custGeom>
              <a:avLst/>
              <a:gdLst>
                <a:gd name="T0" fmla="*/ 0 w 54"/>
                <a:gd name="T1" fmla="*/ 49 h 49"/>
                <a:gd name="T2" fmla="*/ 48 w 54"/>
                <a:gd name="T3" fmla="*/ 0 h 49"/>
                <a:gd name="T4" fmla="*/ 54 w 54"/>
                <a:gd name="T5" fmla="*/ 39 h 49"/>
                <a:gd name="T6" fmla="*/ 0 w 54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49">
                  <a:moveTo>
                    <a:pt x="0" y="49"/>
                  </a:moveTo>
                  <a:lnTo>
                    <a:pt x="48" y="0"/>
                  </a:lnTo>
                  <a:lnTo>
                    <a:pt x="54" y="3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6"/>
            <p:cNvSpPr>
              <a:spLocks/>
            </p:cNvSpPr>
            <p:nvPr/>
          </p:nvSpPr>
          <p:spPr bwMode="auto">
            <a:xfrm>
              <a:off x="2424113" y="1641475"/>
              <a:ext cx="161925" cy="161925"/>
            </a:xfrm>
            <a:custGeom>
              <a:avLst/>
              <a:gdLst>
                <a:gd name="T0" fmla="*/ 21 w 145"/>
                <a:gd name="T1" fmla="*/ 124 h 145"/>
                <a:gd name="T2" fmla="*/ 26 w 145"/>
                <a:gd name="T3" fmla="*/ 43 h 145"/>
                <a:gd name="T4" fmla="*/ 56 w 145"/>
                <a:gd name="T5" fmla="*/ 13 h 145"/>
                <a:gd name="T6" fmla="*/ 134 w 145"/>
                <a:gd name="T7" fmla="*/ 0 h 145"/>
                <a:gd name="T8" fmla="*/ 145 w 145"/>
                <a:gd name="T9" fmla="*/ 76 h 145"/>
                <a:gd name="T10" fmla="*/ 102 w 145"/>
                <a:gd name="T11" fmla="*/ 119 h 145"/>
                <a:gd name="T12" fmla="*/ 21 w 145"/>
                <a:gd name="T13" fmla="*/ 12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45">
                  <a:moveTo>
                    <a:pt x="21" y="124"/>
                  </a:moveTo>
                  <a:cubicBezTo>
                    <a:pt x="0" y="103"/>
                    <a:pt x="2" y="66"/>
                    <a:pt x="26" y="4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78" y="143"/>
                    <a:pt x="42" y="145"/>
                    <a:pt x="21" y="124"/>
                  </a:cubicBez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7"/>
            <p:cNvSpPr>
              <a:spLocks/>
            </p:cNvSpPr>
            <p:nvPr/>
          </p:nvSpPr>
          <p:spPr bwMode="auto">
            <a:xfrm>
              <a:off x="2563813" y="1525588"/>
              <a:ext cx="136525" cy="115888"/>
            </a:xfrm>
            <a:custGeom>
              <a:avLst/>
              <a:gdLst>
                <a:gd name="T0" fmla="*/ 0 w 122"/>
                <a:gd name="T1" fmla="*/ 48 h 104"/>
                <a:gd name="T2" fmla="*/ 22 w 122"/>
                <a:gd name="T3" fmla="*/ 26 h 104"/>
                <a:gd name="T4" fmla="*/ 104 w 122"/>
                <a:gd name="T5" fmla="*/ 21 h 104"/>
                <a:gd name="T6" fmla="*/ 109 w 122"/>
                <a:gd name="T7" fmla="*/ 88 h 104"/>
                <a:gd name="T8" fmla="*/ 9 w 122"/>
                <a:gd name="T9" fmla="*/ 104 h 104"/>
                <a:gd name="T10" fmla="*/ 0 w 122"/>
                <a:gd name="T11" fmla="*/ 4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104">
                  <a:moveTo>
                    <a:pt x="0" y="48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46" y="2"/>
                    <a:pt x="83" y="0"/>
                    <a:pt x="104" y="21"/>
                  </a:cubicBezTo>
                  <a:cubicBezTo>
                    <a:pt x="121" y="38"/>
                    <a:pt x="122" y="65"/>
                    <a:pt x="109" y="88"/>
                  </a:cubicBezTo>
                  <a:cubicBezTo>
                    <a:pt x="9" y="104"/>
                    <a:pt x="9" y="104"/>
                    <a:pt x="9" y="104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EA7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2573338" y="1624013"/>
              <a:ext cx="112712" cy="103188"/>
            </a:xfrm>
            <a:custGeom>
              <a:avLst/>
              <a:gdLst>
                <a:gd name="T0" fmla="*/ 100 w 100"/>
                <a:gd name="T1" fmla="*/ 0 h 92"/>
                <a:gd name="T2" fmla="*/ 89 w 100"/>
                <a:gd name="T3" fmla="*/ 14 h 92"/>
                <a:gd name="T4" fmla="*/ 11 w 100"/>
                <a:gd name="T5" fmla="*/ 92 h 92"/>
                <a:gd name="T6" fmla="*/ 0 w 100"/>
                <a:gd name="T7" fmla="*/ 16 h 92"/>
                <a:gd name="T8" fmla="*/ 100 w 100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2">
                  <a:moveTo>
                    <a:pt x="100" y="0"/>
                  </a:moveTo>
                  <a:cubicBezTo>
                    <a:pt x="97" y="5"/>
                    <a:pt x="94" y="10"/>
                    <a:pt x="89" y="14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auto">
            <a:xfrm>
              <a:off x="604838" y="3498850"/>
              <a:ext cx="204787" cy="120650"/>
            </a:xfrm>
            <a:custGeom>
              <a:avLst/>
              <a:gdLst>
                <a:gd name="T0" fmla="*/ 27 w 183"/>
                <a:gd name="T1" fmla="*/ 6 h 108"/>
                <a:gd name="T2" fmla="*/ 33 w 183"/>
                <a:gd name="T3" fmla="*/ 0 h 108"/>
                <a:gd name="T4" fmla="*/ 183 w 183"/>
                <a:gd name="T5" fmla="*/ 2 h 108"/>
                <a:gd name="T6" fmla="*/ 103 w 183"/>
                <a:gd name="T7" fmla="*/ 82 h 108"/>
                <a:gd name="T8" fmla="*/ 21 w 183"/>
                <a:gd name="T9" fmla="*/ 87 h 108"/>
                <a:gd name="T10" fmla="*/ 27 w 183"/>
                <a:gd name="T11" fmla="*/ 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108">
                  <a:moveTo>
                    <a:pt x="27" y="6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83" y="2"/>
                    <a:pt x="183" y="2"/>
                    <a:pt x="183" y="2"/>
                  </a:cubicBezTo>
                  <a:cubicBezTo>
                    <a:pt x="103" y="82"/>
                    <a:pt x="103" y="82"/>
                    <a:pt x="103" y="82"/>
                  </a:cubicBezTo>
                  <a:cubicBezTo>
                    <a:pt x="79" y="106"/>
                    <a:pt x="42" y="108"/>
                    <a:pt x="21" y="87"/>
                  </a:cubicBezTo>
                  <a:cubicBezTo>
                    <a:pt x="0" y="66"/>
                    <a:pt x="3" y="30"/>
                    <a:pt x="27" y="6"/>
                  </a:cubicBez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auto">
            <a:xfrm>
              <a:off x="641350" y="3341688"/>
              <a:ext cx="242887" cy="158750"/>
            </a:xfrm>
            <a:custGeom>
              <a:avLst/>
              <a:gdLst>
                <a:gd name="T0" fmla="*/ 115 w 217"/>
                <a:gd name="T1" fmla="*/ 26 h 143"/>
                <a:gd name="T2" fmla="*/ 196 w 217"/>
                <a:gd name="T3" fmla="*/ 21 h 143"/>
                <a:gd name="T4" fmla="*/ 191 w 217"/>
                <a:gd name="T5" fmla="*/ 102 h 143"/>
                <a:gd name="T6" fmla="*/ 150 w 217"/>
                <a:gd name="T7" fmla="*/ 143 h 143"/>
                <a:gd name="T8" fmla="*/ 0 w 217"/>
                <a:gd name="T9" fmla="*/ 141 h 143"/>
                <a:gd name="T10" fmla="*/ 115 w 217"/>
                <a:gd name="T11" fmla="*/ 2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43">
                  <a:moveTo>
                    <a:pt x="115" y="26"/>
                  </a:moveTo>
                  <a:cubicBezTo>
                    <a:pt x="138" y="2"/>
                    <a:pt x="175" y="0"/>
                    <a:pt x="196" y="21"/>
                  </a:cubicBezTo>
                  <a:cubicBezTo>
                    <a:pt x="217" y="42"/>
                    <a:pt x="214" y="79"/>
                    <a:pt x="191" y="102"/>
                  </a:cubicBezTo>
                  <a:cubicBezTo>
                    <a:pt x="150" y="143"/>
                    <a:pt x="150" y="143"/>
                    <a:pt x="150" y="143"/>
                  </a:cubicBezTo>
                  <a:cubicBezTo>
                    <a:pt x="0" y="141"/>
                    <a:pt x="0" y="141"/>
                    <a:pt x="0" y="141"/>
                  </a:cubicBezTo>
                  <a:lnTo>
                    <a:pt x="115" y="26"/>
                  </a:ln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auto">
            <a:xfrm>
              <a:off x="2303463" y="3405188"/>
              <a:ext cx="225425" cy="260350"/>
            </a:xfrm>
            <a:custGeom>
              <a:avLst/>
              <a:gdLst>
                <a:gd name="T0" fmla="*/ 142 w 142"/>
                <a:gd name="T1" fmla="*/ 5 h 164"/>
                <a:gd name="T2" fmla="*/ 20 w 142"/>
                <a:gd name="T3" fmla="*/ 160 h 164"/>
                <a:gd name="T4" fmla="*/ 17 w 142"/>
                <a:gd name="T5" fmla="*/ 164 h 164"/>
                <a:gd name="T6" fmla="*/ 16 w 142"/>
                <a:gd name="T7" fmla="*/ 164 h 164"/>
                <a:gd name="T8" fmla="*/ 0 w 142"/>
                <a:gd name="T9" fmla="*/ 64 h 164"/>
                <a:gd name="T10" fmla="*/ 64 w 142"/>
                <a:gd name="T11" fmla="*/ 0 h 164"/>
                <a:gd name="T12" fmla="*/ 142 w 142"/>
                <a:gd name="T13" fmla="*/ 3 h 164"/>
                <a:gd name="T14" fmla="*/ 142 w 142"/>
                <a:gd name="T15" fmla="*/ 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164">
                  <a:moveTo>
                    <a:pt x="142" y="5"/>
                  </a:moveTo>
                  <a:lnTo>
                    <a:pt x="20" y="160"/>
                  </a:lnTo>
                  <a:lnTo>
                    <a:pt x="17" y="164"/>
                  </a:lnTo>
                  <a:lnTo>
                    <a:pt x="16" y="164"/>
                  </a:lnTo>
                  <a:lnTo>
                    <a:pt x="0" y="64"/>
                  </a:lnTo>
                  <a:lnTo>
                    <a:pt x="64" y="0"/>
                  </a:lnTo>
                  <a:lnTo>
                    <a:pt x="142" y="3"/>
                  </a:lnTo>
                  <a:lnTo>
                    <a:pt x="142" y="5"/>
                  </a:lnTo>
                  <a:close/>
                </a:path>
              </a:pathLst>
            </a:custGeom>
            <a:solidFill>
              <a:srgbClr val="DB5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auto">
            <a:xfrm>
              <a:off x="2405063" y="3124200"/>
              <a:ext cx="292100" cy="285750"/>
            </a:xfrm>
            <a:custGeom>
              <a:avLst/>
              <a:gdLst>
                <a:gd name="T0" fmla="*/ 78 w 184"/>
                <a:gd name="T1" fmla="*/ 180 h 180"/>
                <a:gd name="T2" fmla="*/ 0 w 184"/>
                <a:gd name="T3" fmla="*/ 177 h 180"/>
                <a:gd name="T4" fmla="*/ 175 w 184"/>
                <a:gd name="T5" fmla="*/ 0 h 180"/>
                <a:gd name="T6" fmla="*/ 184 w 184"/>
                <a:gd name="T7" fmla="*/ 25 h 180"/>
                <a:gd name="T8" fmla="*/ 78 w 184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0">
                  <a:moveTo>
                    <a:pt x="78" y="180"/>
                  </a:moveTo>
                  <a:lnTo>
                    <a:pt x="0" y="177"/>
                  </a:lnTo>
                  <a:lnTo>
                    <a:pt x="175" y="0"/>
                  </a:lnTo>
                  <a:lnTo>
                    <a:pt x="184" y="25"/>
                  </a:lnTo>
                  <a:lnTo>
                    <a:pt x="78" y="180"/>
                  </a:lnTo>
                  <a:close/>
                </a:path>
              </a:pathLst>
            </a:custGeom>
            <a:solidFill>
              <a:srgbClr val="ABC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3"/>
            <p:cNvSpPr>
              <a:spLocks/>
            </p:cNvSpPr>
            <p:nvPr/>
          </p:nvSpPr>
          <p:spPr bwMode="auto">
            <a:xfrm>
              <a:off x="2682875" y="3017838"/>
              <a:ext cx="195262" cy="146050"/>
            </a:xfrm>
            <a:custGeom>
              <a:avLst/>
              <a:gdLst>
                <a:gd name="T0" fmla="*/ 13 w 175"/>
                <a:gd name="T1" fmla="*/ 131 h 131"/>
                <a:gd name="T2" fmla="*/ 0 w 175"/>
                <a:gd name="T3" fmla="*/ 96 h 131"/>
                <a:gd name="T4" fmla="*/ 73 w 175"/>
                <a:gd name="T5" fmla="*/ 22 h 131"/>
                <a:gd name="T6" fmla="*/ 156 w 175"/>
                <a:gd name="T7" fmla="*/ 23 h 131"/>
                <a:gd name="T8" fmla="*/ 171 w 175"/>
                <a:gd name="T9" fmla="*/ 74 h 131"/>
                <a:gd name="T10" fmla="*/ 14 w 175"/>
                <a:gd name="T11" fmla="*/ 131 h 131"/>
                <a:gd name="T12" fmla="*/ 13 w 175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31">
                  <a:moveTo>
                    <a:pt x="13" y="131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96" y="0"/>
                    <a:pt x="134" y="1"/>
                    <a:pt x="156" y="23"/>
                  </a:cubicBezTo>
                  <a:cubicBezTo>
                    <a:pt x="170" y="37"/>
                    <a:pt x="175" y="56"/>
                    <a:pt x="171" y="74"/>
                  </a:cubicBezTo>
                  <a:cubicBezTo>
                    <a:pt x="14" y="131"/>
                    <a:pt x="14" y="131"/>
                    <a:pt x="14" y="131"/>
                  </a:cubicBezTo>
                  <a:lnTo>
                    <a:pt x="13" y="131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4"/>
            <p:cNvSpPr>
              <a:spLocks/>
            </p:cNvSpPr>
            <p:nvPr/>
          </p:nvSpPr>
          <p:spPr bwMode="auto">
            <a:xfrm>
              <a:off x="2697163" y="3100388"/>
              <a:ext cx="176212" cy="157163"/>
            </a:xfrm>
            <a:custGeom>
              <a:avLst/>
              <a:gdLst>
                <a:gd name="T0" fmla="*/ 32 w 158"/>
                <a:gd name="T1" fmla="*/ 141 h 141"/>
                <a:gd name="T2" fmla="*/ 0 w 158"/>
                <a:gd name="T3" fmla="*/ 57 h 141"/>
                <a:gd name="T4" fmla="*/ 1 w 158"/>
                <a:gd name="T5" fmla="*/ 57 h 141"/>
                <a:gd name="T6" fmla="*/ 158 w 158"/>
                <a:gd name="T7" fmla="*/ 0 h 141"/>
                <a:gd name="T8" fmla="*/ 142 w 158"/>
                <a:gd name="T9" fmla="*/ 30 h 141"/>
                <a:gd name="T10" fmla="*/ 32 w 158"/>
                <a:gd name="T1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41">
                  <a:moveTo>
                    <a:pt x="32" y="141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6" y="11"/>
                    <a:pt x="151" y="21"/>
                    <a:pt x="142" y="30"/>
                  </a:cubicBezTo>
                  <a:lnTo>
                    <a:pt x="32" y="141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5"/>
            <p:cNvSpPr>
              <a:spLocks/>
            </p:cNvSpPr>
            <p:nvPr/>
          </p:nvSpPr>
          <p:spPr bwMode="auto">
            <a:xfrm>
              <a:off x="2335213" y="3409950"/>
              <a:ext cx="244475" cy="249238"/>
            </a:xfrm>
            <a:custGeom>
              <a:avLst/>
              <a:gdLst>
                <a:gd name="T0" fmla="*/ 122 w 154"/>
                <a:gd name="T1" fmla="*/ 0 h 157"/>
                <a:gd name="T2" fmla="*/ 154 w 154"/>
                <a:gd name="T3" fmla="*/ 2 h 157"/>
                <a:gd name="T4" fmla="*/ 0 w 154"/>
                <a:gd name="T5" fmla="*/ 157 h 157"/>
                <a:gd name="T6" fmla="*/ 122 w 154"/>
                <a:gd name="T7" fmla="*/ 2 h 157"/>
                <a:gd name="T8" fmla="*/ 122 w 154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57">
                  <a:moveTo>
                    <a:pt x="122" y="0"/>
                  </a:moveTo>
                  <a:lnTo>
                    <a:pt x="154" y="2"/>
                  </a:lnTo>
                  <a:lnTo>
                    <a:pt x="0" y="157"/>
                  </a:lnTo>
                  <a:lnTo>
                    <a:pt x="122" y="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96A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6"/>
            <p:cNvSpPr>
              <a:spLocks/>
            </p:cNvSpPr>
            <p:nvPr/>
          </p:nvSpPr>
          <p:spPr bwMode="auto">
            <a:xfrm>
              <a:off x="2159000" y="3629025"/>
              <a:ext cx="95250" cy="165100"/>
            </a:xfrm>
            <a:custGeom>
              <a:avLst/>
              <a:gdLst>
                <a:gd name="T0" fmla="*/ 23 w 86"/>
                <a:gd name="T1" fmla="*/ 0 h 148"/>
                <a:gd name="T2" fmla="*/ 86 w 86"/>
                <a:gd name="T3" fmla="*/ 100 h 148"/>
                <a:gd name="T4" fmla="*/ 58 w 86"/>
                <a:gd name="T5" fmla="*/ 128 h 148"/>
                <a:gd name="T6" fmla="*/ 0 w 86"/>
                <a:gd name="T7" fmla="*/ 142 h 148"/>
                <a:gd name="T8" fmla="*/ 22 w 86"/>
                <a:gd name="T9" fmla="*/ 0 h 148"/>
                <a:gd name="T10" fmla="*/ 23 w 8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48">
                  <a:moveTo>
                    <a:pt x="23" y="0"/>
                  </a:moveTo>
                  <a:cubicBezTo>
                    <a:pt x="86" y="100"/>
                    <a:pt x="86" y="100"/>
                    <a:pt x="86" y="100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3" y="144"/>
                    <a:pt x="20" y="148"/>
                    <a:pt x="0" y="142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Freeform 47"/>
            <p:cNvSpPr>
              <a:spLocks/>
            </p:cNvSpPr>
            <p:nvPr/>
          </p:nvSpPr>
          <p:spPr bwMode="auto">
            <a:xfrm>
              <a:off x="2184400" y="3629025"/>
              <a:ext cx="144462" cy="111125"/>
            </a:xfrm>
            <a:custGeom>
              <a:avLst/>
              <a:gdLst>
                <a:gd name="T0" fmla="*/ 91 w 91"/>
                <a:gd name="T1" fmla="*/ 23 h 70"/>
                <a:gd name="T2" fmla="*/ 91 w 91"/>
                <a:gd name="T3" fmla="*/ 24 h 70"/>
                <a:gd name="T4" fmla="*/ 44 w 91"/>
                <a:gd name="T5" fmla="*/ 70 h 70"/>
                <a:gd name="T6" fmla="*/ 0 w 91"/>
                <a:gd name="T7" fmla="*/ 0 h 70"/>
                <a:gd name="T8" fmla="*/ 91 w 91"/>
                <a:gd name="T9" fmla="*/ 2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70">
                  <a:moveTo>
                    <a:pt x="91" y="23"/>
                  </a:moveTo>
                  <a:lnTo>
                    <a:pt x="91" y="24"/>
                  </a:lnTo>
                  <a:lnTo>
                    <a:pt x="44" y="70"/>
                  </a:lnTo>
                  <a:lnTo>
                    <a:pt x="0" y="0"/>
                  </a:lnTo>
                  <a:lnTo>
                    <a:pt x="91" y="23"/>
                  </a:ln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Freeform 48"/>
            <p:cNvSpPr>
              <a:spLocks/>
            </p:cNvSpPr>
            <p:nvPr/>
          </p:nvSpPr>
          <p:spPr bwMode="auto">
            <a:xfrm>
              <a:off x="2184400" y="3506788"/>
              <a:ext cx="144462" cy="158750"/>
            </a:xfrm>
            <a:custGeom>
              <a:avLst/>
              <a:gdLst>
                <a:gd name="T0" fmla="*/ 0 w 91"/>
                <a:gd name="T1" fmla="*/ 77 h 100"/>
                <a:gd name="T2" fmla="*/ 0 w 91"/>
                <a:gd name="T3" fmla="*/ 76 h 100"/>
                <a:gd name="T4" fmla="*/ 75 w 91"/>
                <a:gd name="T5" fmla="*/ 0 h 100"/>
                <a:gd name="T6" fmla="*/ 91 w 91"/>
                <a:gd name="T7" fmla="*/ 100 h 100"/>
                <a:gd name="T8" fmla="*/ 0 w 91"/>
                <a:gd name="T9" fmla="*/ 7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00">
                  <a:moveTo>
                    <a:pt x="0" y="77"/>
                  </a:moveTo>
                  <a:lnTo>
                    <a:pt x="0" y="76"/>
                  </a:lnTo>
                  <a:lnTo>
                    <a:pt x="75" y="0"/>
                  </a:lnTo>
                  <a:lnTo>
                    <a:pt x="91" y="10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E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Freeform 49"/>
            <p:cNvSpPr>
              <a:spLocks/>
            </p:cNvSpPr>
            <p:nvPr/>
          </p:nvSpPr>
          <p:spPr bwMode="auto">
            <a:xfrm>
              <a:off x="2105025" y="3627438"/>
              <a:ext cx="79375" cy="160338"/>
            </a:xfrm>
            <a:custGeom>
              <a:avLst/>
              <a:gdLst>
                <a:gd name="T0" fmla="*/ 70 w 71"/>
                <a:gd name="T1" fmla="*/ 1 h 143"/>
                <a:gd name="T2" fmla="*/ 48 w 71"/>
                <a:gd name="T3" fmla="*/ 143 h 143"/>
                <a:gd name="T4" fmla="*/ 23 w 71"/>
                <a:gd name="T5" fmla="*/ 128 h 143"/>
                <a:gd name="T6" fmla="*/ 24 w 71"/>
                <a:gd name="T7" fmla="*/ 47 h 143"/>
                <a:gd name="T8" fmla="*/ 71 w 71"/>
                <a:gd name="T9" fmla="*/ 0 h 143"/>
                <a:gd name="T10" fmla="*/ 71 w 71"/>
                <a:gd name="T11" fmla="*/ 1 h 143"/>
                <a:gd name="T12" fmla="*/ 70 w 71"/>
                <a:gd name="T13" fmla="*/ 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3">
                  <a:moveTo>
                    <a:pt x="70" y="1"/>
                  </a:moveTo>
                  <a:cubicBezTo>
                    <a:pt x="48" y="143"/>
                    <a:pt x="48" y="143"/>
                    <a:pt x="48" y="143"/>
                  </a:cubicBezTo>
                  <a:cubicBezTo>
                    <a:pt x="39" y="140"/>
                    <a:pt x="30" y="135"/>
                    <a:pt x="23" y="128"/>
                  </a:cubicBezTo>
                  <a:cubicBezTo>
                    <a:pt x="0" y="106"/>
                    <a:pt x="1" y="70"/>
                    <a:pt x="24" y="47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"/>
                    <a:pt x="71" y="1"/>
                    <a:pt x="71" y="1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Freeform 50"/>
            <p:cNvSpPr>
              <a:spLocks/>
            </p:cNvSpPr>
            <p:nvPr/>
          </p:nvSpPr>
          <p:spPr bwMode="auto">
            <a:xfrm>
              <a:off x="2528888" y="3163888"/>
              <a:ext cx="203200" cy="249238"/>
            </a:xfrm>
            <a:custGeom>
              <a:avLst/>
              <a:gdLst>
                <a:gd name="T0" fmla="*/ 106 w 128"/>
                <a:gd name="T1" fmla="*/ 0 h 157"/>
                <a:gd name="T2" fmla="*/ 128 w 128"/>
                <a:gd name="T3" fmla="*/ 59 h 157"/>
                <a:gd name="T4" fmla="*/ 32 w 128"/>
                <a:gd name="T5" fmla="*/ 157 h 157"/>
                <a:gd name="T6" fmla="*/ 0 w 128"/>
                <a:gd name="T7" fmla="*/ 155 h 157"/>
                <a:gd name="T8" fmla="*/ 106 w 128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57">
                  <a:moveTo>
                    <a:pt x="106" y="0"/>
                  </a:moveTo>
                  <a:lnTo>
                    <a:pt x="128" y="59"/>
                  </a:lnTo>
                  <a:lnTo>
                    <a:pt x="32" y="157"/>
                  </a:lnTo>
                  <a:lnTo>
                    <a:pt x="0" y="15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Freeform 51"/>
            <p:cNvSpPr>
              <a:spLocks/>
            </p:cNvSpPr>
            <p:nvPr/>
          </p:nvSpPr>
          <p:spPr bwMode="auto">
            <a:xfrm>
              <a:off x="2514600" y="3371850"/>
              <a:ext cx="193675" cy="198438"/>
            </a:xfrm>
            <a:custGeom>
              <a:avLst/>
              <a:gdLst>
                <a:gd name="T0" fmla="*/ 1 w 122"/>
                <a:gd name="T1" fmla="*/ 125 h 125"/>
                <a:gd name="T2" fmla="*/ 0 w 122"/>
                <a:gd name="T3" fmla="*/ 124 h 125"/>
                <a:gd name="T4" fmla="*/ 122 w 122"/>
                <a:gd name="T5" fmla="*/ 0 h 125"/>
                <a:gd name="T6" fmla="*/ 115 w 122"/>
                <a:gd name="T7" fmla="*/ 66 h 125"/>
                <a:gd name="T8" fmla="*/ 1 w 122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5">
                  <a:moveTo>
                    <a:pt x="1" y="125"/>
                  </a:moveTo>
                  <a:lnTo>
                    <a:pt x="0" y="124"/>
                  </a:lnTo>
                  <a:lnTo>
                    <a:pt x="122" y="0"/>
                  </a:lnTo>
                  <a:lnTo>
                    <a:pt x="115" y="66"/>
                  </a:lnTo>
                  <a:lnTo>
                    <a:pt x="1" y="125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Freeform 52"/>
            <p:cNvSpPr>
              <a:spLocks/>
            </p:cNvSpPr>
            <p:nvPr/>
          </p:nvSpPr>
          <p:spPr bwMode="auto">
            <a:xfrm>
              <a:off x="2405063" y="3568700"/>
              <a:ext cx="111125" cy="241300"/>
            </a:xfrm>
            <a:custGeom>
              <a:avLst/>
              <a:gdLst>
                <a:gd name="T0" fmla="*/ 70 w 70"/>
                <a:gd name="T1" fmla="*/ 1 h 152"/>
                <a:gd name="T2" fmla="*/ 19 w 70"/>
                <a:gd name="T3" fmla="*/ 152 h 152"/>
                <a:gd name="T4" fmla="*/ 18 w 70"/>
                <a:gd name="T5" fmla="*/ 152 h 152"/>
                <a:gd name="T6" fmla="*/ 0 w 70"/>
                <a:gd name="T7" fmla="*/ 70 h 152"/>
                <a:gd name="T8" fmla="*/ 69 w 70"/>
                <a:gd name="T9" fmla="*/ 0 h 152"/>
                <a:gd name="T10" fmla="*/ 70 w 70"/>
                <a:gd name="T11" fmla="*/ 1 h 152"/>
                <a:gd name="T12" fmla="*/ 70 w 70"/>
                <a:gd name="T13" fmla="*/ 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2">
                  <a:moveTo>
                    <a:pt x="70" y="1"/>
                  </a:moveTo>
                  <a:lnTo>
                    <a:pt x="19" y="152"/>
                  </a:lnTo>
                  <a:lnTo>
                    <a:pt x="18" y="152"/>
                  </a:lnTo>
                  <a:lnTo>
                    <a:pt x="0" y="7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0" y="1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Freeform 53"/>
            <p:cNvSpPr>
              <a:spLocks/>
            </p:cNvSpPr>
            <p:nvPr/>
          </p:nvSpPr>
          <p:spPr bwMode="auto">
            <a:xfrm>
              <a:off x="2738438" y="3160713"/>
              <a:ext cx="195262" cy="244475"/>
            </a:xfrm>
            <a:custGeom>
              <a:avLst/>
              <a:gdLst>
                <a:gd name="T0" fmla="*/ 0 w 176"/>
                <a:gd name="T1" fmla="*/ 163 h 219"/>
                <a:gd name="T2" fmla="*/ 146 w 176"/>
                <a:gd name="T3" fmla="*/ 16 h 219"/>
                <a:gd name="T4" fmla="*/ 176 w 176"/>
                <a:gd name="T5" fmla="*/ 0 h 219"/>
                <a:gd name="T6" fmla="*/ 107 w 176"/>
                <a:gd name="T7" fmla="*/ 219 h 219"/>
                <a:gd name="T8" fmla="*/ 0 w 176"/>
                <a:gd name="T9" fmla="*/ 16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219">
                  <a:moveTo>
                    <a:pt x="0" y="163"/>
                  </a:moveTo>
                  <a:cubicBezTo>
                    <a:pt x="146" y="16"/>
                    <a:pt x="146" y="16"/>
                    <a:pt x="146" y="16"/>
                  </a:cubicBezTo>
                  <a:cubicBezTo>
                    <a:pt x="155" y="8"/>
                    <a:pt x="165" y="2"/>
                    <a:pt x="176" y="0"/>
                  </a:cubicBezTo>
                  <a:cubicBezTo>
                    <a:pt x="107" y="219"/>
                    <a:pt x="107" y="219"/>
                    <a:pt x="107" y="219"/>
                  </a:cubicBezTo>
                  <a:lnTo>
                    <a:pt x="0" y="163"/>
                  </a:ln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Freeform 54"/>
            <p:cNvSpPr>
              <a:spLocks/>
            </p:cNvSpPr>
            <p:nvPr/>
          </p:nvSpPr>
          <p:spPr bwMode="auto">
            <a:xfrm>
              <a:off x="2254250" y="3679825"/>
              <a:ext cx="179387" cy="168275"/>
            </a:xfrm>
            <a:custGeom>
              <a:avLst/>
              <a:gdLst>
                <a:gd name="T0" fmla="*/ 71 w 161"/>
                <a:gd name="T1" fmla="*/ 89 h 150"/>
                <a:gd name="T2" fmla="*/ 63 w 161"/>
                <a:gd name="T3" fmla="*/ 150 h 150"/>
                <a:gd name="T4" fmla="*/ 0 w 161"/>
                <a:gd name="T5" fmla="*/ 144 h 150"/>
                <a:gd name="T6" fmla="*/ 14 w 161"/>
                <a:gd name="T7" fmla="*/ 122 h 150"/>
                <a:gd name="T8" fmla="*/ 135 w 161"/>
                <a:gd name="T9" fmla="*/ 0 h 150"/>
                <a:gd name="T10" fmla="*/ 161 w 161"/>
                <a:gd name="T11" fmla="*/ 117 h 150"/>
                <a:gd name="T12" fmla="*/ 71 w 161"/>
                <a:gd name="T13" fmla="*/ 8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50">
                  <a:moveTo>
                    <a:pt x="71" y="89"/>
                  </a:moveTo>
                  <a:cubicBezTo>
                    <a:pt x="63" y="150"/>
                    <a:pt x="63" y="150"/>
                    <a:pt x="63" y="150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3" y="136"/>
                    <a:pt x="7" y="128"/>
                    <a:pt x="14" y="122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61" y="117"/>
                    <a:pt x="161" y="117"/>
                    <a:pt x="161" y="117"/>
                  </a:cubicBezTo>
                  <a:lnTo>
                    <a:pt x="71" y="89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Freeform 55"/>
            <p:cNvSpPr>
              <a:spLocks/>
            </p:cNvSpPr>
            <p:nvPr/>
          </p:nvSpPr>
          <p:spPr bwMode="auto">
            <a:xfrm>
              <a:off x="2697163" y="3341688"/>
              <a:ext cx="160337" cy="134938"/>
            </a:xfrm>
            <a:custGeom>
              <a:avLst/>
              <a:gdLst>
                <a:gd name="T0" fmla="*/ 101 w 101"/>
                <a:gd name="T1" fmla="*/ 40 h 85"/>
                <a:gd name="T2" fmla="*/ 0 w 101"/>
                <a:gd name="T3" fmla="*/ 85 h 85"/>
                <a:gd name="T4" fmla="*/ 0 w 101"/>
                <a:gd name="T5" fmla="*/ 85 h 85"/>
                <a:gd name="T6" fmla="*/ 7 w 101"/>
                <a:gd name="T7" fmla="*/ 19 h 85"/>
                <a:gd name="T8" fmla="*/ 26 w 101"/>
                <a:gd name="T9" fmla="*/ 0 h 85"/>
                <a:gd name="T10" fmla="*/ 101 w 101"/>
                <a:gd name="T11" fmla="*/ 40 h 85"/>
                <a:gd name="T12" fmla="*/ 101 w 101"/>
                <a:gd name="T1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85">
                  <a:moveTo>
                    <a:pt x="101" y="40"/>
                  </a:moveTo>
                  <a:lnTo>
                    <a:pt x="0" y="85"/>
                  </a:lnTo>
                  <a:lnTo>
                    <a:pt x="0" y="85"/>
                  </a:lnTo>
                  <a:lnTo>
                    <a:pt x="7" y="19"/>
                  </a:lnTo>
                  <a:lnTo>
                    <a:pt x="26" y="0"/>
                  </a:lnTo>
                  <a:lnTo>
                    <a:pt x="101" y="40"/>
                  </a:lnTo>
                  <a:lnTo>
                    <a:pt x="101" y="40"/>
                  </a:ln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Freeform 56"/>
            <p:cNvSpPr>
              <a:spLocks/>
            </p:cNvSpPr>
            <p:nvPr/>
          </p:nvSpPr>
          <p:spPr bwMode="auto">
            <a:xfrm>
              <a:off x="2516188" y="3476625"/>
              <a:ext cx="180975" cy="206375"/>
            </a:xfrm>
            <a:custGeom>
              <a:avLst/>
              <a:gdLst>
                <a:gd name="T0" fmla="*/ 114 w 114"/>
                <a:gd name="T1" fmla="*/ 0 h 130"/>
                <a:gd name="T2" fmla="*/ 107 w 114"/>
                <a:gd name="T3" fmla="*/ 64 h 130"/>
                <a:gd name="T4" fmla="*/ 43 w 114"/>
                <a:gd name="T5" fmla="*/ 130 h 130"/>
                <a:gd name="T6" fmla="*/ 0 w 114"/>
                <a:gd name="T7" fmla="*/ 59 h 130"/>
                <a:gd name="T8" fmla="*/ 114 w 11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30">
                  <a:moveTo>
                    <a:pt x="114" y="0"/>
                  </a:moveTo>
                  <a:lnTo>
                    <a:pt x="107" y="64"/>
                  </a:lnTo>
                  <a:lnTo>
                    <a:pt x="43" y="130"/>
                  </a:lnTo>
                  <a:lnTo>
                    <a:pt x="0" y="5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Freeform 57"/>
            <p:cNvSpPr>
              <a:spLocks/>
            </p:cNvSpPr>
            <p:nvPr/>
          </p:nvSpPr>
          <p:spPr bwMode="auto">
            <a:xfrm>
              <a:off x="2857500" y="3157538"/>
              <a:ext cx="161925" cy="247650"/>
            </a:xfrm>
            <a:custGeom>
              <a:avLst/>
              <a:gdLst>
                <a:gd name="T0" fmla="*/ 122 w 145"/>
                <a:gd name="T1" fmla="*/ 20 h 223"/>
                <a:gd name="T2" fmla="*/ 121 w 145"/>
                <a:gd name="T3" fmla="*/ 100 h 223"/>
                <a:gd name="T4" fmla="*/ 0 w 145"/>
                <a:gd name="T5" fmla="*/ 223 h 223"/>
                <a:gd name="T6" fmla="*/ 0 w 145"/>
                <a:gd name="T7" fmla="*/ 222 h 223"/>
                <a:gd name="T8" fmla="*/ 69 w 145"/>
                <a:gd name="T9" fmla="*/ 3 h 223"/>
                <a:gd name="T10" fmla="*/ 122 w 145"/>
                <a:gd name="T11" fmla="*/ 2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223">
                  <a:moveTo>
                    <a:pt x="122" y="20"/>
                  </a:moveTo>
                  <a:cubicBezTo>
                    <a:pt x="145" y="42"/>
                    <a:pt x="144" y="78"/>
                    <a:pt x="121" y="100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88" y="0"/>
                    <a:pt x="108" y="5"/>
                    <a:pt x="122" y="20"/>
                  </a:cubicBez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Freeform 58"/>
            <p:cNvSpPr>
              <a:spLocks/>
            </p:cNvSpPr>
            <p:nvPr/>
          </p:nvSpPr>
          <p:spPr bwMode="auto">
            <a:xfrm>
              <a:off x="2246313" y="3840163"/>
              <a:ext cx="77787" cy="85725"/>
            </a:xfrm>
            <a:custGeom>
              <a:avLst/>
              <a:gdLst>
                <a:gd name="T0" fmla="*/ 62 w 70"/>
                <a:gd name="T1" fmla="*/ 76 h 76"/>
                <a:gd name="T2" fmla="*/ 20 w 70"/>
                <a:gd name="T3" fmla="*/ 59 h 76"/>
                <a:gd name="T4" fmla="*/ 7 w 70"/>
                <a:gd name="T5" fmla="*/ 0 h 76"/>
                <a:gd name="T6" fmla="*/ 70 w 70"/>
                <a:gd name="T7" fmla="*/ 6 h 76"/>
                <a:gd name="T8" fmla="*/ 62 w 70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6">
                  <a:moveTo>
                    <a:pt x="62" y="76"/>
                  </a:moveTo>
                  <a:cubicBezTo>
                    <a:pt x="47" y="76"/>
                    <a:pt x="31" y="70"/>
                    <a:pt x="20" y="59"/>
                  </a:cubicBezTo>
                  <a:cubicBezTo>
                    <a:pt x="3" y="43"/>
                    <a:pt x="0" y="20"/>
                    <a:pt x="7" y="0"/>
                  </a:cubicBezTo>
                  <a:cubicBezTo>
                    <a:pt x="70" y="6"/>
                    <a:pt x="70" y="6"/>
                    <a:pt x="70" y="6"/>
                  </a:cubicBezTo>
                  <a:lnTo>
                    <a:pt x="62" y="76"/>
                  </a:ln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Freeform 59"/>
            <p:cNvSpPr>
              <a:spLocks/>
            </p:cNvSpPr>
            <p:nvPr/>
          </p:nvSpPr>
          <p:spPr bwMode="auto">
            <a:xfrm>
              <a:off x="2686050" y="3405188"/>
              <a:ext cx="171450" cy="173038"/>
            </a:xfrm>
            <a:custGeom>
              <a:avLst/>
              <a:gdLst>
                <a:gd name="T0" fmla="*/ 7 w 108"/>
                <a:gd name="T1" fmla="*/ 45 h 109"/>
                <a:gd name="T2" fmla="*/ 108 w 108"/>
                <a:gd name="T3" fmla="*/ 0 h 109"/>
                <a:gd name="T4" fmla="*/ 108 w 108"/>
                <a:gd name="T5" fmla="*/ 0 h 109"/>
                <a:gd name="T6" fmla="*/ 108 w 108"/>
                <a:gd name="T7" fmla="*/ 0 h 109"/>
                <a:gd name="T8" fmla="*/ 0 w 108"/>
                <a:gd name="T9" fmla="*/ 109 h 109"/>
                <a:gd name="T10" fmla="*/ 7 w 108"/>
                <a:gd name="T11" fmla="*/ 45 h 109"/>
                <a:gd name="T12" fmla="*/ 7 w 108"/>
                <a:gd name="T13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09">
                  <a:moveTo>
                    <a:pt x="7" y="45"/>
                  </a:move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0" y="109"/>
                  </a:lnTo>
                  <a:lnTo>
                    <a:pt x="7" y="45"/>
                  </a:lnTo>
                  <a:lnTo>
                    <a:pt x="7" y="45"/>
                  </a:lnTo>
                  <a:close/>
                </a:path>
              </a:pathLst>
            </a:custGeom>
            <a:solidFill>
              <a:srgbClr val="855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Freeform 60"/>
            <p:cNvSpPr>
              <a:spLocks/>
            </p:cNvSpPr>
            <p:nvPr/>
          </p:nvSpPr>
          <p:spPr bwMode="auto">
            <a:xfrm>
              <a:off x="2314575" y="3848100"/>
              <a:ext cx="98425" cy="77788"/>
            </a:xfrm>
            <a:custGeom>
              <a:avLst/>
              <a:gdLst>
                <a:gd name="T0" fmla="*/ 88 w 88"/>
                <a:gd name="T1" fmla="*/ 7 h 70"/>
                <a:gd name="T2" fmla="*/ 41 w 88"/>
                <a:gd name="T3" fmla="*/ 54 h 70"/>
                <a:gd name="T4" fmla="*/ 0 w 88"/>
                <a:gd name="T5" fmla="*/ 70 h 70"/>
                <a:gd name="T6" fmla="*/ 8 w 88"/>
                <a:gd name="T7" fmla="*/ 0 h 70"/>
                <a:gd name="T8" fmla="*/ 88 w 88"/>
                <a:gd name="T9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70">
                  <a:moveTo>
                    <a:pt x="88" y="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30" y="65"/>
                    <a:pt x="15" y="70"/>
                    <a:pt x="0" y="7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8" y="7"/>
                  </a:lnTo>
                  <a:close/>
                </a:path>
              </a:pathLst>
            </a:custGeom>
            <a:solidFill>
              <a:srgbClr val="F2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Freeform 61"/>
            <p:cNvSpPr>
              <a:spLocks/>
            </p:cNvSpPr>
            <p:nvPr/>
          </p:nvSpPr>
          <p:spPr bwMode="auto">
            <a:xfrm>
              <a:off x="2433638" y="3570288"/>
              <a:ext cx="150812" cy="258763"/>
            </a:xfrm>
            <a:custGeom>
              <a:avLst/>
              <a:gdLst>
                <a:gd name="T0" fmla="*/ 1 w 95"/>
                <a:gd name="T1" fmla="*/ 151 h 163"/>
                <a:gd name="T2" fmla="*/ 52 w 95"/>
                <a:gd name="T3" fmla="*/ 0 h 163"/>
                <a:gd name="T4" fmla="*/ 52 w 95"/>
                <a:gd name="T5" fmla="*/ 0 h 163"/>
                <a:gd name="T6" fmla="*/ 95 w 95"/>
                <a:gd name="T7" fmla="*/ 71 h 163"/>
                <a:gd name="T8" fmla="*/ 3 w 95"/>
                <a:gd name="T9" fmla="*/ 163 h 163"/>
                <a:gd name="T10" fmla="*/ 0 w 95"/>
                <a:gd name="T11" fmla="*/ 151 h 163"/>
                <a:gd name="T12" fmla="*/ 1 w 95"/>
                <a:gd name="T13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163">
                  <a:moveTo>
                    <a:pt x="1" y="151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95" y="71"/>
                  </a:lnTo>
                  <a:lnTo>
                    <a:pt x="3" y="163"/>
                  </a:lnTo>
                  <a:lnTo>
                    <a:pt x="0" y="151"/>
                  </a:lnTo>
                  <a:lnTo>
                    <a:pt x="1" y="151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Freeform 62"/>
            <p:cNvSpPr>
              <a:spLocks/>
            </p:cNvSpPr>
            <p:nvPr/>
          </p:nvSpPr>
          <p:spPr bwMode="auto">
            <a:xfrm>
              <a:off x="2324100" y="3779838"/>
              <a:ext cx="114300" cy="76200"/>
            </a:xfrm>
            <a:custGeom>
              <a:avLst/>
              <a:gdLst>
                <a:gd name="T0" fmla="*/ 6 w 72"/>
                <a:gd name="T1" fmla="*/ 0 h 48"/>
                <a:gd name="T2" fmla="*/ 69 w 72"/>
                <a:gd name="T3" fmla="*/ 19 h 48"/>
                <a:gd name="T4" fmla="*/ 72 w 72"/>
                <a:gd name="T5" fmla="*/ 31 h 48"/>
                <a:gd name="T6" fmla="*/ 56 w 72"/>
                <a:gd name="T7" fmla="*/ 48 h 48"/>
                <a:gd name="T8" fmla="*/ 0 w 72"/>
                <a:gd name="T9" fmla="*/ 43 h 48"/>
                <a:gd name="T10" fmla="*/ 6 w 72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48">
                  <a:moveTo>
                    <a:pt x="6" y="0"/>
                  </a:moveTo>
                  <a:lnTo>
                    <a:pt x="69" y="19"/>
                  </a:lnTo>
                  <a:lnTo>
                    <a:pt x="72" y="31"/>
                  </a:lnTo>
                  <a:lnTo>
                    <a:pt x="56" y="48"/>
                  </a:lnTo>
                  <a:lnTo>
                    <a:pt x="0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Freeform 63"/>
            <p:cNvSpPr>
              <a:spLocks/>
            </p:cNvSpPr>
            <p:nvPr/>
          </p:nvSpPr>
          <p:spPr bwMode="auto">
            <a:xfrm>
              <a:off x="2787650" y="3546475"/>
              <a:ext cx="127000" cy="104775"/>
            </a:xfrm>
            <a:custGeom>
              <a:avLst/>
              <a:gdLst>
                <a:gd name="T0" fmla="*/ 21 w 80"/>
                <a:gd name="T1" fmla="*/ 66 h 66"/>
                <a:gd name="T2" fmla="*/ 20 w 80"/>
                <a:gd name="T3" fmla="*/ 66 h 66"/>
                <a:gd name="T4" fmla="*/ 0 w 80"/>
                <a:gd name="T5" fmla="*/ 13 h 66"/>
                <a:gd name="T6" fmla="*/ 12 w 80"/>
                <a:gd name="T7" fmla="*/ 0 h 66"/>
                <a:gd name="T8" fmla="*/ 80 w 80"/>
                <a:gd name="T9" fmla="*/ 27 h 66"/>
                <a:gd name="T10" fmla="*/ 21 w 80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66">
                  <a:moveTo>
                    <a:pt x="21" y="66"/>
                  </a:moveTo>
                  <a:lnTo>
                    <a:pt x="20" y="66"/>
                  </a:lnTo>
                  <a:lnTo>
                    <a:pt x="0" y="13"/>
                  </a:lnTo>
                  <a:lnTo>
                    <a:pt x="12" y="0"/>
                  </a:lnTo>
                  <a:lnTo>
                    <a:pt x="80" y="27"/>
                  </a:lnTo>
                  <a:lnTo>
                    <a:pt x="21" y="66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Freeform 64"/>
            <p:cNvSpPr>
              <a:spLocks/>
            </p:cNvSpPr>
            <p:nvPr/>
          </p:nvSpPr>
          <p:spPr bwMode="auto">
            <a:xfrm>
              <a:off x="2620963" y="3697288"/>
              <a:ext cx="119062" cy="222250"/>
            </a:xfrm>
            <a:custGeom>
              <a:avLst/>
              <a:gdLst>
                <a:gd name="T0" fmla="*/ 26 w 75"/>
                <a:gd name="T1" fmla="*/ 0 h 140"/>
                <a:gd name="T2" fmla="*/ 75 w 75"/>
                <a:gd name="T3" fmla="*/ 64 h 140"/>
                <a:gd name="T4" fmla="*/ 0 w 75"/>
                <a:gd name="T5" fmla="*/ 140 h 140"/>
                <a:gd name="T6" fmla="*/ 25 w 75"/>
                <a:gd name="T7" fmla="*/ 0 h 140"/>
                <a:gd name="T8" fmla="*/ 26 w 75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40">
                  <a:moveTo>
                    <a:pt x="26" y="0"/>
                  </a:moveTo>
                  <a:lnTo>
                    <a:pt x="75" y="64"/>
                  </a:lnTo>
                  <a:lnTo>
                    <a:pt x="0" y="140"/>
                  </a:lnTo>
                  <a:lnTo>
                    <a:pt x="25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Freeform 65"/>
            <p:cNvSpPr>
              <a:spLocks/>
            </p:cNvSpPr>
            <p:nvPr/>
          </p:nvSpPr>
          <p:spPr bwMode="auto">
            <a:xfrm>
              <a:off x="2660650" y="3567113"/>
              <a:ext cx="158750" cy="130175"/>
            </a:xfrm>
            <a:custGeom>
              <a:avLst/>
              <a:gdLst>
                <a:gd name="T0" fmla="*/ 1 w 100"/>
                <a:gd name="T1" fmla="*/ 82 h 82"/>
                <a:gd name="T2" fmla="*/ 0 w 100"/>
                <a:gd name="T3" fmla="*/ 80 h 82"/>
                <a:gd name="T4" fmla="*/ 80 w 100"/>
                <a:gd name="T5" fmla="*/ 0 h 82"/>
                <a:gd name="T6" fmla="*/ 100 w 100"/>
                <a:gd name="T7" fmla="*/ 53 h 82"/>
                <a:gd name="T8" fmla="*/ 1 w 100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82">
                  <a:moveTo>
                    <a:pt x="1" y="82"/>
                  </a:moveTo>
                  <a:lnTo>
                    <a:pt x="0" y="80"/>
                  </a:lnTo>
                  <a:lnTo>
                    <a:pt x="80" y="0"/>
                  </a:lnTo>
                  <a:lnTo>
                    <a:pt x="100" y="53"/>
                  </a:lnTo>
                  <a:lnTo>
                    <a:pt x="1" y="82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Freeform 66"/>
            <p:cNvSpPr>
              <a:spLocks/>
            </p:cNvSpPr>
            <p:nvPr/>
          </p:nvSpPr>
          <p:spPr bwMode="auto">
            <a:xfrm>
              <a:off x="2387600" y="3886200"/>
              <a:ext cx="84137" cy="107950"/>
            </a:xfrm>
            <a:custGeom>
              <a:avLst/>
              <a:gdLst>
                <a:gd name="T0" fmla="*/ 0 w 75"/>
                <a:gd name="T1" fmla="*/ 95 h 97"/>
                <a:gd name="T2" fmla="*/ 17 w 75"/>
                <a:gd name="T3" fmla="*/ 59 h 97"/>
                <a:gd name="T4" fmla="*/ 75 w 75"/>
                <a:gd name="T5" fmla="*/ 0 h 97"/>
                <a:gd name="T6" fmla="*/ 70 w 75"/>
                <a:gd name="T7" fmla="*/ 97 h 97"/>
                <a:gd name="T8" fmla="*/ 0 w 75"/>
                <a:gd name="T9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97">
                  <a:moveTo>
                    <a:pt x="0" y="95"/>
                  </a:moveTo>
                  <a:cubicBezTo>
                    <a:pt x="1" y="82"/>
                    <a:pt x="7" y="69"/>
                    <a:pt x="17" y="59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0" y="97"/>
                    <a:pt x="70" y="97"/>
                    <a:pt x="70" y="97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Freeform 67"/>
            <p:cNvSpPr>
              <a:spLocks/>
            </p:cNvSpPr>
            <p:nvPr/>
          </p:nvSpPr>
          <p:spPr bwMode="auto">
            <a:xfrm>
              <a:off x="3106738" y="3298825"/>
              <a:ext cx="49212" cy="119063"/>
            </a:xfrm>
            <a:custGeom>
              <a:avLst/>
              <a:gdLst>
                <a:gd name="T0" fmla="*/ 22 w 45"/>
                <a:gd name="T1" fmla="*/ 14 h 107"/>
                <a:gd name="T2" fmla="*/ 21 w 45"/>
                <a:gd name="T3" fmla="*/ 95 h 107"/>
                <a:gd name="T4" fmla="*/ 9 w 45"/>
                <a:gd name="T5" fmla="*/ 107 h 107"/>
                <a:gd name="T6" fmla="*/ 0 w 45"/>
                <a:gd name="T7" fmla="*/ 0 h 107"/>
                <a:gd name="T8" fmla="*/ 22 w 45"/>
                <a:gd name="T9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7">
                  <a:moveTo>
                    <a:pt x="22" y="14"/>
                  </a:moveTo>
                  <a:cubicBezTo>
                    <a:pt x="45" y="37"/>
                    <a:pt x="44" y="72"/>
                    <a:pt x="21" y="95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3"/>
                    <a:pt x="16" y="8"/>
                    <a:pt x="22" y="14"/>
                  </a:cubicBez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Freeform 68"/>
            <p:cNvSpPr>
              <a:spLocks/>
            </p:cNvSpPr>
            <p:nvPr/>
          </p:nvSpPr>
          <p:spPr bwMode="auto">
            <a:xfrm>
              <a:off x="3030538" y="3290888"/>
              <a:ext cx="85725" cy="128588"/>
            </a:xfrm>
            <a:custGeom>
              <a:avLst/>
              <a:gdLst>
                <a:gd name="T0" fmla="*/ 0 w 77"/>
                <a:gd name="T1" fmla="*/ 27 h 115"/>
                <a:gd name="T2" fmla="*/ 7 w 77"/>
                <a:gd name="T3" fmla="*/ 20 h 115"/>
                <a:gd name="T4" fmla="*/ 68 w 77"/>
                <a:gd name="T5" fmla="*/ 7 h 115"/>
                <a:gd name="T6" fmla="*/ 77 w 77"/>
                <a:gd name="T7" fmla="*/ 114 h 115"/>
                <a:gd name="T8" fmla="*/ 76 w 77"/>
                <a:gd name="T9" fmla="*/ 115 h 115"/>
                <a:gd name="T10" fmla="*/ 0 w 77"/>
                <a:gd name="T11" fmla="*/ 2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5">
                  <a:moveTo>
                    <a:pt x="0" y="27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23" y="4"/>
                    <a:pt x="47" y="0"/>
                    <a:pt x="68" y="7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6" y="115"/>
                    <a:pt x="76" y="115"/>
                    <a:pt x="76" y="115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Freeform 69"/>
            <p:cNvSpPr>
              <a:spLocks/>
            </p:cNvSpPr>
            <p:nvPr/>
          </p:nvSpPr>
          <p:spPr bwMode="auto">
            <a:xfrm>
              <a:off x="2806700" y="3387725"/>
              <a:ext cx="171450" cy="201613"/>
            </a:xfrm>
            <a:custGeom>
              <a:avLst/>
              <a:gdLst>
                <a:gd name="T0" fmla="*/ 69 w 108"/>
                <a:gd name="T1" fmla="*/ 127 h 127"/>
                <a:gd name="T2" fmla="*/ 68 w 108"/>
                <a:gd name="T3" fmla="*/ 127 h 127"/>
                <a:gd name="T4" fmla="*/ 0 w 108"/>
                <a:gd name="T5" fmla="*/ 100 h 127"/>
                <a:gd name="T6" fmla="*/ 99 w 108"/>
                <a:gd name="T7" fmla="*/ 0 h 127"/>
                <a:gd name="T8" fmla="*/ 108 w 108"/>
                <a:gd name="T9" fmla="*/ 32 h 127"/>
                <a:gd name="T10" fmla="*/ 69 w 108"/>
                <a:gd name="T1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27">
                  <a:moveTo>
                    <a:pt x="69" y="127"/>
                  </a:moveTo>
                  <a:lnTo>
                    <a:pt x="68" y="127"/>
                  </a:lnTo>
                  <a:lnTo>
                    <a:pt x="0" y="100"/>
                  </a:lnTo>
                  <a:lnTo>
                    <a:pt x="99" y="0"/>
                  </a:lnTo>
                  <a:lnTo>
                    <a:pt x="108" y="32"/>
                  </a:lnTo>
                  <a:lnTo>
                    <a:pt x="69" y="127"/>
                  </a:lnTo>
                  <a:close/>
                </a:path>
              </a:pathLst>
            </a:custGeom>
            <a:solidFill>
              <a:srgbClr val="DB5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Freeform 70"/>
            <p:cNvSpPr>
              <a:spLocks/>
            </p:cNvSpPr>
            <p:nvPr/>
          </p:nvSpPr>
          <p:spPr bwMode="auto">
            <a:xfrm>
              <a:off x="2465388" y="3873500"/>
              <a:ext cx="31750" cy="122238"/>
            </a:xfrm>
            <a:custGeom>
              <a:avLst/>
              <a:gdLst>
                <a:gd name="T0" fmla="*/ 20 w 20"/>
                <a:gd name="T1" fmla="*/ 77 h 77"/>
                <a:gd name="T2" fmla="*/ 0 w 20"/>
                <a:gd name="T3" fmla="*/ 76 h 77"/>
                <a:gd name="T4" fmla="*/ 4 w 20"/>
                <a:gd name="T5" fmla="*/ 8 h 77"/>
                <a:gd name="T6" fmla="*/ 12 w 20"/>
                <a:gd name="T7" fmla="*/ 0 h 77"/>
                <a:gd name="T8" fmla="*/ 14 w 20"/>
                <a:gd name="T9" fmla="*/ 3 h 77"/>
                <a:gd name="T10" fmla="*/ 20 w 20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7">
                  <a:moveTo>
                    <a:pt x="20" y="77"/>
                  </a:moveTo>
                  <a:lnTo>
                    <a:pt x="0" y="76"/>
                  </a:lnTo>
                  <a:lnTo>
                    <a:pt x="4" y="8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20" y="77"/>
                  </a:lnTo>
                  <a:close/>
                </a:path>
              </a:pathLst>
            </a:custGeom>
            <a:solidFill>
              <a:srgbClr val="BD77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Freeform 71"/>
            <p:cNvSpPr>
              <a:spLocks/>
            </p:cNvSpPr>
            <p:nvPr/>
          </p:nvSpPr>
          <p:spPr bwMode="auto">
            <a:xfrm>
              <a:off x="2560638" y="3694113"/>
              <a:ext cx="101600" cy="225425"/>
            </a:xfrm>
            <a:custGeom>
              <a:avLst/>
              <a:gdLst>
                <a:gd name="T0" fmla="*/ 0 w 64"/>
                <a:gd name="T1" fmla="*/ 64 h 142"/>
                <a:gd name="T2" fmla="*/ 63 w 64"/>
                <a:gd name="T3" fmla="*/ 0 h 142"/>
                <a:gd name="T4" fmla="*/ 64 w 64"/>
                <a:gd name="T5" fmla="*/ 2 h 142"/>
                <a:gd name="T6" fmla="*/ 63 w 64"/>
                <a:gd name="T7" fmla="*/ 2 h 142"/>
                <a:gd name="T8" fmla="*/ 38 w 64"/>
                <a:gd name="T9" fmla="*/ 142 h 142"/>
                <a:gd name="T10" fmla="*/ 37 w 64"/>
                <a:gd name="T11" fmla="*/ 142 h 142"/>
                <a:gd name="T12" fmla="*/ 0 w 64"/>
                <a:gd name="T13" fmla="*/ 6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42">
                  <a:moveTo>
                    <a:pt x="0" y="64"/>
                  </a:moveTo>
                  <a:lnTo>
                    <a:pt x="63" y="0"/>
                  </a:lnTo>
                  <a:lnTo>
                    <a:pt x="64" y="2"/>
                  </a:lnTo>
                  <a:lnTo>
                    <a:pt x="63" y="2"/>
                  </a:lnTo>
                  <a:lnTo>
                    <a:pt x="38" y="142"/>
                  </a:lnTo>
                  <a:lnTo>
                    <a:pt x="37" y="14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E30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Freeform 72"/>
            <p:cNvSpPr>
              <a:spLocks/>
            </p:cNvSpPr>
            <p:nvPr/>
          </p:nvSpPr>
          <p:spPr bwMode="auto">
            <a:xfrm>
              <a:off x="2484438" y="3795713"/>
              <a:ext cx="134937" cy="125413"/>
            </a:xfrm>
            <a:custGeom>
              <a:avLst/>
              <a:gdLst>
                <a:gd name="T0" fmla="*/ 85 w 85"/>
                <a:gd name="T1" fmla="*/ 79 h 79"/>
                <a:gd name="T2" fmla="*/ 1 w 85"/>
                <a:gd name="T3" fmla="*/ 50 h 79"/>
                <a:gd name="T4" fmla="*/ 2 w 85"/>
                <a:gd name="T5" fmla="*/ 52 h 79"/>
                <a:gd name="T6" fmla="*/ 0 w 85"/>
                <a:gd name="T7" fmla="*/ 49 h 79"/>
                <a:gd name="T8" fmla="*/ 48 w 85"/>
                <a:gd name="T9" fmla="*/ 0 h 79"/>
                <a:gd name="T10" fmla="*/ 85 w 85"/>
                <a:gd name="T11" fmla="*/ 78 h 79"/>
                <a:gd name="T12" fmla="*/ 85 w 85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79">
                  <a:moveTo>
                    <a:pt x="85" y="79"/>
                  </a:moveTo>
                  <a:lnTo>
                    <a:pt x="1" y="50"/>
                  </a:lnTo>
                  <a:lnTo>
                    <a:pt x="2" y="52"/>
                  </a:lnTo>
                  <a:lnTo>
                    <a:pt x="0" y="49"/>
                  </a:lnTo>
                  <a:lnTo>
                    <a:pt x="48" y="0"/>
                  </a:lnTo>
                  <a:lnTo>
                    <a:pt x="85" y="78"/>
                  </a:lnTo>
                  <a:lnTo>
                    <a:pt x="85" y="79"/>
                  </a:lnTo>
                  <a:close/>
                </a:path>
              </a:pathLst>
            </a:custGeom>
            <a:solidFill>
              <a:srgbClr val="AC4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Freeform 73"/>
            <p:cNvSpPr>
              <a:spLocks/>
            </p:cNvSpPr>
            <p:nvPr/>
          </p:nvSpPr>
          <p:spPr bwMode="auto">
            <a:xfrm>
              <a:off x="2662238" y="3651250"/>
              <a:ext cx="176212" cy="147638"/>
            </a:xfrm>
            <a:custGeom>
              <a:avLst/>
              <a:gdLst>
                <a:gd name="T0" fmla="*/ 99 w 111"/>
                <a:gd name="T1" fmla="*/ 0 h 93"/>
                <a:gd name="T2" fmla="*/ 111 w 111"/>
                <a:gd name="T3" fmla="*/ 30 h 93"/>
                <a:gd name="T4" fmla="*/ 49 w 111"/>
                <a:gd name="T5" fmla="*/ 93 h 93"/>
                <a:gd name="T6" fmla="*/ 0 w 111"/>
                <a:gd name="T7" fmla="*/ 29 h 93"/>
                <a:gd name="T8" fmla="*/ 99 w 111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93">
                  <a:moveTo>
                    <a:pt x="99" y="0"/>
                  </a:moveTo>
                  <a:lnTo>
                    <a:pt x="111" y="30"/>
                  </a:lnTo>
                  <a:lnTo>
                    <a:pt x="49" y="93"/>
                  </a:lnTo>
                  <a:lnTo>
                    <a:pt x="0" y="29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Freeform 74"/>
            <p:cNvSpPr>
              <a:spLocks/>
            </p:cNvSpPr>
            <p:nvPr/>
          </p:nvSpPr>
          <p:spPr bwMode="auto">
            <a:xfrm>
              <a:off x="2978150" y="3421063"/>
              <a:ext cx="134937" cy="111125"/>
            </a:xfrm>
            <a:custGeom>
              <a:avLst/>
              <a:gdLst>
                <a:gd name="T0" fmla="*/ 0 w 85"/>
                <a:gd name="T1" fmla="*/ 11 h 70"/>
                <a:gd name="T2" fmla="*/ 85 w 85"/>
                <a:gd name="T3" fmla="*/ 0 h 70"/>
                <a:gd name="T4" fmla="*/ 17 w 85"/>
                <a:gd name="T5" fmla="*/ 70 h 70"/>
                <a:gd name="T6" fmla="*/ 0 w 85"/>
                <a:gd name="T7" fmla="*/ 11 h 70"/>
                <a:gd name="T8" fmla="*/ 0 w 85"/>
                <a:gd name="T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0" y="11"/>
                  </a:moveTo>
                  <a:lnTo>
                    <a:pt x="85" y="0"/>
                  </a:lnTo>
                  <a:lnTo>
                    <a:pt x="17" y="7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1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Freeform 75"/>
            <p:cNvSpPr>
              <a:spLocks/>
            </p:cNvSpPr>
            <p:nvPr/>
          </p:nvSpPr>
          <p:spPr bwMode="auto">
            <a:xfrm>
              <a:off x="2914650" y="3438525"/>
              <a:ext cx="90487" cy="158750"/>
            </a:xfrm>
            <a:custGeom>
              <a:avLst/>
              <a:gdLst>
                <a:gd name="T0" fmla="*/ 1 w 57"/>
                <a:gd name="T1" fmla="*/ 95 h 100"/>
                <a:gd name="T2" fmla="*/ 40 w 57"/>
                <a:gd name="T3" fmla="*/ 0 h 100"/>
                <a:gd name="T4" fmla="*/ 57 w 57"/>
                <a:gd name="T5" fmla="*/ 59 h 100"/>
                <a:gd name="T6" fmla="*/ 15 w 57"/>
                <a:gd name="T7" fmla="*/ 100 h 100"/>
                <a:gd name="T8" fmla="*/ 0 w 57"/>
                <a:gd name="T9" fmla="*/ 95 h 100"/>
                <a:gd name="T10" fmla="*/ 1 w 57"/>
                <a:gd name="T11" fmla="*/ 9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00">
                  <a:moveTo>
                    <a:pt x="1" y="95"/>
                  </a:moveTo>
                  <a:lnTo>
                    <a:pt x="40" y="0"/>
                  </a:lnTo>
                  <a:lnTo>
                    <a:pt x="57" y="59"/>
                  </a:lnTo>
                  <a:lnTo>
                    <a:pt x="15" y="100"/>
                  </a:lnTo>
                  <a:lnTo>
                    <a:pt x="0" y="95"/>
                  </a:lnTo>
                  <a:lnTo>
                    <a:pt x="1" y="95"/>
                  </a:lnTo>
                  <a:close/>
                </a:path>
              </a:pathLst>
            </a:custGeom>
            <a:solidFill>
              <a:srgbClr val="FFE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Freeform 76"/>
            <p:cNvSpPr>
              <a:spLocks/>
            </p:cNvSpPr>
            <p:nvPr/>
          </p:nvSpPr>
          <p:spPr bwMode="auto">
            <a:xfrm>
              <a:off x="2386013" y="3992563"/>
              <a:ext cx="79375" cy="71438"/>
            </a:xfrm>
            <a:custGeom>
              <a:avLst/>
              <a:gdLst>
                <a:gd name="T0" fmla="*/ 69 w 72"/>
                <a:gd name="T1" fmla="*/ 61 h 64"/>
                <a:gd name="T2" fmla="*/ 18 w 72"/>
                <a:gd name="T3" fmla="*/ 44 h 64"/>
                <a:gd name="T4" fmla="*/ 2 w 72"/>
                <a:gd name="T5" fmla="*/ 0 h 64"/>
                <a:gd name="T6" fmla="*/ 72 w 72"/>
                <a:gd name="T7" fmla="*/ 2 h 64"/>
                <a:gd name="T8" fmla="*/ 69 w 72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4">
                  <a:moveTo>
                    <a:pt x="69" y="61"/>
                  </a:moveTo>
                  <a:cubicBezTo>
                    <a:pt x="51" y="64"/>
                    <a:pt x="31" y="58"/>
                    <a:pt x="18" y="44"/>
                  </a:cubicBezTo>
                  <a:cubicBezTo>
                    <a:pt x="5" y="32"/>
                    <a:pt x="0" y="16"/>
                    <a:pt x="2" y="0"/>
                  </a:cubicBezTo>
                  <a:cubicBezTo>
                    <a:pt x="72" y="2"/>
                    <a:pt x="72" y="2"/>
                    <a:pt x="72" y="2"/>
                  </a:cubicBezTo>
                  <a:lnTo>
                    <a:pt x="69" y="61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Freeform 77"/>
            <p:cNvSpPr>
              <a:spLocks/>
            </p:cNvSpPr>
            <p:nvPr/>
          </p:nvSpPr>
          <p:spPr bwMode="auto">
            <a:xfrm>
              <a:off x="2963863" y="3321050"/>
              <a:ext cx="150812" cy="117475"/>
            </a:xfrm>
            <a:custGeom>
              <a:avLst/>
              <a:gdLst>
                <a:gd name="T0" fmla="*/ 9 w 95"/>
                <a:gd name="T1" fmla="*/ 74 h 74"/>
                <a:gd name="T2" fmla="*/ 0 w 95"/>
                <a:gd name="T3" fmla="*/ 42 h 74"/>
                <a:gd name="T4" fmla="*/ 42 w 95"/>
                <a:gd name="T5" fmla="*/ 0 h 74"/>
                <a:gd name="T6" fmla="*/ 95 w 95"/>
                <a:gd name="T7" fmla="*/ 62 h 74"/>
                <a:gd name="T8" fmla="*/ 94 w 95"/>
                <a:gd name="T9" fmla="*/ 63 h 74"/>
                <a:gd name="T10" fmla="*/ 9 w 95"/>
                <a:gd name="T11" fmla="*/ 74 h 74"/>
                <a:gd name="T12" fmla="*/ 9 w 95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4">
                  <a:moveTo>
                    <a:pt x="9" y="74"/>
                  </a:moveTo>
                  <a:lnTo>
                    <a:pt x="0" y="42"/>
                  </a:lnTo>
                  <a:lnTo>
                    <a:pt x="42" y="0"/>
                  </a:lnTo>
                  <a:lnTo>
                    <a:pt x="95" y="62"/>
                  </a:lnTo>
                  <a:lnTo>
                    <a:pt x="94" y="63"/>
                  </a:lnTo>
                  <a:lnTo>
                    <a:pt x="9" y="74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Freeform 78"/>
            <p:cNvSpPr>
              <a:spLocks/>
            </p:cNvSpPr>
            <p:nvPr/>
          </p:nvSpPr>
          <p:spPr bwMode="auto">
            <a:xfrm>
              <a:off x="2819400" y="3589338"/>
              <a:ext cx="119062" cy="109538"/>
            </a:xfrm>
            <a:custGeom>
              <a:avLst/>
              <a:gdLst>
                <a:gd name="T0" fmla="*/ 1 w 75"/>
                <a:gd name="T1" fmla="*/ 39 h 69"/>
                <a:gd name="T2" fmla="*/ 60 w 75"/>
                <a:gd name="T3" fmla="*/ 0 h 69"/>
                <a:gd name="T4" fmla="*/ 75 w 75"/>
                <a:gd name="T5" fmla="*/ 5 h 69"/>
                <a:gd name="T6" fmla="*/ 12 w 75"/>
                <a:gd name="T7" fmla="*/ 69 h 69"/>
                <a:gd name="T8" fmla="*/ 0 w 75"/>
                <a:gd name="T9" fmla="*/ 39 h 69"/>
                <a:gd name="T10" fmla="*/ 1 w 75"/>
                <a:gd name="T11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9">
                  <a:moveTo>
                    <a:pt x="1" y="39"/>
                  </a:moveTo>
                  <a:lnTo>
                    <a:pt x="60" y="0"/>
                  </a:lnTo>
                  <a:lnTo>
                    <a:pt x="75" y="5"/>
                  </a:lnTo>
                  <a:lnTo>
                    <a:pt x="12" y="69"/>
                  </a:lnTo>
                  <a:lnTo>
                    <a:pt x="0" y="39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Freeform 79"/>
            <p:cNvSpPr>
              <a:spLocks/>
            </p:cNvSpPr>
            <p:nvPr/>
          </p:nvSpPr>
          <p:spPr bwMode="auto">
            <a:xfrm>
              <a:off x="2486025" y="3875088"/>
              <a:ext cx="133350" cy="122238"/>
            </a:xfrm>
            <a:custGeom>
              <a:avLst/>
              <a:gdLst>
                <a:gd name="T0" fmla="*/ 0 w 84"/>
                <a:gd name="T1" fmla="*/ 0 h 77"/>
                <a:gd name="T2" fmla="*/ 84 w 84"/>
                <a:gd name="T3" fmla="*/ 29 h 77"/>
                <a:gd name="T4" fmla="*/ 36 w 84"/>
                <a:gd name="T5" fmla="*/ 77 h 77"/>
                <a:gd name="T6" fmla="*/ 1 w 84"/>
                <a:gd name="T7" fmla="*/ 2 h 77"/>
                <a:gd name="T8" fmla="*/ 0 w 84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7">
                  <a:moveTo>
                    <a:pt x="0" y="0"/>
                  </a:moveTo>
                  <a:lnTo>
                    <a:pt x="84" y="29"/>
                  </a:lnTo>
                  <a:lnTo>
                    <a:pt x="36" y="77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5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Freeform 80"/>
            <p:cNvSpPr>
              <a:spLocks/>
            </p:cNvSpPr>
            <p:nvPr/>
          </p:nvSpPr>
          <p:spPr bwMode="auto">
            <a:xfrm>
              <a:off x="2462213" y="3878263"/>
              <a:ext cx="80962" cy="182563"/>
            </a:xfrm>
            <a:custGeom>
              <a:avLst/>
              <a:gdLst>
                <a:gd name="T0" fmla="*/ 0 w 73"/>
                <a:gd name="T1" fmla="*/ 164 h 164"/>
                <a:gd name="T2" fmla="*/ 3 w 73"/>
                <a:gd name="T3" fmla="*/ 105 h 164"/>
                <a:gd name="T4" fmla="*/ 31 w 73"/>
                <a:gd name="T5" fmla="*/ 106 h 164"/>
                <a:gd name="T6" fmla="*/ 22 w 73"/>
                <a:gd name="T7" fmla="*/ 0 h 164"/>
                <a:gd name="T8" fmla="*/ 73 w 73"/>
                <a:gd name="T9" fmla="*/ 107 h 164"/>
                <a:gd name="T10" fmla="*/ 32 w 73"/>
                <a:gd name="T11" fmla="*/ 148 h 164"/>
                <a:gd name="T12" fmla="*/ 0 w 73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4">
                  <a:moveTo>
                    <a:pt x="0" y="164"/>
                  </a:moveTo>
                  <a:cubicBezTo>
                    <a:pt x="3" y="105"/>
                    <a:pt x="3" y="105"/>
                    <a:pt x="3" y="105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23" y="157"/>
                    <a:pt x="12" y="163"/>
                    <a:pt x="0" y="164"/>
                  </a:cubicBezTo>
                  <a:close/>
                </a:path>
              </a:pathLst>
            </a:custGeom>
            <a:solidFill>
              <a:srgbClr val="F04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Freeform 81"/>
            <p:cNvSpPr>
              <a:spLocks/>
            </p:cNvSpPr>
            <p:nvPr/>
          </p:nvSpPr>
          <p:spPr bwMode="auto">
            <a:xfrm>
              <a:off x="2913063" y="3635375"/>
              <a:ext cx="141287" cy="268288"/>
            </a:xfrm>
            <a:custGeom>
              <a:avLst/>
              <a:gdLst>
                <a:gd name="T0" fmla="*/ 110 w 127"/>
                <a:gd name="T1" fmla="*/ 38 h 241"/>
                <a:gd name="T2" fmla="*/ 127 w 127"/>
                <a:gd name="T3" fmla="*/ 240 h 241"/>
                <a:gd name="T4" fmla="*/ 126 w 127"/>
                <a:gd name="T5" fmla="*/ 241 h 241"/>
                <a:gd name="T6" fmla="*/ 126 w 127"/>
                <a:gd name="T7" fmla="*/ 241 h 241"/>
                <a:gd name="T8" fmla="*/ 0 w 127"/>
                <a:gd name="T9" fmla="*/ 70 h 241"/>
                <a:gd name="T10" fmla="*/ 69 w 127"/>
                <a:gd name="T11" fmla="*/ 0 h 241"/>
                <a:gd name="T12" fmla="*/ 110 w 127"/>
                <a:gd name="T13" fmla="*/ 3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41">
                  <a:moveTo>
                    <a:pt x="110" y="38"/>
                  </a:moveTo>
                  <a:cubicBezTo>
                    <a:pt x="127" y="240"/>
                    <a:pt x="127" y="240"/>
                    <a:pt x="127" y="240"/>
                  </a:cubicBezTo>
                  <a:cubicBezTo>
                    <a:pt x="127" y="240"/>
                    <a:pt x="127" y="241"/>
                    <a:pt x="126" y="241"/>
                  </a:cubicBezTo>
                  <a:cubicBezTo>
                    <a:pt x="126" y="241"/>
                    <a:pt x="126" y="241"/>
                    <a:pt x="126" y="24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69" y="0"/>
                    <a:pt x="69" y="0"/>
                    <a:pt x="69" y="0"/>
                  </a:cubicBezTo>
                  <a:lnTo>
                    <a:pt x="110" y="38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Freeform 82"/>
            <p:cNvSpPr>
              <a:spLocks/>
            </p:cNvSpPr>
            <p:nvPr/>
          </p:nvSpPr>
          <p:spPr bwMode="auto">
            <a:xfrm>
              <a:off x="2832100" y="3713163"/>
              <a:ext cx="222250" cy="190500"/>
            </a:xfrm>
            <a:custGeom>
              <a:avLst/>
              <a:gdLst>
                <a:gd name="T0" fmla="*/ 0 w 140"/>
                <a:gd name="T1" fmla="*/ 52 h 120"/>
                <a:gd name="T2" fmla="*/ 0 w 140"/>
                <a:gd name="T3" fmla="*/ 53 h 120"/>
                <a:gd name="T4" fmla="*/ 0 w 140"/>
                <a:gd name="T5" fmla="*/ 52 h 120"/>
                <a:gd name="T6" fmla="*/ 51 w 140"/>
                <a:gd name="T7" fmla="*/ 0 h 120"/>
                <a:gd name="T8" fmla="*/ 140 w 140"/>
                <a:gd name="T9" fmla="*/ 120 h 120"/>
                <a:gd name="T10" fmla="*/ 0 w 140"/>
                <a:gd name="T11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20">
                  <a:moveTo>
                    <a:pt x="0" y="52"/>
                  </a:moveTo>
                  <a:lnTo>
                    <a:pt x="0" y="53"/>
                  </a:lnTo>
                  <a:lnTo>
                    <a:pt x="0" y="52"/>
                  </a:lnTo>
                  <a:lnTo>
                    <a:pt x="51" y="0"/>
                  </a:lnTo>
                  <a:lnTo>
                    <a:pt x="140" y="12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7A9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Freeform 83"/>
            <p:cNvSpPr>
              <a:spLocks/>
            </p:cNvSpPr>
            <p:nvPr/>
          </p:nvSpPr>
          <p:spPr bwMode="auto">
            <a:xfrm>
              <a:off x="3038475" y="3533775"/>
              <a:ext cx="93662" cy="131763"/>
            </a:xfrm>
            <a:custGeom>
              <a:avLst/>
              <a:gdLst>
                <a:gd name="T0" fmla="*/ 57 w 84"/>
                <a:gd name="T1" fmla="*/ 118 h 118"/>
                <a:gd name="T2" fmla="*/ 0 w 84"/>
                <a:gd name="T3" fmla="*/ 47 h 118"/>
                <a:gd name="T4" fmla="*/ 27 w 84"/>
                <a:gd name="T5" fmla="*/ 20 h 118"/>
                <a:gd name="T6" fmla="*/ 84 w 84"/>
                <a:gd name="T7" fmla="*/ 6 h 118"/>
                <a:gd name="T8" fmla="*/ 57 w 84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18">
                  <a:moveTo>
                    <a:pt x="57" y="118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42" y="4"/>
                    <a:pt x="64" y="0"/>
                    <a:pt x="84" y="6"/>
                  </a:cubicBezTo>
                  <a:cubicBezTo>
                    <a:pt x="73" y="55"/>
                    <a:pt x="57" y="118"/>
                    <a:pt x="57" y="118"/>
                  </a:cubicBez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Freeform 84"/>
            <p:cNvSpPr>
              <a:spLocks/>
            </p:cNvSpPr>
            <p:nvPr/>
          </p:nvSpPr>
          <p:spPr bwMode="auto">
            <a:xfrm>
              <a:off x="2832100" y="3795713"/>
              <a:ext cx="222250" cy="173038"/>
            </a:xfrm>
            <a:custGeom>
              <a:avLst/>
              <a:gdLst>
                <a:gd name="T0" fmla="*/ 0 w 198"/>
                <a:gd name="T1" fmla="*/ 0 h 155"/>
                <a:gd name="T2" fmla="*/ 198 w 198"/>
                <a:gd name="T3" fmla="*/ 97 h 155"/>
                <a:gd name="T4" fmla="*/ 198 w 198"/>
                <a:gd name="T5" fmla="*/ 97 h 155"/>
                <a:gd name="T6" fmla="*/ 177 w 198"/>
                <a:gd name="T7" fmla="*/ 125 h 155"/>
                <a:gd name="T8" fmla="*/ 134 w 198"/>
                <a:gd name="T9" fmla="*/ 155 h 155"/>
                <a:gd name="T10" fmla="*/ 0 w 198"/>
                <a:gd name="T11" fmla="*/ 1 h 155"/>
                <a:gd name="T12" fmla="*/ 0 w 198"/>
                <a:gd name="T1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5">
                  <a:moveTo>
                    <a:pt x="0" y="0"/>
                  </a:moveTo>
                  <a:cubicBezTo>
                    <a:pt x="198" y="97"/>
                    <a:pt x="198" y="97"/>
                    <a:pt x="198" y="97"/>
                  </a:cubicBezTo>
                  <a:cubicBezTo>
                    <a:pt x="198" y="97"/>
                    <a:pt x="198" y="97"/>
                    <a:pt x="198" y="97"/>
                  </a:cubicBezTo>
                  <a:cubicBezTo>
                    <a:pt x="192" y="107"/>
                    <a:pt x="185" y="116"/>
                    <a:pt x="177" y="125"/>
                  </a:cubicBezTo>
                  <a:cubicBezTo>
                    <a:pt x="164" y="137"/>
                    <a:pt x="150" y="147"/>
                    <a:pt x="134" y="15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76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Freeform 85"/>
            <p:cNvSpPr>
              <a:spLocks/>
            </p:cNvSpPr>
            <p:nvPr/>
          </p:nvSpPr>
          <p:spPr bwMode="auto">
            <a:xfrm>
              <a:off x="3035300" y="3678238"/>
              <a:ext cx="71437" cy="225425"/>
            </a:xfrm>
            <a:custGeom>
              <a:avLst/>
              <a:gdLst>
                <a:gd name="T0" fmla="*/ 64 w 64"/>
                <a:gd name="T1" fmla="*/ 58 h 202"/>
                <a:gd name="T2" fmla="*/ 17 w 64"/>
                <a:gd name="T3" fmla="*/ 202 h 202"/>
                <a:gd name="T4" fmla="*/ 0 w 64"/>
                <a:gd name="T5" fmla="*/ 0 h 202"/>
                <a:gd name="T6" fmla="*/ 64 w 64"/>
                <a:gd name="T7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02">
                  <a:moveTo>
                    <a:pt x="64" y="58"/>
                  </a:moveTo>
                  <a:cubicBezTo>
                    <a:pt x="54" y="103"/>
                    <a:pt x="44" y="158"/>
                    <a:pt x="17" y="20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4" y="58"/>
                  </a:ln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Freeform 86"/>
            <p:cNvSpPr>
              <a:spLocks/>
            </p:cNvSpPr>
            <p:nvPr/>
          </p:nvSpPr>
          <p:spPr bwMode="auto">
            <a:xfrm>
              <a:off x="3035300" y="3665538"/>
              <a:ext cx="85725" cy="77788"/>
            </a:xfrm>
            <a:custGeom>
              <a:avLst/>
              <a:gdLst>
                <a:gd name="T0" fmla="*/ 0 w 76"/>
                <a:gd name="T1" fmla="*/ 10 h 69"/>
                <a:gd name="T2" fmla="*/ 60 w 76"/>
                <a:gd name="T3" fmla="*/ 0 h 69"/>
                <a:gd name="T4" fmla="*/ 76 w 76"/>
                <a:gd name="T5" fmla="*/ 21 h 69"/>
                <a:gd name="T6" fmla="*/ 64 w 76"/>
                <a:gd name="T7" fmla="*/ 69 h 69"/>
                <a:gd name="T8" fmla="*/ 0 w 76"/>
                <a:gd name="T9" fmla="*/ 11 h 69"/>
                <a:gd name="T10" fmla="*/ 0 w 76"/>
                <a:gd name="T11" fmla="*/ 1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9">
                  <a:moveTo>
                    <a:pt x="0" y="1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1" y="34"/>
                    <a:pt x="68" y="51"/>
                    <a:pt x="64" y="69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85AB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Freeform 87"/>
            <p:cNvSpPr>
              <a:spLocks/>
            </p:cNvSpPr>
            <p:nvPr/>
          </p:nvSpPr>
          <p:spPr bwMode="auto">
            <a:xfrm>
              <a:off x="2989263" y="3586163"/>
              <a:ext cx="112712" cy="92075"/>
            </a:xfrm>
            <a:custGeom>
              <a:avLst/>
              <a:gdLst>
                <a:gd name="T0" fmla="*/ 29 w 71"/>
                <a:gd name="T1" fmla="*/ 57 h 58"/>
                <a:gd name="T2" fmla="*/ 29 w 71"/>
                <a:gd name="T3" fmla="*/ 58 h 58"/>
                <a:gd name="T4" fmla="*/ 0 w 71"/>
                <a:gd name="T5" fmla="*/ 31 h 58"/>
                <a:gd name="T6" fmla="*/ 31 w 71"/>
                <a:gd name="T7" fmla="*/ 0 h 58"/>
                <a:gd name="T8" fmla="*/ 71 w 71"/>
                <a:gd name="T9" fmla="*/ 50 h 58"/>
                <a:gd name="T10" fmla="*/ 29 w 71"/>
                <a:gd name="T11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58">
                  <a:moveTo>
                    <a:pt x="29" y="57"/>
                  </a:moveTo>
                  <a:lnTo>
                    <a:pt x="29" y="58"/>
                  </a:lnTo>
                  <a:lnTo>
                    <a:pt x="0" y="31"/>
                  </a:lnTo>
                  <a:lnTo>
                    <a:pt x="31" y="0"/>
                  </a:lnTo>
                  <a:lnTo>
                    <a:pt x="71" y="50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Freeform 88"/>
            <p:cNvSpPr>
              <a:spLocks/>
            </p:cNvSpPr>
            <p:nvPr/>
          </p:nvSpPr>
          <p:spPr bwMode="auto">
            <a:xfrm>
              <a:off x="3101975" y="3540125"/>
              <a:ext cx="84137" cy="149225"/>
            </a:xfrm>
            <a:custGeom>
              <a:avLst/>
              <a:gdLst>
                <a:gd name="T0" fmla="*/ 0 w 75"/>
                <a:gd name="T1" fmla="*/ 112 h 133"/>
                <a:gd name="T2" fmla="*/ 27 w 75"/>
                <a:gd name="T3" fmla="*/ 0 h 133"/>
                <a:gd name="T4" fmla="*/ 53 w 75"/>
                <a:gd name="T5" fmla="*/ 15 h 133"/>
                <a:gd name="T6" fmla="*/ 27 w 75"/>
                <a:gd name="T7" fmla="*/ 112 h 133"/>
                <a:gd name="T8" fmla="*/ 16 w 75"/>
                <a:gd name="T9" fmla="*/ 133 h 133"/>
                <a:gd name="T10" fmla="*/ 0 w 75"/>
                <a:gd name="T11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33">
                  <a:moveTo>
                    <a:pt x="0" y="112"/>
                  </a:moveTo>
                  <a:cubicBezTo>
                    <a:pt x="0" y="112"/>
                    <a:pt x="16" y="49"/>
                    <a:pt x="27" y="0"/>
                  </a:cubicBezTo>
                  <a:cubicBezTo>
                    <a:pt x="37" y="3"/>
                    <a:pt x="45" y="7"/>
                    <a:pt x="53" y="15"/>
                  </a:cubicBezTo>
                  <a:cubicBezTo>
                    <a:pt x="75" y="37"/>
                    <a:pt x="50" y="83"/>
                    <a:pt x="27" y="112"/>
                  </a:cubicBezTo>
                  <a:cubicBezTo>
                    <a:pt x="23" y="117"/>
                    <a:pt x="19" y="124"/>
                    <a:pt x="16" y="133"/>
                  </a:cubicBezTo>
                  <a:cubicBezTo>
                    <a:pt x="0" y="112"/>
                    <a:pt x="0" y="112"/>
                    <a:pt x="0" y="112"/>
                  </a:cubicBezTo>
                  <a:close/>
                </a:path>
              </a:pathLst>
            </a:custGeom>
            <a:solidFill>
              <a:srgbClr val="406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Freeform 89"/>
            <p:cNvSpPr>
              <a:spLocks/>
            </p:cNvSpPr>
            <p:nvPr/>
          </p:nvSpPr>
          <p:spPr bwMode="auto">
            <a:xfrm>
              <a:off x="2665413" y="3970338"/>
              <a:ext cx="122237" cy="115888"/>
            </a:xfrm>
            <a:custGeom>
              <a:avLst/>
              <a:gdLst>
                <a:gd name="T0" fmla="*/ 109 w 109"/>
                <a:gd name="T1" fmla="*/ 51 h 104"/>
                <a:gd name="T2" fmla="*/ 88 w 109"/>
                <a:gd name="T3" fmla="*/ 61 h 104"/>
                <a:gd name="T4" fmla="*/ 0 w 109"/>
                <a:gd name="T5" fmla="*/ 98 h 104"/>
                <a:gd name="T6" fmla="*/ 36 w 109"/>
                <a:gd name="T7" fmla="*/ 0 h 104"/>
                <a:gd name="T8" fmla="*/ 109 w 109"/>
                <a:gd name="T9" fmla="*/ 5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4">
                  <a:moveTo>
                    <a:pt x="109" y="51"/>
                  </a:moveTo>
                  <a:cubicBezTo>
                    <a:pt x="100" y="54"/>
                    <a:pt x="93" y="57"/>
                    <a:pt x="88" y="61"/>
                  </a:cubicBezTo>
                  <a:cubicBezTo>
                    <a:pt x="62" y="84"/>
                    <a:pt x="25" y="104"/>
                    <a:pt x="0" y="98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09" y="51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Freeform 90"/>
            <p:cNvSpPr>
              <a:spLocks/>
            </p:cNvSpPr>
            <p:nvPr/>
          </p:nvSpPr>
          <p:spPr bwMode="auto">
            <a:xfrm>
              <a:off x="2809875" y="3797300"/>
              <a:ext cx="173037" cy="214313"/>
            </a:xfrm>
            <a:custGeom>
              <a:avLst/>
              <a:gdLst>
                <a:gd name="T0" fmla="*/ 1 w 154"/>
                <a:gd name="T1" fmla="*/ 144 h 192"/>
                <a:gd name="T2" fmla="*/ 20 w 154"/>
                <a:gd name="T3" fmla="*/ 0 h 192"/>
                <a:gd name="T4" fmla="*/ 154 w 154"/>
                <a:gd name="T5" fmla="*/ 154 h 192"/>
                <a:gd name="T6" fmla="*/ 33 w 154"/>
                <a:gd name="T7" fmla="*/ 192 h 192"/>
                <a:gd name="T8" fmla="*/ 0 w 154"/>
                <a:gd name="T9" fmla="*/ 144 h 192"/>
                <a:gd name="T10" fmla="*/ 1 w 154"/>
                <a:gd name="T11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92">
                  <a:moveTo>
                    <a:pt x="1" y="144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16" y="174"/>
                    <a:pt x="71" y="184"/>
                    <a:pt x="33" y="192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1" y="144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Freeform 91"/>
            <p:cNvSpPr>
              <a:spLocks/>
            </p:cNvSpPr>
            <p:nvPr/>
          </p:nvSpPr>
          <p:spPr bwMode="auto">
            <a:xfrm>
              <a:off x="2624138" y="3951288"/>
              <a:ext cx="80962" cy="128588"/>
            </a:xfrm>
            <a:custGeom>
              <a:avLst/>
              <a:gdLst>
                <a:gd name="T0" fmla="*/ 37 w 73"/>
                <a:gd name="T1" fmla="*/ 115 h 115"/>
                <a:gd name="T2" fmla="*/ 22 w 73"/>
                <a:gd name="T3" fmla="*/ 107 h 115"/>
                <a:gd name="T4" fmla="*/ 23 w 73"/>
                <a:gd name="T5" fmla="*/ 25 h 115"/>
                <a:gd name="T6" fmla="*/ 48 w 73"/>
                <a:gd name="T7" fmla="*/ 0 h 115"/>
                <a:gd name="T8" fmla="*/ 73 w 73"/>
                <a:gd name="T9" fmla="*/ 17 h 115"/>
                <a:gd name="T10" fmla="*/ 37 w 73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15">
                  <a:moveTo>
                    <a:pt x="37" y="115"/>
                  </a:moveTo>
                  <a:cubicBezTo>
                    <a:pt x="31" y="113"/>
                    <a:pt x="26" y="111"/>
                    <a:pt x="22" y="107"/>
                  </a:cubicBezTo>
                  <a:cubicBezTo>
                    <a:pt x="0" y="84"/>
                    <a:pt x="0" y="48"/>
                    <a:pt x="23" y="2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37" y="115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Freeform 92"/>
            <p:cNvSpPr>
              <a:spLocks/>
            </p:cNvSpPr>
            <p:nvPr/>
          </p:nvSpPr>
          <p:spPr bwMode="auto">
            <a:xfrm>
              <a:off x="2678113" y="3875088"/>
              <a:ext cx="131762" cy="95250"/>
            </a:xfrm>
            <a:custGeom>
              <a:avLst/>
              <a:gdLst>
                <a:gd name="T0" fmla="*/ 17 w 83"/>
                <a:gd name="T1" fmla="*/ 60 h 60"/>
                <a:gd name="T2" fmla="*/ 17 w 83"/>
                <a:gd name="T3" fmla="*/ 60 h 60"/>
                <a:gd name="T4" fmla="*/ 0 w 83"/>
                <a:gd name="T5" fmla="*/ 48 h 60"/>
                <a:gd name="T6" fmla="*/ 48 w 83"/>
                <a:gd name="T7" fmla="*/ 0 h 60"/>
                <a:gd name="T8" fmla="*/ 83 w 83"/>
                <a:gd name="T9" fmla="*/ 52 h 60"/>
                <a:gd name="T10" fmla="*/ 17 w 83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60">
                  <a:moveTo>
                    <a:pt x="17" y="60"/>
                  </a:moveTo>
                  <a:lnTo>
                    <a:pt x="17" y="60"/>
                  </a:lnTo>
                  <a:lnTo>
                    <a:pt x="0" y="48"/>
                  </a:lnTo>
                  <a:lnTo>
                    <a:pt x="48" y="0"/>
                  </a:lnTo>
                  <a:lnTo>
                    <a:pt x="83" y="52"/>
                  </a:lnTo>
                  <a:lnTo>
                    <a:pt x="17" y="60"/>
                  </a:ln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Freeform 93"/>
            <p:cNvSpPr>
              <a:spLocks/>
            </p:cNvSpPr>
            <p:nvPr/>
          </p:nvSpPr>
          <p:spPr bwMode="auto">
            <a:xfrm>
              <a:off x="2705100" y="3957638"/>
              <a:ext cx="142875" cy="69850"/>
            </a:xfrm>
            <a:custGeom>
              <a:avLst/>
              <a:gdLst>
                <a:gd name="T0" fmla="*/ 0 w 127"/>
                <a:gd name="T1" fmla="*/ 11 h 62"/>
                <a:gd name="T2" fmla="*/ 94 w 127"/>
                <a:gd name="T3" fmla="*/ 0 h 62"/>
                <a:gd name="T4" fmla="*/ 127 w 127"/>
                <a:gd name="T5" fmla="*/ 48 h 62"/>
                <a:gd name="T6" fmla="*/ 73 w 127"/>
                <a:gd name="T7" fmla="*/ 62 h 62"/>
                <a:gd name="T8" fmla="*/ 0 w 127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2">
                  <a:moveTo>
                    <a:pt x="0" y="11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06" y="53"/>
                    <a:pt x="87" y="57"/>
                    <a:pt x="73" y="62"/>
                  </a:cubicBezTo>
                  <a:cubicBezTo>
                    <a:pt x="0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Freeform 94"/>
            <p:cNvSpPr>
              <a:spLocks/>
            </p:cNvSpPr>
            <p:nvPr/>
          </p:nvSpPr>
          <p:spPr bwMode="auto">
            <a:xfrm>
              <a:off x="2754313" y="3795713"/>
              <a:ext cx="77787" cy="161925"/>
            </a:xfrm>
            <a:custGeom>
              <a:avLst/>
              <a:gdLst>
                <a:gd name="T0" fmla="*/ 36 w 49"/>
                <a:gd name="T1" fmla="*/ 102 h 102"/>
                <a:gd name="T2" fmla="*/ 35 w 49"/>
                <a:gd name="T3" fmla="*/ 102 h 102"/>
                <a:gd name="T4" fmla="*/ 0 w 49"/>
                <a:gd name="T5" fmla="*/ 50 h 102"/>
                <a:gd name="T6" fmla="*/ 49 w 49"/>
                <a:gd name="T7" fmla="*/ 0 h 102"/>
                <a:gd name="T8" fmla="*/ 49 w 49"/>
                <a:gd name="T9" fmla="*/ 1 h 102"/>
                <a:gd name="T10" fmla="*/ 36 w 49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02">
                  <a:moveTo>
                    <a:pt x="36" y="102"/>
                  </a:moveTo>
                  <a:lnTo>
                    <a:pt x="35" y="102"/>
                  </a:lnTo>
                  <a:lnTo>
                    <a:pt x="0" y="50"/>
                  </a:lnTo>
                  <a:lnTo>
                    <a:pt x="49" y="0"/>
                  </a:lnTo>
                  <a:lnTo>
                    <a:pt x="49" y="1"/>
                  </a:lnTo>
                  <a:lnTo>
                    <a:pt x="36" y="102"/>
                  </a:ln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Freeform 95"/>
            <p:cNvSpPr>
              <a:spLocks/>
            </p:cNvSpPr>
            <p:nvPr/>
          </p:nvSpPr>
          <p:spPr bwMode="auto">
            <a:xfrm>
              <a:off x="2452688" y="3216275"/>
              <a:ext cx="46037" cy="85725"/>
            </a:xfrm>
            <a:custGeom>
              <a:avLst/>
              <a:gdLst>
                <a:gd name="T0" fmla="*/ 22 w 29"/>
                <a:gd name="T1" fmla="*/ 0 h 54"/>
                <a:gd name="T2" fmla="*/ 29 w 29"/>
                <a:gd name="T3" fmla="*/ 25 h 54"/>
                <a:gd name="T4" fmla="*/ 0 w 29"/>
                <a:gd name="T5" fmla="*/ 54 h 54"/>
                <a:gd name="T6" fmla="*/ 22 w 29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54">
                  <a:moveTo>
                    <a:pt x="22" y="0"/>
                  </a:moveTo>
                  <a:lnTo>
                    <a:pt x="29" y="25"/>
                  </a:lnTo>
                  <a:lnTo>
                    <a:pt x="0" y="5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04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Freeform 96"/>
            <p:cNvSpPr>
              <a:spLocks/>
            </p:cNvSpPr>
            <p:nvPr/>
          </p:nvSpPr>
          <p:spPr bwMode="auto">
            <a:xfrm>
              <a:off x="730250" y="2106613"/>
              <a:ext cx="133350" cy="312738"/>
            </a:xfrm>
            <a:custGeom>
              <a:avLst/>
              <a:gdLst>
                <a:gd name="T0" fmla="*/ 0 w 119"/>
                <a:gd name="T1" fmla="*/ 281 h 281"/>
                <a:gd name="T2" fmla="*/ 37 w 119"/>
                <a:gd name="T3" fmla="*/ 146 h 281"/>
                <a:gd name="T4" fmla="*/ 104 w 119"/>
                <a:gd name="T5" fmla="*/ 0 h 281"/>
                <a:gd name="T6" fmla="*/ 119 w 119"/>
                <a:gd name="T7" fmla="*/ 45 h 281"/>
                <a:gd name="T8" fmla="*/ 0 w 119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281">
                  <a:moveTo>
                    <a:pt x="0" y="281"/>
                  </a:moveTo>
                  <a:cubicBezTo>
                    <a:pt x="9" y="235"/>
                    <a:pt x="21" y="190"/>
                    <a:pt x="37" y="146"/>
                  </a:cubicBezTo>
                  <a:cubicBezTo>
                    <a:pt x="55" y="95"/>
                    <a:pt x="78" y="46"/>
                    <a:pt x="104" y="0"/>
                  </a:cubicBezTo>
                  <a:cubicBezTo>
                    <a:pt x="119" y="45"/>
                    <a:pt x="119" y="45"/>
                    <a:pt x="119" y="45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7A9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Freeform 97"/>
            <p:cNvSpPr>
              <a:spLocks/>
            </p:cNvSpPr>
            <p:nvPr/>
          </p:nvSpPr>
          <p:spPr bwMode="auto">
            <a:xfrm>
              <a:off x="846138" y="1968500"/>
              <a:ext cx="219075" cy="187325"/>
            </a:xfrm>
            <a:custGeom>
              <a:avLst/>
              <a:gdLst>
                <a:gd name="T0" fmla="*/ 197 w 197"/>
                <a:gd name="T1" fmla="*/ 17 h 169"/>
                <a:gd name="T2" fmla="*/ 15 w 197"/>
                <a:gd name="T3" fmla="*/ 169 h 169"/>
                <a:gd name="T4" fmla="*/ 15 w 197"/>
                <a:gd name="T5" fmla="*/ 169 h 169"/>
                <a:gd name="T6" fmla="*/ 0 w 197"/>
                <a:gd name="T7" fmla="*/ 124 h 169"/>
                <a:gd name="T8" fmla="*/ 86 w 197"/>
                <a:gd name="T9" fmla="*/ 0 h 169"/>
                <a:gd name="T10" fmla="*/ 197 w 197"/>
                <a:gd name="T11" fmla="*/ 1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169">
                  <a:moveTo>
                    <a:pt x="197" y="17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25" y="80"/>
                    <a:pt x="54" y="38"/>
                    <a:pt x="86" y="0"/>
                  </a:cubicBezTo>
                  <a:cubicBezTo>
                    <a:pt x="197" y="17"/>
                    <a:pt x="197" y="17"/>
                    <a:pt x="197" y="17"/>
                  </a:cubicBez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Freeform 98"/>
            <p:cNvSpPr>
              <a:spLocks/>
            </p:cNvSpPr>
            <p:nvPr/>
          </p:nvSpPr>
          <p:spPr bwMode="auto">
            <a:xfrm>
              <a:off x="1608138" y="1633538"/>
              <a:ext cx="161925" cy="106363"/>
            </a:xfrm>
            <a:custGeom>
              <a:avLst/>
              <a:gdLst>
                <a:gd name="T0" fmla="*/ 127 w 145"/>
                <a:gd name="T1" fmla="*/ 2 h 95"/>
                <a:gd name="T2" fmla="*/ 145 w 145"/>
                <a:gd name="T3" fmla="*/ 3 h 95"/>
                <a:gd name="T4" fmla="*/ 0 w 145"/>
                <a:gd name="T5" fmla="*/ 95 h 95"/>
                <a:gd name="T6" fmla="*/ 55 w 145"/>
                <a:gd name="T7" fmla="*/ 0 h 95"/>
                <a:gd name="T8" fmla="*/ 127 w 145"/>
                <a:gd name="T9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95">
                  <a:moveTo>
                    <a:pt x="127" y="2"/>
                  </a:moveTo>
                  <a:cubicBezTo>
                    <a:pt x="133" y="2"/>
                    <a:pt x="139" y="3"/>
                    <a:pt x="145" y="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79" y="0"/>
                    <a:pt x="103" y="0"/>
                    <a:pt x="127" y="2"/>
                  </a:cubicBez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Freeform 99"/>
            <p:cNvSpPr>
              <a:spLocks/>
            </p:cNvSpPr>
            <p:nvPr/>
          </p:nvSpPr>
          <p:spPr bwMode="auto">
            <a:xfrm>
              <a:off x="741363" y="2838450"/>
              <a:ext cx="77787" cy="117475"/>
            </a:xfrm>
            <a:custGeom>
              <a:avLst/>
              <a:gdLst>
                <a:gd name="T0" fmla="*/ 70 w 70"/>
                <a:gd name="T1" fmla="*/ 44 h 104"/>
                <a:gd name="T2" fmla="*/ 36 w 70"/>
                <a:gd name="T3" fmla="*/ 104 h 104"/>
                <a:gd name="T4" fmla="*/ 0 w 70"/>
                <a:gd name="T5" fmla="*/ 0 h 104"/>
                <a:gd name="T6" fmla="*/ 70 w 70"/>
                <a:gd name="T7" fmla="*/ 43 h 104"/>
                <a:gd name="T8" fmla="*/ 70 w 70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4">
                  <a:moveTo>
                    <a:pt x="70" y="44"/>
                  </a:moveTo>
                  <a:cubicBezTo>
                    <a:pt x="36" y="104"/>
                    <a:pt x="36" y="104"/>
                    <a:pt x="36" y="104"/>
                  </a:cubicBezTo>
                  <a:cubicBezTo>
                    <a:pt x="22" y="70"/>
                    <a:pt x="10" y="36"/>
                    <a:pt x="0" y="0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0" y="44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Freeform 100"/>
            <p:cNvSpPr>
              <a:spLocks/>
            </p:cNvSpPr>
            <p:nvPr/>
          </p:nvSpPr>
          <p:spPr bwMode="auto">
            <a:xfrm>
              <a:off x="711200" y="2573338"/>
              <a:ext cx="106362" cy="261938"/>
            </a:xfrm>
            <a:custGeom>
              <a:avLst/>
              <a:gdLst>
                <a:gd name="T0" fmla="*/ 95 w 95"/>
                <a:gd name="T1" fmla="*/ 51 h 236"/>
                <a:gd name="T2" fmla="*/ 95 w 95"/>
                <a:gd name="T3" fmla="*/ 53 h 236"/>
                <a:gd name="T4" fmla="*/ 27 w 95"/>
                <a:gd name="T5" fmla="*/ 236 h 236"/>
                <a:gd name="T6" fmla="*/ 3 w 95"/>
                <a:gd name="T7" fmla="*/ 96 h 236"/>
                <a:gd name="T8" fmla="*/ 2 w 95"/>
                <a:gd name="T9" fmla="*/ 0 h 236"/>
                <a:gd name="T10" fmla="*/ 95 w 95"/>
                <a:gd name="T11" fmla="*/ 50 h 236"/>
                <a:gd name="T12" fmla="*/ 95 w 95"/>
                <a:gd name="T13" fmla="*/ 5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236">
                  <a:moveTo>
                    <a:pt x="95" y="51"/>
                  </a:moveTo>
                  <a:cubicBezTo>
                    <a:pt x="95" y="52"/>
                    <a:pt x="95" y="52"/>
                    <a:pt x="95" y="53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15" y="191"/>
                    <a:pt x="7" y="144"/>
                    <a:pt x="3" y="96"/>
                  </a:cubicBezTo>
                  <a:cubicBezTo>
                    <a:pt x="1" y="65"/>
                    <a:pt x="0" y="33"/>
                    <a:pt x="2" y="0"/>
                  </a:cubicBezTo>
                  <a:cubicBezTo>
                    <a:pt x="95" y="50"/>
                    <a:pt x="95" y="50"/>
                    <a:pt x="95" y="50"/>
                  </a:cubicBezTo>
                  <a:lnTo>
                    <a:pt x="95" y="51"/>
                  </a:ln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Freeform 101"/>
            <p:cNvSpPr>
              <a:spLocks/>
            </p:cNvSpPr>
            <p:nvPr/>
          </p:nvSpPr>
          <p:spPr bwMode="auto">
            <a:xfrm>
              <a:off x="781050" y="2887663"/>
              <a:ext cx="77787" cy="209550"/>
            </a:xfrm>
            <a:custGeom>
              <a:avLst/>
              <a:gdLst>
                <a:gd name="T0" fmla="*/ 70 w 70"/>
                <a:gd name="T1" fmla="*/ 188 h 188"/>
                <a:gd name="T2" fmla="*/ 0 w 70"/>
                <a:gd name="T3" fmla="*/ 60 h 188"/>
                <a:gd name="T4" fmla="*/ 34 w 70"/>
                <a:gd name="T5" fmla="*/ 0 h 188"/>
                <a:gd name="T6" fmla="*/ 70 w 70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188">
                  <a:moveTo>
                    <a:pt x="70" y="188"/>
                  </a:moveTo>
                  <a:cubicBezTo>
                    <a:pt x="43" y="148"/>
                    <a:pt x="19" y="105"/>
                    <a:pt x="0" y="6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70" y="188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Freeform 102"/>
            <p:cNvSpPr>
              <a:spLocks/>
            </p:cNvSpPr>
            <p:nvPr/>
          </p:nvSpPr>
          <p:spPr bwMode="auto">
            <a:xfrm>
              <a:off x="941388" y="1843088"/>
              <a:ext cx="131762" cy="144463"/>
            </a:xfrm>
            <a:custGeom>
              <a:avLst/>
              <a:gdLst>
                <a:gd name="T0" fmla="*/ 0 w 117"/>
                <a:gd name="T1" fmla="*/ 112 h 129"/>
                <a:gd name="T2" fmla="*/ 39 w 117"/>
                <a:gd name="T3" fmla="*/ 69 h 129"/>
                <a:gd name="T4" fmla="*/ 39 w 117"/>
                <a:gd name="T5" fmla="*/ 69 h 129"/>
                <a:gd name="T6" fmla="*/ 45 w 117"/>
                <a:gd name="T7" fmla="*/ 63 h 129"/>
                <a:gd name="T8" fmla="*/ 117 w 117"/>
                <a:gd name="T9" fmla="*/ 0 h 129"/>
                <a:gd name="T10" fmla="*/ 111 w 117"/>
                <a:gd name="T11" fmla="*/ 129 h 129"/>
                <a:gd name="T12" fmla="*/ 0 w 117"/>
                <a:gd name="T13" fmla="*/ 11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29">
                  <a:moveTo>
                    <a:pt x="0" y="112"/>
                  </a:moveTo>
                  <a:cubicBezTo>
                    <a:pt x="13" y="97"/>
                    <a:pt x="25" y="83"/>
                    <a:pt x="39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67" y="41"/>
                    <a:pt x="91" y="20"/>
                    <a:pt x="117" y="0"/>
                  </a:cubicBezTo>
                  <a:cubicBezTo>
                    <a:pt x="111" y="129"/>
                    <a:pt x="111" y="129"/>
                    <a:pt x="111" y="129"/>
                  </a:cubicBezTo>
                  <a:lnTo>
                    <a:pt x="0" y="112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Freeform 103"/>
            <p:cNvSpPr>
              <a:spLocks/>
            </p:cNvSpPr>
            <p:nvPr/>
          </p:nvSpPr>
          <p:spPr bwMode="auto">
            <a:xfrm>
              <a:off x="1370013" y="1633538"/>
              <a:ext cx="300037" cy="107950"/>
            </a:xfrm>
            <a:custGeom>
              <a:avLst/>
              <a:gdLst>
                <a:gd name="T0" fmla="*/ 212 w 269"/>
                <a:gd name="T1" fmla="*/ 97 h 97"/>
                <a:gd name="T2" fmla="*/ 0 w 269"/>
                <a:gd name="T3" fmla="*/ 46 h 97"/>
                <a:gd name="T4" fmla="*/ 269 w 269"/>
                <a:gd name="T5" fmla="*/ 0 h 97"/>
                <a:gd name="T6" fmla="*/ 214 w 269"/>
                <a:gd name="T7" fmla="*/ 95 h 97"/>
                <a:gd name="T8" fmla="*/ 212 w 269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97">
                  <a:moveTo>
                    <a:pt x="212" y="97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87" y="18"/>
                    <a:pt x="179" y="2"/>
                    <a:pt x="269" y="0"/>
                  </a:cubicBezTo>
                  <a:cubicBezTo>
                    <a:pt x="214" y="95"/>
                    <a:pt x="214" y="95"/>
                    <a:pt x="214" y="95"/>
                  </a:cubicBezTo>
                  <a:lnTo>
                    <a:pt x="212" y="97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Freeform 104"/>
            <p:cNvSpPr>
              <a:spLocks/>
            </p:cNvSpPr>
            <p:nvPr/>
          </p:nvSpPr>
          <p:spPr bwMode="auto">
            <a:xfrm>
              <a:off x="1227138" y="1687513"/>
              <a:ext cx="138112" cy="176213"/>
            </a:xfrm>
            <a:custGeom>
              <a:avLst/>
              <a:gdLst>
                <a:gd name="T0" fmla="*/ 124 w 124"/>
                <a:gd name="T1" fmla="*/ 0 h 158"/>
                <a:gd name="T2" fmla="*/ 6 w 124"/>
                <a:gd name="T3" fmla="*/ 155 h 158"/>
                <a:gd name="T4" fmla="*/ 1 w 124"/>
                <a:gd name="T5" fmla="*/ 158 h 158"/>
                <a:gd name="T6" fmla="*/ 0 w 124"/>
                <a:gd name="T7" fmla="*/ 158 h 158"/>
                <a:gd name="T8" fmla="*/ 10 w 124"/>
                <a:gd name="T9" fmla="*/ 46 h 158"/>
                <a:gd name="T10" fmla="*/ 99 w 124"/>
                <a:gd name="T11" fmla="*/ 8 h 158"/>
                <a:gd name="T12" fmla="*/ 124 w 124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58">
                  <a:moveTo>
                    <a:pt x="124" y="0"/>
                  </a:moveTo>
                  <a:cubicBezTo>
                    <a:pt x="6" y="155"/>
                    <a:pt x="6" y="155"/>
                    <a:pt x="6" y="155"/>
                  </a:cubicBezTo>
                  <a:cubicBezTo>
                    <a:pt x="4" y="156"/>
                    <a:pt x="3" y="157"/>
                    <a:pt x="1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39" y="32"/>
                    <a:pt x="69" y="19"/>
                    <a:pt x="99" y="8"/>
                  </a:cubicBezTo>
                  <a:cubicBezTo>
                    <a:pt x="108" y="5"/>
                    <a:pt x="116" y="2"/>
                    <a:pt x="124" y="0"/>
                  </a:cubicBez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Freeform 105"/>
            <p:cNvSpPr>
              <a:spLocks/>
            </p:cNvSpPr>
            <p:nvPr/>
          </p:nvSpPr>
          <p:spPr bwMode="auto">
            <a:xfrm>
              <a:off x="1077913" y="1738313"/>
              <a:ext cx="160337" cy="125413"/>
            </a:xfrm>
            <a:custGeom>
              <a:avLst/>
              <a:gdLst>
                <a:gd name="T0" fmla="*/ 0 w 144"/>
                <a:gd name="T1" fmla="*/ 90 h 112"/>
                <a:gd name="T2" fmla="*/ 144 w 144"/>
                <a:gd name="T3" fmla="*/ 0 h 112"/>
                <a:gd name="T4" fmla="*/ 134 w 144"/>
                <a:gd name="T5" fmla="*/ 112 h 112"/>
                <a:gd name="T6" fmla="*/ 0 w 144"/>
                <a:gd name="T7" fmla="*/ 9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12">
                  <a:moveTo>
                    <a:pt x="0" y="90"/>
                  </a:moveTo>
                  <a:cubicBezTo>
                    <a:pt x="45" y="56"/>
                    <a:pt x="93" y="26"/>
                    <a:pt x="144" y="0"/>
                  </a:cubicBezTo>
                  <a:cubicBezTo>
                    <a:pt x="134" y="112"/>
                    <a:pt x="134" y="112"/>
                    <a:pt x="134" y="112"/>
                  </a:cubicBezTo>
                  <a:lnTo>
                    <a:pt x="0" y="90"/>
                  </a:ln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Freeform 106"/>
            <p:cNvSpPr>
              <a:spLocks/>
            </p:cNvSpPr>
            <p:nvPr/>
          </p:nvSpPr>
          <p:spPr bwMode="auto">
            <a:xfrm>
              <a:off x="712788" y="2425700"/>
              <a:ext cx="104775" cy="203200"/>
            </a:xfrm>
            <a:custGeom>
              <a:avLst/>
              <a:gdLst>
                <a:gd name="T0" fmla="*/ 93 w 93"/>
                <a:gd name="T1" fmla="*/ 182 h 182"/>
                <a:gd name="T2" fmla="*/ 0 w 93"/>
                <a:gd name="T3" fmla="*/ 132 h 182"/>
                <a:gd name="T4" fmla="*/ 14 w 93"/>
                <a:gd name="T5" fmla="*/ 0 h 182"/>
                <a:gd name="T6" fmla="*/ 93 w 93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2">
                  <a:moveTo>
                    <a:pt x="93" y="18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1" y="89"/>
                    <a:pt x="6" y="44"/>
                    <a:pt x="14" y="0"/>
                  </a:cubicBezTo>
                  <a:lnTo>
                    <a:pt x="93" y="182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Freeform 107"/>
            <p:cNvSpPr>
              <a:spLocks/>
            </p:cNvSpPr>
            <p:nvPr/>
          </p:nvSpPr>
          <p:spPr bwMode="auto">
            <a:xfrm>
              <a:off x="1846263" y="3500438"/>
              <a:ext cx="134937" cy="100013"/>
            </a:xfrm>
            <a:custGeom>
              <a:avLst/>
              <a:gdLst>
                <a:gd name="T0" fmla="*/ 120 w 120"/>
                <a:gd name="T1" fmla="*/ 0 h 90"/>
                <a:gd name="T2" fmla="*/ 120 w 120"/>
                <a:gd name="T3" fmla="*/ 0 h 90"/>
                <a:gd name="T4" fmla="*/ 92 w 120"/>
                <a:gd name="T5" fmla="*/ 90 h 90"/>
                <a:gd name="T6" fmla="*/ 1 w 120"/>
                <a:gd name="T7" fmla="*/ 57 h 90"/>
                <a:gd name="T8" fmla="*/ 0 w 120"/>
                <a:gd name="T9" fmla="*/ 55 h 90"/>
                <a:gd name="T10" fmla="*/ 120 w 12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0"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64" y="76"/>
                    <a:pt x="34" y="66"/>
                    <a:pt x="1" y="57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rgbClr val="7A9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Freeform 108"/>
            <p:cNvSpPr>
              <a:spLocks/>
            </p:cNvSpPr>
            <p:nvPr/>
          </p:nvSpPr>
          <p:spPr bwMode="auto">
            <a:xfrm>
              <a:off x="1844675" y="3562350"/>
              <a:ext cx="3175" cy="1588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1 h 2"/>
                <a:gd name="T4" fmla="*/ 2 w 3"/>
                <a:gd name="T5" fmla="*/ 0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3" name="Freeform 109"/>
            <p:cNvSpPr>
              <a:spLocks/>
            </p:cNvSpPr>
            <p:nvPr/>
          </p:nvSpPr>
          <p:spPr bwMode="auto">
            <a:xfrm>
              <a:off x="1525588" y="3414713"/>
              <a:ext cx="319087" cy="147638"/>
            </a:xfrm>
            <a:custGeom>
              <a:avLst/>
              <a:gdLst>
                <a:gd name="T0" fmla="*/ 95 w 286"/>
                <a:gd name="T1" fmla="*/ 1 h 133"/>
                <a:gd name="T2" fmla="*/ 286 w 286"/>
                <a:gd name="T3" fmla="*/ 133 h 133"/>
                <a:gd name="T4" fmla="*/ 134 w 286"/>
                <a:gd name="T5" fmla="*/ 103 h 133"/>
                <a:gd name="T6" fmla="*/ 0 w 286"/>
                <a:gd name="T7" fmla="*/ 78 h 133"/>
                <a:gd name="T8" fmla="*/ 90 w 286"/>
                <a:gd name="T9" fmla="*/ 0 h 133"/>
                <a:gd name="T10" fmla="*/ 95 w 286"/>
                <a:gd name="T11" fmla="*/ 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133">
                  <a:moveTo>
                    <a:pt x="95" y="1"/>
                  </a:moveTo>
                  <a:cubicBezTo>
                    <a:pt x="286" y="133"/>
                    <a:pt x="286" y="133"/>
                    <a:pt x="286" y="133"/>
                  </a:cubicBezTo>
                  <a:cubicBezTo>
                    <a:pt x="239" y="121"/>
                    <a:pt x="188" y="113"/>
                    <a:pt x="134" y="103"/>
                  </a:cubicBezTo>
                  <a:cubicBezTo>
                    <a:pt x="92" y="96"/>
                    <a:pt x="47" y="88"/>
                    <a:pt x="0" y="78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0"/>
                    <a:pt x="93" y="1"/>
                    <a:pt x="95" y="1"/>
                  </a:cubicBez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4" name="Freeform 110"/>
            <p:cNvSpPr>
              <a:spLocks/>
            </p:cNvSpPr>
            <p:nvPr/>
          </p:nvSpPr>
          <p:spPr bwMode="auto">
            <a:xfrm>
              <a:off x="1401763" y="3414713"/>
              <a:ext cx="223837" cy="87313"/>
            </a:xfrm>
            <a:custGeom>
              <a:avLst/>
              <a:gdLst>
                <a:gd name="T0" fmla="*/ 200 w 201"/>
                <a:gd name="T1" fmla="*/ 0 h 78"/>
                <a:gd name="T2" fmla="*/ 201 w 201"/>
                <a:gd name="T3" fmla="*/ 0 h 78"/>
                <a:gd name="T4" fmla="*/ 111 w 201"/>
                <a:gd name="T5" fmla="*/ 78 h 78"/>
                <a:gd name="T6" fmla="*/ 0 w 201"/>
                <a:gd name="T7" fmla="*/ 50 h 78"/>
                <a:gd name="T8" fmla="*/ 0 w 201"/>
                <a:gd name="T9" fmla="*/ 49 h 78"/>
                <a:gd name="T10" fmla="*/ 200 w 201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" h="78">
                  <a:moveTo>
                    <a:pt x="200" y="0"/>
                  </a:moveTo>
                  <a:cubicBezTo>
                    <a:pt x="200" y="0"/>
                    <a:pt x="200" y="0"/>
                    <a:pt x="201" y="0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75" y="70"/>
                    <a:pt x="38" y="61"/>
                    <a:pt x="0" y="50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200" y="0"/>
                  </a:ln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5" name="Freeform 111"/>
            <p:cNvSpPr>
              <a:spLocks/>
            </p:cNvSpPr>
            <p:nvPr/>
          </p:nvSpPr>
          <p:spPr bwMode="auto">
            <a:xfrm>
              <a:off x="1193800" y="3319463"/>
              <a:ext cx="207962" cy="150813"/>
            </a:xfrm>
            <a:custGeom>
              <a:avLst/>
              <a:gdLst>
                <a:gd name="T0" fmla="*/ 87 w 187"/>
                <a:gd name="T1" fmla="*/ 0 h 136"/>
                <a:gd name="T2" fmla="*/ 87 w 187"/>
                <a:gd name="T3" fmla="*/ 0 h 136"/>
                <a:gd name="T4" fmla="*/ 186 w 187"/>
                <a:gd name="T5" fmla="*/ 135 h 136"/>
                <a:gd name="T6" fmla="*/ 187 w 187"/>
                <a:gd name="T7" fmla="*/ 135 h 136"/>
                <a:gd name="T8" fmla="*/ 187 w 187"/>
                <a:gd name="T9" fmla="*/ 136 h 136"/>
                <a:gd name="T10" fmla="*/ 0 w 187"/>
                <a:gd name="T11" fmla="*/ 60 h 136"/>
                <a:gd name="T12" fmla="*/ 87 w 187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36">
                  <a:moveTo>
                    <a:pt x="87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7" y="135"/>
                    <a:pt x="187" y="135"/>
                    <a:pt x="187" y="135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26" y="117"/>
                    <a:pt x="63" y="93"/>
                    <a:pt x="0" y="6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6" name="Freeform 112"/>
            <p:cNvSpPr>
              <a:spLocks/>
            </p:cNvSpPr>
            <p:nvPr/>
          </p:nvSpPr>
          <p:spPr bwMode="auto">
            <a:xfrm>
              <a:off x="863600" y="3101975"/>
              <a:ext cx="217487" cy="215900"/>
            </a:xfrm>
            <a:custGeom>
              <a:avLst/>
              <a:gdLst>
                <a:gd name="T0" fmla="*/ 196 w 196"/>
                <a:gd name="T1" fmla="*/ 159 h 193"/>
                <a:gd name="T2" fmla="*/ 196 w 196"/>
                <a:gd name="T3" fmla="*/ 193 h 193"/>
                <a:gd name="T4" fmla="*/ 164 w 196"/>
                <a:gd name="T5" fmla="*/ 170 h 193"/>
                <a:gd name="T6" fmla="*/ 0 w 196"/>
                <a:gd name="T7" fmla="*/ 0 h 193"/>
                <a:gd name="T8" fmla="*/ 194 w 196"/>
                <a:gd name="T9" fmla="*/ 159 h 193"/>
                <a:gd name="T10" fmla="*/ 196 w 196"/>
                <a:gd name="T11" fmla="*/ 15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193">
                  <a:moveTo>
                    <a:pt x="196" y="159"/>
                  </a:moveTo>
                  <a:cubicBezTo>
                    <a:pt x="196" y="193"/>
                    <a:pt x="196" y="193"/>
                    <a:pt x="196" y="193"/>
                  </a:cubicBezTo>
                  <a:cubicBezTo>
                    <a:pt x="186" y="186"/>
                    <a:pt x="175" y="178"/>
                    <a:pt x="164" y="170"/>
                  </a:cubicBezTo>
                  <a:cubicBezTo>
                    <a:pt x="100" y="122"/>
                    <a:pt x="45" y="64"/>
                    <a:pt x="0" y="0"/>
                  </a:cubicBezTo>
                  <a:cubicBezTo>
                    <a:pt x="194" y="159"/>
                    <a:pt x="194" y="159"/>
                    <a:pt x="194" y="159"/>
                  </a:cubicBezTo>
                  <a:lnTo>
                    <a:pt x="196" y="159"/>
                  </a:lnTo>
                  <a:close/>
                </a:path>
              </a:pathLst>
            </a:custGeom>
            <a:solidFill>
              <a:srgbClr val="FFF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7" name="Freeform 113"/>
            <p:cNvSpPr>
              <a:spLocks/>
            </p:cNvSpPr>
            <p:nvPr/>
          </p:nvSpPr>
          <p:spPr bwMode="auto">
            <a:xfrm>
              <a:off x="2241550" y="3309938"/>
              <a:ext cx="203200" cy="188913"/>
            </a:xfrm>
            <a:custGeom>
              <a:avLst/>
              <a:gdLst>
                <a:gd name="T0" fmla="*/ 128 w 128"/>
                <a:gd name="T1" fmla="*/ 0 h 119"/>
                <a:gd name="T2" fmla="*/ 10 w 128"/>
                <a:gd name="T3" fmla="*/ 119 h 119"/>
                <a:gd name="T4" fmla="*/ 0 w 128"/>
                <a:gd name="T5" fmla="*/ 67 h 119"/>
                <a:gd name="T6" fmla="*/ 128 w 128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19">
                  <a:moveTo>
                    <a:pt x="128" y="0"/>
                  </a:moveTo>
                  <a:lnTo>
                    <a:pt x="10" y="119"/>
                  </a:lnTo>
                  <a:lnTo>
                    <a:pt x="0" y="67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695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8" name="Freeform 114"/>
            <p:cNvSpPr>
              <a:spLocks/>
            </p:cNvSpPr>
            <p:nvPr/>
          </p:nvSpPr>
          <p:spPr bwMode="auto">
            <a:xfrm>
              <a:off x="1081088" y="3279775"/>
              <a:ext cx="209550" cy="106363"/>
            </a:xfrm>
            <a:custGeom>
              <a:avLst/>
              <a:gdLst>
                <a:gd name="T0" fmla="*/ 187 w 187"/>
                <a:gd name="T1" fmla="*/ 35 h 95"/>
                <a:gd name="T2" fmla="*/ 100 w 187"/>
                <a:gd name="T3" fmla="*/ 95 h 95"/>
                <a:gd name="T4" fmla="*/ 0 w 187"/>
                <a:gd name="T5" fmla="*/ 34 h 95"/>
                <a:gd name="T6" fmla="*/ 0 w 187"/>
                <a:gd name="T7" fmla="*/ 0 h 95"/>
                <a:gd name="T8" fmla="*/ 187 w 187"/>
                <a:gd name="T9" fmla="*/ 3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95">
                  <a:moveTo>
                    <a:pt x="187" y="35"/>
                  </a:moveTo>
                  <a:cubicBezTo>
                    <a:pt x="100" y="95"/>
                    <a:pt x="100" y="95"/>
                    <a:pt x="100" y="95"/>
                  </a:cubicBezTo>
                  <a:cubicBezTo>
                    <a:pt x="66" y="77"/>
                    <a:pt x="33" y="57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87" y="35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9" name="Freeform 115"/>
            <p:cNvSpPr>
              <a:spLocks/>
            </p:cNvSpPr>
            <p:nvPr/>
          </p:nvSpPr>
          <p:spPr bwMode="auto">
            <a:xfrm>
              <a:off x="2649538" y="2774950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0" name="Freeform 116"/>
            <p:cNvSpPr>
              <a:spLocks/>
            </p:cNvSpPr>
            <p:nvPr/>
          </p:nvSpPr>
          <p:spPr bwMode="auto">
            <a:xfrm>
              <a:off x="2130425" y="3416300"/>
              <a:ext cx="127000" cy="123825"/>
            </a:xfrm>
            <a:custGeom>
              <a:avLst/>
              <a:gdLst>
                <a:gd name="T0" fmla="*/ 4 w 80"/>
                <a:gd name="T1" fmla="*/ 35 h 78"/>
                <a:gd name="T2" fmla="*/ 70 w 80"/>
                <a:gd name="T3" fmla="*/ 0 h 78"/>
                <a:gd name="T4" fmla="*/ 80 w 80"/>
                <a:gd name="T5" fmla="*/ 52 h 78"/>
                <a:gd name="T6" fmla="*/ 54 w 80"/>
                <a:gd name="T7" fmla="*/ 78 h 78"/>
                <a:gd name="T8" fmla="*/ 0 w 80"/>
                <a:gd name="T9" fmla="*/ 38 h 78"/>
                <a:gd name="T10" fmla="*/ 4 w 80"/>
                <a:gd name="T11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78">
                  <a:moveTo>
                    <a:pt x="4" y="35"/>
                  </a:moveTo>
                  <a:lnTo>
                    <a:pt x="70" y="0"/>
                  </a:lnTo>
                  <a:lnTo>
                    <a:pt x="80" y="52"/>
                  </a:lnTo>
                  <a:lnTo>
                    <a:pt x="54" y="78"/>
                  </a:lnTo>
                  <a:lnTo>
                    <a:pt x="0" y="38"/>
                  </a:lnTo>
                  <a:lnTo>
                    <a:pt x="4" y="35"/>
                  </a:lnTo>
                  <a:close/>
                </a:path>
              </a:pathLst>
            </a:custGeom>
            <a:solidFill>
              <a:srgbClr val="406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1" name="Freeform 117"/>
            <p:cNvSpPr>
              <a:spLocks/>
            </p:cNvSpPr>
            <p:nvPr/>
          </p:nvSpPr>
          <p:spPr bwMode="auto">
            <a:xfrm>
              <a:off x="2066925" y="3476625"/>
              <a:ext cx="149225" cy="214313"/>
            </a:xfrm>
            <a:custGeom>
              <a:avLst/>
              <a:gdLst>
                <a:gd name="T0" fmla="*/ 40 w 94"/>
                <a:gd name="T1" fmla="*/ 0 h 135"/>
                <a:gd name="T2" fmla="*/ 94 w 94"/>
                <a:gd name="T3" fmla="*/ 40 h 135"/>
                <a:gd name="T4" fmla="*/ 0 w 94"/>
                <a:gd name="T5" fmla="*/ 135 h 135"/>
                <a:gd name="T6" fmla="*/ 38 w 94"/>
                <a:gd name="T7" fmla="*/ 2 h 135"/>
                <a:gd name="T8" fmla="*/ 40 w 94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35">
                  <a:moveTo>
                    <a:pt x="40" y="0"/>
                  </a:moveTo>
                  <a:lnTo>
                    <a:pt x="94" y="40"/>
                  </a:lnTo>
                  <a:lnTo>
                    <a:pt x="0" y="135"/>
                  </a:lnTo>
                  <a:lnTo>
                    <a:pt x="38" y="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5AB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2" name="Freeform 118"/>
            <p:cNvSpPr>
              <a:spLocks/>
            </p:cNvSpPr>
            <p:nvPr/>
          </p:nvSpPr>
          <p:spPr bwMode="auto">
            <a:xfrm>
              <a:off x="1949450" y="3500438"/>
              <a:ext cx="117475" cy="190500"/>
            </a:xfrm>
            <a:custGeom>
              <a:avLst/>
              <a:gdLst>
                <a:gd name="T0" fmla="*/ 106 w 106"/>
                <a:gd name="T1" fmla="*/ 170 h 170"/>
                <a:gd name="T2" fmla="*/ 73 w 106"/>
                <a:gd name="T3" fmla="*/ 139 h 170"/>
                <a:gd name="T4" fmla="*/ 0 w 106"/>
                <a:gd name="T5" fmla="*/ 90 h 170"/>
                <a:gd name="T6" fmla="*/ 28 w 106"/>
                <a:gd name="T7" fmla="*/ 0 h 170"/>
                <a:gd name="T8" fmla="*/ 106 w 106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70">
                  <a:moveTo>
                    <a:pt x="106" y="170"/>
                  </a:moveTo>
                  <a:cubicBezTo>
                    <a:pt x="73" y="139"/>
                    <a:pt x="73" y="139"/>
                    <a:pt x="73" y="139"/>
                  </a:cubicBezTo>
                  <a:cubicBezTo>
                    <a:pt x="52" y="118"/>
                    <a:pt x="27" y="103"/>
                    <a:pt x="0" y="9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106" y="170"/>
                  </a:lnTo>
                  <a:close/>
                </a:path>
              </a:pathLst>
            </a:custGeom>
            <a:solidFill>
              <a:srgbClr val="376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3" name="Freeform 119"/>
            <p:cNvSpPr>
              <a:spLocks/>
            </p:cNvSpPr>
            <p:nvPr/>
          </p:nvSpPr>
          <p:spPr bwMode="auto">
            <a:xfrm>
              <a:off x="2565400" y="23844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4" name="Freeform 120"/>
            <p:cNvSpPr>
              <a:spLocks/>
            </p:cNvSpPr>
            <p:nvPr/>
          </p:nvSpPr>
          <p:spPr bwMode="auto">
            <a:xfrm>
              <a:off x="2120900" y="1747838"/>
              <a:ext cx="204787" cy="204788"/>
            </a:xfrm>
            <a:custGeom>
              <a:avLst/>
              <a:gdLst>
                <a:gd name="T0" fmla="*/ 90 w 183"/>
                <a:gd name="T1" fmla="*/ 184 h 184"/>
                <a:gd name="T2" fmla="*/ 0 w 183"/>
                <a:gd name="T3" fmla="*/ 0 h 184"/>
                <a:gd name="T4" fmla="*/ 183 w 183"/>
                <a:gd name="T5" fmla="*/ 149 h 184"/>
                <a:gd name="T6" fmla="*/ 91 w 183"/>
                <a:gd name="T7" fmla="*/ 184 h 184"/>
                <a:gd name="T8" fmla="*/ 90 w 183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90" y="18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8" y="39"/>
                    <a:pt x="130" y="89"/>
                    <a:pt x="183" y="149"/>
                  </a:cubicBezTo>
                  <a:cubicBezTo>
                    <a:pt x="91" y="184"/>
                    <a:pt x="91" y="184"/>
                    <a:pt x="91" y="184"/>
                  </a:cubicBezTo>
                  <a:lnTo>
                    <a:pt x="90" y="184"/>
                  </a:lnTo>
                  <a:close/>
                </a:path>
              </a:pathLst>
            </a:custGeom>
            <a:solidFill>
              <a:srgbClr val="F2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5" name="Freeform 121"/>
            <p:cNvSpPr>
              <a:spLocks/>
            </p:cNvSpPr>
            <p:nvPr/>
          </p:nvSpPr>
          <p:spPr bwMode="auto">
            <a:xfrm>
              <a:off x="2501900" y="2389188"/>
              <a:ext cx="103187" cy="185738"/>
            </a:xfrm>
            <a:custGeom>
              <a:avLst/>
              <a:gdLst>
                <a:gd name="T0" fmla="*/ 59 w 93"/>
                <a:gd name="T1" fmla="*/ 0 h 167"/>
                <a:gd name="T2" fmla="*/ 93 w 93"/>
                <a:gd name="T3" fmla="*/ 164 h 167"/>
                <a:gd name="T4" fmla="*/ 0 w 93"/>
                <a:gd name="T5" fmla="*/ 167 h 167"/>
                <a:gd name="T6" fmla="*/ 59 w 93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67">
                  <a:moveTo>
                    <a:pt x="59" y="0"/>
                  </a:moveTo>
                  <a:cubicBezTo>
                    <a:pt x="73" y="58"/>
                    <a:pt x="84" y="113"/>
                    <a:pt x="93" y="164"/>
                  </a:cubicBezTo>
                  <a:cubicBezTo>
                    <a:pt x="0" y="167"/>
                    <a:pt x="0" y="167"/>
                    <a:pt x="0" y="167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6" name="Freeform 122"/>
            <p:cNvSpPr>
              <a:spLocks/>
            </p:cNvSpPr>
            <p:nvPr/>
          </p:nvSpPr>
          <p:spPr bwMode="auto">
            <a:xfrm>
              <a:off x="2565400" y="2978150"/>
              <a:ext cx="206375" cy="90488"/>
            </a:xfrm>
            <a:custGeom>
              <a:avLst/>
              <a:gdLst>
                <a:gd name="T0" fmla="*/ 130 w 130"/>
                <a:gd name="T1" fmla="*/ 0 h 57"/>
                <a:gd name="T2" fmla="*/ 74 w 130"/>
                <a:gd name="T3" fmla="*/ 57 h 57"/>
                <a:gd name="T4" fmla="*/ 0 w 130"/>
                <a:gd name="T5" fmla="*/ 40 h 57"/>
                <a:gd name="T6" fmla="*/ 130 w 130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57">
                  <a:moveTo>
                    <a:pt x="130" y="0"/>
                  </a:moveTo>
                  <a:lnTo>
                    <a:pt x="74" y="57"/>
                  </a:lnTo>
                  <a:lnTo>
                    <a:pt x="0" y="4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7" name="Freeform 123"/>
            <p:cNvSpPr>
              <a:spLocks/>
            </p:cNvSpPr>
            <p:nvPr/>
          </p:nvSpPr>
          <p:spPr bwMode="auto">
            <a:xfrm>
              <a:off x="2413000" y="2238375"/>
              <a:ext cx="152400" cy="146050"/>
            </a:xfrm>
            <a:custGeom>
              <a:avLst/>
              <a:gdLst>
                <a:gd name="T0" fmla="*/ 0 w 138"/>
                <a:gd name="T1" fmla="*/ 0 h 131"/>
                <a:gd name="T2" fmla="*/ 98 w 138"/>
                <a:gd name="T3" fmla="*/ 3 h 131"/>
                <a:gd name="T4" fmla="*/ 138 w 138"/>
                <a:gd name="T5" fmla="*/ 131 h 131"/>
                <a:gd name="T6" fmla="*/ 138 w 138"/>
                <a:gd name="T7" fmla="*/ 131 h 131"/>
                <a:gd name="T8" fmla="*/ 0 w 13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1">
                  <a:moveTo>
                    <a:pt x="0" y="0"/>
                  </a:moveTo>
                  <a:cubicBezTo>
                    <a:pt x="98" y="3"/>
                    <a:pt x="98" y="3"/>
                    <a:pt x="98" y="3"/>
                  </a:cubicBezTo>
                  <a:cubicBezTo>
                    <a:pt x="114" y="46"/>
                    <a:pt x="127" y="89"/>
                    <a:pt x="138" y="131"/>
                  </a:cubicBezTo>
                  <a:cubicBezTo>
                    <a:pt x="138" y="131"/>
                    <a:pt x="138" y="131"/>
                    <a:pt x="138" y="1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8" name="Freeform 124"/>
            <p:cNvSpPr>
              <a:spLocks/>
            </p:cNvSpPr>
            <p:nvPr/>
          </p:nvSpPr>
          <p:spPr bwMode="auto">
            <a:xfrm>
              <a:off x="1955800" y="1704975"/>
              <a:ext cx="155575" cy="77788"/>
            </a:xfrm>
            <a:custGeom>
              <a:avLst/>
              <a:gdLst>
                <a:gd name="T0" fmla="*/ 0 w 140"/>
                <a:gd name="T1" fmla="*/ 70 h 70"/>
                <a:gd name="T2" fmla="*/ 73 w 140"/>
                <a:gd name="T3" fmla="*/ 0 h 70"/>
                <a:gd name="T4" fmla="*/ 140 w 140"/>
                <a:gd name="T5" fmla="*/ 33 h 70"/>
                <a:gd name="T6" fmla="*/ 0 w 140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96" y="10"/>
                    <a:pt x="118" y="21"/>
                    <a:pt x="140" y="33"/>
                  </a:cubicBezTo>
                  <a:lnTo>
                    <a:pt x="0" y="70"/>
                  </a:lnTo>
                  <a:close/>
                </a:path>
              </a:pathLst>
            </a:custGeom>
            <a:solidFill>
              <a:srgbClr val="FFF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9" name="Freeform 125"/>
            <p:cNvSpPr>
              <a:spLocks/>
            </p:cNvSpPr>
            <p:nvPr/>
          </p:nvSpPr>
          <p:spPr bwMode="auto">
            <a:xfrm>
              <a:off x="2411413" y="2101850"/>
              <a:ext cx="109537" cy="141288"/>
            </a:xfrm>
            <a:custGeom>
              <a:avLst/>
              <a:gdLst>
                <a:gd name="T0" fmla="*/ 0 w 99"/>
                <a:gd name="T1" fmla="*/ 122 h 126"/>
                <a:gd name="T2" fmla="*/ 41 w 99"/>
                <a:gd name="T3" fmla="*/ 0 h 126"/>
                <a:gd name="T4" fmla="*/ 99 w 99"/>
                <a:gd name="T5" fmla="*/ 126 h 126"/>
                <a:gd name="T6" fmla="*/ 1 w 99"/>
                <a:gd name="T7" fmla="*/ 123 h 126"/>
                <a:gd name="T8" fmla="*/ 0 w 99"/>
                <a:gd name="T9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26">
                  <a:moveTo>
                    <a:pt x="0" y="122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64" y="42"/>
                    <a:pt x="83" y="84"/>
                    <a:pt x="99" y="126"/>
                  </a:cubicBezTo>
                  <a:cubicBezTo>
                    <a:pt x="1" y="123"/>
                    <a:pt x="1" y="123"/>
                    <a:pt x="1" y="123"/>
                  </a:cubicBezTo>
                  <a:lnTo>
                    <a:pt x="0" y="122"/>
                  </a:lnTo>
                  <a:close/>
                </a:path>
              </a:pathLst>
            </a:custGeom>
            <a:solidFill>
              <a:srgbClr val="FB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0" name="Freeform 126"/>
            <p:cNvSpPr>
              <a:spLocks/>
            </p:cNvSpPr>
            <p:nvPr/>
          </p:nvSpPr>
          <p:spPr bwMode="auto">
            <a:xfrm>
              <a:off x="2363788" y="1985963"/>
              <a:ext cx="88900" cy="106363"/>
            </a:xfrm>
            <a:custGeom>
              <a:avLst/>
              <a:gdLst>
                <a:gd name="T0" fmla="*/ 17 w 79"/>
                <a:gd name="T1" fmla="*/ 0 h 96"/>
                <a:gd name="T2" fmla="*/ 79 w 79"/>
                <a:gd name="T3" fmla="*/ 96 h 96"/>
                <a:gd name="T4" fmla="*/ 0 w 79"/>
                <a:gd name="T5" fmla="*/ 48 h 96"/>
                <a:gd name="T6" fmla="*/ 17 w 79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96">
                  <a:moveTo>
                    <a:pt x="17" y="0"/>
                  </a:moveTo>
                  <a:cubicBezTo>
                    <a:pt x="40" y="32"/>
                    <a:pt x="61" y="64"/>
                    <a:pt x="79" y="96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ABC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1" name="Freeform 127"/>
            <p:cNvSpPr>
              <a:spLocks/>
            </p:cNvSpPr>
            <p:nvPr/>
          </p:nvSpPr>
          <p:spPr bwMode="auto">
            <a:xfrm>
              <a:off x="2222500" y="1912938"/>
              <a:ext cx="160337" cy="127000"/>
            </a:xfrm>
            <a:custGeom>
              <a:avLst/>
              <a:gdLst>
                <a:gd name="T0" fmla="*/ 0 w 144"/>
                <a:gd name="T1" fmla="*/ 35 h 113"/>
                <a:gd name="T2" fmla="*/ 92 w 144"/>
                <a:gd name="T3" fmla="*/ 0 h 113"/>
                <a:gd name="T4" fmla="*/ 127 w 144"/>
                <a:gd name="T5" fmla="*/ 42 h 113"/>
                <a:gd name="T6" fmla="*/ 144 w 144"/>
                <a:gd name="T7" fmla="*/ 65 h 113"/>
                <a:gd name="T8" fmla="*/ 127 w 144"/>
                <a:gd name="T9" fmla="*/ 113 h 113"/>
                <a:gd name="T10" fmla="*/ 0 w 144"/>
                <a:gd name="T11" fmla="*/ 3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13">
                  <a:moveTo>
                    <a:pt x="0" y="35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104" y="13"/>
                    <a:pt x="116" y="27"/>
                    <a:pt x="127" y="42"/>
                  </a:cubicBezTo>
                  <a:cubicBezTo>
                    <a:pt x="133" y="50"/>
                    <a:pt x="139" y="57"/>
                    <a:pt x="144" y="65"/>
                  </a:cubicBezTo>
                  <a:cubicBezTo>
                    <a:pt x="127" y="113"/>
                    <a:pt x="127" y="113"/>
                    <a:pt x="127" y="113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2" name="Freeform 128"/>
            <p:cNvSpPr>
              <a:spLocks/>
            </p:cNvSpPr>
            <p:nvPr/>
          </p:nvSpPr>
          <p:spPr bwMode="auto">
            <a:xfrm>
              <a:off x="2487613" y="3041650"/>
              <a:ext cx="195262" cy="214313"/>
            </a:xfrm>
            <a:custGeom>
              <a:avLst/>
              <a:gdLst>
                <a:gd name="T0" fmla="*/ 45 w 123"/>
                <a:gd name="T1" fmla="*/ 2 h 135"/>
                <a:gd name="T2" fmla="*/ 47 w 123"/>
                <a:gd name="T3" fmla="*/ 0 h 135"/>
                <a:gd name="T4" fmla="*/ 49 w 123"/>
                <a:gd name="T5" fmla="*/ 0 h 135"/>
                <a:gd name="T6" fmla="*/ 123 w 123"/>
                <a:gd name="T7" fmla="*/ 17 h 135"/>
                <a:gd name="T8" fmla="*/ 7 w 123"/>
                <a:gd name="T9" fmla="*/ 135 h 135"/>
                <a:gd name="T10" fmla="*/ 0 w 123"/>
                <a:gd name="T11" fmla="*/ 110 h 135"/>
                <a:gd name="T12" fmla="*/ 45 w 123"/>
                <a:gd name="T13" fmla="*/ 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35">
                  <a:moveTo>
                    <a:pt x="45" y="2"/>
                  </a:moveTo>
                  <a:lnTo>
                    <a:pt x="47" y="0"/>
                  </a:lnTo>
                  <a:lnTo>
                    <a:pt x="49" y="0"/>
                  </a:lnTo>
                  <a:lnTo>
                    <a:pt x="123" y="17"/>
                  </a:lnTo>
                  <a:lnTo>
                    <a:pt x="7" y="135"/>
                  </a:lnTo>
                  <a:lnTo>
                    <a:pt x="0" y="110"/>
                  </a:lnTo>
                  <a:lnTo>
                    <a:pt x="45" y="2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3" name="Freeform 129"/>
            <p:cNvSpPr>
              <a:spLocks/>
            </p:cNvSpPr>
            <p:nvPr/>
          </p:nvSpPr>
          <p:spPr bwMode="auto">
            <a:xfrm>
              <a:off x="2592388" y="2678113"/>
              <a:ext cx="55562" cy="96838"/>
            </a:xfrm>
            <a:custGeom>
              <a:avLst/>
              <a:gdLst>
                <a:gd name="T0" fmla="*/ 29 w 50"/>
                <a:gd name="T1" fmla="*/ 0 h 87"/>
                <a:gd name="T2" fmla="*/ 50 w 50"/>
                <a:gd name="T3" fmla="*/ 87 h 87"/>
                <a:gd name="T4" fmla="*/ 0 w 50"/>
                <a:gd name="T5" fmla="*/ 19 h 87"/>
                <a:gd name="T6" fmla="*/ 29 w 50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87">
                  <a:moveTo>
                    <a:pt x="29" y="0"/>
                  </a:moveTo>
                  <a:cubicBezTo>
                    <a:pt x="36" y="31"/>
                    <a:pt x="42" y="60"/>
                    <a:pt x="50" y="87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CE5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4" name="Freeform 130"/>
            <p:cNvSpPr>
              <a:spLocks/>
            </p:cNvSpPr>
            <p:nvPr/>
          </p:nvSpPr>
          <p:spPr bwMode="auto">
            <a:xfrm>
              <a:off x="1782763" y="1638300"/>
              <a:ext cx="254000" cy="144463"/>
            </a:xfrm>
            <a:custGeom>
              <a:avLst/>
              <a:gdLst>
                <a:gd name="T0" fmla="*/ 153 w 228"/>
                <a:gd name="T1" fmla="*/ 129 h 129"/>
                <a:gd name="T2" fmla="*/ 0 w 228"/>
                <a:gd name="T3" fmla="*/ 0 h 129"/>
                <a:gd name="T4" fmla="*/ 228 w 228"/>
                <a:gd name="T5" fmla="*/ 59 h 129"/>
                <a:gd name="T6" fmla="*/ 155 w 228"/>
                <a:gd name="T7" fmla="*/ 129 h 129"/>
                <a:gd name="T8" fmla="*/ 153 w 228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29">
                  <a:moveTo>
                    <a:pt x="153" y="12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8"/>
                    <a:pt x="157" y="28"/>
                    <a:pt x="228" y="59"/>
                  </a:cubicBezTo>
                  <a:cubicBezTo>
                    <a:pt x="155" y="129"/>
                    <a:pt x="155" y="129"/>
                    <a:pt x="155" y="129"/>
                  </a:cubicBezTo>
                  <a:lnTo>
                    <a:pt x="153" y="129"/>
                  </a:lnTo>
                  <a:close/>
                </a:path>
              </a:pathLst>
            </a:custGeom>
            <a:solidFill>
              <a:srgbClr val="FFF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5" name="Freeform 131"/>
            <p:cNvSpPr>
              <a:spLocks/>
            </p:cNvSpPr>
            <p:nvPr/>
          </p:nvSpPr>
          <p:spPr bwMode="auto">
            <a:xfrm>
              <a:off x="2501900" y="2571750"/>
              <a:ext cx="123825" cy="127000"/>
            </a:xfrm>
            <a:custGeom>
              <a:avLst/>
              <a:gdLst>
                <a:gd name="T0" fmla="*/ 0 w 111"/>
                <a:gd name="T1" fmla="*/ 5 h 114"/>
                <a:gd name="T2" fmla="*/ 0 w 111"/>
                <a:gd name="T3" fmla="*/ 3 h 114"/>
                <a:gd name="T4" fmla="*/ 93 w 111"/>
                <a:gd name="T5" fmla="*/ 0 h 114"/>
                <a:gd name="T6" fmla="*/ 96 w 111"/>
                <a:gd name="T7" fmla="*/ 14 h 114"/>
                <a:gd name="T8" fmla="*/ 111 w 111"/>
                <a:gd name="T9" fmla="*/ 95 h 114"/>
                <a:gd name="T10" fmla="*/ 82 w 111"/>
                <a:gd name="T11" fmla="*/ 114 h 114"/>
                <a:gd name="T12" fmla="*/ 0 w 111"/>
                <a:gd name="T13" fmla="*/ 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114">
                  <a:moveTo>
                    <a:pt x="0" y="5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4" y="5"/>
                    <a:pt x="95" y="10"/>
                    <a:pt x="96" y="14"/>
                  </a:cubicBezTo>
                  <a:cubicBezTo>
                    <a:pt x="101" y="42"/>
                    <a:pt x="106" y="69"/>
                    <a:pt x="111" y="95"/>
                  </a:cubicBezTo>
                  <a:cubicBezTo>
                    <a:pt x="82" y="114"/>
                    <a:pt x="82" y="114"/>
                    <a:pt x="82" y="11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801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6" name="Freeform 132"/>
            <p:cNvSpPr>
              <a:spLocks/>
            </p:cNvSpPr>
            <p:nvPr/>
          </p:nvSpPr>
          <p:spPr bwMode="auto">
            <a:xfrm>
              <a:off x="2579688" y="2776538"/>
              <a:ext cx="192087" cy="201613"/>
            </a:xfrm>
            <a:custGeom>
              <a:avLst/>
              <a:gdLst>
                <a:gd name="T0" fmla="*/ 0 w 173"/>
                <a:gd name="T1" fmla="*/ 99 h 181"/>
                <a:gd name="T2" fmla="*/ 63 w 173"/>
                <a:gd name="T3" fmla="*/ 0 h 181"/>
                <a:gd name="T4" fmla="*/ 63 w 173"/>
                <a:gd name="T5" fmla="*/ 0 h 181"/>
                <a:gd name="T6" fmla="*/ 141 w 173"/>
                <a:gd name="T7" fmla="*/ 148 h 181"/>
                <a:gd name="T8" fmla="*/ 173 w 173"/>
                <a:gd name="T9" fmla="*/ 181 h 181"/>
                <a:gd name="T10" fmla="*/ 2 w 173"/>
                <a:gd name="T11" fmla="*/ 105 h 181"/>
                <a:gd name="T12" fmla="*/ 0 w 173"/>
                <a:gd name="T13" fmla="*/ 9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81">
                  <a:moveTo>
                    <a:pt x="0" y="99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80" y="58"/>
                    <a:pt x="104" y="108"/>
                    <a:pt x="141" y="148"/>
                  </a:cubicBezTo>
                  <a:cubicBezTo>
                    <a:pt x="173" y="181"/>
                    <a:pt x="173" y="181"/>
                    <a:pt x="173" y="181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1" y="103"/>
                    <a:pt x="1" y="101"/>
                    <a:pt x="0" y="99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7" name="Freeform 133"/>
            <p:cNvSpPr>
              <a:spLocks/>
            </p:cNvSpPr>
            <p:nvPr/>
          </p:nvSpPr>
          <p:spPr bwMode="auto">
            <a:xfrm>
              <a:off x="2136775" y="3375025"/>
              <a:ext cx="104775" cy="96838"/>
            </a:xfrm>
            <a:custGeom>
              <a:avLst/>
              <a:gdLst>
                <a:gd name="T0" fmla="*/ 66 w 66"/>
                <a:gd name="T1" fmla="*/ 26 h 61"/>
                <a:gd name="T2" fmla="*/ 0 w 66"/>
                <a:gd name="T3" fmla="*/ 61 h 61"/>
                <a:gd name="T4" fmla="*/ 61 w 66"/>
                <a:gd name="T5" fmla="*/ 0 h 61"/>
                <a:gd name="T6" fmla="*/ 66 w 66"/>
                <a:gd name="T7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61">
                  <a:moveTo>
                    <a:pt x="66" y="26"/>
                  </a:moveTo>
                  <a:lnTo>
                    <a:pt x="0" y="61"/>
                  </a:lnTo>
                  <a:lnTo>
                    <a:pt x="61" y="0"/>
                  </a:lnTo>
                  <a:lnTo>
                    <a:pt x="66" y="26"/>
                  </a:ln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8" name="Freeform 134"/>
            <p:cNvSpPr>
              <a:spLocks/>
            </p:cNvSpPr>
            <p:nvPr/>
          </p:nvSpPr>
          <p:spPr bwMode="auto">
            <a:xfrm>
              <a:off x="1235075" y="1685925"/>
              <a:ext cx="219075" cy="174625"/>
            </a:xfrm>
            <a:custGeom>
              <a:avLst/>
              <a:gdLst>
                <a:gd name="T0" fmla="*/ 118 w 197"/>
                <a:gd name="T1" fmla="*/ 1 h 156"/>
                <a:gd name="T2" fmla="*/ 120 w 197"/>
                <a:gd name="T3" fmla="*/ 0 h 156"/>
                <a:gd name="T4" fmla="*/ 197 w 197"/>
                <a:gd name="T5" fmla="*/ 75 h 156"/>
                <a:gd name="T6" fmla="*/ 0 w 197"/>
                <a:gd name="T7" fmla="*/ 156 h 156"/>
                <a:gd name="T8" fmla="*/ 118 w 197"/>
                <a:gd name="T9" fmla="*/ 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56">
                  <a:moveTo>
                    <a:pt x="118" y="1"/>
                  </a:moveTo>
                  <a:cubicBezTo>
                    <a:pt x="118" y="0"/>
                    <a:pt x="119" y="0"/>
                    <a:pt x="120" y="0"/>
                  </a:cubicBezTo>
                  <a:cubicBezTo>
                    <a:pt x="197" y="75"/>
                    <a:pt x="197" y="75"/>
                    <a:pt x="197" y="75"/>
                  </a:cubicBezTo>
                  <a:cubicBezTo>
                    <a:pt x="128" y="93"/>
                    <a:pt x="61" y="121"/>
                    <a:pt x="0" y="156"/>
                  </a:cubicBezTo>
                  <a:lnTo>
                    <a:pt x="118" y="1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Freeform 135"/>
            <p:cNvSpPr>
              <a:spLocks/>
            </p:cNvSpPr>
            <p:nvPr/>
          </p:nvSpPr>
          <p:spPr bwMode="auto">
            <a:xfrm>
              <a:off x="2408238" y="2238375"/>
              <a:ext cx="157162" cy="244475"/>
            </a:xfrm>
            <a:custGeom>
              <a:avLst/>
              <a:gdLst>
                <a:gd name="T0" fmla="*/ 4 w 142"/>
                <a:gd name="T1" fmla="*/ 0 h 218"/>
                <a:gd name="T2" fmla="*/ 142 w 142"/>
                <a:gd name="T3" fmla="*/ 131 h 218"/>
                <a:gd name="T4" fmla="*/ 66 w 142"/>
                <a:gd name="T5" fmla="*/ 218 h 218"/>
                <a:gd name="T6" fmla="*/ 0 w 142"/>
                <a:gd name="T7" fmla="*/ 0 h 218"/>
                <a:gd name="T8" fmla="*/ 4 w 142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218">
                  <a:moveTo>
                    <a:pt x="4" y="0"/>
                  </a:moveTo>
                  <a:cubicBezTo>
                    <a:pt x="142" y="131"/>
                    <a:pt x="142" y="131"/>
                    <a:pt x="142" y="131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51" y="147"/>
                    <a:pt x="31" y="74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36"/>
            <p:cNvSpPr>
              <a:spLocks/>
            </p:cNvSpPr>
            <p:nvPr/>
          </p:nvSpPr>
          <p:spPr bwMode="auto">
            <a:xfrm>
              <a:off x="1954213" y="1741488"/>
              <a:ext cx="163512" cy="125413"/>
            </a:xfrm>
            <a:custGeom>
              <a:avLst/>
              <a:gdLst>
                <a:gd name="T0" fmla="*/ 1 w 146"/>
                <a:gd name="T1" fmla="*/ 37 h 113"/>
                <a:gd name="T2" fmla="*/ 141 w 146"/>
                <a:gd name="T3" fmla="*/ 0 h 113"/>
                <a:gd name="T4" fmla="*/ 143 w 146"/>
                <a:gd name="T5" fmla="*/ 1 h 113"/>
                <a:gd name="T6" fmla="*/ 146 w 146"/>
                <a:gd name="T7" fmla="*/ 113 h 113"/>
                <a:gd name="T8" fmla="*/ 0 w 146"/>
                <a:gd name="T9" fmla="*/ 38 h 113"/>
                <a:gd name="T10" fmla="*/ 1 w 146"/>
                <a:gd name="T11" fmla="*/ 3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13">
                  <a:moveTo>
                    <a:pt x="1" y="37"/>
                  </a:moveTo>
                  <a:cubicBezTo>
                    <a:pt x="141" y="0"/>
                    <a:pt x="141" y="0"/>
                    <a:pt x="141" y="0"/>
                  </a:cubicBezTo>
                  <a:cubicBezTo>
                    <a:pt x="142" y="1"/>
                    <a:pt x="143" y="1"/>
                    <a:pt x="143" y="1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98" y="79"/>
                    <a:pt x="48" y="55"/>
                    <a:pt x="0" y="38"/>
                  </a:cubicBezTo>
                  <a:lnTo>
                    <a:pt x="1" y="37"/>
                  </a:lnTo>
                  <a:close/>
                </a:path>
              </a:pathLst>
            </a:custGeom>
            <a:solidFill>
              <a:srgbClr val="FFE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137"/>
            <p:cNvSpPr>
              <a:spLocks/>
            </p:cNvSpPr>
            <p:nvPr/>
          </p:nvSpPr>
          <p:spPr bwMode="auto">
            <a:xfrm>
              <a:off x="2562225" y="3040063"/>
              <a:ext cx="3175" cy="1588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1 h 1"/>
                <a:gd name="T4" fmla="*/ 1 w 2"/>
                <a:gd name="T5" fmla="*/ 0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Freeform 138"/>
            <p:cNvSpPr>
              <a:spLocks/>
            </p:cNvSpPr>
            <p:nvPr/>
          </p:nvSpPr>
          <p:spPr bwMode="auto">
            <a:xfrm>
              <a:off x="2544763" y="2776538"/>
              <a:ext cx="104775" cy="111125"/>
            </a:xfrm>
            <a:custGeom>
              <a:avLst/>
              <a:gdLst>
                <a:gd name="T0" fmla="*/ 94 w 94"/>
                <a:gd name="T1" fmla="*/ 0 h 99"/>
                <a:gd name="T2" fmla="*/ 31 w 94"/>
                <a:gd name="T3" fmla="*/ 99 h 99"/>
                <a:gd name="T4" fmla="*/ 0 w 94"/>
                <a:gd name="T5" fmla="*/ 11 h 99"/>
                <a:gd name="T6" fmla="*/ 94 w 94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99">
                  <a:moveTo>
                    <a:pt x="94" y="0"/>
                  </a:moveTo>
                  <a:cubicBezTo>
                    <a:pt x="31" y="99"/>
                    <a:pt x="31" y="99"/>
                    <a:pt x="31" y="99"/>
                  </a:cubicBezTo>
                  <a:cubicBezTo>
                    <a:pt x="18" y="71"/>
                    <a:pt x="8" y="42"/>
                    <a:pt x="0" y="11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E30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39"/>
            <p:cNvSpPr>
              <a:spLocks/>
            </p:cNvSpPr>
            <p:nvPr/>
          </p:nvSpPr>
          <p:spPr bwMode="auto">
            <a:xfrm>
              <a:off x="1227138" y="1863725"/>
              <a:ext cx="158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40"/>
            <p:cNvSpPr>
              <a:spLocks/>
            </p:cNvSpPr>
            <p:nvPr/>
          </p:nvSpPr>
          <p:spPr bwMode="auto">
            <a:xfrm>
              <a:off x="1368425" y="1684338"/>
              <a:ext cx="239712" cy="85725"/>
            </a:xfrm>
            <a:custGeom>
              <a:avLst/>
              <a:gdLst>
                <a:gd name="T0" fmla="*/ 215 w 215"/>
                <a:gd name="T1" fmla="*/ 49 h 76"/>
                <a:gd name="T2" fmla="*/ 214 w 215"/>
                <a:gd name="T3" fmla="*/ 51 h 76"/>
                <a:gd name="T4" fmla="*/ 77 w 215"/>
                <a:gd name="T5" fmla="*/ 76 h 76"/>
                <a:gd name="T6" fmla="*/ 0 w 215"/>
                <a:gd name="T7" fmla="*/ 1 h 76"/>
                <a:gd name="T8" fmla="*/ 1 w 215"/>
                <a:gd name="T9" fmla="*/ 0 h 76"/>
                <a:gd name="T10" fmla="*/ 213 w 215"/>
                <a:gd name="T11" fmla="*/ 51 h 76"/>
                <a:gd name="T12" fmla="*/ 215 w 215"/>
                <a:gd name="T13" fmla="*/ 4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76">
                  <a:moveTo>
                    <a:pt x="215" y="49"/>
                  </a:moveTo>
                  <a:cubicBezTo>
                    <a:pt x="214" y="51"/>
                    <a:pt x="214" y="51"/>
                    <a:pt x="214" y="51"/>
                  </a:cubicBezTo>
                  <a:cubicBezTo>
                    <a:pt x="168" y="55"/>
                    <a:pt x="122" y="64"/>
                    <a:pt x="77" y="7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13" y="51"/>
                    <a:pt x="213" y="51"/>
                    <a:pt x="213" y="51"/>
                  </a:cubicBezTo>
                  <a:lnTo>
                    <a:pt x="215" y="49"/>
                  </a:lnTo>
                  <a:close/>
                </a:path>
              </a:pathLst>
            </a:custGeom>
            <a:solidFill>
              <a:srgbClr val="00A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41"/>
            <p:cNvSpPr>
              <a:spLocks/>
            </p:cNvSpPr>
            <p:nvPr/>
          </p:nvSpPr>
          <p:spPr bwMode="auto">
            <a:xfrm>
              <a:off x="2532063" y="2698750"/>
              <a:ext cx="117475" cy="90488"/>
            </a:xfrm>
            <a:custGeom>
              <a:avLst/>
              <a:gdLst>
                <a:gd name="T0" fmla="*/ 12 w 106"/>
                <a:gd name="T1" fmla="*/ 81 h 81"/>
                <a:gd name="T2" fmla="*/ 0 w 106"/>
                <a:gd name="T3" fmla="*/ 35 h 81"/>
                <a:gd name="T4" fmla="*/ 55 w 106"/>
                <a:gd name="T5" fmla="*/ 0 h 81"/>
                <a:gd name="T6" fmla="*/ 105 w 106"/>
                <a:gd name="T7" fmla="*/ 68 h 81"/>
                <a:gd name="T8" fmla="*/ 106 w 106"/>
                <a:gd name="T9" fmla="*/ 69 h 81"/>
                <a:gd name="T10" fmla="*/ 106 w 106"/>
                <a:gd name="T11" fmla="*/ 70 h 81"/>
                <a:gd name="T12" fmla="*/ 12 w 106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81">
                  <a:moveTo>
                    <a:pt x="12" y="81"/>
                  </a:moveTo>
                  <a:cubicBezTo>
                    <a:pt x="8" y="66"/>
                    <a:pt x="4" y="51"/>
                    <a:pt x="0" y="3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6" y="68"/>
                    <a:pt x="106" y="69"/>
                    <a:pt x="106" y="69"/>
                  </a:cubicBezTo>
                  <a:cubicBezTo>
                    <a:pt x="106" y="70"/>
                    <a:pt x="106" y="70"/>
                    <a:pt x="106" y="70"/>
                  </a:cubicBezTo>
                  <a:lnTo>
                    <a:pt x="12" y="81"/>
                  </a:lnTo>
                  <a:close/>
                </a:path>
              </a:pathLst>
            </a:custGeom>
            <a:solidFill>
              <a:srgbClr val="AC4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Freeform 142"/>
            <p:cNvSpPr>
              <a:spLocks/>
            </p:cNvSpPr>
            <p:nvPr/>
          </p:nvSpPr>
          <p:spPr bwMode="auto">
            <a:xfrm>
              <a:off x="1789113" y="3443288"/>
              <a:ext cx="192087" cy="119063"/>
            </a:xfrm>
            <a:custGeom>
              <a:avLst/>
              <a:gdLst>
                <a:gd name="T0" fmla="*/ 172 w 172"/>
                <a:gd name="T1" fmla="*/ 51 h 106"/>
                <a:gd name="T2" fmla="*/ 172 w 172"/>
                <a:gd name="T3" fmla="*/ 51 h 106"/>
                <a:gd name="T4" fmla="*/ 52 w 172"/>
                <a:gd name="T5" fmla="*/ 106 h 106"/>
                <a:gd name="T6" fmla="*/ 0 w 172"/>
                <a:gd name="T7" fmla="*/ 0 h 106"/>
                <a:gd name="T8" fmla="*/ 172 w 172"/>
                <a:gd name="T9" fmla="*/ 50 h 106"/>
                <a:gd name="T10" fmla="*/ 172 w 172"/>
                <a:gd name="T11" fmla="*/ 5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106">
                  <a:moveTo>
                    <a:pt x="172" y="51"/>
                  </a:moveTo>
                  <a:cubicBezTo>
                    <a:pt x="172" y="51"/>
                    <a:pt x="172" y="51"/>
                    <a:pt x="172" y="51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1" y="12"/>
                    <a:pt x="119" y="27"/>
                    <a:pt x="172" y="50"/>
                  </a:cubicBezTo>
                  <a:lnTo>
                    <a:pt x="172" y="51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43"/>
            <p:cNvSpPr>
              <a:spLocks/>
            </p:cNvSpPr>
            <p:nvPr/>
          </p:nvSpPr>
          <p:spPr bwMode="auto">
            <a:xfrm>
              <a:off x="1776413" y="1638300"/>
              <a:ext cx="179387" cy="146050"/>
            </a:xfrm>
            <a:custGeom>
              <a:avLst/>
              <a:gdLst>
                <a:gd name="T0" fmla="*/ 161 w 161"/>
                <a:gd name="T1" fmla="*/ 130 h 131"/>
                <a:gd name="T2" fmla="*/ 160 w 161"/>
                <a:gd name="T3" fmla="*/ 131 h 131"/>
                <a:gd name="T4" fmla="*/ 43 w 161"/>
                <a:gd name="T5" fmla="*/ 100 h 131"/>
                <a:gd name="T6" fmla="*/ 0 w 161"/>
                <a:gd name="T7" fmla="*/ 0 h 131"/>
                <a:gd name="T8" fmla="*/ 6 w 161"/>
                <a:gd name="T9" fmla="*/ 1 h 131"/>
                <a:gd name="T10" fmla="*/ 159 w 161"/>
                <a:gd name="T11" fmla="*/ 130 h 131"/>
                <a:gd name="T12" fmla="*/ 161 w 161"/>
                <a:gd name="T13" fmla="*/ 13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31">
                  <a:moveTo>
                    <a:pt x="161" y="130"/>
                  </a:moveTo>
                  <a:cubicBezTo>
                    <a:pt x="160" y="131"/>
                    <a:pt x="160" y="131"/>
                    <a:pt x="160" y="131"/>
                  </a:cubicBezTo>
                  <a:cubicBezTo>
                    <a:pt x="119" y="116"/>
                    <a:pt x="80" y="106"/>
                    <a:pt x="43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159" y="130"/>
                    <a:pt x="159" y="130"/>
                    <a:pt x="159" y="130"/>
                  </a:cubicBezTo>
                  <a:lnTo>
                    <a:pt x="161" y="130"/>
                  </a:ln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44"/>
            <p:cNvSpPr>
              <a:spLocks/>
            </p:cNvSpPr>
            <p:nvPr/>
          </p:nvSpPr>
          <p:spPr bwMode="auto">
            <a:xfrm>
              <a:off x="1065213" y="1838325"/>
              <a:ext cx="161925" cy="149225"/>
            </a:xfrm>
            <a:custGeom>
              <a:avLst/>
              <a:gdLst>
                <a:gd name="T0" fmla="*/ 145 w 145"/>
                <a:gd name="T1" fmla="*/ 22 h 133"/>
                <a:gd name="T2" fmla="*/ 0 w 145"/>
                <a:gd name="T3" fmla="*/ 133 h 133"/>
                <a:gd name="T4" fmla="*/ 0 w 145"/>
                <a:gd name="T5" fmla="*/ 133 h 133"/>
                <a:gd name="T6" fmla="*/ 6 w 145"/>
                <a:gd name="T7" fmla="*/ 4 h 133"/>
                <a:gd name="T8" fmla="*/ 11 w 145"/>
                <a:gd name="T9" fmla="*/ 0 h 133"/>
                <a:gd name="T10" fmla="*/ 145 w 145"/>
                <a:gd name="T11" fmla="*/ 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33">
                  <a:moveTo>
                    <a:pt x="145" y="22"/>
                  </a:moveTo>
                  <a:cubicBezTo>
                    <a:pt x="92" y="54"/>
                    <a:pt x="43" y="91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9" y="1"/>
                    <a:pt x="11" y="0"/>
                  </a:cubicBezTo>
                  <a:cubicBezTo>
                    <a:pt x="145" y="22"/>
                    <a:pt x="145" y="22"/>
                    <a:pt x="145" y="22"/>
                  </a:cubicBez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Freeform 145"/>
            <p:cNvSpPr>
              <a:spLocks/>
            </p:cNvSpPr>
            <p:nvPr/>
          </p:nvSpPr>
          <p:spPr bwMode="auto">
            <a:xfrm>
              <a:off x="1631950" y="3416300"/>
              <a:ext cx="214312" cy="146050"/>
            </a:xfrm>
            <a:custGeom>
              <a:avLst/>
              <a:gdLst>
                <a:gd name="T0" fmla="*/ 55 w 193"/>
                <a:gd name="T1" fmla="*/ 10 h 132"/>
                <a:gd name="T2" fmla="*/ 141 w 193"/>
                <a:gd name="T3" fmla="*/ 25 h 132"/>
                <a:gd name="T4" fmla="*/ 193 w 193"/>
                <a:gd name="T5" fmla="*/ 131 h 132"/>
                <a:gd name="T6" fmla="*/ 191 w 193"/>
                <a:gd name="T7" fmla="*/ 132 h 132"/>
                <a:gd name="T8" fmla="*/ 191 w 193"/>
                <a:gd name="T9" fmla="*/ 132 h 132"/>
                <a:gd name="T10" fmla="*/ 0 w 193"/>
                <a:gd name="T11" fmla="*/ 0 h 132"/>
                <a:gd name="T12" fmla="*/ 55 w 193"/>
                <a:gd name="T13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3" h="132">
                  <a:moveTo>
                    <a:pt x="55" y="10"/>
                  </a:moveTo>
                  <a:cubicBezTo>
                    <a:pt x="84" y="15"/>
                    <a:pt x="113" y="20"/>
                    <a:pt x="141" y="25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3"/>
                    <a:pt x="37" y="7"/>
                    <a:pt x="55" y="10"/>
                  </a:cubicBez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Freeform 146"/>
            <p:cNvSpPr>
              <a:spLocks/>
            </p:cNvSpPr>
            <p:nvPr/>
          </p:nvSpPr>
          <p:spPr bwMode="auto">
            <a:xfrm>
              <a:off x="728663" y="2155825"/>
              <a:ext cx="165100" cy="269875"/>
            </a:xfrm>
            <a:custGeom>
              <a:avLst/>
              <a:gdLst>
                <a:gd name="T0" fmla="*/ 147 w 147"/>
                <a:gd name="T1" fmla="*/ 82 h 241"/>
                <a:gd name="T2" fmla="*/ 111 w 147"/>
                <a:gd name="T3" fmla="*/ 181 h 241"/>
                <a:gd name="T4" fmla="*/ 0 w 147"/>
                <a:gd name="T5" fmla="*/ 241 h 241"/>
                <a:gd name="T6" fmla="*/ 1 w 147"/>
                <a:gd name="T7" fmla="*/ 236 h 241"/>
                <a:gd name="T8" fmla="*/ 120 w 147"/>
                <a:gd name="T9" fmla="*/ 0 h 241"/>
                <a:gd name="T10" fmla="*/ 147 w 147"/>
                <a:gd name="T11" fmla="*/ 8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241">
                  <a:moveTo>
                    <a:pt x="147" y="82"/>
                  </a:moveTo>
                  <a:cubicBezTo>
                    <a:pt x="133" y="114"/>
                    <a:pt x="121" y="147"/>
                    <a:pt x="111" y="18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" y="239"/>
                    <a:pt x="1" y="238"/>
                    <a:pt x="1" y="236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147" y="82"/>
                  </a:lnTo>
                  <a:close/>
                </a:path>
              </a:pathLst>
            </a:custGeom>
            <a:solidFill>
              <a:srgbClr val="376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47"/>
            <p:cNvSpPr>
              <a:spLocks/>
            </p:cNvSpPr>
            <p:nvPr/>
          </p:nvSpPr>
          <p:spPr bwMode="auto">
            <a:xfrm>
              <a:off x="2563813" y="2894013"/>
              <a:ext cx="207962" cy="147638"/>
            </a:xfrm>
            <a:custGeom>
              <a:avLst/>
              <a:gdLst>
                <a:gd name="T0" fmla="*/ 0 w 187"/>
                <a:gd name="T1" fmla="*/ 131 h 132"/>
                <a:gd name="T2" fmla="*/ 58 w 187"/>
                <a:gd name="T3" fmla="*/ 73 h 132"/>
                <a:gd name="T4" fmla="*/ 16 w 187"/>
                <a:gd name="T5" fmla="*/ 0 h 132"/>
                <a:gd name="T6" fmla="*/ 187 w 187"/>
                <a:gd name="T7" fmla="*/ 76 h 132"/>
                <a:gd name="T8" fmla="*/ 2 w 187"/>
                <a:gd name="T9" fmla="*/ 132 h 132"/>
                <a:gd name="T10" fmla="*/ 0 w 187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32">
                  <a:moveTo>
                    <a:pt x="0" y="131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42" y="50"/>
                    <a:pt x="28" y="26"/>
                    <a:pt x="16" y="0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2" y="132"/>
                    <a:pt x="2" y="132"/>
                    <a:pt x="2" y="132"/>
                  </a:cubicBezTo>
                  <a:lnTo>
                    <a:pt x="0" y="131"/>
                  </a:lnTo>
                  <a:close/>
                </a:path>
              </a:pathLst>
            </a:custGeom>
            <a:solidFill>
              <a:srgbClr val="855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Freeform 148"/>
            <p:cNvSpPr>
              <a:spLocks/>
            </p:cNvSpPr>
            <p:nvPr/>
          </p:nvSpPr>
          <p:spPr bwMode="auto">
            <a:xfrm>
              <a:off x="2500313" y="2574925"/>
              <a:ext cx="92075" cy="163513"/>
            </a:xfrm>
            <a:custGeom>
              <a:avLst/>
              <a:gdLst>
                <a:gd name="T0" fmla="*/ 0 w 83"/>
                <a:gd name="T1" fmla="*/ 0 h 146"/>
                <a:gd name="T2" fmla="*/ 1 w 83"/>
                <a:gd name="T3" fmla="*/ 0 h 146"/>
                <a:gd name="T4" fmla="*/ 1 w 83"/>
                <a:gd name="T5" fmla="*/ 2 h 146"/>
                <a:gd name="T6" fmla="*/ 83 w 83"/>
                <a:gd name="T7" fmla="*/ 111 h 146"/>
                <a:gd name="T8" fmla="*/ 28 w 83"/>
                <a:gd name="T9" fmla="*/ 146 h 146"/>
                <a:gd name="T10" fmla="*/ 5 w 83"/>
                <a:gd name="T11" fmla="*/ 28 h 146"/>
                <a:gd name="T12" fmla="*/ 0 w 83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46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19" y="108"/>
                    <a:pt x="12" y="68"/>
                    <a:pt x="5" y="28"/>
                  </a:cubicBezTo>
                  <a:cubicBezTo>
                    <a:pt x="3" y="19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BD77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Freeform 149"/>
            <p:cNvSpPr>
              <a:spLocks/>
            </p:cNvSpPr>
            <p:nvPr/>
          </p:nvSpPr>
          <p:spPr bwMode="auto">
            <a:xfrm>
              <a:off x="1401763" y="3360738"/>
              <a:ext cx="222250" cy="107950"/>
            </a:xfrm>
            <a:custGeom>
              <a:avLst/>
              <a:gdLst>
                <a:gd name="T0" fmla="*/ 200 w 200"/>
                <a:gd name="T1" fmla="*/ 49 h 98"/>
                <a:gd name="T2" fmla="*/ 0 w 200"/>
                <a:gd name="T3" fmla="*/ 98 h 98"/>
                <a:gd name="T4" fmla="*/ 0 w 200"/>
                <a:gd name="T5" fmla="*/ 0 h 98"/>
                <a:gd name="T6" fmla="*/ 200 w 200"/>
                <a:gd name="T7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98">
                  <a:moveTo>
                    <a:pt x="200" y="49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23"/>
                    <a:pt x="135" y="37"/>
                    <a:pt x="200" y="49"/>
                  </a:cubicBez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50"/>
            <p:cNvSpPr>
              <a:spLocks/>
            </p:cNvSpPr>
            <p:nvPr/>
          </p:nvSpPr>
          <p:spPr bwMode="auto">
            <a:xfrm>
              <a:off x="1290638" y="3317875"/>
              <a:ext cx="111125" cy="150813"/>
            </a:xfrm>
            <a:custGeom>
              <a:avLst/>
              <a:gdLst>
                <a:gd name="T0" fmla="*/ 100 w 100"/>
                <a:gd name="T1" fmla="*/ 38 h 136"/>
                <a:gd name="T2" fmla="*/ 100 w 100"/>
                <a:gd name="T3" fmla="*/ 136 h 136"/>
                <a:gd name="T4" fmla="*/ 99 w 100"/>
                <a:gd name="T5" fmla="*/ 136 h 136"/>
                <a:gd name="T6" fmla="*/ 0 w 100"/>
                <a:gd name="T7" fmla="*/ 1 h 136"/>
                <a:gd name="T8" fmla="*/ 0 w 100"/>
                <a:gd name="T9" fmla="*/ 1 h 136"/>
                <a:gd name="T10" fmla="*/ 1 w 100"/>
                <a:gd name="T11" fmla="*/ 0 h 136"/>
                <a:gd name="T12" fmla="*/ 100 w 100"/>
                <a:gd name="T13" fmla="*/ 3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36">
                  <a:moveTo>
                    <a:pt x="100" y="38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4" y="15"/>
                    <a:pt x="67" y="28"/>
                    <a:pt x="100" y="38"/>
                  </a:cubicBez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Freeform 151"/>
            <p:cNvSpPr>
              <a:spLocks/>
            </p:cNvSpPr>
            <p:nvPr/>
          </p:nvSpPr>
          <p:spPr bwMode="auto">
            <a:xfrm>
              <a:off x="1081088" y="3186113"/>
              <a:ext cx="209550" cy="133350"/>
            </a:xfrm>
            <a:custGeom>
              <a:avLst/>
              <a:gdLst>
                <a:gd name="T0" fmla="*/ 0 w 189"/>
                <a:gd name="T1" fmla="*/ 0 h 119"/>
                <a:gd name="T2" fmla="*/ 26 w 189"/>
                <a:gd name="T3" fmla="*/ 20 h 119"/>
                <a:gd name="T4" fmla="*/ 189 w 189"/>
                <a:gd name="T5" fmla="*/ 118 h 119"/>
                <a:gd name="T6" fmla="*/ 188 w 189"/>
                <a:gd name="T7" fmla="*/ 119 h 119"/>
                <a:gd name="T8" fmla="*/ 1 w 189"/>
                <a:gd name="T9" fmla="*/ 84 h 119"/>
                <a:gd name="T10" fmla="*/ 0 w 189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19">
                  <a:moveTo>
                    <a:pt x="0" y="0"/>
                  </a:moveTo>
                  <a:cubicBezTo>
                    <a:pt x="8" y="7"/>
                    <a:pt x="17" y="14"/>
                    <a:pt x="26" y="20"/>
                  </a:cubicBezTo>
                  <a:cubicBezTo>
                    <a:pt x="80" y="62"/>
                    <a:pt x="135" y="93"/>
                    <a:pt x="189" y="118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" y="84"/>
                    <a:pt x="1" y="84"/>
                    <a:pt x="1" y="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A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Freeform 152"/>
            <p:cNvSpPr>
              <a:spLocks/>
            </p:cNvSpPr>
            <p:nvPr/>
          </p:nvSpPr>
          <p:spPr bwMode="auto">
            <a:xfrm>
              <a:off x="2220913" y="1952625"/>
              <a:ext cx="142875" cy="155575"/>
            </a:xfrm>
            <a:custGeom>
              <a:avLst/>
              <a:gdLst>
                <a:gd name="T0" fmla="*/ 0 w 129"/>
                <a:gd name="T1" fmla="*/ 1 h 140"/>
                <a:gd name="T2" fmla="*/ 2 w 129"/>
                <a:gd name="T3" fmla="*/ 0 h 140"/>
                <a:gd name="T4" fmla="*/ 129 w 129"/>
                <a:gd name="T5" fmla="*/ 78 h 140"/>
                <a:gd name="T6" fmla="*/ 107 w 129"/>
                <a:gd name="T7" fmla="*/ 140 h 140"/>
                <a:gd name="T8" fmla="*/ 55 w 129"/>
                <a:gd name="T9" fmla="*/ 64 h 140"/>
                <a:gd name="T10" fmla="*/ 0 w 129"/>
                <a:gd name="T11" fmla="*/ 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40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2" y="115"/>
                    <a:pt x="75" y="90"/>
                    <a:pt x="55" y="64"/>
                  </a:cubicBezTo>
                  <a:cubicBezTo>
                    <a:pt x="37" y="41"/>
                    <a:pt x="19" y="20"/>
                    <a:pt x="0" y="1"/>
                  </a:cubicBezTo>
                  <a:close/>
                </a:path>
              </a:pathLst>
            </a:custGeom>
            <a:solidFill>
              <a:srgbClr val="96A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53"/>
            <p:cNvSpPr>
              <a:spLocks/>
            </p:cNvSpPr>
            <p:nvPr/>
          </p:nvSpPr>
          <p:spPr bwMode="auto">
            <a:xfrm>
              <a:off x="2468563" y="3044825"/>
              <a:ext cx="90487" cy="171450"/>
            </a:xfrm>
            <a:custGeom>
              <a:avLst/>
              <a:gdLst>
                <a:gd name="T0" fmla="*/ 57 w 57"/>
                <a:gd name="T1" fmla="*/ 0 h 108"/>
                <a:gd name="T2" fmla="*/ 12 w 57"/>
                <a:gd name="T3" fmla="*/ 108 h 108"/>
                <a:gd name="T4" fmla="*/ 0 w 57"/>
                <a:gd name="T5" fmla="*/ 58 h 108"/>
                <a:gd name="T6" fmla="*/ 57 w 57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08">
                  <a:moveTo>
                    <a:pt x="57" y="0"/>
                  </a:moveTo>
                  <a:lnTo>
                    <a:pt x="12" y="108"/>
                  </a:lnTo>
                  <a:lnTo>
                    <a:pt x="0" y="5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Freeform 154"/>
            <p:cNvSpPr>
              <a:spLocks/>
            </p:cNvSpPr>
            <p:nvPr/>
          </p:nvSpPr>
          <p:spPr bwMode="auto">
            <a:xfrm>
              <a:off x="1065213" y="1987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Freeform 155"/>
            <p:cNvSpPr>
              <a:spLocks/>
            </p:cNvSpPr>
            <p:nvPr/>
          </p:nvSpPr>
          <p:spPr bwMode="auto">
            <a:xfrm>
              <a:off x="1981200" y="3479800"/>
              <a:ext cx="146050" cy="211138"/>
            </a:xfrm>
            <a:custGeom>
              <a:avLst/>
              <a:gdLst>
                <a:gd name="T0" fmla="*/ 0 w 132"/>
                <a:gd name="T1" fmla="*/ 17 h 188"/>
                <a:gd name="T2" fmla="*/ 74 w 132"/>
                <a:gd name="T3" fmla="*/ 59 h 188"/>
                <a:gd name="T4" fmla="*/ 132 w 132"/>
                <a:gd name="T5" fmla="*/ 0 h 188"/>
                <a:gd name="T6" fmla="*/ 78 w 132"/>
                <a:gd name="T7" fmla="*/ 188 h 188"/>
                <a:gd name="T8" fmla="*/ 0 w 132"/>
                <a:gd name="T9" fmla="*/ 18 h 188"/>
                <a:gd name="T10" fmla="*/ 0 w 132"/>
                <a:gd name="T11" fmla="*/ 1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88">
                  <a:moveTo>
                    <a:pt x="0" y="17"/>
                  </a:moveTo>
                  <a:cubicBezTo>
                    <a:pt x="26" y="29"/>
                    <a:pt x="51" y="43"/>
                    <a:pt x="74" y="59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78" y="188"/>
                    <a:pt x="78" y="188"/>
                    <a:pt x="78" y="188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BA33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56"/>
            <p:cNvSpPr>
              <a:spLocks/>
            </p:cNvSpPr>
            <p:nvPr/>
          </p:nvSpPr>
          <p:spPr bwMode="auto">
            <a:xfrm>
              <a:off x="2338388" y="3136900"/>
              <a:ext cx="149225" cy="169863"/>
            </a:xfrm>
            <a:custGeom>
              <a:avLst/>
              <a:gdLst>
                <a:gd name="T0" fmla="*/ 94 w 94"/>
                <a:gd name="T1" fmla="*/ 50 h 107"/>
                <a:gd name="T2" fmla="*/ 72 w 94"/>
                <a:gd name="T3" fmla="*/ 104 h 107"/>
                <a:gd name="T4" fmla="*/ 69 w 94"/>
                <a:gd name="T5" fmla="*/ 107 h 107"/>
                <a:gd name="T6" fmla="*/ 0 w 94"/>
                <a:gd name="T7" fmla="*/ 82 h 107"/>
                <a:gd name="T8" fmla="*/ 82 w 94"/>
                <a:gd name="T9" fmla="*/ 0 h 107"/>
                <a:gd name="T10" fmla="*/ 94 w 94"/>
                <a:gd name="T11" fmla="*/ 5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7">
                  <a:moveTo>
                    <a:pt x="94" y="50"/>
                  </a:moveTo>
                  <a:lnTo>
                    <a:pt x="72" y="104"/>
                  </a:lnTo>
                  <a:lnTo>
                    <a:pt x="69" y="107"/>
                  </a:lnTo>
                  <a:lnTo>
                    <a:pt x="0" y="82"/>
                  </a:lnTo>
                  <a:lnTo>
                    <a:pt x="82" y="0"/>
                  </a:lnTo>
                  <a:lnTo>
                    <a:pt x="94" y="50"/>
                  </a:ln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Freeform 157"/>
            <p:cNvSpPr>
              <a:spLocks/>
            </p:cNvSpPr>
            <p:nvPr/>
          </p:nvSpPr>
          <p:spPr bwMode="auto">
            <a:xfrm>
              <a:off x="2233613" y="3267075"/>
              <a:ext cx="214312" cy="149225"/>
            </a:xfrm>
            <a:custGeom>
              <a:avLst/>
              <a:gdLst>
                <a:gd name="T0" fmla="*/ 0 w 135"/>
                <a:gd name="T1" fmla="*/ 68 h 94"/>
                <a:gd name="T2" fmla="*/ 66 w 135"/>
                <a:gd name="T3" fmla="*/ 0 h 94"/>
                <a:gd name="T4" fmla="*/ 135 w 135"/>
                <a:gd name="T5" fmla="*/ 25 h 94"/>
                <a:gd name="T6" fmla="*/ 133 w 135"/>
                <a:gd name="T7" fmla="*/ 27 h 94"/>
                <a:gd name="T8" fmla="*/ 5 w 135"/>
                <a:gd name="T9" fmla="*/ 94 h 94"/>
                <a:gd name="T10" fmla="*/ 0 w 135"/>
                <a:gd name="T11" fmla="*/ 6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94">
                  <a:moveTo>
                    <a:pt x="0" y="68"/>
                  </a:moveTo>
                  <a:lnTo>
                    <a:pt x="66" y="0"/>
                  </a:lnTo>
                  <a:lnTo>
                    <a:pt x="135" y="25"/>
                  </a:lnTo>
                  <a:lnTo>
                    <a:pt x="133" y="27"/>
                  </a:lnTo>
                  <a:lnTo>
                    <a:pt x="5" y="94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58"/>
            <p:cNvSpPr>
              <a:spLocks/>
            </p:cNvSpPr>
            <p:nvPr/>
          </p:nvSpPr>
          <p:spPr bwMode="auto">
            <a:xfrm>
              <a:off x="860425" y="3081338"/>
              <a:ext cx="220662" cy="198438"/>
            </a:xfrm>
            <a:custGeom>
              <a:avLst/>
              <a:gdLst>
                <a:gd name="T0" fmla="*/ 104 w 198"/>
                <a:gd name="T1" fmla="*/ 0 h 178"/>
                <a:gd name="T2" fmla="*/ 197 w 198"/>
                <a:gd name="T3" fmla="*/ 94 h 178"/>
                <a:gd name="T4" fmla="*/ 198 w 198"/>
                <a:gd name="T5" fmla="*/ 178 h 178"/>
                <a:gd name="T6" fmla="*/ 196 w 198"/>
                <a:gd name="T7" fmla="*/ 178 h 178"/>
                <a:gd name="T8" fmla="*/ 2 w 198"/>
                <a:gd name="T9" fmla="*/ 19 h 178"/>
                <a:gd name="T10" fmla="*/ 0 w 198"/>
                <a:gd name="T11" fmla="*/ 16 h 178"/>
                <a:gd name="T12" fmla="*/ 104 w 198"/>
                <a:gd name="T1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78">
                  <a:moveTo>
                    <a:pt x="104" y="0"/>
                  </a:moveTo>
                  <a:cubicBezTo>
                    <a:pt x="130" y="32"/>
                    <a:pt x="161" y="64"/>
                    <a:pt x="197" y="94"/>
                  </a:cubicBezTo>
                  <a:cubicBezTo>
                    <a:pt x="198" y="178"/>
                    <a:pt x="198" y="178"/>
                    <a:pt x="198" y="178"/>
                  </a:cubicBezTo>
                  <a:cubicBezTo>
                    <a:pt x="196" y="178"/>
                    <a:pt x="196" y="178"/>
                    <a:pt x="196" y="17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8"/>
                    <a:pt x="1" y="17"/>
                    <a:pt x="0" y="16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rgbClr val="DB5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Freeform 159"/>
            <p:cNvSpPr>
              <a:spLocks/>
            </p:cNvSpPr>
            <p:nvPr/>
          </p:nvSpPr>
          <p:spPr bwMode="auto">
            <a:xfrm>
              <a:off x="741363" y="2632075"/>
              <a:ext cx="107950" cy="255588"/>
            </a:xfrm>
            <a:custGeom>
              <a:avLst/>
              <a:gdLst>
                <a:gd name="T0" fmla="*/ 70 w 97"/>
                <a:gd name="T1" fmla="*/ 36 h 230"/>
                <a:gd name="T2" fmla="*/ 97 w 97"/>
                <a:gd name="T3" fmla="*/ 183 h 230"/>
                <a:gd name="T4" fmla="*/ 70 w 97"/>
                <a:gd name="T5" fmla="*/ 230 h 230"/>
                <a:gd name="T6" fmla="*/ 70 w 97"/>
                <a:gd name="T7" fmla="*/ 229 h 230"/>
                <a:gd name="T8" fmla="*/ 0 w 97"/>
                <a:gd name="T9" fmla="*/ 186 h 230"/>
                <a:gd name="T10" fmla="*/ 0 w 97"/>
                <a:gd name="T11" fmla="*/ 183 h 230"/>
                <a:gd name="T12" fmla="*/ 68 w 97"/>
                <a:gd name="T13" fmla="*/ 0 h 230"/>
                <a:gd name="T14" fmla="*/ 70 w 97"/>
                <a:gd name="T15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230">
                  <a:moveTo>
                    <a:pt x="70" y="36"/>
                  </a:moveTo>
                  <a:cubicBezTo>
                    <a:pt x="73" y="80"/>
                    <a:pt x="81" y="130"/>
                    <a:pt x="97" y="183"/>
                  </a:cubicBezTo>
                  <a:cubicBezTo>
                    <a:pt x="70" y="230"/>
                    <a:pt x="70" y="230"/>
                    <a:pt x="70" y="230"/>
                  </a:cubicBezTo>
                  <a:cubicBezTo>
                    <a:pt x="70" y="229"/>
                    <a:pt x="70" y="229"/>
                    <a:pt x="70" y="22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5"/>
                    <a:pt x="0" y="184"/>
                    <a:pt x="0" y="183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"/>
                    <a:pt x="69" y="24"/>
                    <a:pt x="70" y="36"/>
                  </a:cubicBez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Freeform 160"/>
            <p:cNvSpPr>
              <a:spLocks/>
            </p:cNvSpPr>
            <p:nvPr/>
          </p:nvSpPr>
          <p:spPr bwMode="auto">
            <a:xfrm>
              <a:off x="2114550" y="1743075"/>
              <a:ext cx="107950" cy="211138"/>
            </a:xfrm>
            <a:custGeom>
              <a:avLst/>
              <a:gdLst>
                <a:gd name="T0" fmla="*/ 97 w 97"/>
                <a:gd name="T1" fmla="*/ 188 h 189"/>
                <a:gd name="T2" fmla="*/ 95 w 97"/>
                <a:gd name="T3" fmla="*/ 189 h 189"/>
                <a:gd name="T4" fmla="*/ 3 w 97"/>
                <a:gd name="T5" fmla="*/ 112 h 189"/>
                <a:gd name="T6" fmla="*/ 0 w 97"/>
                <a:gd name="T7" fmla="*/ 0 h 189"/>
                <a:gd name="T8" fmla="*/ 6 w 97"/>
                <a:gd name="T9" fmla="*/ 4 h 189"/>
                <a:gd name="T10" fmla="*/ 96 w 97"/>
                <a:gd name="T11" fmla="*/ 188 h 189"/>
                <a:gd name="T12" fmla="*/ 97 w 97"/>
                <a:gd name="T13" fmla="*/ 18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89">
                  <a:moveTo>
                    <a:pt x="97" y="188"/>
                  </a:moveTo>
                  <a:cubicBezTo>
                    <a:pt x="95" y="189"/>
                    <a:pt x="95" y="189"/>
                    <a:pt x="95" y="189"/>
                  </a:cubicBezTo>
                  <a:cubicBezTo>
                    <a:pt x="65" y="159"/>
                    <a:pt x="34" y="133"/>
                    <a:pt x="3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3"/>
                    <a:pt x="6" y="4"/>
                  </a:cubicBezTo>
                  <a:cubicBezTo>
                    <a:pt x="96" y="188"/>
                    <a:pt x="96" y="188"/>
                    <a:pt x="96" y="188"/>
                  </a:cubicBezTo>
                  <a:lnTo>
                    <a:pt x="97" y="188"/>
                  </a:lnTo>
                  <a:close/>
                </a:path>
              </a:pathLst>
            </a:custGeom>
            <a:solidFill>
              <a:srgbClr val="F59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61"/>
            <p:cNvSpPr>
              <a:spLocks/>
            </p:cNvSpPr>
            <p:nvPr/>
          </p:nvSpPr>
          <p:spPr bwMode="auto">
            <a:xfrm>
              <a:off x="1606550" y="1636713"/>
              <a:ext cx="217487" cy="112713"/>
            </a:xfrm>
            <a:custGeom>
              <a:avLst/>
              <a:gdLst>
                <a:gd name="T0" fmla="*/ 0 w 195"/>
                <a:gd name="T1" fmla="*/ 94 h 101"/>
                <a:gd name="T2" fmla="*/ 1 w 195"/>
                <a:gd name="T3" fmla="*/ 92 h 101"/>
                <a:gd name="T4" fmla="*/ 146 w 195"/>
                <a:gd name="T5" fmla="*/ 0 h 101"/>
                <a:gd name="T6" fmla="*/ 152 w 195"/>
                <a:gd name="T7" fmla="*/ 1 h 101"/>
                <a:gd name="T8" fmla="*/ 195 w 195"/>
                <a:gd name="T9" fmla="*/ 101 h 101"/>
                <a:gd name="T10" fmla="*/ 121 w 195"/>
                <a:gd name="T11" fmla="*/ 92 h 101"/>
                <a:gd name="T12" fmla="*/ 0 w 195"/>
                <a:gd name="T13" fmla="*/ 9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5" h="101">
                  <a:moveTo>
                    <a:pt x="0" y="94"/>
                  </a:moveTo>
                  <a:cubicBezTo>
                    <a:pt x="1" y="92"/>
                    <a:pt x="1" y="92"/>
                    <a:pt x="1" y="92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8" y="1"/>
                    <a:pt x="150" y="1"/>
                    <a:pt x="152" y="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69" y="97"/>
                    <a:pt x="144" y="94"/>
                    <a:pt x="121" y="92"/>
                  </a:cubicBezTo>
                  <a:cubicBezTo>
                    <a:pt x="81" y="90"/>
                    <a:pt x="40" y="90"/>
                    <a:pt x="0" y="94"/>
                  </a:cubicBezTo>
                  <a:close/>
                </a:path>
              </a:pathLst>
            </a:custGeom>
            <a:solidFill>
              <a:srgbClr val="EA7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62"/>
            <p:cNvSpPr>
              <a:spLocks/>
            </p:cNvSpPr>
            <p:nvPr/>
          </p:nvSpPr>
          <p:spPr bwMode="auto">
            <a:xfrm>
              <a:off x="819150" y="2835275"/>
              <a:ext cx="157162" cy="263525"/>
            </a:xfrm>
            <a:custGeom>
              <a:avLst/>
              <a:gdLst>
                <a:gd name="T0" fmla="*/ 37 w 141"/>
                <a:gd name="T1" fmla="*/ 236 h 236"/>
                <a:gd name="T2" fmla="*/ 36 w 141"/>
                <a:gd name="T3" fmla="*/ 235 h 236"/>
                <a:gd name="T4" fmla="*/ 0 w 141"/>
                <a:gd name="T5" fmla="*/ 47 h 236"/>
                <a:gd name="T6" fmla="*/ 27 w 141"/>
                <a:gd name="T7" fmla="*/ 0 h 236"/>
                <a:gd name="T8" fmla="*/ 141 w 141"/>
                <a:gd name="T9" fmla="*/ 220 h 236"/>
                <a:gd name="T10" fmla="*/ 37 w 141"/>
                <a:gd name="T11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236">
                  <a:moveTo>
                    <a:pt x="37" y="236"/>
                  </a:moveTo>
                  <a:cubicBezTo>
                    <a:pt x="37" y="236"/>
                    <a:pt x="36" y="235"/>
                    <a:pt x="36" y="2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48" y="72"/>
                    <a:pt x="83" y="148"/>
                    <a:pt x="141" y="220"/>
                  </a:cubicBezTo>
                  <a:lnTo>
                    <a:pt x="37" y="236"/>
                  </a:ln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Freeform 163"/>
            <p:cNvSpPr>
              <a:spLocks/>
            </p:cNvSpPr>
            <p:nvPr/>
          </p:nvSpPr>
          <p:spPr bwMode="auto">
            <a:xfrm>
              <a:off x="2481263" y="2384425"/>
              <a:ext cx="85725" cy="190500"/>
            </a:xfrm>
            <a:custGeom>
              <a:avLst/>
              <a:gdLst>
                <a:gd name="T0" fmla="*/ 17 w 77"/>
                <a:gd name="T1" fmla="*/ 170 h 170"/>
                <a:gd name="T2" fmla="*/ 0 w 77"/>
                <a:gd name="T3" fmla="*/ 87 h 170"/>
                <a:gd name="T4" fmla="*/ 76 w 77"/>
                <a:gd name="T5" fmla="*/ 0 h 170"/>
                <a:gd name="T6" fmla="*/ 76 w 77"/>
                <a:gd name="T7" fmla="*/ 0 h 170"/>
                <a:gd name="T8" fmla="*/ 77 w 77"/>
                <a:gd name="T9" fmla="*/ 3 h 170"/>
                <a:gd name="T10" fmla="*/ 18 w 77"/>
                <a:gd name="T11" fmla="*/ 170 h 170"/>
                <a:gd name="T12" fmla="*/ 17 w 77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0">
                  <a:moveTo>
                    <a:pt x="17" y="170"/>
                  </a:moveTo>
                  <a:cubicBezTo>
                    <a:pt x="12" y="143"/>
                    <a:pt x="6" y="115"/>
                    <a:pt x="0" y="8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"/>
                    <a:pt x="76" y="2"/>
                    <a:pt x="77" y="3"/>
                  </a:cubicBezTo>
                  <a:cubicBezTo>
                    <a:pt x="18" y="170"/>
                    <a:pt x="18" y="170"/>
                    <a:pt x="18" y="170"/>
                  </a:cubicBezTo>
                  <a:lnTo>
                    <a:pt x="17" y="170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Freeform 164"/>
            <p:cNvSpPr>
              <a:spLocks/>
            </p:cNvSpPr>
            <p:nvPr/>
          </p:nvSpPr>
          <p:spPr bwMode="auto">
            <a:xfrm>
              <a:off x="2339975" y="2039938"/>
              <a:ext cx="117475" cy="198438"/>
            </a:xfrm>
            <a:custGeom>
              <a:avLst/>
              <a:gdLst>
                <a:gd name="T0" fmla="*/ 65 w 105"/>
                <a:gd name="T1" fmla="*/ 179 h 179"/>
                <a:gd name="T2" fmla="*/ 61 w 105"/>
                <a:gd name="T3" fmla="*/ 179 h 179"/>
                <a:gd name="T4" fmla="*/ 0 w 105"/>
                <a:gd name="T5" fmla="*/ 62 h 179"/>
                <a:gd name="T6" fmla="*/ 22 w 105"/>
                <a:gd name="T7" fmla="*/ 0 h 179"/>
                <a:gd name="T8" fmla="*/ 101 w 105"/>
                <a:gd name="T9" fmla="*/ 48 h 179"/>
                <a:gd name="T10" fmla="*/ 105 w 105"/>
                <a:gd name="T11" fmla="*/ 56 h 179"/>
                <a:gd name="T12" fmla="*/ 64 w 105"/>
                <a:gd name="T13" fmla="*/ 178 h 179"/>
                <a:gd name="T14" fmla="*/ 65 w 105"/>
                <a:gd name="T1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179">
                  <a:moveTo>
                    <a:pt x="65" y="179"/>
                  </a:moveTo>
                  <a:cubicBezTo>
                    <a:pt x="61" y="179"/>
                    <a:pt x="61" y="179"/>
                    <a:pt x="61" y="179"/>
                  </a:cubicBezTo>
                  <a:cubicBezTo>
                    <a:pt x="44" y="140"/>
                    <a:pt x="24" y="101"/>
                    <a:pt x="0" y="6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2" y="51"/>
                    <a:pt x="104" y="53"/>
                    <a:pt x="105" y="56"/>
                  </a:cubicBezTo>
                  <a:cubicBezTo>
                    <a:pt x="64" y="178"/>
                    <a:pt x="64" y="178"/>
                    <a:pt x="64" y="178"/>
                  </a:cubicBezTo>
                  <a:lnTo>
                    <a:pt x="65" y="179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Freeform 165"/>
            <p:cNvSpPr>
              <a:spLocks/>
            </p:cNvSpPr>
            <p:nvPr/>
          </p:nvSpPr>
          <p:spPr bwMode="auto">
            <a:xfrm>
              <a:off x="817563" y="2628900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Freeform 166"/>
            <p:cNvSpPr>
              <a:spLocks/>
            </p:cNvSpPr>
            <p:nvPr/>
          </p:nvSpPr>
          <p:spPr bwMode="auto">
            <a:xfrm>
              <a:off x="863600" y="1987550"/>
              <a:ext cx="201612" cy="260350"/>
            </a:xfrm>
            <a:custGeom>
              <a:avLst/>
              <a:gdLst>
                <a:gd name="T0" fmla="*/ 27 w 182"/>
                <a:gd name="T1" fmla="*/ 234 h 234"/>
                <a:gd name="T2" fmla="*/ 0 w 182"/>
                <a:gd name="T3" fmla="*/ 152 h 234"/>
                <a:gd name="T4" fmla="*/ 0 w 182"/>
                <a:gd name="T5" fmla="*/ 152 h 234"/>
                <a:gd name="T6" fmla="*/ 182 w 182"/>
                <a:gd name="T7" fmla="*/ 0 h 234"/>
                <a:gd name="T8" fmla="*/ 177 w 182"/>
                <a:gd name="T9" fmla="*/ 6 h 234"/>
                <a:gd name="T10" fmla="*/ 27 w 182"/>
                <a:gd name="T1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234">
                  <a:moveTo>
                    <a:pt x="27" y="234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77" y="6"/>
                    <a:pt x="177" y="6"/>
                    <a:pt x="177" y="6"/>
                  </a:cubicBezTo>
                  <a:cubicBezTo>
                    <a:pt x="114" y="70"/>
                    <a:pt x="63" y="148"/>
                    <a:pt x="27" y="234"/>
                  </a:cubicBez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Freeform 167"/>
            <p:cNvSpPr>
              <a:spLocks/>
            </p:cNvSpPr>
            <p:nvPr/>
          </p:nvSpPr>
          <p:spPr bwMode="auto">
            <a:xfrm>
              <a:off x="728663" y="2359025"/>
              <a:ext cx="123825" cy="269875"/>
            </a:xfrm>
            <a:custGeom>
              <a:avLst/>
              <a:gdLst>
                <a:gd name="T0" fmla="*/ 79 w 111"/>
                <a:gd name="T1" fmla="*/ 242 h 242"/>
                <a:gd name="T2" fmla="*/ 79 w 111"/>
                <a:gd name="T3" fmla="*/ 242 h 242"/>
                <a:gd name="T4" fmla="*/ 0 w 111"/>
                <a:gd name="T5" fmla="*/ 60 h 242"/>
                <a:gd name="T6" fmla="*/ 0 w 111"/>
                <a:gd name="T7" fmla="*/ 60 h 242"/>
                <a:gd name="T8" fmla="*/ 111 w 111"/>
                <a:gd name="T9" fmla="*/ 0 h 242"/>
                <a:gd name="T10" fmla="*/ 79 w 111"/>
                <a:gd name="T1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242">
                  <a:moveTo>
                    <a:pt x="79" y="242"/>
                  </a:moveTo>
                  <a:cubicBezTo>
                    <a:pt x="79" y="242"/>
                    <a:pt x="79" y="242"/>
                    <a:pt x="79" y="24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88" y="79"/>
                    <a:pt x="77" y="161"/>
                    <a:pt x="79" y="242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7608029" y="1878596"/>
            <a:ext cx="5250368" cy="149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6778432" y="1878597"/>
            <a:ext cx="829597" cy="658937"/>
            <a:chOff x="4820232" y="1335964"/>
            <a:chExt cx="589968" cy="468603"/>
          </a:xfrm>
        </p:grpSpPr>
        <p:sp>
          <p:nvSpPr>
            <p:cNvPr id="16" name="Rectangle 15"/>
            <p:cNvSpPr/>
            <p:nvPr/>
          </p:nvSpPr>
          <p:spPr>
            <a:xfrm>
              <a:off x="4820232" y="1335964"/>
              <a:ext cx="589968" cy="46860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82448" y="1385599"/>
              <a:ext cx="265535" cy="373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12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1</a:t>
              </a:r>
            </a:p>
          </p:txBody>
        </p:sp>
      </p:grpSp>
      <p:sp>
        <p:nvSpPr>
          <p:cNvPr id="188" name="Rectangle 187"/>
          <p:cNvSpPr/>
          <p:nvPr/>
        </p:nvSpPr>
        <p:spPr>
          <a:xfrm>
            <a:off x="7608029" y="4513709"/>
            <a:ext cx="5250368" cy="149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778432" y="4513709"/>
            <a:ext cx="829597" cy="658937"/>
            <a:chOff x="4820232" y="3209925"/>
            <a:chExt cx="589968" cy="468603"/>
          </a:xfrm>
        </p:grpSpPr>
        <p:sp>
          <p:nvSpPr>
            <p:cNvPr id="187" name="Rectangle 186"/>
            <p:cNvSpPr/>
            <p:nvPr/>
          </p:nvSpPr>
          <p:spPr>
            <a:xfrm>
              <a:off x="4820232" y="3209925"/>
              <a:ext cx="589968" cy="4686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4982448" y="3259560"/>
              <a:ext cx="265535" cy="373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12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10546" y="2756220"/>
            <a:ext cx="1129947" cy="1630248"/>
            <a:chOff x="1287319" y="1960086"/>
            <a:chExt cx="803562" cy="1159351"/>
          </a:xfrm>
        </p:grpSpPr>
        <p:grpSp>
          <p:nvGrpSpPr>
            <p:cNvPr id="191" name="Group 190"/>
            <p:cNvGrpSpPr/>
            <p:nvPr/>
          </p:nvGrpSpPr>
          <p:grpSpPr>
            <a:xfrm>
              <a:off x="1427906" y="2668588"/>
              <a:ext cx="527894" cy="450849"/>
              <a:chOff x="2875829" y="825500"/>
              <a:chExt cx="587375" cy="501650"/>
            </a:xfrm>
          </p:grpSpPr>
          <p:sp>
            <p:nvSpPr>
              <p:cNvPr id="192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8" name="TextBox 237"/>
            <p:cNvSpPr txBox="1"/>
            <p:nvPr/>
          </p:nvSpPr>
          <p:spPr>
            <a:xfrm>
              <a:off x="1287319" y="1960086"/>
              <a:ext cx="803562" cy="43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3"/>
                  </a:solidFill>
                  <a:latin typeface="Roboto" pitchFamily="2" charset="0"/>
                  <a:ea typeface="Roboto" pitchFamily="2" charset="0"/>
                </a:rPr>
                <a:t>50% </a:t>
              </a:r>
              <a:r>
                <a:rPr lang="en-US" sz="3375" dirty="0">
                  <a:solidFill>
                    <a:schemeClr val="accent3"/>
                  </a:solidFill>
                  <a:latin typeface="Roboto" pitchFamily="2" charset="0"/>
                  <a:ea typeface="Roboto" pitchFamily="2" charset="0"/>
                </a:rPr>
                <a:t>OFF</a:t>
              </a:r>
            </a:p>
          </p:txBody>
        </p:sp>
      </p:grpSp>
      <p:sp>
        <p:nvSpPr>
          <p:cNvPr id="239" name="TextBox 32"/>
          <p:cNvSpPr txBox="1"/>
          <p:nvPr/>
        </p:nvSpPr>
        <p:spPr>
          <a:xfrm>
            <a:off x="7942395" y="2109136"/>
            <a:ext cx="36945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40" name="TextBox 32"/>
          <p:cNvSpPr txBox="1"/>
          <p:nvPr/>
        </p:nvSpPr>
        <p:spPr>
          <a:xfrm>
            <a:off x="7942395" y="4807069"/>
            <a:ext cx="36945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45" name="文本框 244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6" name="文本框 245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28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8" grpId="0" animBg="1"/>
      <p:bldP spid="239" grpId="0"/>
      <p:bldP spid="2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162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</a:t>
            </a:r>
            <a:r>
              <a:rPr lang="zh-CN" altLang="en-US" sz="111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。亮亮图文旗舰店</a:t>
            </a:r>
          </a:p>
          <a:p>
            <a:pPr>
              <a:lnSpc>
                <a:spcPct val="130000"/>
              </a:lnSpc>
            </a:pPr>
            <a:r>
              <a:rPr lang="en-US" altLang="zh-CN" sz="111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</a:t>
            </a:r>
          </a:p>
          <a:p>
            <a:pPr>
              <a:lnSpc>
                <a:spcPct val="130000"/>
              </a:lnSpc>
            </a:pP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14449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4669799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718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>
            <a:spLocks/>
          </p:cNvSpPr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192318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6034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6453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32566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187660"/>
            <a:ext cx="2651792" cy="1009834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字亮亮图文旗舰店</a:t>
            </a:r>
          </a:p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86793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solidFill>
            <a:schemeClr val="bg1"/>
          </a:solidFill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4000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85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>
            <a:spLocks/>
          </p:cNvSpPr>
          <p:nvPr/>
        </p:nvSpPr>
        <p:spPr bwMode="auto">
          <a:xfrm>
            <a:off x="6982405" y="3676583"/>
            <a:ext cx="457121" cy="664553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6748082" y="4748319"/>
            <a:ext cx="72986" cy="129645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6748082" y="4748319"/>
            <a:ext cx="72986" cy="129645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6748082" y="4748319"/>
            <a:ext cx="766349" cy="129645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129626" y="4877962"/>
            <a:ext cx="147893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6129626" y="4877962"/>
            <a:ext cx="147893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6129625" y="4877965"/>
            <a:ext cx="382214" cy="663593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6054719" y="3806226"/>
            <a:ext cx="74907" cy="127725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6054719" y="3806226"/>
            <a:ext cx="74907" cy="127725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5361356" y="3806226"/>
            <a:ext cx="768269" cy="127725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6600191" y="3806225"/>
            <a:ext cx="147893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6600191" y="3806225"/>
            <a:ext cx="147893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363946" y="3142635"/>
            <a:ext cx="384136" cy="663593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904235" y="3806227"/>
            <a:ext cx="1225391" cy="1539421"/>
            <a:chOff x="3949950" y="3095545"/>
            <a:chExt cx="1713617" cy="2152765"/>
          </a:xfrm>
        </p:grpSpPr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070374" y="2976496"/>
            <a:ext cx="1677709" cy="1004513"/>
            <a:chOff x="4182282" y="1935228"/>
            <a:chExt cx="2346151" cy="1404736"/>
          </a:xfrm>
        </p:grpSpPr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29626" y="4700303"/>
            <a:ext cx="1677709" cy="1005473"/>
            <a:chOff x="5663567" y="4345842"/>
            <a:chExt cx="2346151" cy="1406079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79604" y="4341135"/>
            <a:ext cx="1431863" cy="1364641"/>
            <a:chOff x="4614716" y="3843574"/>
            <a:chExt cx="2002354" cy="1908348"/>
          </a:xfrm>
        </p:grpSpPr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66245" y="2976495"/>
            <a:ext cx="1429942" cy="1364641"/>
            <a:chOff x="5574932" y="1935228"/>
            <a:chExt cx="1999668" cy="1908347"/>
          </a:xfrm>
        </p:grpSpPr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748082" y="3335661"/>
            <a:ext cx="1225391" cy="1542303"/>
            <a:chOff x="6528433" y="2437495"/>
            <a:chExt cx="1713617" cy="2156795"/>
          </a:xfrm>
        </p:grpSpPr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537298" y="2015350"/>
            <a:ext cx="3803113" cy="4023144"/>
          </a:xfrm>
          <a:custGeom>
            <a:avLst/>
            <a:gdLst>
              <a:gd name="connsiteX0" fmla="*/ 2692627 w 4509814"/>
              <a:gd name="connsiteY0" fmla="*/ 4757376 h 4770731"/>
              <a:gd name="connsiteX1" fmla="*/ 2703955 w 4509814"/>
              <a:gd name="connsiteY1" fmla="*/ 4760759 h 4770731"/>
              <a:gd name="connsiteX2" fmla="*/ 2715553 w 4509814"/>
              <a:gd name="connsiteY2" fmla="*/ 4761882 h 4770731"/>
              <a:gd name="connsiteX3" fmla="*/ 2605792 w 4509814"/>
              <a:gd name="connsiteY3" fmla="*/ 4730879 h 4770731"/>
              <a:gd name="connsiteX4" fmla="*/ 2608282 w 4509814"/>
              <a:gd name="connsiteY4" fmla="*/ 4732175 h 4770731"/>
              <a:gd name="connsiteX5" fmla="*/ 2610240 w 4509814"/>
              <a:gd name="connsiteY5" fmla="*/ 4732762 h 4770731"/>
              <a:gd name="connsiteX6" fmla="*/ 2608464 w 4509814"/>
              <a:gd name="connsiteY6" fmla="*/ 4732167 h 4770731"/>
              <a:gd name="connsiteX7" fmla="*/ 2650695 w 4509814"/>
              <a:gd name="connsiteY7" fmla="*/ 4564996 h 4770731"/>
              <a:gd name="connsiteX8" fmla="*/ 2671425 w 4509814"/>
              <a:gd name="connsiteY8" fmla="*/ 4569072 h 4770731"/>
              <a:gd name="connsiteX9" fmla="*/ 2660937 w 4509814"/>
              <a:gd name="connsiteY9" fmla="*/ 4568056 h 4770731"/>
              <a:gd name="connsiteX10" fmla="*/ 2572178 w 4509814"/>
              <a:gd name="connsiteY10" fmla="*/ 4541038 h 4770731"/>
              <a:gd name="connsiteX11" fmla="*/ 2574595 w 4509814"/>
              <a:gd name="connsiteY11" fmla="*/ 4542203 h 4770731"/>
              <a:gd name="connsiteX12" fmla="*/ 2576201 w 4509814"/>
              <a:gd name="connsiteY12" fmla="*/ 4542740 h 4770731"/>
              <a:gd name="connsiteX13" fmla="*/ 2574430 w 4509814"/>
              <a:gd name="connsiteY13" fmla="*/ 4542211 h 4770731"/>
              <a:gd name="connsiteX14" fmla="*/ 734357 w 4509814"/>
              <a:gd name="connsiteY14" fmla="*/ 4133573 h 4770731"/>
              <a:gd name="connsiteX15" fmla="*/ 736807 w 4509814"/>
              <a:gd name="connsiteY15" fmla="*/ 4143832 h 4770731"/>
              <a:gd name="connsiteX16" fmla="*/ 741137 w 4509814"/>
              <a:gd name="connsiteY16" fmla="*/ 4153266 h 4770731"/>
              <a:gd name="connsiteX17" fmla="*/ 880015 w 4509814"/>
              <a:gd name="connsiteY17" fmla="*/ 4000950 h 4770731"/>
              <a:gd name="connsiteX18" fmla="*/ 886145 w 4509814"/>
              <a:gd name="connsiteY18" fmla="*/ 4018758 h 4770731"/>
              <a:gd name="connsiteX19" fmla="*/ 882230 w 4509814"/>
              <a:gd name="connsiteY19" fmla="*/ 4010227 h 4770731"/>
              <a:gd name="connsiteX20" fmla="*/ 640510 w 4509814"/>
              <a:gd name="connsiteY20" fmla="*/ 2073331 h 4770731"/>
              <a:gd name="connsiteX21" fmla="*/ 640510 w 4509814"/>
              <a:gd name="connsiteY21" fmla="*/ 2075601 h 4770731"/>
              <a:gd name="connsiteX22" fmla="*/ 600208 w 4509814"/>
              <a:gd name="connsiteY22" fmla="*/ 2092997 h 4770731"/>
              <a:gd name="connsiteX23" fmla="*/ 616088 w 4509814"/>
              <a:gd name="connsiteY23" fmla="*/ 2082981 h 4770731"/>
              <a:gd name="connsiteX24" fmla="*/ 469479 w 4509814"/>
              <a:gd name="connsiteY24" fmla="*/ 2001738 h 4770731"/>
              <a:gd name="connsiteX25" fmla="*/ 442468 w 4509814"/>
              <a:gd name="connsiteY25" fmla="*/ 2012410 h 4770731"/>
              <a:gd name="connsiteX26" fmla="*/ 424906 w 4509814"/>
              <a:gd name="connsiteY26" fmla="*/ 2023487 h 4770731"/>
              <a:gd name="connsiteX27" fmla="*/ 469479 w 4509814"/>
              <a:gd name="connsiteY27" fmla="*/ 2004248 h 4770731"/>
              <a:gd name="connsiteX28" fmla="*/ 2125631 w 4509814"/>
              <a:gd name="connsiteY28" fmla="*/ 1107539 h 4770731"/>
              <a:gd name="connsiteX29" fmla="*/ 2125732 w 4509814"/>
              <a:gd name="connsiteY29" fmla="*/ 1107539 h 4770731"/>
              <a:gd name="connsiteX30" fmla="*/ 2135179 w 4509814"/>
              <a:gd name="connsiteY30" fmla="*/ 1119279 h 4770731"/>
              <a:gd name="connsiteX31" fmla="*/ 2135090 w 4509814"/>
              <a:gd name="connsiteY31" fmla="*/ 1119286 h 4770731"/>
              <a:gd name="connsiteX32" fmla="*/ 1441926 w 4509814"/>
              <a:gd name="connsiteY32" fmla="*/ 921152 h 4770731"/>
              <a:gd name="connsiteX33" fmla="*/ 1076508 w 4509814"/>
              <a:gd name="connsiteY33" fmla="*/ 1131205 h 4770731"/>
              <a:gd name="connsiteX34" fmla="*/ 503637 w 4509814"/>
              <a:gd name="connsiteY34" fmla="*/ 2124778 h 4770731"/>
              <a:gd name="connsiteX35" fmla="*/ 480333 w 4509814"/>
              <a:gd name="connsiteY35" fmla="*/ 2165197 h 4770731"/>
              <a:gd name="connsiteX36" fmla="*/ 471755 w 4509814"/>
              <a:gd name="connsiteY36" fmla="*/ 2177682 h 4770731"/>
              <a:gd name="connsiteX37" fmla="*/ 470231 w 4509814"/>
              <a:gd name="connsiteY37" fmla="*/ 2182718 h 4770731"/>
              <a:gd name="connsiteX38" fmla="*/ 456325 w 4509814"/>
              <a:gd name="connsiteY38" fmla="*/ 2206835 h 4770731"/>
              <a:gd name="connsiteX39" fmla="*/ 421800 w 4509814"/>
              <a:gd name="connsiteY39" fmla="*/ 2266716 h 4770731"/>
              <a:gd name="connsiteX40" fmla="*/ 461534 w 4509814"/>
              <a:gd name="connsiteY40" fmla="*/ 2211589 h 4770731"/>
              <a:gd name="connsiteX41" fmla="*/ 461775 w 4509814"/>
              <a:gd name="connsiteY41" fmla="*/ 2214898 h 4770731"/>
              <a:gd name="connsiteX42" fmla="*/ 421564 w 4509814"/>
              <a:gd name="connsiteY42" fmla="*/ 2267127 h 4770731"/>
              <a:gd name="connsiteX43" fmla="*/ 266253 w 4509814"/>
              <a:gd name="connsiteY43" fmla="*/ 2538214 h 4770731"/>
              <a:gd name="connsiteX44" fmla="*/ 266253 w 4509814"/>
              <a:gd name="connsiteY44" fmla="*/ 2958550 h 4770731"/>
              <a:gd name="connsiteX45" fmla="*/ 910768 w 4509814"/>
              <a:gd name="connsiteY45" fmla="*/ 4076924 h 4770731"/>
              <a:gd name="connsiteX46" fmla="*/ 919148 w 4509814"/>
              <a:gd name="connsiteY46" fmla="*/ 4091465 h 4770731"/>
              <a:gd name="connsiteX47" fmla="*/ 921266 w 4509814"/>
              <a:gd name="connsiteY47" fmla="*/ 4095711 h 4770731"/>
              <a:gd name="connsiteX48" fmla="*/ 1076533 w 4509814"/>
              <a:gd name="connsiteY48" fmla="*/ 4366857 h 4770731"/>
              <a:gd name="connsiteX49" fmla="*/ 1441867 w 4509814"/>
              <a:gd name="connsiteY49" fmla="*/ 4577073 h 4770731"/>
              <a:gd name="connsiteX50" fmla="*/ 2754028 w 4509814"/>
              <a:gd name="connsiteY50" fmla="*/ 4577073 h 4770731"/>
              <a:gd name="connsiteX51" fmla="*/ 2753584 w 4509814"/>
              <a:gd name="connsiteY51" fmla="*/ 4577030 h 4770731"/>
              <a:gd name="connsiteX52" fmla="*/ 2754235 w 4509814"/>
              <a:gd name="connsiteY52" fmla="*/ 4577072 h 4770731"/>
              <a:gd name="connsiteX53" fmla="*/ 3064841 w 4509814"/>
              <a:gd name="connsiteY53" fmla="*/ 4577072 h 4770731"/>
              <a:gd name="connsiteX54" fmla="*/ 3430259 w 4509814"/>
              <a:gd name="connsiteY54" fmla="*/ 4366818 h 4770731"/>
              <a:gd name="connsiteX55" fmla="*/ 4077735 w 4509814"/>
              <a:gd name="connsiteY55" fmla="*/ 3247981 h 4770731"/>
              <a:gd name="connsiteX56" fmla="*/ 4086557 w 4509814"/>
              <a:gd name="connsiteY56" fmla="*/ 3232736 h 4770731"/>
              <a:gd name="connsiteX57" fmla="*/ 4088248 w 4509814"/>
              <a:gd name="connsiteY57" fmla="*/ 3230529 h 4770731"/>
              <a:gd name="connsiteX58" fmla="*/ 4243560 w 4509814"/>
              <a:gd name="connsiteY58" fmla="*/ 2959336 h 4770731"/>
              <a:gd name="connsiteX59" fmla="*/ 4243560 w 4509814"/>
              <a:gd name="connsiteY59" fmla="*/ 2538835 h 4770731"/>
              <a:gd name="connsiteX60" fmla="*/ 3590092 w 4509814"/>
              <a:gd name="connsiteY60" fmla="*/ 1404482 h 4770731"/>
              <a:gd name="connsiteX61" fmla="*/ 3589104 w 4509814"/>
              <a:gd name="connsiteY61" fmla="*/ 1402766 h 4770731"/>
              <a:gd name="connsiteX62" fmla="*/ 3589002 w 4509814"/>
              <a:gd name="connsiteY62" fmla="*/ 1402514 h 4770731"/>
              <a:gd name="connsiteX63" fmla="*/ 3430650 w 4509814"/>
              <a:gd name="connsiteY63" fmla="*/ 1131367 h 4770731"/>
              <a:gd name="connsiteX64" fmla="*/ 3065226 w 4509814"/>
              <a:gd name="connsiteY64" fmla="*/ 921152 h 4770731"/>
              <a:gd name="connsiteX65" fmla="*/ 2308208 w 4509814"/>
              <a:gd name="connsiteY65" fmla="*/ 921152 h 4770731"/>
              <a:gd name="connsiteX66" fmla="*/ 2254905 w 4509814"/>
              <a:gd name="connsiteY66" fmla="*/ 921152 h 4770731"/>
              <a:gd name="connsiteX67" fmla="*/ 2181292 w 4509814"/>
              <a:gd name="connsiteY67" fmla="*/ 921152 h 4770731"/>
              <a:gd name="connsiteX68" fmla="*/ 1795749 w 4509814"/>
              <a:gd name="connsiteY68" fmla="*/ 921152 h 4770731"/>
              <a:gd name="connsiteX69" fmla="*/ 1779080 w 4509814"/>
              <a:gd name="connsiteY69" fmla="*/ 921152 h 4770731"/>
              <a:gd name="connsiteX70" fmla="*/ 1776248 w 4509814"/>
              <a:gd name="connsiteY70" fmla="*/ 921152 h 4770731"/>
              <a:gd name="connsiteX71" fmla="*/ 1755788 w 4509814"/>
              <a:gd name="connsiteY71" fmla="*/ 921152 h 4770731"/>
              <a:gd name="connsiteX72" fmla="*/ 1756210 w 4509814"/>
              <a:gd name="connsiteY72" fmla="*/ 921192 h 4770731"/>
              <a:gd name="connsiteX73" fmla="*/ 1755576 w 4509814"/>
              <a:gd name="connsiteY73" fmla="*/ 921152 h 4770731"/>
              <a:gd name="connsiteX74" fmla="*/ 1441926 w 4509814"/>
              <a:gd name="connsiteY74" fmla="*/ 921152 h 4770731"/>
              <a:gd name="connsiteX75" fmla="*/ 1843855 w 4509814"/>
              <a:gd name="connsiteY75" fmla="*/ 0 h 4770731"/>
              <a:gd name="connsiteX76" fmla="*/ 2663637 w 4509814"/>
              <a:gd name="connsiteY76" fmla="*/ 0 h 4770731"/>
              <a:gd name="connsiteX77" fmla="*/ 2717073 w 4509814"/>
              <a:gd name="connsiteY77" fmla="*/ 53436 h 4770731"/>
              <a:gd name="connsiteX78" fmla="*/ 2717073 w 4509814"/>
              <a:gd name="connsiteY78" fmla="*/ 267172 h 4770731"/>
              <a:gd name="connsiteX79" fmla="*/ 2663637 w 4509814"/>
              <a:gd name="connsiteY79" fmla="*/ 320608 h 4770731"/>
              <a:gd name="connsiteX80" fmla="*/ 2500481 w 4509814"/>
              <a:gd name="connsiteY80" fmla="*/ 320608 h 4770731"/>
              <a:gd name="connsiteX81" fmla="*/ 2500481 w 4509814"/>
              <a:gd name="connsiteY81" fmla="*/ 727493 h 4770731"/>
              <a:gd name="connsiteX82" fmla="*/ 2673068 w 4509814"/>
              <a:gd name="connsiteY82" fmla="*/ 727493 h 4770731"/>
              <a:gd name="connsiteX83" fmla="*/ 3151075 w 4509814"/>
              <a:gd name="connsiteY83" fmla="*/ 727493 h 4770731"/>
              <a:gd name="connsiteX84" fmla="*/ 3555213 w 4509814"/>
              <a:gd name="connsiteY84" fmla="*/ 959980 h 4770731"/>
              <a:gd name="connsiteX85" fmla="*/ 3730340 w 4509814"/>
              <a:gd name="connsiteY85" fmla="*/ 1259852 h 4770731"/>
              <a:gd name="connsiteX86" fmla="*/ 3730453 w 4509814"/>
              <a:gd name="connsiteY86" fmla="*/ 1260131 h 4770731"/>
              <a:gd name="connsiteX87" fmla="*/ 3731545 w 4509814"/>
              <a:gd name="connsiteY87" fmla="*/ 1262028 h 4770731"/>
              <a:gd name="connsiteX88" fmla="*/ 4454242 w 4509814"/>
              <a:gd name="connsiteY88" fmla="*/ 2516558 h 4770731"/>
              <a:gd name="connsiteX89" fmla="*/ 4454242 w 4509814"/>
              <a:gd name="connsiteY89" fmla="*/ 2981607 h 4770731"/>
              <a:gd name="connsiteX90" fmla="*/ 4282478 w 4509814"/>
              <a:gd name="connsiteY90" fmla="*/ 3281531 h 4770731"/>
              <a:gd name="connsiteX91" fmla="*/ 4280607 w 4509814"/>
              <a:gd name="connsiteY91" fmla="*/ 3283972 h 4770731"/>
              <a:gd name="connsiteX92" fmla="*/ 4270850 w 4509814"/>
              <a:gd name="connsiteY92" fmla="*/ 3300833 h 4770731"/>
              <a:gd name="connsiteX93" fmla="*/ 3554781 w 4509814"/>
              <a:gd name="connsiteY93" fmla="*/ 4538202 h 4770731"/>
              <a:gd name="connsiteX94" fmla="*/ 3150648 w 4509814"/>
              <a:gd name="connsiteY94" fmla="*/ 4770730 h 4770731"/>
              <a:gd name="connsiteX95" fmla="*/ 2807136 w 4509814"/>
              <a:gd name="connsiteY95" fmla="*/ 4770730 h 4770731"/>
              <a:gd name="connsiteX96" fmla="*/ 2806416 w 4509814"/>
              <a:gd name="connsiteY96" fmla="*/ 4770683 h 4770731"/>
              <a:gd name="connsiteX97" fmla="*/ 2806907 w 4509814"/>
              <a:gd name="connsiteY97" fmla="*/ 4770731 h 4770731"/>
              <a:gd name="connsiteX98" fmla="*/ 1355734 w 4509814"/>
              <a:gd name="connsiteY98" fmla="*/ 4770731 h 4770731"/>
              <a:gd name="connsiteX99" fmla="*/ 951695 w 4509814"/>
              <a:gd name="connsiteY99" fmla="*/ 4538245 h 4770731"/>
              <a:gd name="connsiteX100" fmla="*/ 779978 w 4509814"/>
              <a:gd name="connsiteY100" fmla="*/ 4238372 h 4770731"/>
              <a:gd name="connsiteX101" fmla="*/ 777637 w 4509814"/>
              <a:gd name="connsiteY101" fmla="*/ 4233677 h 4770731"/>
              <a:gd name="connsiteX102" fmla="*/ 768368 w 4509814"/>
              <a:gd name="connsiteY102" fmla="*/ 4217596 h 4770731"/>
              <a:gd name="connsiteX103" fmla="*/ 55572 w 4509814"/>
              <a:gd name="connsiteY103" fmla="*/ 2980738 h 4770731"/>
              <a:gd name="connsiteX104" fmla="*/ 55572 w 4509814"/>
              <a:gd name="connsiteY104" fmla="*/ 2515872 h 4770731"/>
              <a:gd name="connsiteX105" fmla="*/ 227337 w 4509814"/>
              <a:gd name="connsiteY105" fmla="*/ 2216064 h 4770731"/>
              <a:gd name="connsiteX106" fmla="*/ 271808 w 4509814"/>
              <a:gd name="connsiteY106" fmla="*/ 2158302 h 4770731"/>
              <a:gd name="connsiteX107" fmla="*/ 271541 w 4509814"/>
              <a:gd name="connsiteY107" fmla="*/ 2154642 h 4770731"/>
              <a:gd name="connsiteX108" fmla="*/ 227597 w 4509814"/>
              <a:gd name="connsiteY108" fmla="*/ 2215610 h 4770731"/>
              <a:gd name="connsiteX109" fmla="*/ 265780 w 4509814"/>
              <a:gd name="connsiteY109" fmla="*/ 2149385 h 4770731"/>
              <a:gd name="connsiteX110" fmla="*/ 281159 w 4509814"/>
              <a:gd name="connsiteY110" fmla="*/ 2122713 h 4770731"/>
              <a:gd name="connsiteX111" fmla="*/ 282844 w 4509814"/>
              <a:gd name="connsiteY111" fmla="*/ 2117144 h 4770731"/>
              <a:gd name="connsiteX112" fmla="*/ 292332 w 4509814"/>
              <a:gd name="connsiteY112" fmla="*/ 2103335 h 4770731"/>
              <a:gd name="connsiteX113" fmla="*/ 318105 w 4509814"/>
              <a:gd name="connsiteY113" fmla="*/ 2058634 h 4770731"/>
              <a:gd name="connsiteX114" fmla="*/ 951667 w 4509814"/>
              <a:gd name="connsiteY114" fmla="*/ 959801 h 4770731"/>
              <a:gd name="connsiteX115" fmla="*/ 1355798 w 4509814"/>
              <a:gd name="connsiteY115" fmla="*/ 727493 h 4770731"/>
              <a:gd name="connsiteX116" fmla="*/ 1702677 w 4509814"/>
              <a:gd name="connsiteY116" fmla="*/ 727493 h 4770731"/>
              <a:gd name="connsiteX117" fmla="*/ 1703378 w 4509814"/>
              <a:gd name="connsiteY117" fmla="*/ 727538 h 4770731"/>
              <a:gd name="connsiteX118" fmla="*/ 1702912 w 4509814"/>
              <a:gd name="connsiteY118" fmla="*/ 727493 h 4770731"/>
              <a:gd name="connsiteX119" fmla="*/ 1725539 w 4509814"/>
              <a:gd name="connsiteY119" fmla="*/ 727493 h 4770731"/>
              <a:gd name="connsiteX120" fmla="*/ 1728671 w 4509814"/>
              <a:gd name="connsiteY120" fmla="*/ 727493 h 4770731"/>
              <a:gd name="connsiteX121" fmla="*/ 1747106 w 4509814"/>
              <a:gd name="connsiteY121" fmla="*/ 727493 h 4770731"/>
              <a:gd name="connsiteX122" fmla="*/ 2006041 w 4509814"/>
              <a:gd name="connsiteY122" fmla="*/ 727493 h 4770731"/>
              <a:gd name="connsiteX123" fmla="*/ 2009331 w 4509814"/>
              <a:gd name="connsiteY123" fmla="*/ 727493 h 4770731"/>
              <a:gd name="connsiteX124" fmla="*/ 2009331 w 4509814"/>
              <a:gd name="connsiteY124" fmla="*/ 320608 h 4770731"/>
              <a:gd name="connsiteX125" fmla="*/ 1843855 w 4509814"/>
              <a:gd name="connsiteY125" fmla="*/ 320608 h 4770731"/>
              <a:gd name="connsiteX126" fmla="*/ 1790419 w 4509814"/>
              <a:gd name="connsiteY126" fmla="*/ 267172 h 4770731"/>
              <a:gd name="connsiteX127" fmla="*/ 1790419 w 4509814"/>
              <a:gd name="connsiteY127" fmla="*/ 53436 h 4770731"/>
              <a:gd name="connsiteX128" fmla="*/ 1843855 w 4509814"/>
              <a:gd name="connsiteY128" fmla="*/ 0 h 47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09814" h="4770731">
                <a:moveTo>
                  <a:pt x="2692627" y="4757376"/>
                </a:moveTo>
                <a:lnTo>
                  <a:pt x="2703955" y="4760759"/>
                </a:lnTo>
                <a:lnTo>
                  <a:pt x="2715553" y="4761882"/>
                </a:lnTo>
                <a:close/>
                <a:moveTo>
                  <a:pt x="2605792" y="4730879"/>
                </a:moveTo>
                <a:lnTo>
                  <a:pt x="2608282" y="4732175"/>
                </a:lnTo>
                <a:lnTo>
                  <a:pt x="2610240" y="4732762"/>
                </a:lnTo>
                <a:lnTo>
                  <a:pt x="2608464" y="4732167"/>
                </a:lnTo>
                <a:close/>
                <a:moveTo>
                  <a:pt x="2650695" y="4564996"/>
                </a:moveTo>
                <a:lnTo>
                  <a:pt x="2671425" y="4569072"/>
                </a:lnTo>
                <a:lnTo>
                  <a:pt x="2660937" y="4568056"/>
                </a:lnTo>
                <a:close/>
                <a:moveTo>
                  <a:pt x="2572178" y="4541038"/>
                </a:moveTo>
                <a:lnTo>
                  <a:pt x="2574595" y="4542203"/>
                </a:lnTo>
                <a:lnTo>
                  <a:pt x="2576201" y="4542740"/>
                </a:lnTo>
                <a:lnTo>
                  <a:pt x="2574430" y="4542211"/>
                </a:lnTo>
                <a:close/>
                <a:moveTo>
                  <a:pt x="734357" y="4133573"/>
                </a:moveTo>
                <a:lnTo>
                  <a:pt x="736807" y="4143832"/>
                </a:lnTo>
                <a:lnTo>
                  <a:pt x="741137" y="4153266"/>
                </a:lnTo>
                <a:close/>
                <a:moveTo>
                  <a:pt x="880015" y="4000950"/>
                </a:moveTo>
                <a:lnTo>
                  <a:pt x="886145" y="4018758"/>
                </a:lnTo>
                <a:lnTo>
                  <a:pt x="882230" y="4010227"/>
                </a:lnTo>
                <a:close/>
                <a:moveTo>
                  <a:pt x="640510" y="2073331"/>
                </a:moveTo>
                <a:lnTo>
                  <a:pt x="640510" y="2075601"/>
                </a:lnTo>
                <a:lnTo>
                  <a:pt x="600208" y="2092997"/>
                </a:lnTo>
                <a:lnTo>
                  <a:pt x="616088" y="2082981"/>
                </a:lnTo>
                <a:close/>
                <a:moveTo>
                  <a:pt x="469479" y="2001738"/>
                </a:moveTo>
                <a:lnTo>
                  <a:pt x="442468" y="2012410"/>
                </a:lnTo>
                <a:lnTo>
                  <a:pt x="424906" y="2023487"/>
                </a:lnTo>
                <a:lnTo>
                  <a:pt x="469479" y="2004248"/>
                </a:lnTo>
                <a:close/>
                <a:moveTo>
                  <a:pt x="2125631" y="1107539"/>
                </a:moveTo>
                <a:lnTo>
                  <a:pt x="2125732" y="1107539"/>
                </a:lnTo>
                <a:lnTo>
                  <a:pt x="2135179" y="1119279"/>
                </a:lnTo>
                <a:lnTo>
                  <a:pt x="2135090" y="1119286"/>
                </a:lnTo>
                <a:close/>
                <a:moveTo>
                  <a:pt x="1441926" y="921152"/>
                </a:moveTo>
                <a:cubicBezTo>
                  <a:pt x="1307941" y="921152"/>
                  <a:pt x="1143502" y="1015524"/>
                  <a:pt x="1076508" y="1131205"/>
                </a:cubicBezTo>
                <a:cubicBezTo>
                  <a:pt x="749154" y="1698960"/>
                  <a:pt x="585476" y="1982838"/>
                  <a:pt x="503637" y="2124778"/>
                </a:cubicBezTo>
                <a:lnTo>
                  <a:pt x="480333" y="2165197"/>
                </a:lnTo>
                <a:lnTo>
                  <a:pt x="471755" y="2177682"/>
                </a:lnTo>
                <a:lnTo>
                  <a:pt x="470231" y="2182718"/>
                </a:lnTo>
                <a:lnTo>
                  <a:pt x="456325" y="2206835"/>
                </a:lnTo>
                <a:cubicBezTo>
                  <a:pt x="421800" y="2266716"/>
                  <a:pt x="421800" y="2266716"/>
                  <a:pt x="421800" y="2266716"/>
                </a:cubicBezTo>
                <a:lnTo>
                  <a:pt x="461534" y="2211589"/>
                </a:lnTo>
                <a:lnTo>
                  <a:pt x="461775" y="2214898"/>
                </a:lnTo>
                <a:lnTo>
                  <a:pt x="421564" y="2267127"/>
                </a:lnTo>
                <a:cubicBezTo>
                  <a:pt x="266253" y="2538214"/>
                  <a:pt x="266253" y="2538214"/>
                  <a:pt x="266253" y="2538214"/>
                </a:cubicBezTo>
                <a:cubicBezTo>
                  <a:pt x="199255" y="2653960"/>
                  <a:pt x="199255" y="2842805"/>
                  <a:pt x="266253" y="2958550"/>
                </a:cubicBezTo>
                <a:cubicBezTo>
                  <a:pt x="757313" y="3810645"/>
                  <a:pt x="880077" y="4023668"/>
                  <a:pt x="910768" y="4076924"/>
                </a:cubicBezTo>
                <a:lnTo>
                  <a:pt x="919148" y="4091465"/>
                </a:lnTo>
                <a:lnTo>
                  <a:pt x="921266" y="4095711"/>
                </a:lnTo>
                <a:cubicBezTo>
                  <a:pt x="1076533" y="4366857"/>
                  <a:pt x="1076533" y="4366857"/>
                  <a:pt x="1076533" y="4366857"/>
                </a:cubicBezTo>
                <a:cubicBezTo>
                  <a:pt x="1143511" y="4482628"/>
                  <a:pt x="1307912" y="4577073"/>
                  <a:pt x="1441867" y="4577073"/>
                </a:cubicBezTo>
                <a:cubicBezTo>
                  <a:pt x="2754028" y="4577073"/>
                  <a:pt x="2754028" y="4577073"/>
                  <a:pt x="2754028" y="4577073"/>
                </a:cubicBezTo>
                <a:lnTo>
                  <a:pt x="2753584" y="4577030"/>
                </a:lnTo>
                <a:lnTo>
                  <a:pt x="2754235" y="4577072"/>
                </a:lnTo>
                <a:cubicBezTo>
                  <a:pt x="3064841" y="4577072"/>
                  <a:pt x="3064841" y="4577072"/>
                  <a:pt x="3064841" y="4577072"/>
                </a:cubicBezTo>
                <a:cubicBezTo>
                  <a:pt x="3198828" y="4577072"/>
                  <a:pt x="3363265" y="4482610"/>
                  <a:pt x="3430259" y="4366818"/>
                </a:cubicBezTo>
                <a:cubicBezTo>
                  <a:pt x="3923573" y="3514371"/>
                  <a:pt x="4046902" y="3301259"/>
                  <a:pt x="4077735" y="3247981"/>
                </a:cubicBezTo>
                <a:lnTo>
                  <a:pt x="4086557" y="3232736"/>
                </a:lnTo>
                <a:lnTo>
                  <a:pt x="4088248" y="3230529"/>
                </a:lnTo>
                <a:cubicBezTo>
                  <a:pt x="4243560" y="2959336"/>
                  <a:pt x="4243560" y="2959336"/>
                  <a:pt x="4243560" y="2959336"/>
                </a:cubicBezTo>
                <a:cubicBezTo>
                  <a:pt x="4310556" y="2843546"/>
                  <a:pt x="4310556" y="2654625"/>
                  <a:pt x="4243560" y="2538835"/>
                </a:cubicBezTo>
                <a:cubicBezTo>
                  <a:pt x="3670656" y="1544333"/>
                  <a:pt x="3599043" y="1420020"/>
                  <a:pt x="3590092" y="1404482"/>
                </a:cubicBezTo>
                <a:lnTo>
                  <a:pt x="3589104" y="1402766"/>
                </a:lnTo>
                <a:lnTo>
                  <a:pt x="3589002" y="1402514"/>
                </a:lnTo>
                <a:cubicBezTo>
                  <a:pt x="3430650" y="1131367"/>
                  <a:pt x="3430650" y="1131367"/>
                  <a:pt x="3430650" y="1131367"/>
                </a:cubicBezTo>
                <a:cubicBezTo>
                  <a:pt x="3363657" y="1015596"/>
                  <a:pt x="3199215" y="921152"/>
                  <a:pt x="3065226" y="921152"/>
                </a:cubicBezTo>
                <a:cubicBezTo>
                  <a:pt x="2737867" y="921152"/>
                  <a:pt x="2492348" y="921152"/>
                  <a:pt x="2308208" y="921152"/>
                </a:cubicBezTo>
                <a:lnTo>
                  <a:pt x="2254905" y="921152"/>
                </a:lnTo>
                <a:lnTo>
                  <a:pt x="2181292" y="921152"/>
                </a:lnTo>
                <a:cubicBezTo>
                  <a:pt x="1949199" y="921152"/>
                  <a:pt x="1843703" y="921152"/>
                  <a:pt x="1795749" y="921152"/>
                </a:cubicBezTo>
                <a:lnTo>
                  <a:pt x="1779080" y="921152"/>
                </a:lnTo>
                <a:lnTo>
                  <a:pt x="1776248" y="921152"/>
                </a:lnTo>
                <a:cubicBezTo>
                  <a:pt x="1755788" y="921152"/>
                  <a:pt x="1755788" y="921152"/>
                  <a:pt x="1755788" y="921152"/>
                </a:cubicBezTo>
                <a:lnTo>
                  <a:pt x="1756210" y="921192"/>
                </a:lnTo>
                <a:lnTo>
                  <a:pt x="1755576" y="921152"/>
                </a:lnTo>
                <a:cubicBezTo>
                  <a:pt x="1441926" y="921152"/>
                  <a:pt x="1441926" y="921152"/>
                  <a:pt x="1441926" y="921152"/>
                </a:cubicBezTo>
                <a:close/>
                <a:moveTo>
                  <a:pt x="1843855" y="0"/>
                </a:moveTo>
                <a:lnTo>
                  <a:pt x="2663637" y="0"/>
                </a:lnTo>
                <a:cubicBezTo>
                  <a:pt x="2693149" y="0"/>
                  <a:pt x="2717073" y="23924"/>
                  <a:pt x="2717073" y="53436"/>
                </a:cubicBezTo>
                <a:lnTo>
                  <a:pt x="2717073" y="267172"/>
                </a:lnTo>
                <a:cubicBezTo>
                  <a:pt x="2717073" y="296684"/>
                  <a:pt x="2693149" y="320608"/>
                  <a:pt x="2663637" y="320608"/>
                </a:cubicBezTo>
                <a:lnTo>
                  <a:pt x="2500481" y="320608"/>
                </a:lnTo>
                <a:lnTo>
                  <a:pt x="2500481" y="727493"/>
                </a:lnTo>
                <a:lnTo>
                  <a:pt x="2673068" y="727493"/>
                </a:lnTo>
                <a:cubicBezTo>
                  <a:pt x="2811662" y="727493"/>
                  <a:pt x="2970055" y="727493"/>
                  <a:pt x="3151075" y="727493"/>
                </a:cubicBezTo>
                <a:cubicBezTo>
                  <a:pt x="3299259" y="727493"/>
                  <a:pt x="3481121" y="831943"/>
                  <a:pt x="3555213" y="959980"/>
                </a:cubicBezTo>
                <a:cubicBezTo>
                  <a:pt x="3555213" y="959980"/>
                  <a:pt x="3555213" y="959980"/>
                  <a:pt x="3730340" y="1259852"/>
                </a:cubicBezTo>
                <a:lnTo>
                  <a:pt x="3730453" y="1260131"/>
                </a:lnTo>
                <a:lnTo>
                  <a:pt x="3731545" y="1262028"/>
                </a:lnTo>
                <a:cubicBezTo>
                  <a:pt x="3741446" y="1279213"/>
                  <a:pt x="3820645" y="1416697"/>
                  <a:pt x="4454242" y="2516558"/>
                </a:cubicBezTo>
                <a:cubicBezTo>
                  <a:pt x="4528338" y="2644614"/>
                  <a:pt x="4528338" y="2853550"/>
                  <a:pt x="4454242" y="2981607"/>
                </a:cubicBezTo>
                <a:cubicBezTo>
                  <a:pt x="4454242" y="2981607"/>
                  <a:pt x="4454242" y="2981607"/>
                  <a:pt x="4282478" y="3281531"/>
                </a:cubicBezTo>
                <a:lnTo>
                  <a:pt x="4280607" y="3283972"/>
                </a:lnTo>
                <a:lnTo>
                  <a:pt x="4270850" y="3300833"/>
                </a:lnTo>
                <a:cubicBezTo>
                  <a:pt x="4236751" y="3359754"/>
                  <a:pt x="4100357" y="3595444"/>
                  <a:pt x="3554781" y="4538202"/>
                </a:cubicBezTo>
                <a:cubicBezTo>
                  <a:pt x="3480688" y="4666261"/>
                  <a:pt x="3298831" y="4770730"/>
                  <a:pt x="3150648" y="4770730"/>
                </a:cubicBezTo>
                <a:cubicBezTo>
                  <a:pt x="3150648" y="4770730"/>
                  <a:pt x="3150648" y="4770730"/>
                  <a:pt x="2807136" y="4770730"/>
                </a:cubicBezTo>
                <a:lnTo>
                  <a:pt x="2806416" y="4770683"/>
                </a:lnTo>
                <a:lnTo>
                  <a:pt x="2806907" y="4770731"/>
                </a:lnTo>
                <a:cubicBezTo>
                  <a:pt x="2806907" y="4770731"/>
                  <a:pt x="2806907" y="4770731"/>
                  <a:pt x="1355734" y="4770731"/>
                </a:cubicBezTo>
                <a:cubicBezTo>
                  <a:pt x="1207586" y="4770731"/>
                  <a:pt x="1025768" y="4666281"/>
                  <a:pt x="951695" y="4538245"/>
                </a:cubicBezTo>
                <a:cubicBezTo>
                  <a:pt x="951695" y="4538245"/>
                  <a:pt x="951695" y="4538245"/>
                  <a:pt x="779978" y="4238372"/>
                </a:cubicBezTo>
                <a:lnTo>
                  <a:pt x="777637" y="4233677"/>
                </a:lnTo>
                <a:lnTo>
                  <a:pt x="768368" y="4217596"/>
                </a:lnTo>
                <a:cubicBezTo>
                  <a:pt x="734425" y="4158696"/>
                  <a:pt x="598655" y="3923105"/>
                  <a:pt x="55572" y="2980738"/>
                </a:cubicBezTo>
                <a:cubicBezTo>
                  <a:pt x="-18525" y="2852732"/>
                  <a:pt x="-18525" y="2643878"/>
                  <a:pt x="55572" y="2515872"/>
                </a:cubicBezTo>
                <a:cubicBezTo>
                  <a:pt x="55572" y="2515872"/>
                  <a:pt x="55572" y="2515872"/>
                  <a:pt x="227337" y="2216064"/>
                </a:cubicBezTo>
                <a:lnTo>
                  <a:pt x="271808" y="2158302"/>
                </a:lnTo>
                <a:lnTo>
                  <a:pt x="271541" y="2154642"/>
                </a:lnTo>
                <a:lnTo>
                  <a:pt x="227597" y="2215610"/>
                </a:lnTo>
                <a:cubicBezTo>
                  <a:pt x="227597" y="2215610"/>
                  <a:pt x="227597" y="2215610"/>
                  <a:pt x="265780" y="2149385"/>
                </a:cubicBezTo>
                <a:lnTo>
                  <a:pt x="281159" y="2122713"/>
                </a:lnTo>
                <a:lnTo>
                  <a:pt x="282844" y="2117144"/>
                </a:lnTo>
                <a:lnTo>
                  <a:pt x="292332" y="2103335"/>
                </a:lnTo>
                <a:lnTo>
                  <a:pt x="318105" y="2058634"/>
                </a:lnTo>
                <a:cubicBezTo>
                  <a:pt x="408615" y="1901657"/>
                  <a:pt x="589632" y="1587705"/>
                  <a:pt x="951667" y="959801"/>
                </a:cubicBezTo>
                <a:cubicBezTo>
                  <a:pt x="1025759" y="831863"/>
                  <a:pt x="1207618" y="727493"/>
                  <a:pt x="1355798" y="727493"/>
                </a:cubicBezTo>
                <a:cubicBezTo>
                  <a:pt x="1355798" y="727493"/>
                  <a:pt x="1355798" y="727493"/>
                  <a:pt x="1702677" y="727493"/>
                </a:cubicBezTo>
                <a:lnTo>
                  <a:pt x="1703378" y="727538"/>
                </a:lnTo>
                <a:lnTo>
                  <a:pt x="1702912" y="727493"/>
                </a:lnTo>
                <a:cubicBezTo>
                  <a:pt x="1702912" y="727493"/>
                  <a:pt x="1702912" y="727493"/>
                  <a:pt x="1725539" y="727493"/>
                </a:cubicBezTo>
                <a:lnTo>
                  <a:pt x="1728671" y="727493"/>
                </a:lnTo>
                <a:lnTo>
                  <a:pt x="1747106" y="727493"/>
                </a:lnTo>
                <a:cubicBezTo>
                  <a:pt x="1786881" y="727493"/>
                  <a:pt x="1862454" y="727493"/>
                  <a:pt x="2006041" y="727493"/>
                </a:cubicBezTo>
                <a:lnTo>
                  <a:pt x="2009331" y="727493"/>
                </a:lnTo>
                <a:lnTo>
                  <a:pt x="2009331" y="320608"/>
                </a:lnTo>
                <a:lnTo>
                  <a:pt x="1843855" y="320608"/>
                </a:lnTo>
                <a:cubicBezTo>
                  <a:pt x="1814343" y="320608"/>
                  <a:pt x="1790419" y="296684"/>
                  <a:pt x="1790419" y="267172"/>
                </a:cubicBezTo>
                <a:lnTo>
                  <a:pt x="1790419" y="53436"/>
                </a:lnTo>
                <a:cubicBezTo>
                  <a:pt x="1790419" y="23924"/>
                  <a:pt x="1814343" y="0"/>
                  <a:pt x="18438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2509838"/>
            <a:ext cx="1571625" cy="3540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2863850"/>
            <a:ext cx="2320925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806825"/>
            <a:ext cx="1571625" cy="3540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4160838"/>
            <a:ext cx="2320925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5454650"/>
            <a:ext cx="2320925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287125" y="2509838"/>
            <a:ext cx="1571625" cy="3540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623550" y="2863850"/>
            <a:ext cx="2235200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288713" y="3806825"/>
            <a:ext cx="1570037" cy="3540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625138" y="4160838"/>
            <a:ext cx="2233612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287125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623550" y="5454650"/>
            <a:ext cx="2235200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1"/>
          <p:cNvSpPr>
            <a:spLocks noEditPoints="1"/>
          </p:cNvSpPr>
          <p:nvPr/>
        </p:nvSpPr>
        <p:spPr bwMode="auto">
          <a:xfrm>
            <a:off x="5660435" y="3122750"/>
            <a:ext cx="470335" cy="537221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15"/>
          <p:cNvSpPr>
            <a:spLocks/>
          </p:cNvSpPr>
          <p:nvPr/>
        </p:nvSpPr>
        <p:spPr bwMode="auto">
          <a:xfrm>
            <a:off x="6781214" y="3202712"/>
            <a:ext cx="485958" cy="473868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76" tIns="40176" rIns="40176" bIns="40176" anchor="ctr"/>
          <a:lstStyle/>
          <a:p>
            <a:pPr algn="just" defTabSz="36119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2"/>
          <p:cNvSpPr>
            <a:spLocks/>
          </p:cNvSpPr>
          <p:nvPr/>
        </p:nvSpPr>
        <p:spPr bwMode="auto">
          <a:xfrm>
            <a:off x="7214915" y="4127369"/>
            <a:ext cx="562543" cy="496969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570198" y="5070989"/>
            <a:ext cx="718781" cy="361834"/>
            <a:chOff x="6661142" y="2346209"/>
            <a:chExt cx="479063" cy="241160"/>
          </a:xfrm>
        </p:grpSpPr>
        <p:sp>
          <p:nvSpPr>
            <p:cNvPr id="74" name="AutoShape 262"/>
            <p:cNvSpPr>
              <a:spLocks/>
            </p:cNvSpPr>
            <p:nvPr/>
          </p:nvSpPr>
          <p:spPr bwMode="auto">
            <a:xfrm>
              <a:off x="6661142" y="2346209"/>
              <a:ext cx="479063" cy="1967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9872" y="8288"/>
                  </a:moveTo>
                  <a:lnTo>
                    <a:pt x="18950" y="8288"/>
                  </a:lnTo>
                  <a:cubicBezTo>
                    <a:pt x="18337" y="5361"/>
                    <a:pt x="16769" y="0"/>
                    <a:pt x="16272" y="0"/>
                  </a:cubicBezTo>
                  <a:lnTo>
                    <a:pt x="8628" y="0"/>
                  </a:lnTo>
                  <a:cubicBezTo>
                    <a:pt x="8131" y="0"/>
                    <a:pt x="5990" y="5361"/>
                    <a:pt x="5146" y="8288"/>
                  </a:cubicBezTo>
                  <a:lnTo>
                    <a:pt x="4128" y="8288"/>
                  </a:lnTo>
                  <a:cubicBezTo>
                    <a:pt x="3505" y="8288"/>
                    <a:pt x="0" y="8700"/>
                    <a:pt x="0" y="12439"/>
                  </a:cubicBezTo>
                  <a:lnTo>
                    <a:pt x="0" y="18890"/>
                  </a:lnTo>
                  <a:cubicBezTo>
                    <a:pt x="0" y="20113"/>
                    <a:pt x="339" y="21134"/>
                    <a:pt x="802" y="21472"/>
                  </a:cubicBezTo>
                  <a:cubicBezTo>
                    <a:pt x="820" y="17204"/>
                    <a:pt x="2270" y="13745"/>
                    <a:pt x="4051" y="13745"/>
                  </a:cubicBezTo>
                  <a:cubicBezTo>
                    <a:pt x="5843" y="13745"/>
                    <a:pt x="7300" y="17247"/>
                    <a:pt x="7300" y="21552"/>
                  </a:cubicBezTo>
                  <a:cubicBezTo>
                    <a:pt x="7300" y="21569"/>
                    <a:pt x="7299" y="21584"/>
                    <a:pt x="7299" y="21600"/>
                  </a:cubicBezTo>
                  <a:lnTo>
                    <a:pt x="14201" y="21600"/>
                  </a:lnTo>
                  <a:cubicBezTo>
                    <a:pt x="14201" y="21584"/>
                    <a:pt x="14200" y="21568"/>
                    <a:pt x="14200" y="21552"/>
                  </a:cubicBezTo>
                  <a:cubicBezTo>
                    <a:pt x="14200" y="17247"/>
                    <a:pt x="15658" y="13745"/>
                    <a:pt x="17450" y="13745"/>
                  </a:cubicBezTo>
                  <a:cubicBezTo>
                    <a:pt x="19241" y="13745"/>
                    <a:pt x="20698" y="17243"/>
                    <a:pt x="20700" y="21545"/>
                  </a:cubicBezTo>
                  <a:cubicBezTo>
                    <a:pt x="21214" y="21289"/>
                    <a:pt x="21600" y="20199"/>
                    <a:pt x="21600" y="18889"/>
                  </a:cubicBezTo>
                  <a:lnTo>
                    <a:pt x="21600" y="11718"/>
                  </a:lnTo>
                  <a:cubicBezTo>
                    <a:pt x="21600" y="10222"/>
                    <a:pt x="20495" y="8288"/>
                    <a:pt x="19872" y="8288"/>
                  </a:cubicBezTo>
                  <a:close/>
                  <a:moveTo>
                    <a:pt x="15715" y="2222"/>
                  </a:moveTo>
                  <a:cubicBezTo>
                    <a:pt x="16112" y="2222"/>
                    <a:pt x="16650" y="4767"/>
                    <a:pt x="17475" y="7799"/>
                  </a:cubicBezTo>
                  <a:lnTo>
                    <a:pt x="13060" y="7799"/>
                  </a:lnTo>
                  <a:lnTo>
                    <a:pt x="13056" y="2222"/>
                  </a:lnTo>
                  <a:lnTo>
                    <a:pt x="15715" y="2222"/>
                  </a:lnTo>
                  <a:close/>
                  <a:moveTo>
                    <a:pt x="9225" y="2222"/>
                  </a:moveTo>
                  <a:lnTo>
                    <a:pt x="11700" y="2222"/>
                  </a:lnTo>
                  <a:lnTo>
                    <a:pt x="11700" y="7799"/>
                  </a:lnTo>
                  <a:lnTo>
                    <a:pt x="6961" y="7799"/>
                  </a:lnTo>
                  <a:cubicBezTo>
                    <a:pt x="7957" y="4930"/>
                    <a:pt x="8827" y="2222"/>
                    <a:pt x="9225" y="2222"/>
                  </a:cubicBezTo>
                  <a:close/>
                  <a:moveTo>
                    <a:pt x="9225" y="222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263"/>
            <p:cNvSpPr>
              <a:spLocks/>
            </p:cNvSpPr>
            <p:nvPr/>
          </p:nvSpPr>
          <p:spPr bwMode="auto">
            <a:xfrm>
              <a:off x="6701064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264"/>
            <p:cNvSpPr>
              <a:spLocks/>
            </p:cNvSpPr>
            <p:nvPr/>
          </p:nvSpPr>
          <p:spPr bwMode="auto">
            <a:xfrm>
              <a:off x="7000478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AutoShape 1"/>
          <p:cNvSpPr>
            <a:spLocks/>
          </p:cNvSpPr>
          <p:nvPr/>
        </p:nvSpPr>
        <p:spPr bwMode="auto">
          <a:xfrm>
            <a:off x="5604085" y="4974781"/>
            <a:ext cx="495481" cy="487567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8"/>
          <p:cNvSpPr>
            <a:spLocks noChangeAspect="1" noChangeArrowheads="1"/>
          </p:cNvSpPr>
          <p:nvPr/>
        </p:nvSpPr>
        <p:spPr bwMode="auto">
          <a:xfrm>
            <a:off x="5146572" y="4029481"/>
            <a:ext cx="433054" cy="51830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124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7" grpId="0" build="p"/>
      <p:bldP spid="98" grpId="0" build="p"/>
      <p:bldP spid="99" grpId="0" build="p"/>
      <p:bldP spid="100" grpId="0" build="p"/>
      <p:bldP spid="101" grpId="0" build="p"/>
      <p:bldP spid="69" grpId="0" animBg="1"/>
      <p:bldP spid="70" grpId="0" animBg="1"/>
      <p:bldP spid="72" grpId="0" animBg="1"/>
      <p:bldP spid="78" grpId="0" animBg="1"/>
      <p:bldP spid="7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rgbClr val="F4571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69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48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/>
          <p:nvPr/>
        </p:nvGrpSpPr>
        <p:grpSpPr>
          <a:xfrm rot="5400000">
            <a:off x="1430315" y="3182320"/>
            <a:ext cx="2313900" cy="1056015"/>
            <a:chOff x="1426011" y="1587375"/>
            <a:chExt cx="1722710" cy="745217"/>
          </a:xfrm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 rot="5400000">
            <a:off x="3374630" y="3182320"/>
            <a:ext cx="2313900" cy="1056015"/>
            <a:chOff x="1426011" y="1587375"/>
            <a:chExt cx="1722710" cy="745217"/>
          </a:xfrm>
        </p:grpSpPr>
        <p:sp>
          <p:nvSpPr>
            <p:cNvPr id="84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>
          <a:xfrm rot="5400000">
            <a:off x="5318945" y="3182320"/>
            <a:ext cx="2313900" cy="1056015"/>
            <a:chOff x="1426011" y="1587375"/>
            <a:chExt cx="1722710" cy="745217"/>
          </a:xfrm>
        </p:grpSpPr>
        <p:sp>
          <p:nvSpPr>
            <p:cNvPr id="91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76"/>
          <p:cNvGrpSpPr/>
          <p:nvPr/>
        </p:nvGrpSpPr>
        <p:grpSpPr>
          <a:xfrm rot="5400000">
            <a:off x="7263260" y="3182320"/>
            <a:ext cx="2313900" cy="1056015"/>
            <a:chOff x="1426011" y="1587375"/>
            <a:chExt cx="1722710" cy="745217"/>
          </a:xfrm>
        </p:grpSpPr>
        <p:sp>
          <p:nvSpPr>
            <p:cNvPr id="98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Text Placeholder 3"/>
            <p:cNvSpPr txBox="1">
              <a:spLocks/>
            </p:cNvSpPr>
            <p:nvPr/>
          </p:nvSpPr>
          <p:spPr>
            <a:xfrm rot="19102985">
              <a:off x="1800238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6"/>
          <p:cNvGrpSpPr/>
          <p:nvPr/>
        </p:nvGrpSpPr>
        <p:grpSpPr>
          <a:xfrm rot="5400000">
            <a:off x="9207575" y="3182320"/>
            <a:ext cx="2313900" cy="1056015"/>
            <a:chOff x="1426011" y="1587375"/>
            <a:chExt cx="1722710" cy="745217"/>
          </a:xfrm>
        </p:grpSpPr>
        <p:sp>
          <p:nvSpPr>
            <p:cNvPr id="105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1684263" y="4843667"/>
            <a:ext cx="1806009" cy="999988"/>
            <a:chOff x="764014" y="1572527"/>
            <a:chExt cx="1544637" cy="818978"/>
          </a:xfrm>
        </p:grpSpPr>
        <p:sp>
          <p:nvSpPr>
            <p:cNvPr id="108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764014" y="1676690"/>
              <a:ext cx="1544637" cy="71481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。亮亮图文旗舰店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</a:t>
              </a:r>
            </a:p>
            <a:p>
              <a:pPr algn="just">
                <a:lnSpc>
                  <a:spcPct val="120000"/>
                </a:lnSpc>
              </a:pP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3628578" y="4843658"/>
            <a:ext cx="1806009" cy="859015"/>
            <a:chOff x="764014" y="1572526"/>
            <a:chExt cx="1544637" cy="703526"/>
          </a:xfrm>
        </p:grpSpPr>
        <p:sp>
          <p:nvSpPr>
            <p:cNvPr id="111" name="Text Placeholder 3"/>
            <p:cNvSpPr txBox="1">
              <a:spLocks/>
            </p:cNvSpPr>
            <p:nvPr/>
          </p:nvSpPr>
          <p:spPr>
            <a:xfrm>
              <a:off x="998962" y="1572526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5572892" y="4843658"/>
            <a:ext cx="1806009" cy="859014"/>
            <a:chOff x="764014" y="1572527"/>
            <a:chExt cx="1544637" cy="703525"/>
          </a:xfrm>
        </p:grpSpPr>
        <p:sp>
          <p:nvSpPr>
            <p:cNvPr id="114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7517207" y="4843658"/>
            <a:ext cx="1806009" cy="859014"/>
            <a:chOff x="764014" y="1572527"/>
            <a:chExt cx="1544637" cy="703525"/>
          </a:xfrm>
        </p:grpSpPr>
        <p:sp>
          <p:nvSpPr>
            <p:cNvPr id="117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9461522" y="4843659"/>
            <a:ext cx="1806009" cy="859014"/>
            <a:chOff x="764014" y="1572527"/>
            <a:chExt cx="1544637" cy="703525"/>
          </a:xfrm>
        </p:grpSpPr>
        <p:sp>
          <p:nvSpPr>
            <p:cNvPr id="120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638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1278" y="2345090"/>
            <a:ext cx="3694572" cy="3694572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10" y="2712498"/>
            <a:ext cx="3608714" cy="733966"/>
            <a:chOff x="8633669" y="2306010"/>
            <a:chExt cx="2990246" cy="801523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10" y="3535902"/>
            <a:ext cx="3608714" cy="733966"/>
            <a:chOff x="8633669" y="2306010"/>
            <a:chExt cx="2990246" cy="801523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10" y="4359307"/>
            <a:ext cx="3608714" cy="733966"/>
            <a:chOff x="8633669" y="2306010"/>
            <a:chExt cx="2990246" cy="801523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10" y="5182710"/>
            <a:ext cx="3608714" cy="733966"/>
            <a:chOff x="8633669" y="2306010"/>
            <a:chExt cx="2990246" cy="801523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170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533423"/>
            <a:ext cx="6005876" cy="10130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865387"/>
            <a:ext cx="6005878" cy="1036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3122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92157" y="193092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2157" y="387647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2157" y="5572913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92157" y="2415107"/>
            <a:ext cx="5067833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2157" y="4215985"/>
            <a:ext cx="5147287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92157" y="5848051"/>
            <a:ext cx="5042291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482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70" y="694"/>
            <a:ext cx="12862730" cy="725100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斜纹 14"/>
          <p:cNvSpPr/>
          <p:nvPr/>
        </p:nvSpPr>
        <p:spPr>
          <a:xfrm>
            <a:off x="-29815" y="-25400"/>
            <a:ext cx="12894915" cy="7277099"/>
          </a:xfrm>
          <a:custGeom>
            <a:avLst/>
            <a:gdLst>
              <a:gd name="connsiteX0" fmla="*/ 0 w 7164288"/>
              <a:gd name="connsiteY0" fmla="*/ 4474917 h 4515967"/>
              <a:gd name="connsiteX1" fmla="*/ 7099165 w 7164288"/>
              <a:gd name="connsiteY1" fmla="*/ 0 h 4515967"/>
              <a:gd name="connsiteX2" fmla="*/ 7164288 w 7164288"/>
              <a:gd name="connsiteY2" fmla="*/ 0 h 4515967"/>
              <a:gd name="connsiteX3" fmla="*/ 0 w 7164288"/>
              <a:gd name="connsiteY3" fmla="*/ 4515967 h 4515967"/>
              <a:gd name="connsiteX4" fmla="*/ 0 w 7164288"/>
              <a:gd name="connsiteY4" fmla="*/ 4474917 h 4515967"/>
              <a:gd name="connsiteX0-1" fmla="*/ 0 w 7164288"/>
              <a:gd name="connsiteY0-2" fmla="*/ 4474917 h 4515967"/>
              <a:gd name="connsiteX1-3" fmla="*/ 6875881 w 7164288"/>
              <a:gd name="connsiteY1-4" fmla="*/ 0 h 4515967"/>
              <a:gd name="connsiteX2-5" fmla="*/ 7164288 w 7164288"/>
              <a:gd name="connsiteY2-6" fmla="*/ 0 h 4515967"/>
              <a:gd name="connsiteX3-7" fmla="*/ 0 w 7164288"/>
              <a:gd name="connsiteY3-8" fmla="*/ 4515967 h 4515967"/>
              <a:gd name="connsiteX4-9" fmla="*/ 0 w 7164288"/>
              <a:gd name="connsiteY4-10" fmla="*/ 4474917 h 4515967"/>
              <a:gd name="connsiteX0-11" fmla="*/ 0 w 7164288"/>
              <a:gd name="connsiteY0-12" fmla="*/ 4474917 h 4515967"/>
              <a:gd name="connsiteX1-13" fmla="*/ 6748290 w 7164288"/>
              <a:gd name="connsiteY1-14" fmla="*/ 21265 h 4515967"/>
              <a:gd name="connsiteX2-15" fmla="*/ 7164288 w 7164288"/>
              <a:gd name="connsiteY2-16" fmla="*/ 0 h 4515967"/>
              <a:gd name="connsiteX3-17" fmla="*/ 0 w 7164288"/>
              <a:gd name="connsiteY3-18" fmla="*/ 4515967 h 4515967"/>
              <a:gd name="connsiteX4-19" fmla="*/ 0 w 7164288"/>
              <a:gd name="connsiteY4-20" fmla="*/ 4474917 h 4515967"/>
              <a:gd name="connsiteX0-21" fmla="*/ 0 w 7281246"/>
              <a:gd name="connsiteY0-22" fmla="*/ 3922024 h 4515967"/>
              <a:gd name="connsiteX1-23" fmla="*/ 6865248 w 7281246"/>
              <a:gd name="connsiteY1-24" fmla="*/ 21265 h 4515967"/>
              <a:gd name="connsiteX2-25" fmla="*/ 7281246 w 7281246"/>
              <a:gd name="connsiteY2-26" fmla="*/ 0 h 4515967"/>
              <a:gd name="connsiteX3-27" fmla="*/ 116958 w 7281246"/>
              <a:gd name="connsiteY3-28" fmla="*/ 4515967 h 4515967"/>
              <a:gd name="connsiteX4-29" fmla="*/ 0 w 7281246"/>
              <a:gd name="connsiteY4-30" fmla="*/ 3922024 h 4515967"/>
              <a:gd name="connsiteX0-31" fmla="*/ 0 w 7281246"/>
              <a:gd name="connsiteY0-32" fmla="*/ 3922024 h 5749344"/>
              <a:gd name="connsiteX1-33" fmla="*/ 6865248 w 7281246"/>
              <a:gd name="connsiteY1-34" fmla="*/ 21265 h 5749344"/>
              <a:gd name="connsiteX2-35" fmla="*/ 7281246 w 7281246"/>
              <a:gd name="connsiteY2-36" fmla="*/ 0 h 5749344"/>
              <a:gd name="connsiteX3-37" fmla="*/ 0 w 7281246"/>
              <a:gd name="connsiteY3-38" fmla="*/ 5749344 h 5749344"/>
              <a:gd name="connsiteX4-39" fmla="*/ 0 w 7281246"/>
              <a:gd name="connsiteY4-40" fmla="*/ 3922024 h 5749344"/>
              <a:gd name="connsiteX0-41" fmla="*/ 10633 w 7291879"/>
              <a:gd name="connsiteY0-42" fmla="*/ 3922024 h 5791875"/>
              <a:gd name="connsiteX1-43" fmla="*/ 6875881 w 7291879"/>
              <a:gd name="connsiteY1-44" fmla="*/ 21265 h 5791875"/>
              <a:gd name="connsiteX2-45" fmla="*/ 7291879 w 7291879"/>
              <a:gd name="connsiteY2-46" fmla="*/ 0 h 5791875"/>
              <a:gd name="connsiteX3-47" fmla="*/ 0 w 7291879"/>
              <a:gd name="connsiteY3-48" fmla="*/ 5791875 h 5791875"/>
              <a:gd name="connsiteX4-49" fmla="*/ 10633 w 7291879"/>
              <a:gd name="connsiteY4-50" fmla="*/ 3922024 h 5791875"/>
              <a:gd name="connsiteX0-51" fmla="*/ 10633 w 8408298"/>
              <a:gd name="connsiteY0-52" fmla="*/ 3900759 h 5770610"/>
              <a:gd name="connsiteX1-53" fmla="*/ 6875881 w 8408298"/>
              <a:gd name="connsiteY1-54" fmla="*/ 0 h 5770610"/>
              <a:gd name="connsiteX2-55" fmla="*/ 8408298 w 8408298"/>
              <a:gd name="connsiteY2-56" fmla="*/ 595424 h 5770610"/>
              <a:gd name="connsiteX3-57" fmla="*/ 0 w 8408298"/>
              <a:gd name="connsiteY3-58" fmla="*/ 5770610 h 5770610"/>
              <a:gd name="connsiteX4-59" fmla="*/ 10633 w 8408298"/>
              <a:gd name="connsiteY4-60" fmla="*/ 3900759 h 5770610"/>
              <a:gd name="connsiteX0-61" fmla="*/ 10633 w 8408298"/>
              <a:gd name="connsiteY0-62" fmla="*/ 3305335 h 5175186"/>
              <a:gd name="connsiteX1-63" fmla="*/ 6833351 w 8408298"/>
              <a:gd name="connsiteY1-64" fmla="*/ 10631 h 5175186"/>
              <a:gd name="connsiteX2-65" fmla="*/ 8408298 w 8408298"/>
              <a:gd name="connsiteY2-66" fmla="*/ 0 h 5175186"/>
              <a:gd name="connsiteX3-67" fmla="*/ 0 w 8408298"/>
              <a:gd name="connsiteY3-68" fmla="*/ 5175186 h 5175186"/>
              <a:gd name="connsiteX4-69" fmla="*/ 10633 w 8408298"/>
              <a:gd name="connsiteY4-70" fmla="*/ 3305335 h 5175186"/>
              <a:gd name="connsiteX0-71" fmla="*/ 10633 w 8408298"/>
              <a:gd name="connsiteY0-72" fmla="*/ 3305335 h 5175186"/>
              <a:gd name="connsiteX1-73" fmla="*/ 6833351 w 8408298"/>
              <a:gd name="connsiteY1-74" fmla="*/ 10631 h 5175186"/>
              <a:gd name="connsiteX2-75" fmla="*/ 8408298 w 8408298"/>
              <a:gd name="connsiteY2-76" fmla="*/ 0 h 5175186"/>
              <a:gd name="connsiteX3-77" fmla="*/ 30720 w 8408298"/>
              <a:gd name="connsiteY3-78" fmla="*/ 5145431 h 5175186"/>
              <a:gd name="connsiteX4-79" fmla="*/ 0 w 8408298"/>
              <a:gd name="connsiteY4-80" fmla="*/ 5175186 h 5175186"/>
              <a:gd name="connsiteX5" fmla="*/ 10633 w 8408298"/>
              <a:gd name="connsiteY5" fmla="*/ 3305335 h 5175186"/>
              <a:gd name="connsiteX0-81" fmla="*/ 10633 w 8408298"/>
              <a:gd name="connsiteY0-82" fmla="*/ 3305335 h 5175186"/>
              <a:gd name="connsiteX1-83" fmla="*/ 6833351 w 8408298"/>
              <a:gd name="connsiteY1-84" fmla="*/ 10631 h 5175186"/>
              <a:gd name="connsiteX2-85" fmla="*/ 8408298 w 8408298"/>
              <a:gd name="connsiteY2-86" fmla="*/ 0 h 5175186"/>
              <a:gd name="connsiteX3-87" fmla="*/ 30720 w 8408298"/>
              <a:gd name="connsiteY3-88" fmla="*/ 5145431 h 5175186"/>
              <a:gd name="connsiteX4-89" fmla="*/ 0 w 8408298"/>
              <a:gd name="connsiteY4-90" fmla="*/ 5175186 h 5175186"/>
              <a:gd name="connsiteX5-91" fmla="*/ 10633 w 8408298"/>
              <a:gd name="connsiteY5-92" fmla="*/ 3305335 h 5175186"/>
              <a:gd name="connsiteX0-93" fmla="*/ 10633 w 8408298"/>
              <a:gd name="connsiteY0-94" fmla="*/ 3305335 h 5175186"/>
              <a:gd name="connsiteX1-95" fmla="*/ 6833351 w 8408298"/>
              <a:gd name="connsiteY1-96" fmla="*/ 10631 h 5175186"/>
              <a:gd name="connsiteX2-97" fmla="*/ 8408298 w 8408298"/>
              <a:gd name="connsiteY2-98" fmla="*/ 0 h 5175186"/>
              <a:gd name="connsiteX3-99" fmla="*/ 30720 w 8408298"/>
              <a:gd name="connsiteY3-100" fmla="*/ 5145431 h 5175186"/>
              <a:gd name="connsiteX4-101" fmla="*/ 0 w 8408298"/>
              <a:gd name="connsiteY4-102" fmla="*/ 5175186 h 5175186"/>
              <a:gd name="connsiteX5-103" fmla="*/ 10633 w 8408298"/>
              <a:gd name="connsiteY5-104" fmla="*/ 3305335 h 5175186"/>
              <a:gd name="connsiteX0-105" fmla="*/ 10633 w 8408298"/>
              <a:gd name="connsiteY0-106" fmla="*/ 3305335 h 5175186"/>
              <a:gd name="connsiteX1-107" fmla="*/ 6833351 w 8408298"/>
              <a:gd name="connsiteY1-108" fmla="*/ 10631 h 5175186"/>
              <a:gd name="connsiteX2-109" fmla="*/ 8408298 w 8408298"/>
              <a:gd name="connsiteY2-110" fmla="*/ 0 h 5175186"/>
              <a:gd name="connsiteX3-111" fmla="*/ 30720 w 8408298"/>
              <a:gd name="connsiteY3-112" fmla="*/ 5145431 h 5175186"/>
              <a:gd name="connsiteX4-113" fmla="*/ 0 w 8408298"/>
              <a:gd name="connsiteY4-114" fmla="*/ 5175186 h 5175186"/>
              <a:gd name="connsiteX5-115" fmla="*/ 10633 w 8408298"/>
              <a:gd name="connsiteY5-116" fmla="*/ 3305335 h 5175186"/>
              <a:gd name="connsiteX0-117" fmla="*/ 10633 w 8408298"/>
              <a:gd name="connsiteY0-118" fmla="*/ 3305335 h 5175186"/>
              <a:gd name="connsiteX1-119" fmla="*/ 6833351 w 8408298"/>
              <a:gd name="connsiteY1-120" fmla="*/ 10631 h 5175186"/>
              <a:gd name="connsiteX2-121" fmla="*/ 8408298 w 8408298"/>
              <a:gd name="connsiteY2-122" fmla="*/ 0 h 5175186"/>
              <a:gd name="connsiteX3-123" fmla="*/ 62617 w 8408298"/>
              <a:gd name="connsiteY3-124" fmla="*/ 5102901 h 5175186"/>
              <a:gd name="connsiteX4-125" fmla="*/ 30720 w 8408298"/>
              <a:gd name="connsiteY4-126" fmla="*/ 5145431 h 5175186"/>
              <a:gd name="connsiteX5-127" fmla="*/ 0 w 8408298"/>
              <a:gd name="connsiteY5-128" fmla="*/ 5175186 h 5175186"/>
              <a:gd name="connsiteX6" fmla="*/ 10633 w 8408298"/>
              <a:gd name="connsiteY6" fmla="*/ 3305335 h 5175186"/>
              <a:gd name="connsiteX0-129" fmla="*/ 10633 w 8408298"/>
              <a:gd name="connsiteY0-130" fmla="*/ 3305335 h 5175186"/>
              <a:gd name="connsiteX1-131" fmla="*/ 6833351 w 8408298"/>
              <a:gd name="connsiteY1-132" fmla="*/ 10631 h 5175186"/>
              <a:gd name="connsiteX2-133" fmla="*/ 8408298 w 8408298"/>
              <a:gd name="connsiteY2-134" fmla="*/ 0 h 5175186"/>
              <a:gd name="connsiteX3-135" fmla="*/ 1646868 w 8408298"/>
              <a:gd name="connsiteY3-136" fmla="*/ 5134799 h 5175186"/>
              <a:gd name="connsiteX4-137" fmla="*/ 30720 w 8408298"/>
              <a:gd name="connsiteY4-138" fmla="*/ 5145431 h 5175186"/>
              <a:gd name="connsiteX5-139" fmla="*/ 0 w 8408298"/>
              <a:gd name="connsiteY5-140" fmla="*/ 5175186 h 5175186"/>
              <a:gd name="connsiteX6-141" fmla="*/ 10633 w 8408298"/>
              <a:gd name="connsiteY6-142" fmla="*/ 3305335 h 5175186"/>
              <a:gd name="connsiteX0-143" fmla="*/ 10633 w 8408298"/>
              <a:gd name="connsiteY0-144" fmla="*/ 3305335 h 5175186"/>
              <a:gd name="connsiteX1-145" fmla="*/ 6833351 w 8408298"/>
              <a:gd name="connsiteY1-146" fmla="*/ 10631 h 5175186"/>
              <a:gd name="connsiteX2-147" fmla="*/ 8408298 w 8408298"/>
              <a:gd name="connsiteY2-148" fmla="*/ 0 h 5175186"/>
              <a:gd name="connsiteX3-149" fmla="*/ 1678765 w 8408298"/>
              <a:gd name="connsiteY3-150" fmla="*/ 5166697 h 5175186"/>
              <a:gd name="connsiteX4-151" fmla="*/ 30720 w 8408298"/>
              <a:gd name="connsiteY4-152" fmla="*/ 5145431 h 5175186"/>
              <a:gd name="connsiteX5-153" fmla="*/ 0 w 8408298"/>
              <a:gd name="connsiteY5-154" fmla="*/ 5175186 h 5175186"/>
              <a:gd name="connsiteX6-155" fmla="*/ 10633 w 8408298"/>
              <a:gd name="connsiteY6-156" fmla="*/ 3305335 h 5175186"/>
              <a:gd name="connsiteX0-157" fmla="*/ 10633 w 8408298"/>
              <a:gd name="connsiteY0-158" fmla="*/ 3305335 h 5175186"/>
              <a:gd name="connsiteX1-159" fmla="*/ 6833351 w 8408298"/>
              <a:gd name="connsiteY1-160" fmla="*/ 10631 h 5175186"/>
              <a:gd name="connsiteX2-161" fmla="*/ 8408298 w 8408298"/>
              <a:gd name="connsiteY2-162" fmla="*/ 0 h 5175186"/>
              <a:gd name="connsiteX3-163" fmla="*/ 2795184 w 8408298"/>
              <a:gd name="connsiteY3-164" fmla="*/ 5166697 h 5175186"/>
              <a:gd name="connsiteX4-165" fmla="*/ 30720 w 8408298"/>
              <a:gd name="connsiteY4-166" fmla="*/ 5145431 h 5175186"/>
              <a:gd name="connsiteX5-167" fmla="*/ 0 w 8408298"/>
              <a:gd name="connsiteY5-168" fmla="*/ 5175186 h 5175186"/>
              <a:gd name="connsiteX6-169" fmla="*/ 10633 w 8408298"/>
              <a:gd name="connsiteY6-170" fmla="*/ 3305335 h 5175186"/>
              <a:gd name="connsiteX0-171" fmla="*/ 10633 w 8408298"/>
              <a:gd name="connsiteY0-172" fmla="*/ 3305335 h 5175186"/>
              <a:gd name="connsiteX1-173" fmla="*/ 6833351 w 8408298"/>
              <a:gd name="connsiteY1-174" fmla="*/ 10631 h 5175186"/>
              <a:gd name="connsiteX2-175" fmla="*/ 8408298 w 8408298"/>
              <a:gd name="connsiteY2-176" fmla="*/ 0 h 5175186"/>
              <a:gd name="connsiteX3-177" fmla="*/ 2444309 w 8408298"/>
              <a:gd name="connsiteY3-178" fmla="*/ 5166697 h 5175186"/>
              <a:gd name="connsiteX4-179" fmla="*/ 30720 w 8408298"/>
              <a:gd name="connsiteY4-180" fmla="*/ 5145431 h 5175186"/>
              <a:gd name="connsiteX5-181" fmla="*/ 0 w 8408298"/>
              <a:gd name="connsiteY5-182" fmla="*/ 5175186 h 5175186"/>
              <a:gd name="connsiteX6-183" fmla="*/ 10633 w 8408298"/>
              <a:gd name="connsiteY6-184" fmla="*/ 3305335 h 5175186"/>
            </a:gdLst>
            <a:ahLst/>
            <a:cxnLst>
              <a:cxn ang="0">
                <a:pos x="connsiteX0-171" y="connsiteY0-172"/>
              </a:cxn>
              <a:cxn ang="0">
                <a:pos x="connsiteX1-173" y="connsiteY1-174"/>
              </a:cxn>
              <a:cxn ang="0">
                <a:pos x="connsiteX2-175" y="connsiteY2-176"/>
              </a:cxn>
              <a:cxn ang="0">
                <a:pos x="connsiteX3-177" y="connsiteY3-178"/>
              </a:cxn>
              <a:cxn ang="0">
                <a:pos x="connsiteX4-179" y="connsiteY4-180"/>
              </a:cxn>
              <a:cxn ang="0">
                <a:pos x="connsiteX5-181" y="connsiteY5-182"/>
              </a:cxn>
              <a:cxn ang="0">
                <a:pos x="connsiteX6-183" y="connsiteY6-184"/>
              </a:cxn>
            </a:cxnLst>
            <a:rect l="l" t="t" r="r" b="b"/>
            <a:pathLst>
              <a:path w="8408298" h="5175186">
                <a:moveTo>
                  <a:pt x="10633" y="3305335"/>
                </a:moveTo>
                <a:lnTo>
                  <a:pt x="6833351" y="10631"/>
                </a:lnTo>
                <a:lnTo>
                  <a:pt x="8408298" y="0"/>
                </a:lnTo>
                <a:lnTo>
                  <a:pt x="2444309" y="5166697"/>
                </a:lnTo>
                <a:lnTo>
                  <a:pt x="30720" y="5145431"/>
                </a:lnTo>
                <a:lnTo>
                  <a:pt x="0" y="5175186"/>
                </a:lnTo>
                <a:cubicBezTo>
                  <a:pt x="3544" y="4551902"/>
                  <a:pt x="7089" y="3928619"/>
                  <a:pt x="10633" y="3305335"/>
                </a:cubicBezTo>
                <a:close/>
              </a:path>
            </a:pathLst>
          </a:custGeom>
          <a:solidFill>
            <a:srgbClr val="F45712">
              <a:alpha val="6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矩形 259"/>
          <p:cNvSpPr>
            <a:spLocks noChangeArrowheads="1"/>
          </p:cNvSpPr>
          <p:nvPr/>
        </p:nvSpPr>
        <p:spPr bwMode="auto">
          <a:xfrm>
            <a:off x="2901419" y="2680221"/>
            <a:ext cx="70559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1" name="矩形 259"/>
          <p:cNvSpPr>
            <a:spLocks noChangeArrowheads="1"/>
          </p:cNvSpPr>
          <p:nvPr/>
        </p:nvSpPr>
        <p:spPr bwMode="auto">
          <a:xfrm>
            <a:off x="3621063" y="3804960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safety knowledge popularization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矩形 259"/>
          <p:cNvSpPr>
            <a:spLocks noChangeArrowheads="1"/>
          </p:cNvSpPr>
          <p:nvPr/>
        </p:nvSpPr>
        <p:spPr bwMode="auto">
          <a:xfrm>
            <a:off x="3773825" y="4264689"/>
            <a:ext cx="5311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适用于交通安全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交通知识普及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068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6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9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 animBg="1"/>
      <p:bldP spid="48" grpId="0"/>
      <p:bldP spid="48" grpId="1"/>
      <p:bldP spid="51" grpId="0"/>
      <p:bldP spid="51" grpId="1"/>
      <p:bldP spid="55" grpId="0"/>
      <p:bldP spid="5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40.pptx"/>
</p:tagLst>
</file>

<file path=ppt/theme/theme1.xml><?xml version="1.0" encoding="utf-8"?>
<a:theme xmlns:a="http://schemas.openxmlformats.org/drawingml/2006/main" name="1_自定义设计方案">
  <a:themeElements>
    <a:clrScheme name="自定义 34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65610"/>
      </a:accent1>
      <a:accent2>
        <a:srgbClr val="A5A5A5"/>
      </a:accent2>
      <a:accent3>
        <a:srgbClr val="F65610"/>
      </a:accent3>
      <a:accent4>
        <a:srgbClr val="A5A5A5"/>
      </a:accent4>
      <a:accent5>
        <a:srgbClr val="F65610"/>
      </a:accent5>
      <a:accent6>
        <a:srgbClr val="A5A5A5"/>
      </a:accent6>
      <a:hlink>
        <a:srgbClr val="F6561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5668</Words>
  <Application>Microsoft Office PowerPoint</Application>
  <PresentationFormat>自定义</PresentationFormat>
  <Paragraphs>283</Paragraphs>
  <Slides>26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2016-10-17T14:00:15Z</dcterms:created>
  <dcterms:modified xsi:type="dcterms:W3CDTF">2017-07-24T12:45:04Z</dcterms:modified>
</cp:coreProperties>
</file>