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367" r:id="rId2"/>
    <p:sldId id="310" r:id="rId3"/>
    <p:sldId id="342" r:id="rId4"/>
    <p:sldId id="316" r:id="rId5"/>
    <p:sldId id="345" r:id="rId6"/>
    <p:sldId id="339" r:id="rId7"/>
    <p:sldId id="337" r:id="rId8"/>
    <p:sldId id="348" r:id="rId9"/>
    <p:sldId id="338" r:id="rId10"/>
    <p:sldId id="341" r:id="rId11"/>
    <p:sldId id="291" r:id="rId12"/>
    <p:sldId id="343" r:id="rId13"/>
    <p:sldId id="369" r:id="rId14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26914F"/>
    <a:srgbClr val="CC729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4995" autoAdjust="0"/>
    <p:restoredTop sz="96318" autoAdjust="0"/>
  </p:normalViewPr>
  <p:slideViewPr>
    <p:cSldViewPr snapToGrid="0">
      <p:cViewPr>
        <p:scale>
          <a:sx n="75" d="100"/>
          <a:sy n="75" d="100"/>
        </p:scale>
        <p:origin x="-1950" y="-8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35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zh-CN"/>
  <c:chart>
    <c:autoTitleDeleted val="1"/>
    <c:plotArea>
      <c:layout>
        <c:manualLayout>
          <c:layoutTarget val="inner"/>
          <c:xMode val="edge"/>
          <c:yMode val="edge"/>
          <c:x val="8.2561309387222823E-2"/>
          <c:y val="0.18580661817187799"/>
          <c:w val="0.899307268039792"/>
          <c:h val="0.69640419748211801"/>
        </c:manualLayout>
      </c:layout>
      <c:lineChart>
        <c:grouping val="standar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19050" cap="rnd" cmpd="sng" algn="ctr">
              <a:solidFill>
                <a:schemeClr val="bg1">
                  <a:lumMod val="65000"/>
                </a:schemeClr>
              </a:solidFill>
              <a:prstDash val="solid"/>
              <a:round/>
            </a:ln>
          </c:spPr>
          <c:marker>
            <c:symbol val="circle"/>
            <c:size val="8"/>
            <c:spPr>
              <a:solidFill>
                <a:srgbClr val="F2F2F2"/>
              </a:solidFill>
              <a:ln w="6350" cap="flat" cmpd="sng" algn="ctr">
                <a:solidFill>
                  <a:schemeClr val="accent1"/>
                </a:solidFill>
                <a:prstDash val="solid"/>
                <a:bevel/>
              </a:ln>
            </c:spPr>
          </c:marke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1</c:v>
                </c:pt>
                <c:pt idx="2">
                  <c:v>3.5</c:v>
                </c:pt>
                <c:pt idx="3">
                  <c:v>2.4</c:v>
                </c:pt>
                <c:pt idx="4">
                  <c:v>4.0999999999999996</c:v>
                </c:pt>
                <c:pt idx="5">
                  <c:v>1.5</c:v>
                </c:pt>
                <c:pt idx="6">
                  <c:v>2.6</c:v>
                </c:pt>
                <c:pt idx="7">
                  <c:v>2</c:v>
                </c:pt>
                <c:pt idx="8">
                  <c:v>4.5999999999999996</c:v>
                </c:pt>
                <c:pt idx="9">
                  <c:v>4.9000000000000004</c:v>
                </c:pt>
                <c:pt idx="10">
                  <c:v>2.6</c:v>
                </c:pt>
                <c:pt idx="11">
                  <c:v>4.2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1944-4D80-B3F4-0A0D30DF1566}"/>
            </c:ext>
          </c:extLst>
        </c:ser>
        <c:dLbls/>
        <c:marker val="1"/>
        <c:axId val="200238976"/>
        <c:axId val="198872448"/>
      </c:lineChart>
      <c:catAx>
        <c:axId val="200238976"/>
        <c:scaling>
          <c:orientation val="minMax"/>
        </c:scaling>
        <c:axPos val="b"/>
        <c:numFmt formatCode="General" sourceLinked="0"/>
        <c:tickLblPos val="nextTo"/>
        <c:spPr>
          <a:ln w="635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198872448"/>
        <c:crosses val="autoZero"/>
        <c:auto val="1"/>
        <c:lblAlgn val="ctr"/>
        <c:lblOffset val="100"/>
      </c:catAx>
      <c:valAx>
        <c:axId val="198872448"/>
        <c:scaling>
          <c:orientation val="minMax"/>
        </c:scaling>
        <c:axPos val="l"/>
        <c:majorGridlines>
          <c:spPr>
            <a:ln w="6350" cap="flat" cmpd="sng" algn="ctr">
              <a:solidFill>
                <a:schemeClr val="bg1">
                  <a:lumMod val="95000"/>
                </a:schemeClr>
              </a:solidFill>
              <a:prstDash val="solid"/>
              <a:round/>
            </a:ln>
          </c:spPr>
        </c:majorGridlines>
        <c:numFmt formatCode="\¥#,##0.00_);\(\¥#,##0.00\)" sourceLinked="0"/>
        <c:minorTickMark val="in"/>
        <c:tickLblPos val="nextTo"/>
        <c:spPr>
          <a:ln w="6350" cap="flat" cmpd="sng" algn="ctr">
            <a:solidFill>
              <a:schemeClr val="tx1">
                <a:lumMod val="95000"/>
                <a:lumOff val="5000"/>
              </a:schemeClr>
            </a:solidFill>
            <a:prstDash val="solid"/>
            <a:round/>
          </a:ln>
        </c:spPr>
        <c:txPr>
          <a:bodyPr rot="-60000000" spcFirstLastPara="0" vertOverflow="ellipsis" vert="horz" wrap="square" anchor="ctr" anchorCtr="1"/>
          <a:lstStyle/>
          <a:p>
            <a:pPr>
              <a:defRPr lang="zh-CN" sz="1050" b="0" i="0" u="none" strike="noStrike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00238976"/>
        <c:crosses val="autoZero"/>
        <c:crossBetween val="between"/>
      </c:valAx>
      <c:spPr>
        <a:noFill/>
        <a:ln>
          <a:noFill/>
        </a:ln>
      </c:spPr>
    </c:plotArea>
    <c:plotVisOnly val="1"/>
    <c:dispBlanksAs val="zero"/>
  </c:chart>
  <c:txPr>
    <a:bodyPr/>
    <a:lstStyle/>
    <a:p>
      <a:pPr>
        <a:defRPr lang="zh-CN" sz="1800"/>
      </a:pPr>
      <a:endParaRPr lang="zh-CN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772670-D0B9-4A58-A3DF-C75E6FD5936E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E500A4-2FC7-4E71-869B-4B1AFD5F3A8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8738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48087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E500A4-2FC7-4E71-869B-4B1AFD5F3A8F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529462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9B6E86-A6BB-48CD-A263-B8E28C700D4F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E4F4C-FBC5-40C9-BF6F-0796B22E846A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1188478" y="876300"/>
            <a:ext cx="10063163" cy="4953000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091"/>
          <a:stretch/>
        </p:blipFill>
        <p:spPr>
          <a:xfrm>
            <a:off x="8084053" y="2327447"/>
            <a:ext cx="3156279" cy="350185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37925" y="1572768"/>
            <a:ext cx="8586966" cy="40325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水陆草木之花，可爱者甚蕃。晋陶渊明独爱菊。自李唐来，世人盛爱牡丹。予独爱莲之出淤泥而不染，濯清涟而不妖，中通外直，不蔓不枝，香远益清，亭亭净植，可远观而不可亵玩焉。予谓菊，花之隐逸者也；牡丹，花之富贵者也；莲，花之君子者也。噫！菊之爱，陶后鲜有闻。莲之爱，同予者何人</a:t>
            </a:r>
            <a:r>
              <a:rPr lang="en-US" altLang="zh-CN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?</a:t>
            </a:r>
            <a:r>
              <a:rPr lang="zh-CN" altLang="en-US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牡丹之爱，宜乎众矣！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02512" y="874268"/>
            <a:ext cx="2508379" cy="3090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8100" dirty="0" smtClean="0">
                <a:solidFill>
                  <a:schemeClr val="bg1">
                    <a:lumMod val="5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莲</a:t>
            </a:r>
            <a:endParaRPr lang="zh-CN" altLang="en-US" sz="18100" dirty="0">
              <a:solidFill>
                <a:schemeClr val="bg1">
                  <a:lumMod val="50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17660" y="2292079"/>
            <a:ext cx="62445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 smtClean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中国风工作汇报</a:t>
            </a:r>
            <a:endParaRPr lang="zh-CN" altLang="en-US" sz="6000" dirty="0"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3633781" y="3307742"/>
            <a:ext cx="5074804" cy="47228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Arial" panose="020B0604020202020204" pitchFamily="34" charset="0"/>
              </a:rPr>
              <a:t>出淤泥而不染 濯清涟而不妖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676549" y="4844750"/>
            <a:ext cx="553998" cy="760522"/>
            <a:chOff x="7063337" y="3583638"/>
            <a:chExt cx="553998" cy="76052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93255" y="3632552"/>
              <a:ext cx="450025" cy="662695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7063337" y="3583638"/>
              <a:ext cx="553998" cy="7605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endParaRPr lang="zh-CN" altLang="en-US" sz="2400" spc="-400" dirty="0">
                <a:solidFill>
                  <a:schemeClr val="bg1"/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034941" y="4206314"/>
            <a:ext cx="2272484" cy="611530"/>
            <a:chOff x="5191845" y="4177552"/>
            <a:chExt cx="2272484" cy="611530"/>
          </a:xfrm>
        </p:grpSpPr>
        <p:grpSp>
          <p:nvGrpSpPr>
            <p:cNvPr id="19" name="组合 18"/>
            <p:cNvGrpSpPr/>
            <p:nvPr/>
          </p:nvGrpSpPr>
          <p:grpSpPr>
            <a:xfrm>
              <a:off x="5191845" y="4177552"/>
              <a:ext cx="2272484" cy="611530"/>
              <a:chOff x="4163632" y="4261982"/>
              <a:chExt cx="2272484" cy="611530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163632" y="4261982"/>
                <a:ext cx="697357" cy="582768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10800000">
                <a:off x="5738759" y="4290744"/>
                <a:ext cx="697357" cy="582768"/>
              </a:xfrm>
              <a:prstGeom prst="rect">
                <a:avLst/>
              </a:prstGeom>
            </p:spPr>
          </p:pic>
        </p:grpSp>
        <p:sp>
          <p:nvSpPr>
            <p:cNvPr id="20" name="文本框 19"/>
            <p:cNvSpPr txBox="1"/>
            <p:nvPr/>
          </p:nvSpPr>
          <p:spPr>
            <a:xfrm>
              <a:off x="5451885" y="429182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汇报人</a:t>
              </a:r>
              <a:r>
                <a:rPr lang="zh-CN" altLang="en-US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：</a:t>
              </a:r>
              <a:endParaRPr lang="zh-CN" altLang="en-US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2342272" y="3161413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标题文字一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782525" y="3161413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>
                <a:latin typeface="+mn-ea"/>
              </a:rPr>
              <a:t>Title Text Here</a:t>
            </a:r>
            <a:endParaRPr lang="zh-CN" altLang="en-US" sz="1600" dirty="0">
              <a:latin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500104" y="3161413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标题文字二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940357" y="3161413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>
                <a:latin typeface="+mn-ea"/>
              </a:rPr>
              <a:t>Title Text Here</a:t>
            </a:r>
            <a:endParaRPr lang="zh-CN" altLang="en-US" sz="1600" dirty="0">
              <a:latin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657936" y="3161413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标题文字三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098189" y="3161413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>
                <a:latin typeface="+mn-ea"/>
              </a:rPr>
              <a:t>Title Text Here</a:t>
            </a:r>
            <a:endParaRPr lang="zh-CN" altLang="en-US" sz="1600" dirty="0">
              <a:latin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815768" y="3161413"/>
            <a:ext cx="615553" cy="20316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800" spc="250" dirty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标题文字四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9256021" y="3161413"/>
            <a:ext cx="430887" cy="168668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600" dirty="0">
                <a:latin typeface="+mn-ea"/>
              </a:rPr>
              <a:t>Title Text Here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135822" y="461060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目录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84189" y="637978"/>
            <a:ext cx="720000" cy="477163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flipH="1">
            <a:off x="6514610" y="637978"/>
            <a:ext cx="720000" cy="477163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8415" b="26317"/>
          <a:stretch/>
        </p:blipFill>
        <p:spPr>
          <a:xfrm flipH="1">
            <a:off x="-1" y="3693969"/>
            <a:ext cx="11364686" cy="3164031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305161" y="1744044"/>
            <a:ext cx="1305328" cy="1228724"/>
            <a:chOff x="813582" y="1878651"/>
            <a:chExt cx="1305328" cy="1228724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13582" y="1878651"/>
              <a:ext cx="1305328" cy="1228724"/>
            </a:xfrm>
            <a:prstGeom prst="rect">
              <a:avLst/>
            </a:prstGeom>
          </p:spPr>
        </p:pic>
        <p:sp>
          <p:nvSpPr>
            <p:cNvPr id="7" name="矩形 6"/>
            <p:cNvSpPr/>
            <p:nvPr/>
          </p:nvSpPr>
          <p:spPr>
            <a:xfrm>
              <a:off x="833525" y="2034056"/>
              <a:ext cx="954108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bg1"/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壹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81231" y="1744044"/>
            <a:ext cx="1305328" cy="1228724"/>
            <a:chOff x="813582" y="1878651"/>
            <a:chExt cx="1305328" cy="1228724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13582" y="1878651"/>
              <a:ext cx="1305328" cy="1228724"/>
            </a:xfrm>
            <a:prstGeom prst="rect">
              <a:avLst/>
            </a:prstGeom>
          </p:spPr>
        </p:pic>
        <p:sp>
          <p:nvSpPr>
            <p:cNvPr id="29" name="矩形 28"/>
            <p:cNvSpPr/>
            <p:nvPr/>
          </p:nvSpPr>
          <p:spPr>
            <a:xfrm>
              <a:off x="833525" y="2034056"/>
              <a:ext cx="95410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bg1"/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贰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537931" y="1744044"/>
            <a:ext cx="1305328" cy="1228724"/>
            <a:chOff x="813582" y="1878651"/>
            <a:chExt cx="1305328" cy="1228724"/>
          </a:xfrm>
        </p:grpSpPr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13582" y="1878651"/>
              <a:ext cx="1305328" cy="1228724"/>
            </a:xfrm>
            <a:prstGeom prst="rect">
              <a:avLst/>
            </a:prstGeom>
          </p:spPr>
        </p:pic>
        <p:sp>
          <p:nvSpPr>
            <p:cNvPr id="32" name="矩形 31"/>
            <p:cNvSpPr/>
            <p:nvPr/>
          </p:nvSpPr>
          <p:spPr>
            <a:xfrm>
              <a:off x="833525" y="2034056"/>
              <a:ext cx="95410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bg1"/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叁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732497" y="1744044"/>
            <a:ext cx="1305328" cy="1228724"/>
            <a:chOff x="813582" y="1878651"/>
            <a:chExt cx="1305328" cy="1228724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13582" y="1878651"/>
              <a:ext cx="1305328" cy="1228724"/>
            </a:xfrm>
            <a:prstGeom prst="rect">
              <a:avLst/>
            </a:prstGeom>
          </p:spPr>
        </p:pic>
        <p:sp>
          <p:nvSpPr>
            <p:cNvPr id="35" name="矩形 34"/>
            <p:cNvSpPr/>
            <p:nvPr/>
          </p:nvSpPr>
          <p:spPr>
            <a:xfrm>
              <a:off x="833525" y="2034056"/>
              <a:ext cx="954107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6000" dirty="0">
                  <a:solidFill>
                    <a:schemeClr val="bg1"/>
                  </a:solidFill>
                  <a:latin typeface="方正黄草简体" panose="03000509000000000000" pitchFamily="65" charset="-122"/>
                  <a:ea typeface="方正黄草简体" panose="03000509000000000000" pitchFamily="65" charset="-122"/>
                </a:rPr>
                <a:t>肆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27504" y="1758769"/>
            <a:ext cx="7936992" cy="3282696"/>
          </a:xfrm>
          <a:prstGeom prst="rec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734118" y="2455337"/>
            <a:ext cx="37753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0" dirty="0">
                <a:solidFill>
                  <a:schemeClr val="tx1">
                    <a:lumMod val="85000"/>
                    <a:lumOff val="15000"/>
                  </a:schemeClr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请输入章节标题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307367" y="3181511"/>
            <a:ext cx="4628897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1860">
              <a:lnSpc>
                <a:spcPct val="14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您的内容打在这里，或者通过复制您的文本后，在此框中选择粘贴，并选择只保留文字。您的内容打在这里，或者通过复制您的文本后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sym typeface="Arial" panose="020B0604020202020204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82184" y="419173"/>
            <a:ext cx="5470216" cy="50079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9353" r="518"/>
          <a:stretch/>
        </p:blipFill>
        <p:spPr>
          <a:xfrm>
            <a:off x="6560399" y="0"/>
            <a:ext cx="5631601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49871"/>
          <a:stretch/>
        </p:blipFill>
        <p:spPr>
          <a:xfrm>
            <a:off x="-72630" y="0"/>
            <a:ext cx="5631601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4003908" y="1832415"/>
            <a:ext cx="5087530" cy="1285269"/>
            <a:chOff x="6251030" y="1604235"/>
            <a:chExt cx="5087530" cy="1285269"/>
          </a:xfrm>
        </p:grpSpPr>
        <p:sp>
          <p:nvSpPr>
            <p:cNvPr id="30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点击添加标题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016634" y="3482013"/>
            <a:ext cx="5087530" cy="1285269"/>
            <a:chOff x="6251030" y="1604235"/>
            <a:chExt cx="5087530" cy="1285269"/>
          </a:xfrm>
        </p:grpSpPr>
        <p:sp>
          <p:nvSpPr>
            <p:cNvPr id="33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点击添加标题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003908" y="5131611"/>
            <a:ext cx="5087530" cy="1285269"/>
            <a:chOff x="6251030" y="1604235"/>
            <a:chExt cx="5087530" cy="1285269"/>
          </a:xfrm>
        </p:grpSpPr>
        <p:sp>
          <p:nvSpPr>
            <p:cNvPr id="36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点击添加标题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024915" y="268952"/>
            <a:ext cx="4968140" cy="646331"/>
            <a:chOff x="2506671" y="362693"/>
            <a:chExt cx="4968140" cy="646331"/>
          </a:xfrm>
        </p:grpSpPr>
        <p:sp>
          <p:nvSpPr>
            <p:cNvPr id="14" name="文本框 13"/>
            <p:cNvSpPr txBox="1"/>
            <p:nvPr/>
          </p:nvSpPr>
          <p:spPr>
            <a:xfrm>
              <a:off x="2506671" y="362693"/>
              <a:ext cx="4968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在这里输入标题</a:t>
              </a:r>
              <a:endParaRPr lang="zh-CN" altLang="en-US" sz="3600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2616364" y="420824"/>
              <a:ext cx="521184" cy="345402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36597" y="420824"/>
              <a:ext cx="521184" cy="34540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8365533" y="4107937"/>
            <a:ext cx="3601565" cy="1285269"/>
            <a:chOff x="6251030" y="1604235"/>
            <a:chExt cx="5087530" cy="1285269"/>
          </a:xfrm>
        </p:grpSpPr>
        <p:sp>
          <p:nvSpPr>
            <p:cNvPr id="15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251030" y="1604235"/>
              <a:ext cx="320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点击添加标题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33440" y="1862272"/>
            <a:ext cx="3592556" cy="1285269"/>
            <a:chOff x="6263756" y="1604235"/>
            <a:chExt cx="5074804" cy="1285269"/>
          </a:xfrm>
        </p:grpSpPr>
        <p:sp>
          <p:nvSpPr>
            <p:cNvPr id="21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8135502" y="1604235"/>
              <a:ext cx="3203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/>
                <a:t>点击添加标题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16792" y="4107937"/>
            <a:ext cx="3592556" cy="1285269"/>
            <a:chOff x="6263756" y="1604235"/>
            <a:chExt cx="5074804" cy="1285269"/>
          </a:xfrm>
        </p:grpSpPr>
        <p:sp>
          <p:nvSpPr>
            <p:cNvPr id="24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8135502" y="1604235"/>
              <a:ext cx="320305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/>
                <a:t>点击添加标题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365533" y="1862272"/>
            <a:ext cx="3601565" cy="1285269"/>
            <a:chOff x="6251030" y="1604235"/>
            <a:chExt cx="5087530" cy="1285269"/>
          </a:xfrm>
        </p:grpSpPr>
        <p:sp>
          <p:nvSpPr>
            <p:cNvPr id="19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</a:t>
              </a:r>
              <a:r>
                <a:rPr lang="en-US" altLang="zh-CN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,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</a:t>
              </a:r>
              <a:endPara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251030" y="1604235"/>
              <a:ext cx="320305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/>
                <a:t>点击添加标题</a:t>
              </a:r>
            </a:p>
          </p:txBody>
        </p: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14256" y="1445403"/>
            <a:ext cx="2863256" cy="4562791"/>
          </a:xfrm>
          <a:prstGeom prst="rect">
            <a:avLst/>
          </a:prstGeom>
        </p:spPr>
      </p:pic>
      <p:grpSp>
        <p:nvGrpSpPr>
          <p:cNvPr id="33" name="组合 32"/>
          <p:cNvGrpSpPr/>
          <p:nvPr/>
        </p:nvGrpSpPr>
        <p:grpSpPr>
          <a:xfrm>
            <a:off x="7024915" y="268952"/>
            <a:ext cx="4968140" cy="646331"/>
            <a:chOff x="2506671" y="362693"/>
            <a:chExt cx="4968140" cy="646331"/>
          </a:xfrm>
        </p:grpSpPr>
        <p:sp>
          <p:nvSpPr>
            <p:cNvPr id="34" name="文本框 33"/>
            <p:cNvSpPr txBox="1"/>
            <p:nvPr/>
          </p:nvSpPr>
          <p:spPr>
            <a:xfrm>
              <a:off x="2506671" y="362693"/>
              <a:ext cx="4968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在这里输入标题</a:t>
              </a:r>
              <a:endParaRPr lang="zh-CN" altLang="en-US" sz="3600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2616364" y="420824"/>
              <a:ext cx="521184" cy="345402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36597" y="420824"/>
              <a:ext cx="521184" cy="34540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32536" y="2111323"/>
            <a:ext cx="3223256" cy="2599535"/>
          </a:xfrm>
          <a:prstGeom prst="rect">
            <a:avLst/>
          </a:prstGeom>
        </p:spPr>
      </p:pic>
      <p:grpSp>
        <p:nvGrpSpPr>
          <p:cNvPr id="35" name="组合 34"/>
          <p:cNvGrpSpPr/>
          <p:nvPr/>
        </p:nvGrpSpPr>
        <p:grpSpPr>
          <a:xfrm>
            <a:off x="7024915" y="268952"/>
            <a:ext cx="4968140" cy="646331"/>
            <a:chOff x="2506671" y="362693"/>
            <a:chExt cx="4968140" cy="646331"/>
          </a:xfrm>
        </p:grpSpPr>
        <p:sp>
          <p:nvSpPr>
            <p:cNvPr id="40" name="文本框 39"/>
            <p:cNvSpPr txBox="1"/>
            <p:nvPr/>
          </p:nvSpPr>
          <p:spPr>
            <a:xfrm>
              <a:off x="2506671" y="362693"/>
              <a:ext cx="4968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在这里输入标题</a:t>
              </a:r>
              <a:endParaRPr lang="zh-CN" altLang="en-US" sz="3600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pic>
          <p:nvPicPr>
            <p:cNvPr id="44" name="图片 4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2616364" y="420824"/>
              <a:ext cx="521184" cy="345402"/>
            </a:xfrm>
            <a:prstGeom prst="rect">
              <a:avLst/>
            </a:prstGeom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36597" y="420824"/>
              <a:ext cx="521184" cy="345402"/>
            </a:xfrm>
            <a:prstGeom prst="rect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1335229" y="1925569"/>
            <a:ext cx="2725428" cy="1462096"/>
            <a:chOff x="1335229" y="1646789"/>
            <a:chExt cx="2725428" cy="1462096"/>
          </a:xfrm>
        </p:grpSpPr>
        <p:grpSp>
          <p:nvGrpSpPr>
            <p:cNvPr id="39" name="组合 38"/>
            <p:cNvGrpSpPr/>
            <p:nvPr/>
          </p:nvGrpSpPr>
          <p:grpSpPr>
            <a:xfrm>
              <a:off x="1346558" y="1646789"/>
              <a:ext cx="2342220" cy="1462096"/>
              <a:chOff x="6257393" y="1556104"/>
              <a:chExt cx="5074804" cy="1462096"/>
            </a:xfrm>
          </p:grpSpPr>
          <p:sp>
            <p:nvSpPr>
              <p:cNvPr id="41" name="Content Placeholder 2"/>
              <p:cNvSpPr txBox="1"/>
              <p:nvPr/>
            </p:nvSpPr>
            <p:spPr>
              <a:xfrm>
                <a:off x="6257393" y="2097260"/>
                <a:ext cx="5074804" cy="920940"/>
              </a:xfrm>
              <a:prstGeom prst="rect">
                <a:avLst/>
              </a:prstGeom>
            </p:spPr>
            <p:txBody>
              <a:bodyPr vert="horz" lIns="121920" tIns="60960" rIns="121920" bIns="6096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45034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您的内容打在这里，或者通过复制您的文本后，在此框中选择粘贴，并选择只保留文字</a:t>
                </a:r>
                <a:endPara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6846171" y="1556104"/>
                <a:ext cx="38972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latin typeface="方正大标宋简体" panose="02010601030101010101" pitchFamily="2" charset="-122"/>
                    <a:ea typeface="方正大标宋简体" panose="02010601030101010101" pitchFamily="2" charset="-122"/>
                  </a:rPr>
                  <a:t>点击添加标题</a:t>
                </a:r>
              </a:p>
            </p:txBody>
          </p:sp>
        </p:grpSp>
        <p:pic>
          <p:nvPicPr>
            <p:cNvPr id="51" name="图片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1335229" y="2014826"/>
              <a:ext cx="2725428" cy="174415"/>
            </a:xfrm>
            <a:prstGeom prst="rect">
              <a:avLst/>
            </a:prstGeom>
          </p:spPr>
        </p:pic>
      </p:grpSp>
      <p:grpSp>
        <p:nvGrpSpPr>
          <p:cNvPr id="54" name="组合 53"/>
          <p:cNvGrpSpPr/>
          <p:nvPr/>
        </p:nvGrpSpPr>
        <p:grpSpPr>
          <a:xfrm>
            <a:off x="8360497" y="1925569"/>
            <a:ext cx="2725428" cy="1462096"/>
            <a:chOff x="1335229" y="1646789"/>
            <a:chExt cx="2725428" cy="1462096"/>
          </a:xfrm>
        </p:grpSpPr>
        <p:grpSp>
          <p:nvGrpSpPr>
            <p:cNvPr id="55" name="组合 54"/>
            <p:cNvGrpSpPr/>
            <p:nvPr/>
          </p:nvGrpSpPr>
          <p:grpSpPr>
            <a:xfrm>
              <a:off x="1346558" y="1646789"/>
              <a:ext cx="2342220" cy="1462096"/>
              <a:chOff x="6257393" y="1556104"/>
              <a:chExt cx="5074804" cy="1462096"/>
            </a:xfrm>
          </p:grpSpPr>
          <p:sp>
            <p:nvSpPr>
              <p:cNvPr id="57" name="Content Placeholder 2"/>
              <p:cNvSpPr txBox="1"/>
              <p:nvPr/>
            </p:nvSpPr>
            <p:spPr>
              <a:xfrm>
                <a:off x="6257393" y="2097260"/>
                <a:ext cx="5074804" cy="920940"/>
              </a:xfrm>
              <a:prstGeom prst="rect">
                <a:avLst/>
              </a:prstGeom>
            </p:spPr>
            <p:txBody>
              <a:bodyPr vert="horz" lIns="121920" tIns="60960" rIns="121920" bIns="6096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45034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您的内容打在这里，或者通过复制您的文本后，在此框中选择粘贴，并选择只保留文字</a:t>
                </a:r>
                <a:endPara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8" name="文本框 57"/>
              <p:cNvSpPr txBox="1"/>
              <p:nvPr/>
            </p:nvSpPr>
            <p:spPr>
              <a:xfrm>
                <a:off x="6846171" y="1556104"/>
                <a:ext cx="38972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latin typeface="方正大标宋简体" panose="02010601030101010101" pitchFamily="2" charset="-122"/>
                    <a:ea typeface="方正大标宋简体" panose="02010601030101010101" pitchFamily="2" charset="-122"/>
                  </a:rPr>
                  <a:t>点击添加标题</a:t>
                </a:r>
              </a:p>
            </p:txBody>
          </p:sp>
        </p:grp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1335229" y="2014826"/>
              <a:ext cx="2725428" cy="174415"/>
            </a:xfrm>
            <a:prstGeom prst="rect">
              <a:avLst/>
            </a:prstGeom>
          </p:spPr>
        </p:pic>
      </p:grpSp>
      <p:grpSp>
        <p:nvGrpSpPr>
          <p:cNvPr id="59" name="组合 58"/>
          <p:cNvGrpSpPr/>
          <p:nvPr/>
        </p:nvGrpSpPr>
        <p:grpSpPr>
          <a:xfrm>
            <a:off x="1335229" y="4258590"/>
            <a:ext cx="2725428" cy="1462096"/>
            <a:chOff x="1335229" y="1646789"/>
            <a:chExt cx="2725428" cy="1462096"/>
          </a:xfrm>
        </p:grpSpPr>
        <p:grpSp>
          <p:nvGrpSpPr>
            <p:cNvPr id="60" name="组合 59"/>
            <p:cNvGrpSpPr/>
            <p:nvPr/>
          </p:nvGrpSpPr>
          <p:grpSpPr>
            <a:xfrm>
              <a:off x="1346558" y="1646789"/>
              <a:ext cx="2342220" cy="1462096"/>
              <a:chOff x="6257393" y="1556104"/>
              <a:chExt cx="5074804" cy="1462096"/>
            </a:xfrm>
          </p:grpSpPr>
          <p:sp>
            <p:nvSpPr>
              <p:cNvPr id="62" name="Content Placeholder 2"/>
              <p:cNvSpPr txBox="1"/>
              <p:nvPr/>
            </p:nvSpPr>
            <p:spPr>
              <a:xfrm>
                <a:off x="6257393" y="2097260"/>
                <a:ext cx="5074804" cy="920940"/>
              </a:xfrm>
              <a:prstGeom prst="rect">
                <a:avLst/>
              </a:prstGeom>
            </p:spPr>
            <p:txBody>
              <a:bodyPr vert="horz" lIns="121920" tIns="60960" rIns="121920" bIns="6096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45034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您的内容打在这里，或者通过复制您的文本后，在此框中选择粘贴，并选择只保留文字</a:t>
                </a:r>
                <a:endPara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文本框 62"/>
              <p:cNvSpPr txBox="1"/>
              <p:nvPr/>
            </p:nvSpPr>
            <p:spPr>
              <a:xfrm>
                <a:off x="6846171" y="1556104"/>
                <a:ext cx="38972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latin typeface="方正大标宋简体" panose="02010601030101010101" pitchFamily="2" charset="-122"/>
                    <a:ea typeface="方正大标宋简体" panose="02010601030101010101" pitchFamily="2" charset="-122"/>
                  </a:rPr>
                  <a:t>点击添加标题</a:t>
                </a:r>
              </a:p>
            </p:txBody>
          </p:sp>
        </p:grpSp>
        <p:pic>
          <p:nvPicPr>
            <p:cNvPr id="61" name="图片 6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1335229" y="2014826"/>
              <a:ext cx="2725428" cy="174415"/>
            </a:xfrm>
            <a:prstGeom prst="rect">
              <a:avLst/>
            </a:prstGeom>
          </p:spPr>
        </p:pic>
      </p:grpSp>
      <p:grpSp>
        <p:nvGrpSpPr>
          <p:cNvPr id="64" name="组合 63"/>
          <p:cNvGrpSpPr/>
          <p:nvPr/>
        </p:nvGrpSpPr>
        <p:grpSpPr>
          <a:xfrm>
            <a:off x="8360497" y="4258590"/>
            <a:ext cx="2725428" cy="1462096"/>
            <a:chOff x="1335229" y="1646789"/>
            <a:chExt cx="2725428" cy="1462096"/>
          </a:xfrm>
        </p:grpSpPr>
        <p:grpSp>
          <p:nvGrpSpPr>
            <p:cNvPr id="65" name="组合 64"/>
            <p:cNvGrpSpPr/>
            <p:nvPr/>
          </p:nvGrpSpPr>
          <p:grpSpPr>
            <a:xfrm>
              <a:off x="1346558" y="1646789"/>
              <a:ext cx="2342220" cy="1462096"/>
              <a:chOff x="6257393" y="1556104"/>
              <a:chExt cx="5074804" cy="1462096"/>
            </a:xfrm>
          </p:grpSpPr>
          <p:sp>
            <p:nvSpPr>
              <p:cNvPr id="67" name="Content Placeholder 2"/>
              <p:cNvSpPr txBox="1"/>
              <p:nvPr/>
            </p:nvSpPr>
            <p:spPr>
              <a:xfrm>
                <a:off x="6257393" y="2097260"/>
                <a:ext cx="5074804" cy="920940"/>
              </a:xfrm>
              <a:prstGeom prst="rect">
                <a:avLst/>
              </a:prstGeom>
            </p:spPr>
            <p:txBody>
              <a:bodyPr vert="horz" lIns="121920" tIns="60960" rIns="121920" bIns="60960" rtlCol="0">
                <a:noAutofit/>
              </a:bodyPr>
              <a:lstStyle>
                <a:lvl1pPr marL="342900" indent="-3429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4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2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110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1050" kern="1200">
                    <a:solidFill>
                      <a:schemeClr val="bg1">
                        <a:lumMod val="6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 defTabSz="1450340">
                  <a:lnSpc>
                    <a:spcPct val="150000"/>
                  </a:lnSpc>
                  <a:spcBef>
                    <a:spcPts val="0"/>
                  </a:spcBef>
                  <a:buNone/>
                </a:pPr>
                <a:r>
                  <a:rPr lang="zh-CN" altLang="en-U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+mn-ea"/>
                  </a:rPr>
                  <a:t>您的内容打在这里，或者通过复制您的文本后，在此框中选择粘贴，并选择只保留文字</a:t>
                </a:r>
                <a:endParaRPr lang="en-US" altLang="zh-CN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华文细黑" panose="02010600040101010101" pitchFamily="2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8" name="文本框 67"/>
              <p:cNvSpPr txBox="1"/>
              <p:nvPr/>
            </p:nvSpPr>
            <p:spPr>
              <a:xfrm>
                <a:off x="6846171" y="1556104"/>
                <a:ext cx="38972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latin typeface="方正大标宋简体" panose="02010601030101010101" pitchFamily="2" charset="-122"/>
                    <a:ea typeface="方正大标宋简体" panose="02010601030101010101" pitchFamily="2" charset="-122"/>
                  </a:rPr>
                  <a:t>点击添加标题</a:t>
                </a:r>
              </a:p>
            </p:txBody>
          </p:sp>
        </p:grpSp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0800000">
              <a:off x="1335229" y="2014826"/>
              <a:ext cx="2725428" cy="17441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6958614" y="1786094"/>
            <a:ext cx="553998" cy="314252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>
                <a:latin typeface="+mn-ea"/>
              </a:rPr>
              <a:t>莲花出淤泥而不染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7605074" y="1831814"/>
            <a:ext cx="0" cy="346309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7715825" y="1758662"/>
            <a:ext cx="3201774" cy="39056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/>
              <a:t>莲，多年水生草本，又称荷花。根茎横生，肥厚，节间膨大，内有多数纵行通气孔洞，外生须状不定根。节上生叶，露出水面；叶柄着生于叶背中央，粗壮，圆柱形，多刺；叶片圆形，直径</a:t>
            </a:r>
            <a:r>
              <a:rPr lang="en-US" altLang="zh-CN" sz="1865" dirty="0"/>
              <a:t>25-90</a:t>
            </a:r>
            <a:r>
              <a:rPr lang="zh-CN" altLang="en-US" sz="1865" dirty="0"/>
              <a:t>厘米，全缘或稍呈波状，上面粉绿色，下面叶脉从中央射出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9078" y="1151753"/>
            <a:ext cx="5557714" cy="4918331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024915" y="268952"/>
            <a:ext cx="4968140" cy="646331"/>
            <a:chOff x="2506671" y="362693"/>
            <a:chExt cx="4968140" cy="646331"/>
          </a:xfrm>
        </p:grpSpPr>
        <p:sp>
          <p:nvSpPr>
            <p:cNvPr id="8" name="文本框 7"/>
            <p:cNvSpPr txBox="1"/>
            <p:nvPr/>
          </p:nvSpPr>
          <p:spPr>
            <a:xfrm>
              <a:off x="2506671" y="362693"/>
              <a:ext cx="4968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在这里输入标题</a:t>
              </a:r>
              <a:endParaRPr lang="zh-CN" altLang="en-US" sz="3600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2616364" y="420824"/>
              <a:ext cx="521184" cy="345402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36597" y="420824"/>
              <a:ext cx="521184" cy="34540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406896" y="1419060"/>
            <a:ext cx="1892808" cy="2523744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8653272" y="2129244"/>
            <a:ext cx="2051304" cy="358749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519672" y="1312380"/>
            <a:ext cx="1892808" cy="2523744"/>
          </a:xfrm>
          <a:prstGeom prst="rect">
            <a:avLst/>
          </a:prstGeom>
          <a:blipFill>
            <a:blip r:embed="rId2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8766048" y="2022564"/>
            <a:ext cx="2051304" cy="3587496"/>
          </a:xfrm>
          <a:prstGeom prst="rect">
            <a:avLst/>
          </a:prstGeom>
          <a:blipFill>
            <a:blip r:embed="rId3">
              <a:duotone>
                <a:prstClr val="black"/>
                <a:schemeClr val="accent4">
                  <a:tint val="45000"/>
                  <a:satMod val="400000"/>
                </a:schemeClr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75492" y="3942804"/>
            <a:ext cx="2381167" cy="174656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988701" y="1672010"/>
            <a:ext cx="759119" cy="152477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3735" dirty="0"/>
              <a:t>莲花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5008178" y="1672010"/>
            <a:ext cx="0" cy="346309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1355912" y="1603793"/>
            <a:ext cx="3632789" cy="39056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65" dirty="0"/>
              <a:t>莲，多年水生草本，又称荷花。根茎横生，肥厚，节间膨大，内有多数纵行通气孔洞，外生须状不定根。节上生叶，露出水面；叶柄着生于叶背中央，粗壮，圆柱形，多刺；叶片圆形，直径</a:t>
            </a:r>
            <a:r>
              <a:rPr lang="en-US" altLang="zh-CN" sz="1865" dirty="0"/>
              <a:t>25-90</a:t>
            </a:r>
            <a:r>
              <a:rPr lang="zh-CN" altLang="en-US" sz="1865" dirty="0"/>
              <a:t>厘米，全缘或稍呈波状，上面粉绿色，下面叶脉从中央射出，有</a:t>
            </a:r>
            <a:r>
              <a:rPr lang="en-US" altLang="zh-CN" sz="1865" dirty="0"/>
              <a:t>1-2</a:t>
            </a:r>
            <a:r>
              <a:rPr lang="zh-CN" altLang="en-US" sz="1865" dirty="0"/>
              <a:t>次叉状分枝。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7024915" y="268952"/>
            <a:ext cx="4968140" cy="646331"/>
            <a:chOff x="2506671" y="362693"/>
            <a:chExt cx="4968140" cy="646331"/>
          </a:xfrm>
        </p:grpSpPr>
        <p:sp>
          <p:nvSpPr>
            <p:cNvPr id="14" name="文本框 13"/>
            <p:cNvSpPr txBox="1"/>
            <p:nvPr/>
          </p:nvSpPr>
          <p:spPr>
            <a:xfrm>
              <a:off x="2506671" y="362693"/>
              <a:ext cx="4968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在这里输入标题</a:t>
              </a:r>
              <a:endParaRPr lang="zh-CN" altLang="en-US" sz="3600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2616364" y="420824"/>
              <a:ext cx="521184" cy="345402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36597" y="420824"/>
              <a:ext cx="521184" cy="34540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8062174" y="2786364"/>
            <a:ext cx="3270655" cy="1285269"/>
            <a:chOff x="6257393" y="1604235"/>
            <a:chExt cx="5074804" cy="1285269"/>
          </a:xfrm>
        </p:grpSpPr>
        <p:sp>
          <p:nvSpPr>
            <p:cNvPr id="10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5587" y="2775620"/>
            <a:ext cx="3270655" cy="1285269"/>
            <a:chOff x="6257393" y="1604235"/>
            <a:chExt cx="5074804" cy="1285269"/>
          </a:xfrm>
        </p:grpSpPr>
        <p:sp>
          <p:nvSpPr>
            <p:cNvPr id="17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024915" y="268952"/>
            <a:ext cx="4968140" cy="646331"/>
            <a:chOff x="2506671" y="362693"/>
            <a:chExt cx="4968140" cy="646331"/>
          </a:xfrm>
        </p:grpSpPr>
        <p:sp>
          <p:nvSpPr>
            <p:cNvPr id="25" name="文本框 24"/>
            <p:cNvSpPr txBox="1"/>
            <p:nvPr/>
          </p:nvSpPr>
          <p:spPr>
            <a:xfrm>
              <a:off x="2506671" y="362693"/>
              <a:ext cx="4968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在这里输入标题</a:t>
              </a:r>
              <a:endParaRPr lang="zh-CN" altLang="en-US" sz="3600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2616364" y="420824"/>
              <a:ext cx="521184" cy="345402"/>
            </a:xfrm>
            <a:prstGeom prst="rect">
              <a:avLst/>
            </a:prstGeom>
          </p:spPr>
        </p:pic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36597" y="420824"/>
              <a:ext cx="521184" cy="345402"/>
            </a:xfrm>
            <a:prstGeom prst="rect">
              <a:avLst/>
            </a:prstGeom>
          </p:spPr>
        </p:pic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13210" y="1964128"/>
            <a:ext cx="715408" cy="6624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6697" y="1777604"/>
            <a:ext cx="3658605" cy="3302791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80309" y="1964128"/>
            <a:ext cx="715408" cy="66243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273807" y="198828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1</a:t>
            </a:r>
            <a:endParaRPr lang="zh-CN" altLang="en-US" sz="3600" dirty="0"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367543" y="1988288"/>
            <a:ext cx="4154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2</a:t>
            </a:r>
            <a:endParaRPr lang="zh-CN" altLang="en-US" sz="3600" dirty="0"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69869" y="982866"/>
            <a:ext cx="4290116" cy="5875134"/>
          </a:xfrm>
          <a:prstGeom prst="rect">
            <a:avLst/>
          </a:prstGeom>
        </p:spPr>
      </p:pic>
      <p:graphicFrame>
        <p:nvGraphicFramePr>
          <p:cNvPr id="3" name="Chart 1"/>
          <p:cNvGraphicFramePr/>
          <p:nvPr>
            <p:extLst>
              <p:ext uri="{D42A27DB-BD31-4B8C-83A1-F6EECF244321}">
                <p14:modId xmlns:p14="http://schemas.microsoft.com/office/powerpoint/2010/main" xmlns="" val="206345791"/>
              </p:ext>
            </p:extLst>
          </p:nvPr>
        </p:nvGraphicFramePr>
        <p:xfrm>
          <a:off x="1557000" y="672485"/>
          <a:ext cx="5337596" cy="3505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1418609" y="4418732"/>
            <a:ext cx="5831712" cy="1285269"/>
            <a:chOff x="6251030" y="1604235"/>
            <a:chExt cx="5087530" cy="1285269"/>
          </a:xfrm>
        </p:grpSpPr>
        <p:sp>
          <p:nvSpPr>
            <p:cNvPr id="13" name="Content Placeholder 2"/>
            <p:cNvSpPr txBox="1"/>
            <p:nvPr/>
          </p:nvSpPr>
          <p:spPr>
            <a:xfrm>
              <a:off x="6263756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  <a:p>
              <a:pPr marL="0" indent="0" defTabSz="1450340">
                <a:lnSpc>
                  <a:spcPct val="150000"/>
                </a:lnSpc>
                <a:spcBef>
                  <a:spcPts val="0"/>
                </a:spcBef>
                <a:buNone/>
              </a:pP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251030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/>
                <a:t>点击添加标题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024915" y="268952"/>
            <a:ext cx="4968140" cy="646331"/>
            <a:chOff x="2506671" y="362693"/>
            <a:chExt cx="4968140" cy="646331"/>
          </a:xfrm>
        </p:grpSpPr>
        <p:sp>
          <p:nvSpPr>
            <p:cNvPr id="8" name="文本框 7"/>
            <p:cNvSpPr txBox="1"/>
            <p:nvPr/>
          </p:nvSpPr>
          <p:spPr>
            <a:xfrm>
              <a:off x="2506671" y="362693"/>
              <a:ext cx="4968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在这里输入标题</a:t>
              </a:r>
              <a:endParaRPr lang="zh-CN" altLang="en-US" sz="3600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2616364" y="420824"/>
              <a:ext cx="521184" cy="345402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36597" y="420824"/>
              <a:ext cx="521184" cy="34540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椭圆 56"/>
          <p:cNvSpPr/>
          <p:nvPr/>
        </p:nvSpPr>
        <p:spPr>
          <a:xfrm>
            <a:off x="5062747" y="1334428"/>
            <a:ext cx="526256" cy="526256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65" dirty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2665" dirty="0">
              <a:solidFill>
                <a:schemeClr val="bg1">
                  <a:lumMod val="6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5592608" y="2196661"/>
            <a:ext cx="526256" cy="526256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65" dirty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2665" dirty="0">
              <a:solidFill>
                <a:schemeClr val="bg1">
                  <a:lumMod val="6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59" name="椭圆 58"/>
          <p:cNvSpPr/>
          <p:nvPr/>
        </p:nvSpPr>
        <p:spPr>
          <a:xfrm>
            <a:off x="5592608" y="3210302"/>
            <a:ext cx="526256" cy="526256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65" dirty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2665" dirty="0">
              <a:solidFill>
                <a:schemeClr val="bg1">
                  <a:lumMod val="6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0" name="椭圆 59"/>
          <p:cNvSpPr/>
          <p:nvPr/>
        </p:nvSpPr>
        <p:spPr>
          <a:xfrm>
            <a:off x="5062747" y="4072534"/>
            <a:ext cx="526256" cy="526256"/>
          </a:xfrm>
          <a:prstGeom prst="ellipse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665" dirty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2665" dirty="0">
              <a:solidFill>
                <a:schemeClr val="bg1">
                  <a:lumMod val="6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61" name="TextBox 21"/>
          <p:cNvSpPr txBox="1"/>
          <p:nvPr/>
        </p:nvSpPr>
        <p:spPr>
          <a:xfrm>
            <a:off x="5638811" y="1322038"/>
            <a:ext cx="470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活动内容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1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62" name="TextBox 22"/>
          <p:cNvSpPr txBox="1"/>
          <p:nvPr/>
        </p:nvSpPr>
        <p:spPr>
          <a:xfrm>
            <a:off x="6205941" y="2186134"/>
            <a:ext cx="470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活动内容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2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63" name="TextBox 23"/>
          <p:cNvSpPr txBox="1"/>
          <p:nvPr/>
        </p:nvSpPr>
        <p:spPr>
          <a:xfrm>
            <a:off x="6231797" y="3244116"/>
            <a:ext cx="470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活动内容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3</a:t>
            </a: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：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添加相关的文字描述</a:t>
            </a:r>
          </a:p>
        </p:txBody>
      </p:sp>
      <p:sp>
        <p:nvSpPr>
          <p:cNvPr id="64" name="TextBox 24"/>
          <p:cNvSpPr txBox="1"/>
          <p:nvPr/>
        </p:nvSpPr>
        <p:spPr>
          <a:xfrm>
            <a:off x="5734821" y="4104950"/>
            <a:ext cx="47045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活动内容</a:t>
            </a:r>
            <a:r>
              <a:rPr lang="en-US" altLang="zh-CN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4</a:t>
            </a:r>
            <a:r>
              <a: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：添加相关的文字描述</a:t>
            </a:r>
          </a:p>
        </p:txBody>
      </p:sp>
      <p:sp>
        <p:nvSpPr>
          <p:cNvPr id="65" name="弧形 64"/>
          <p:cNvSpPr/>
          <p:nvPr/>
        </p:nvSpPr>
        <p:spPr>
          <a:xfrm rot="2700000">
            <a:off x="172657" y="600337"/>
            <a:ext cx="4764533" cy="4764533"/>
          </a:xfrm>
          <a:prstGeom prst="arc">
            <a:avLst>
              <a:gd name="adj1" fmla="val 16440108"/>
              <a:gd name="adj2" fmla="val 0"/>
            </a:avLst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6" name="椭圆 65"/>
          <p:cNvSpPr/>
          <p:nvPr/>
        </p:nvSpPr>
        <p:spPr>
          <a:xfrm>
            <a:off x="1636919" y="1451550"/>
            <a:ext cx="3052932" cy="3052932"/>
          </a:xfrm>
          <a:prstGeom prst="ellipse">
            <a:avLst/>
          </a:prstGeom>
          <a:blipFill>
            <a:blip r:embed="rId3">
              <a:duotone>
                <a:schemeClr val="accent4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/>
        </p:nvSpPr>
        <p:spPr>
          <a:xfrm>
            <a:off x="1636919" y="5233939"/>
            <a:ext cx="8904723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1860">
              <a:lnSpc>
                <a:spcPct val="140000"/>
              </a:lnSpc>
            </a:pPr>
            <a:r>
              <a:rPr lang="zh-CN" altLang="en-US" dirty="0"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您的内容打在这里，或者通过复制您的文本后，在此框中选择粘贴，并选择只保留文字。您的内容打在这里，或者通过复制您的文本后，在此框中选择粘贴</a:t>
            </a:r>
            <a:endParaRPr lang="zh-CN" altLang="en-US" sz="1600" dirty="0">
              <a:latin typeface="方正苏新诗柳楷简体" panose="02000000000000000000" pitchFamily="2" charset="-122"/>
              <a:ea typeface="方正苏新诗柳楷简体" panose="02000000000000000000" pitchFamily="2" charset="-122"/>
              <a:sym typeface="Arial" panose="020B0604020202020204" pitchFamily="34" charset="0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024915" y="268952"/>
            <a:ext cx="4968140" cy="646331"/>
            <a:chOff x="2506671" y="362693"/>
            <a:chExt cx="4968140" cy="646331"/>
          </a:xfrm>
        </p:grpSpPr>
        <p:sp>
          <p:nvSpPr>
            <p:cNvPr id="14" name="文本框 13"/>
            <p:cNvSpPr txBox="1"/>
            <p:nvPr/>
          </p:nvSpPr>
          <p:spPr>
            <a:xfrm>
              <a:off x="2506671" y="362693"/>
              <a:ext cx="4968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在这里输入标题</a:t>
              </a:r>
              <a:endParaRPr lang="zh-CN" altLang="en-US" sz="3600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2616364" y="420824"/>
              <a:ext cx="521184" cy="345402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36597" y="420824"/>
              <a:ext cx="521184" cy="34540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59052" y="1803329"/>
            <a:ext cx="2005584" cy="2630424"/>
            <a:chOff x="6406896" y="1591056"/>
            <a:chExt cx="2005584" cy="2630424"/>
          </a:xfrm>
        </p:grpSpPr>
        <p:sp>
          <p:nvSpPr>
            <p:cNvPr id="7" name="矩形 6"/>
            <p:cNvSpPr/>
            <p:nvPr/>
          </p:nvSpPr>
          <p:spPr>
            <a:xfrm>
              <a:off x="6406896" y="1697736"/>
              <a:ext cx="1892808" cy="2523744"/>
            </a:xfrm>
            <a:prstGeom prst="rect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6519672" y="1591056"/>
              <a:ext cx="1892808" cy="2523744"/>
            </a:xfrm>
            <a:prstGeom prst="rect">
              <a:avLst/>
            </a:prstGeom>
            <a:blipFill>
              <a:blip r:embed="rId2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093208" y="1803329"/>
            <a:ext cx="2005584" cy="2630424"/>
            <a:chOff x="6406896" y="1591056"/>
            <a:chExt cx="2005584" cy="2630424"/>
          </a:xfrm>
        </p:grpSpPr>
        <p:sp>
          <p:nvSpPr>
            <p:cNvPr id="14" name="矩形 13"/>
            <p:cNvSpPr/>
            <p:nvPr/>
          </p:nvSpPr>
          <p:spPr>
            <a:xfrm>
              <a:off x="6406896" y="1697736"/>
              <a:ext cx="1892808" cy="2523744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519672" y="1591056"/>
              <a:ext cx="1892808" cy="2523744"/>
            </a:xfrm>
            <a:prstGeom prst="rect">
              <a:avLst/>
            </a:prstGeom>
            <a:blipFill>
              <a:blip r:embed="rId2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627364" y="1803329"/>
            <a:ext cx="2005584" cy="2630424"/>
            <a:chOff x="6406896" y="1591056"/>
            <a:chExt cx="2005584" cy="2630424"/>
          </a:xfrm>
        </p:grpSpPr>
        <p:sp>
          <p:nvSpPr>
            <p:cNvPr id="17" name="矩形 16"/>
            <p:cNvSpPr/>
            <p:nvPr/>
          </p:nvSpPr>
          <p:spPr>
            <a:xfrm>
              <a:off x="6406896" y="1697736"/>
              <a:ext cx="1892808" cy="2523744"/>
            </a:xfrm>
            <a:prstGeom prst="rect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519672" y="1591056"/>
              <a:ext cx="1892808" cy="2523744"/>
            </a:xfrm>
            <a:prstGeom prst="rect">
              <a:avLst/>
            </a:prstGeom>
            <a:blipFill>
              <a:blip r:embed="rId2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70128" y="4708562"/>
            <a:ext cx="3270655" cy="1285269"/>
            <a:chOff x="6257393" y="1604235"/>
            <a:chExt cx="5074804" cy="1285269"/>
          </a:xfrm>
        </p:grpSpPr>
        <p:sp>
          <p:nvSpPr>
            <p:cNvPr id="20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404284" y="4708562"/>
            <a:ext cx="3270655" cy="1285269"/>
            <a:chOff x="6257393" y="1604235"/>
            <a:chExt cx="5074804" cy="1285269"/>
          </a:xfrm>
        </p:grpSpPr>
        <p:sp>
          <p:nvSpPr>
            <p:cNvPr id="23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938440" y="4708562"/>
            <a:ext cx="3270655" cy="1285269"/>
            <a:chOff x="6257393" y="1604235"/>
            <a:chExt cx="5074804" cy="1285269"/>
          </a:xfrm>
        </p:grpSpPr>
        <p:sp>
          <p:nvSpPr>
            <p:cNvPr id="26" name="Content Placeholder 2"/>
            <p:cNvSpPr txBox="1"/>
            <p:nvPr/>
          </p:nvSpPr>
          <p:spPr>
            <a:xfrm>
              <a:off x="6257393" y="1968564"/>
              <a:ext cx="5074804" cy="920940"/>
            </a:xfrm>
            <a:prstGeom prst="rect">
              <a:avLst/>
            </a:prstGeom>
          </p:spPr>
          <p:txBody>
            <a:bodyPr vert="horz" lIns="121920" tIns="60960" rIns="121920" bIns="6096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145034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您的内容打在这里，或者通过复制您的文本后，在此框中选择粘贴，并选择只保留文字。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华文细黑" panose="02010600040101010101" pitchFamily="2" charset="-122"/>
                <a:cs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193267" y="1604235"/>
              <a:ext cx="320305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/>
                <a:t>点击添加标题</a:t>
              </a: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024915" y="268952"/>
            <a:ext cx="4968140" cy="646331"/>
            <a:chOff x="2506671" y="362693"/>
            <a:chExt cx="4968140" cy="646331"/>
          </a:xfrm>
        </p:grpSpPr>
        <p:sp>
          <p:nvSpPr>
            <p:cNvPr id="34" name="文本框 33"/>
            <p:cNvSpPr txBox="1"/>
            <p:nvPr/>
          </p:nvSpPr>
          <p:spPr>
            <a:xfrm>
              <a:off x="2506671" y="362693"/>
              <a:ext cx="49681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在这里输入标题</a:t>
              </a:r>
              <a:endParaRPr lang="zh-CN" altLang="en-US" sz="3600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flipH="1">
              <a:off x="2616364" y="420824"/>
              <a:ext cx="521184" cy="345402"/>
            </a:xfrm>
            <a:prstGeom prst="rect">
              <a:avLst/>
            </a:prstGeom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836597" y="420824"/>
              <a:ext cx="521184" cy="34540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圆角矩形 13"/>
          <p:cNvSpPr/>
          <p:nvPr/>
        </p:nvSpPr>
        <p:spPr>
          <a:xfrm>
            <a:off x="1188478" y="876300"/>
            <a:ext cx="10063163" cy="4953000"/>
          </a:xfrm>
          <a:prstGeom prst="roundRect">
            <a:avLst>
              <a:gd name="adj" fmla="val 0"/>
            </a:avLst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091"/>
          <a:stretch/>
        </p:blipFill>
        <p:spPr>
          <a:xfrm>
            <a:off x="8084053" y="2327447"/>
            <a:ext cx="3156279" cy="3501853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37925" y="1572768"/>
            <a:ext cx="8586966" cy="403250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水陆草木之花，可爱者甚蕃。晋陶渊明独爱菊。自李唐来，世人盛爱牡丹。予独爱莲之出淤泥而不染，濯清涟而不妖，中通外直，不蔓不枝，香远益清，亭亭净植，可远观而不可亵玩焉。予谓菊，花之隐逸者也；牡丹，花之富贵者也；莲，花之君子者也。噫！菊之爱，陶后鲜有闻。莲之爱，同予者何人</a:t>
            </a:r>
            <a:r>
              <a:rPr lang="en-US" altLang="zh-CN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?</a:t>
            </a:r>
            <a:r>
              <a:rPr lang="zh-CN" altLang="en-US" sz="2800" dirty="0">
                <a:solidFill>
                  <a:schemeClr val="tx1">
                    <a:alpha val="2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牡丹之爱，宜乎众矣！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02512" y="874268"/>
            <a:ext cx="2508379" cy="30906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8100" dirty="0" smtClean="0">
                <a:solidFill>
                  <a:schemeClr val="bg1">
                    <a:lumMod val="50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rPr>
              <a:t>莲</a:t>
            </a:r>
            <a:endParaRPr lang="zh-CN" altLang="en-US" sz="18100" dirty="0">
              <a:solidFill>
                <a:schemeClr val="bg1">
                  <a:lumMod val="50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51310" y="1522056"/>
            <a:ext cx="78226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感谢聆听</a:t>
            </a:r>
            <a:endParaRPr lang="en-US" altLang="zh-CN" sz="6000" dirty="0" smtClean="0"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  <a:p>
            <a:pPr algn="ctr"/>
            <a:r>
              <a:rPr lang="en-US" altLang="zh-CN" sz="6000" dirty="0" smtClean="0"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THANKS</a:t>
            </a:r>
            <a:endParaRPr lang="zh-CN" altLang="en-US" sz="6000" dirty="0"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3633781" y="3307742"/>
            <a:ext cx="5074804" cy="472283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145034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  <a:cs typeface="Arial" panose="020B0604020202020204" pitchFamily="34" charset="0"/>
              </a:rPr>
              <a:t>出淤泥而不染 濯清涟而不妖</a:t>
            </a:r>
            <a:endParaRPr lang="en-US" altLang="zh-CN" sz="2800" dirty="0">
              <a:solidFill>
                <a:schemeClr val="tx1">
                  <a:lumMod val="85000"/>
                  <a:lumOff val="15000"/>
                </a:schemeClr>
              </a:solidFill>
              <a:latin typeface="方正黄草简体" panose="03000509000000000000" pitchFamily="65" charset="-122"/>
              <a:ea typeface="方正黄草简体" panose="03000509000000000000" pitchFamily="65" charset="-122"/>
              <a:cs typeface="Arial" panose="020B0604020202020204" pitchFamily="34" charset="0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9676549" y="4844750"/>
            <a:ext cx="553998" cy="760522"/>
            <a:chOff x="7063337" y="3583638"/>
            <a:chExt cx="553998" cy="76052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093255" y="3632552"/>
              <a:ext cx="450025" cy="662695"/>
            </a:xfrm>
            <a:prstGeom prst="rect">
              <a:avLst/>
            </a:prstGeom>
          </p:spPr>
        </p:pic>
        <p:sp>
          <p:nvSpPr>
            <p:cNvPr id="9" name="文本框 8"/>
            <p:cNvSpPr txBox="1"/>
            <p:nvPr/>
          </p:nvSpPr>
          <p:spPr>
            <a:xfrm>
              <a:off x="7063337" y="3583638"/>
              <a:ext cx="553998" cy="76052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endParaRPr lang="zh-CN" altLang="en-US" sz="2400" spc="-400" dirty="0">
                <a:solidFill>
                  <a:schemeClr val="bg1"/>
                </a:solidFill>
                <a:latin typeface="方正黄草简体" panose="03000509000000000000" pitchFamily="65" charset="-122"/>
                <a:ea typeface="方正黄草简体" panose="03000509000000000000" pitchFamily="65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034941" y="4206314"/>
            <a:ext cx="2272484" cy="611530"/>
            <a:chOff x="5191845" y="4177552"/>
            <a:chExt cx="2272484" cy="611530"/>
          </a:xfrm>
        </p:grpSpPr>
        <p:grpSp>
          <p:nvGrpSpPr>
            <p:cNvPr id="19" name="组合 18"/>
            <p:cNvGrpSpPr/>
            <p:nvPr/>
          </p:nvGrpSpPr>
          <p:grpSpPr>
            <a:xfrm>
              <a:off x="5191845" y="4177552"/>
              <a:ext cx="2272484" cy="611530"/>
              <a:chOff x="4163632" y="4261982"/>
              <a:chExt cx="2272484" cy="611530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163632" y="4261982"/>
                <a:ext cx="697357" cy="582768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 rot="10800000">
                <a:off x="5738759" y="4290744"/>
                <a:ext cx="697357" cy="582768"/>
              </a:xfrm>
              <a:prstGeom prst="rect">
                <a:avLst/>
              </a:prstGeom>
            </p:spPr>
          </p:pic>
        </p:grpSp>
        <p:sp>
          <p:nvSpPr>
            <p:cNvPr id="20" name="文本框 19"/>
            <p:cNvSpPr txBox="1"/>
            <p:nvPr/>
          </p:nvSpPr>
          <p:spPr>
            <a:xfrm>
              <a:off x="5451885" y="4291827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汇报人</a:t>
              </a:r>
              <a:r>
                <a:rPr lang="zh-CN" altLang="en-US" dirty="0" smtClean="0"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：</a:t>
              </a:r>
              <a:endParaRPr lang="zh-CN" altLang="en-US" dirty="0"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710806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"/>
</p:tagLst>
</file>

<file path=ppt/theme/theme1.xml><?xml version="1.0" encoding="utf-8"?>
<a:theme xmlns:a="http://schemas.openxmlformats.org/drawingml/2006/main" name="Office 主题">
  <a:themeElements>
    <a:clrScheme name="自定义 46-莲花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26914F"/>
      </a:accent1>
      <a:accent2>
        <a:srgbClr val="CC729B"/>
      </a:accent2>
      <a:accent3>
        <a:srgbClr val="E55618"/>
      </a:accent3>
      <a:accent4>
        <a:srgbClr val="2A3D52"/>
      </a:accent4>
      <a:accent5>
        <a:srgbClr val="2A3D52"/>
      </a:accent5>
      <a:accent6>
        <a:srgbClr val="00ADEF"/>
      </a:accent6>
      <a:hlink>
        <a:srgbClr val="00ADEF"/>
      </a:hlink>
      <a:folHlink>
        <a:srgbClr val="00ADEF"/>
      </a:folHlink>
    </a:clrScheme>
    <a:fontScheme name="自定义 8">
      <a:majorFont>
        <a:latin typeface="Lao UI"/>
        <a:ea typeface="方正苏新诗柳楷简体"/>
        <a:cs typeface=""/>
      </a:majorFont>
      <a:minorFont>
        <a:latin typeface="Lao UI"/>
        <a:ea typeface="方正苏新诗柳楷简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1213</Words>
  <Application>Microsoft Office PowerPoint</Application>
  <PresentationFormat>自定义</PresentationFormat>
  <Paragraphs>85</Paragraphs>
  <Slides>13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</vt:vector>
  </TitlesOfParts>
  <Manager>www.51pptmoban.com</Manager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</dc:title>
  <dc:subject>中国风</dc:subject>
  <dc:creator>PPT</dc:creator>
  <cp:keywords>PPT</cp:keywords>
  <dc:description>www.51pptmoban.com</dc:description>
  <cp:lastModifiedBy>User</cp:lastModifiedBy>
  <cp:revision>25</cp:revision>
  <dcterms:created xsi:type="dcterms:W3CDTF">2015-10-07T12:43:00Z</dcterms:created>
  <dcterms:modified xsi:type="dcterms:W3CDTF">2020-09-01T03:41:26Z</dcterms:modified>
  <cp:category>PPT</cp:category>
  <cp:contentStatus>PPT;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