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773" r:id="rId3"/>
    <p:sldId id="3765" r:id="rId5"/>
    <p:sldId id="3768" r:id="rId6"/>
    <p:sldId id="3734" r:id="rId7"/>
    <p:sldId id="3731" r:id="rId8"/>
    <p:sldId id="3740" r:id="rId9"/>
    <p:sldId id="3732" r:id="rId10"/>
    <p:sldId id="3755" r:id="rId11"/>
    <p:sldId id="3774" r:id="rId12"/>
    <p:sldId id="3738" r:id="rId13"/>
    <p:sldId id="3758" r:id="rId14"/>
    <p:sldId id="3743" r:id="rId15"/>
    <p:sldId id="3756" r:id="rId16"/>
    <p:sldId id="3736" r:id="rId17"/>
    <p:sldId id="3775" r:id="rId18"/>
    <p:sldId id="3745" r:id="rId19"/>
    <p:sldId id="3742" r:id="rId20"/>
    <p:sldId id="3754" r:id="rId21"/>
    <p:sldId id="3733" r:id="rId22"/>
    <p:sldId id="3735" r:id="rId23"/>
    <p:sldId id="3776" r:id="rId24"/>
    <p:sldId id="3757" r:id="rId25"/>
    <p:sldId id="3737" r:id="rId26"/>
    <p:sldId id="3739" r:id="rId27"/>
    <p:sldId id="3741" r:id="rId28"/>
    <p:sldId id="3777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8D5F"/>
    <a:srgbClr val="E60012"/>
    <a:srgbClr val="DA240F"/>
    <a:srgbClr val="F9AA1A"/>
    <a:srgbClr val="D1D2D6"/>
    <a:srgbClr val="C00000"/>
    <a:srgbClr val="0085D7"/>
    <a:srgbClr val="F2F2F2"/>
    <a:srgbClr val="1D6DC2"/>
    <a:srgbClr val="08B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5" autoAdjust="0"/>
    <p:restoredTop sz="96340" autoAdjust="0"/>
  </p:normalViewPr>
  <p:slideViewPr>
    <p:cSldViewPr>
      <p:cViewPr varScale="1">
        <p:scale>
          <a:sx n="101" d="100"/>
          <a:sy n="101" d="100"/>
        </p:scale>
        <p:origin x="-810" y="42"/>
      </p:cViewPr>
      <p:guideLst>
        <p:guide orient="horz" pos="328"/>
        <p:guide orient="horz" pos="4183"/>
        <p:guide pos="4050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8.2</c:v>
                </c:pt>
                <c:pt idx="1">
                  <c:v>3.2</c:v>
                </c:pt>
                <c:pt idx="2">
                  <c:v>2.6</c:v>
                </c:pt>
                <c:pt idx="3">
                  <c:v>2.2</c:v>
                </c:pt>
                <c:pt idx="4">
                  <c:v>2.3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16237"/>
            <a:ext cx="12858397" cy="724888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2700"/>
            <a:ext cx="12890425" cy="72453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Jason Mraz - I'm Your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622300"/>
            <a:ext cx="609600" cy="609600"/>
          </a:xfrm>
          <a:prstGeom prst="rect">
            <a:avLst/>
          </a:prstGeom>
        </p:spPr>
      </p:pic>
      <p:sp>
        <p:nvSpPr>
          <p:cNvPr id="8" name="文本框 13"/>
          <p:cNvSpPr txBox="1">
            <a:spLocks noChangeArrowheads="1"/>
          </p:cNvSpPr>
          <p:nvPr/>
        </p:nvSpPr>
        <p:spPr bwMode="auto">
          <a:xfrm>
            <a:off x="1092158" y="4811166"/>
            <a:ext cx="46807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KINETIC AUTO INDUSTRY PPT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66"/>
          <p:cNvSpPr txBox="1">
            <a:spLocks noChangeArrowheads="1"/>
          </p:cNvSpPr>
          <p:nvPr/>
        </p:nvSpPr>
        <p:spPr bwMode="auto">
          <a:xfrm>
            <a:off x="1092158" y="5226664"/>
            <a:ext cx="3888432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CONCISE AND PRACTICAL, APPLICABLE TO THE WORK/PROJECT/BUSINESS PROPAGANDA AND SO ON</a:t>
            </a: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CONCISE AND PRACTICAL, APPLICABLE TO THE WORK/PROJECT/BUSINESS PROPAGANDA AND SO </a:t>
            </a:r>
            <a:r>
              <a:rPr lang="en-US" altLang="zh-CN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3"/>
          <p:cNvSpPr txBox="1">
            <a:spLocks noChangeArrowheads="1"/>
          </p:cNvSpPr>
          <p:nvPr/>
        </p:nvSpPr>
        <p:spPr bwMode="auto">
          <a:xfrm>
            <a:off x="1028658" y="4130537"/>
            <a:ext cx="62343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8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时尚动感汽车行业</a:t>
            </a:r>
            <a:r>
              <a:rPr lang="en-US" altLang="zh-CN" sz="48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PPT</a:t>
            </a:r>
            <a:endParaRPr lang="zh-CN" altLang="en-US" sz="48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2" name="文本框 13"/>
          <p:cNvSpPr txBox="1">
            <a:spLocks noChangeArrowheads="1"/>
          </p:cNvSpPr>
          <p:nvPr/>
        </p:nvSpPr>
        <p:spPr bwMode="auto">
          <a:xfrm>
            <a:off x="2338334" y="5835620"/>
            <a:ext cx="12363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Work report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36174" y="5917502"/>
            <a:ext cx="1105618" cy="144015"/>
            <a:chOff x="7365479" y="1398316"/>
            <a:chExt cx="1105618" cy="144015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7365479" y="1470324"/>
              <a:ext cx="100811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8327082" y="1398316"/>
              <a:ext cx="144015" cy="1440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401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 animBg="1"/>
      <p:bldP spid="8" grpId="0"/>
      <p:bldP spid="9" grpId="0"/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等腰三角形 12"/>
          <p:cNvSpPr/>
          <p:nvPr/>
        </p:nvSpPr>
        <p:spPr>
          <a:xfrm flipV="1">
            <a:off x="8243763" y="2"/>
            <a:ext cx="4646737" cy="7369123"/>
          </a:xfrm>
          <a:custGeom>
            <a:avLst/>
            <a:gdLst>
              <a:gd name="connsiteX0" fmla="*/ 0 w 4134678"/>
              <a:gd name="connsiteY0" fmla="*/ 6149009 h 6149009"/>
              <a:gd name="connsiteX1" fmla="*/ 2067339 w 4134678"/>
              <a:gd name="connsiteY1" fmla="*/ 0 h 6149009"/>
              <a:gd name="connsiteX2" fmla="*/ 4134678 w 4134678"/>
              <a:gd name="connsiteY2" fmla="*/ 6149009 h 6149009"/>
              <a:gd name="connsiteX3" fmla="*/ 0 w 4134678"/>
              <a:gd name="connsiteY3" fmla="*/ 6149009 h 6149009"/>
              <a:gd name="connsiteX0-1" fmla="*/ 0 w 4134678"/>
              <a:gd name="connsiteY0-2" fmla="*/ 6864626 h 6864626"/>
              <a:gd name="connsiteX1-3" fmla="*/ 4081669 w 4134678"/>
              <a:gd name="connsiteY1-4" fmla="*/ 0 h 6864626"/>
              <a:gd name="connsiteX2-5" fmla="*/ 4134678 w 4134678"/>
              <a:gd name="connsiteY2-6" fmla="*/ 6864626 h 6864626"/>
              <a:gd name="connsiteX3-7" fmla="*/ 0 w 4134678"/>
              <a:gd name="connsiteY3-8" fmla="*/ 6864626 h 6864626"/>
              <a:gd name="connsiteX0-9" fmla="*/ 0 w 4134678"/>
              <a:gd name="connsiteY0-10" fmla="*/ 6811617 h 6811617"/>
              <a:gd name="connsiteX1-11" fmla="*/ 4068417 w 4134678"/>
              <a:gd name="connsiteY1-12" fmla="*/ 0 h 6811617"/>
              <a:gd name="connsiteX2-13" fmla="*/ 4134678 w 4134678"/>
              <a:gd name="connsiteY2-14" fmla="*/ 6811617 h 6811617"/>
              <a:gd name="connsiteX3-15" fmla="*/ 0 w 4134678"/>
              <a:gd name="connsiteY3-16" fmla="*/ 6811617 h 6811617"/>
              <a:gd name="connsiteX0-17" fmla="*/ 0 w 4147931"/>
              <a:gd name="connsiteY0-18" fmla="*/ 6904382 h 6904382"/>
              <a:gd name="connsiteX1-19" fmla="*/ 4147931 w 4147931"/>
              <a:gd name="connsiteY1-20" fmla="*/ 0 h 6904382"/>
              <a:gd name="connsiteX2-21" fmla="*/ 4134678 w 4147931"/>
              <a:gd name="connsiteY2-22" fmla="*/ 6904382 h 6904382"/>
              <a:gd name="connsiteX3-23" fmla="*/ 0 w 4147931"/>
              <a:gd name="connsiteY3-24" fmla="*/ 6904382 h 6904382"/>
              <a:gd name="connsiteX0-25" fmla="*/ 0 w 4717774"/>
              <a:gd name="connsiteY0-26" fmla="*/ 6917634 h 6917634"/>
              <a:gd name="connsiteX1-27" fmla="*/ 4717774 w 4717774"/>
              <a:gd name="connsiteY1-28" fmla="*/ 0 h 6917634"/>
              <a:gd name="connsiteX2-29" fmla="*/ 4704521 w 4717774"/>
              <a:gd name="connsiteY2-30" fmla="*/ 6904382 h 6917634"/>
              <a:gd name="connsiteX3-31" fmla="*/ 0 w 4717774"/>
              <a:gd name="connsiteY3-32" fmla="*/ 6917634 h 6917634"/>
              <a:gd name="connsiteX0-33" fmla="*/ 0 w 4399721"/>
              <a:gd name="connsiteY0-34" fmla="*/ 6904382 h 6904382"/>
              <a:gd name="connsiteX1-35" fmla="*/ 4399721 w 4399721"/>
              <a:gd name="connsiteY1-36" fmla="*/ 0 h 6904382"/>
              <a:gd name="connsiteX2-37" fmla="*/ 4386468 w 4399721"/>
              <a:gd name="connsiteY2-38" fmla="*/ 6904382 h 6904382"/>
              <a:gd name="connsiteX3-39" fmla="*/ 0 w 4399721"/>
              <a:gd name="connsiteY3-40" fmla="*/ 6904382 h 6904382"/>
            </a:gdLst>
            <a:ahLst/>
            <a:cxnLst>
              <a:cxn ang="0">
                <a:pos x="connsiteX0-33" y="connsiteY0-34"/>
              </a:cxn>
              <a:cxn ang="0">
                <a:pos x="connsiteX1-35" y="connsiteY1-36"/>
              </a:cxn>
              <a:cxn ang="0">
                <a:pos x="connsiteX2-37" y="connsiteY2-38"/>
              </a:cxn>
              <a:cxn ang="0">
                <a:pos x="connsiteX3-39" y="connsiteY3-40"/>
              </a:cxn>
            </a:cxnLst>
            <a:rect l="l" t="t" r="r" b="b"/>
            <a:pathLst>
              <a:path w="4399721" h="6904382">
                <a:moveTo>
                  <a:pt x="0" y="6904382"/>
                </a:moveTo>
                <a:lnTo>
                  <a:pt x="4399721" y="0"/>
                </a:lnTo>
                <a:cubicBezTo>
                  <a:pt x="4395303" y="2301461"/>
                  <a:pt x="4390886" y="4602921"/>
                  <a:pt x="4386468" y="6904382"/>
                </a:cubicBezTo>
                <a:lnTo>
                  <a:pt x="0" y="6904382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1"/>
          <p:cNvSpPr/>
          <p:nvPr/>
        </p:nvSpPr>
        <p:spPr>
          <a:xfrm>
            <a:off x="0" y="1"/>
            <a:ext cx="12204686" cy="7333763"/>
          </a:xfrm>
          <a:custGeom>
            <a:avLst/>
            <a:gdLst>
              <a:gd name="connsiteX0" fmla="*/ 0 w 8256104"/>
              <a:gd name="connsiteY0" fmla="*/ 0 h 6858000"/>
              <a:gd name="connsiteX1" fmla="*/ 8256104 w 8256104"/>
              <a:gd name="connsiteY1" fmla="*/ 0 h 6858000"/>
              <a:gd name="connsiteX2" fmla="*/ 8256104 w 8256104"/>
              <a:gd name="connsiteY2" fmla="*/ 6858000 h 6858000"/>
              <a:gd name="connsiteX3" fmla="*/ 0 w 8256104"/>
              <a:gd name="connsiteY3" fmla="*/ 6858000 h 6858000"/>
              <a:gd name="connsiteX4" fmla="*/ 0 w 8256104"/>
              <a:gd name="connsiteY4" fmla="*/ 0 h 6858000"/>
              <a:gd name="connsiteX0-1" fmla="*/ 0 w 8256104"/>
              <a:gd name="connsiteY0-2" fmla="*/ 26504 h 6884504"/>
              <a:gd name="connsiteX1-3" fmla="*/ 5340626 w 8256104"/>
              <a:gd name="connsiteY1-4" fmla="*/ 0 h 6884504"/>
              <a:gd name="connsiteX2-5" fmla="*/ 8256104 w 8256104"/>
              <a:gd name="connsiteY2-6" fmla="*/ 6884504 h 6884504"/>
              <a:gd name="connsiteX3-7" fmla="*/ 0 w 8256104"/>
              <a:gd name="connsiteY3-8" fmla="*/ 6884504 h 6884504"/>
              <a:gd name="connsiteX4-9" fmla="*/ 0 w 8256104"/>
              <a:gd name="connsiteY4-10" fmla="*/ 26504 h 6884504"/>
              <a:gd name="connsiteX0-11" fmla="*/ 0 w 8839133"/>
              <a:gd name="connsiteY0-12" fmla="*/ 26504 h 6884504"/>
              <a:gd name="connsiteX1-13" fmla="*/ 5340626 w 8839133"/>
              <a:gd name="connsiteY1-14" fmla="*/ 0 h 6884504"/>
              <a:gd name="connsiteX2-15" fmla="*/ 8839133 w 8839133"/>
              <a:gd name="connsiteY2-16" fmla="*/ 6884504 h 6884504"/>
              <a:gd name="connsiteX3-17" fmla="*/ 0 w 8839133"/>
              <a:gd name="connsiteY3-18" fmla="*/ 6884504 h 6884504"/>
              <a:gd name="connsiteX4-19" fmla="*/ 0 w 8839133"/>
              <a:gd name="connsiteY4-20" fmla="*/ 26504 h 6884504"/>
              <a:gd name="connsiteX0-21" fmla="*/ 0 w 8891189"/>
              <a:gd name="connsiteY0-22" fmla="*/ 26504 h 6884504"/>
              <a:gd name="connsiteX1-23" fmla="*/ 5340626 w 8891189"/>
              <a:gd name="connsiteY1-24" fmla="*/ 0 h 6884504"/>
              <a:gd name="connsiteX2-25" fmla="*/ 8891189 w 8891189"/>
              <a:gd name="connsiteY2-26" fmla="*/ 6884504 h 6884504"/>
              <a:gd name="connsiteX3-27" fmla="*/ 0 w 8891189"/>
              <a:gd name="connsiteY3-28" fmla="*/ 6884504 h 6884504"/>
              <a:gd name="connsiteX4-29" fmla="*/ 0 w 8891189"/>
              <a:gd name="connsiteY4-30" fmla="*/ 26504 h 6884504"/>
              <a:gd name="connsiteX0-31" fmla="*/ 0 w 8745431"/>
              <a:gd name="connsiteY0-32" fmla="*/ 26504 h 6884504"/>
              <a:gd name="connsiteX1-33" fmla="*/ 5340626 w 8745431"/>
              <a:gd name="connsiteY1-34" fmla="*/ 0 h 6884504"/>
              <a:gd name="connsiteX2-35" fmla="*/ 8745431 w 8745431"/>
              <a:gd name="connsiteY2-36" fmla="*/ 6884504 h 6884504"/>
              <a:gd name="connsiteX3-37" fmla="*/ 0 w 8745431"/>
              <a:gd name="connsiteY3-38" fmla="*/ 6884504 h 6884504"/>
              <a:gd name="connsiteX4-39" fmla="*/ 0 w 8745431"/>
              <a:gd name="connsiteY4-40" fmla="*/ 26504 h 6884504"/>
              <a:gd name="connsiteX0-41" fmla="*/ 0 w 8745431"/>
              <a:gd name="connsiteY0-42" fmla="*/ 0 h 6858000"/>
              <a:gd name="connsiteX1-43" fmla="*/ 5673786 w 8745431"/>
              <a:gd name="connsiteY1-44" fmla="*/ 0 h 6858000"/>
              <a:gd name="connsiteX2-45" fmla="*/ 8745431 w 8745431"/>
              <a:gd name="connsiteY2-46" fmla="*/ 6858000 h 6858000"/>
              <a:gd name="connsiteX3-47" fmla="*/ 0 w 8745431"/>
              <a:gd name="connsiteY3-48" fmla="*/ 6858000 h 6858000"/>
              <a:gd name="connsiteX4-49" fmla="*/ 0 w 8745431"/>
              <a:gd name="connsiteY4-50" fmla="*/ 0 h 6858000"/>
              <a:gd name="connsiteX0-51" fmla="*/ 0 w 9078591"/>
              <a:gd name="connsiteY0-52" fmla="*/ 0 h 6871252"/>
              <a:gd name="connsiteX1-53" fmla="*/ 5673786 w 9078591"/>
              <a:gd name="connsiteY1-54" fmla="*/ 0 h 6871252"/>
              <a:gd name="connsiteX2-55" fmla="*/ 9078591 w 9078591"/>
              <a:gd name="connsiteY2-56" fmla="*/ 6871252 h 6871252"/>
              <a:gd name="connsiteX3-57" fmla="*/ 0 w 9078591"/>
              <a:gd name="connsiteY3-58" fmla="*/ 6858000 h 6871252"/>
              <a:gd name="connsiteX4-59" fmla="*/ 0 w 9078591"/>
              <a:gd name="connsiteY4-60" fmla="*/ 0 h 6871252"/>
            </a:gdLst>
            <a:ahLst/>
            <a:cxnLst>
              <a:cxn ang="0">
                <a:pos x="connsiteX0-51" y="connsiteY0-52"/>
              </a:cxn>
              <a:cxn ang="0">
                <a:pos x="connsiteX1-53" y="connsiteY1-54"/>
              </a:cxn>
              <a:cxn ang="0">
                <a:pos x="connsiteX2-55" y="connsiteY2-56"/>
              </a:cxn>
              <a:cxn ang="0">
                <a:pos x="connsiteX3-57" y="connsiteY3-58"/>
              </a:cxn>
              <a:cxn ang="0">
                <a:pos x="connsiteX4-59" y="connsiteY4-60"/>
              </a:cxn>
            </a:cxnLst>
            <a:rect l="l" t="t" r="r" b="b"/>
            <a:pathLst>
              <a:path w="9078591" h="6871252">
                <a:moveTo>
                  <a:pt x="0" y="0"/>
                </a:moveTo>
                <a:lnTo>
                  <a:pt x="5673786" y="0"/>
                </a:lnTo>
                <a:lnTo>
                  <a:pt x="9078591" y="687125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800237" y="954788"/>
            <a:ext cx="1830870" cy="3491"/>
          </a:xfrm>
          <a:prstGeom prst="line">
            <a:avLst/>
          </a:prstGeom>
          <a:ln w="28575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265649" y="947797"/>
            <a:ext cx="5345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1800237" y="1795691"/>
            <a:ext cx="1830870" cy="11641"/>
          </a:xfrm>
          <a:prstGeom prst="line">
            <a:avLst/>
          </a:prstGeom>
          <a:ln w="28575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265649" y="1807332"/>
            <a:ext cx="5345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1265649" y="1646604"/>
            <a:ext cx="0" cy="16072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265649" y="947798"/>
            <a:ext cx="0" cy="21663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31108" y="947797"/>
            <a:ext cx="0" cy="859535"/>
          </a:xfrm>
          <a:prstGeom prst="line">
            <a:avLst/>
          </a:prstGeom>
          <a:ln w="28575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262156" y="839151"/>
            <a:ext cx="2372447" cy="968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695" spc="316" dirty="0">
                <a:solidFill>
                  <a:schemeClr val="bg1"/>
                </a:solidFill>
              </a:rPr>
              <a:t>C</a:t>
            </a:r>
            <a:r>
              <a:rPr lang="en-US" altLang="zh-CN" sz="4220" dirty="0">
                <a:solidFill>
                  <a:schemeClr val="bg1"/>
                </a:solidFill>
              </a:rPr>
              <a:t>ontents</a:t>
            </a:r>
            <a:endParaRPr lang="zh-CN" altLang="en-US" sz="422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 rot="5400000">
            <a:off x="3592950" y="2414723"/>
            <a:ext cx="276894" cy="238702"/>
          </a:xfrm>
          <a:prstGeom prst="rect">
            <a:avLst/>
          </a:prstGeom>
          <a:solidFill>
            <a:srgbClr val="15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50749" y="2258172"/>
            <a:ext cx="782939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O1</a:t>
            </a:r>
            <a:endParaRPr lang="zh-CN" altLang="en-US" sz="295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629175" y="2248173"/>
            <a:ext cx="46533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 rot="5400000">
            <a:off x="3588437" y="3697383"/>
            <a:ext cx="276894" cy="238702"/>
          </a:xfrm>
          <a:prstGeom prst="rect">
            <a:avLst/>
          </a:prstGeom>
          <a:solidFill>
            <a:srgbClr val="15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846236" y="3540832"/>
            <a:ext cx="782939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O2</a:t>
            </a:r>
            <a:endParaRPr lang="zh-CN" altLang="en-US" sz="295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629175" y="3541048"/>
            <a:ext cx="4848652" cy="54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Lato Black"/>
                <a:sym typeface="Arial" panose="020B0604020202020204" pitchFamily="34" charset="0"/>
              </a:rPr>
              <a:t>亮亮图文旗舰店</a:t>
            </a:r>
            <a:endParaRPr lang="en-US" altLang="zh-CN" sz="28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 rot="5400000">
            <a:off x="3592950" y="4895030"/>
            <a:ext cx="276894" cy="238702"/>
          </a:xfrm>
          <a:prstGeom prst="rect">
            <a:avLst/>
          </a:prstGeom>
          <a:solidFill>
            <a:srgbClr val="15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850749" y="4738478"/>
            <a:ext cx="782939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O3</a:t>
            </a:r>
            <a:endParaRPr lang="zh-CN" altLang="en-US" sz="295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33688" y="4738695"/>
            <a:ext cx="376563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rot="5400000">
            <a:off x="3592950" y="6074283"/>
            <a:ext cx="276894" cy="238702"/>
          </a:xfrm>
          <a:prstGeom prst="rect">
            <a:avLst/>
          </a:prstGeom>
          <a:solidFill>
            <a:srgbClr val="15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50749" y="5917732"/>
            <a:ext cx="782939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O4</a:t>
            </a:r>
            <a:endParaRPr lang="zh-CN" altLang="en-US" sz="295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633688" y="5917948"/>
            <a:ext cx="436545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Lato Black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8" y="448"/>
            <a:ext cx="12856457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94231" y="448"/>
            <a:ext cx="1048081" cy="2855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594230" y="1869261"/>
            <a:ext cx="1278658" cy="871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60" dirty="0">
                <a:solidFill>
                  <a:schemeClr val="accent2"/>
                </a:solidFill>
                <a:latin typeface="Broadway" panose="04040905080B02020502" pitchFamily="82" charset="0"/>
              </a:rPr>
              <a:t>01</a:t>
            </a:r>
            <a:endParaRPr lang="zh-CN" altLang="en-US" sz="5060" dirty="0">
              <a:solidFill>
                <a:schemeClr val="accent2"/>
              </a:solidFill>
              <a:latin typeface="Broadway" panose="04040905080B02020502" pitchFamily="8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08070" y="3724284"/>
            <a:ext cx="1749907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</a:t>
            </a:r>
            <a:endParaRPr lang="zh-CN" altLang="en-US" sz="2955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90213" y="4030245"/>
            <a:ext cx="6155586" cy="1072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48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43786" y="4905292"/>
            <a:ext cx="5017589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0" dirty="0">
                <a:solidFill>
                  <a:schemeClr val="bg1"/>
                </a:solidFill>
              </a:rPr>
              <a:t>Please add your slide title here</a:t>
            </a:r>
            <a:endParaRPr lang="zh-CN" altLang="en-US" sz="253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7" y="5490645"/>
            <a:ext cx="13038124" cy="48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83025" y="2326518"/>
            <a:ext cx="2714139" cy="611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375" dirty="0">
                <a:solidFill>
                  <a:schemeClr val="bg1"/>
                </a:solidFill>
              </a:rPr>
              <a:t>ADD LOGO</a:t>
            </a:r>
            <a:endParaRPr lang="zh-CN" altLang="en-US" sz="3375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61160" y="2307402"/>
            <a:ext cx="535686" cy="5356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等腰三角形 12"/>
          <p:cNvSpPr/>
          <p:nvPr/>
        </p:nvSpPr>
        <p:spPr>
          <a:xfrm flipV="1">
            <a:off x="8243763" y="2"/>
            <a:ext cx="4646737" cy="7369123"/>
          </a:xfrm>
          <a:custGeom>
            <a:avLst/>
            <a:gdLst>
              <a:gd name="connsiteX0" fmla="*/ 0 w 4134678"/>
              <a:gd name="connsiteY0" fmla="*/ 6149009 h 6149009"/>
              <a:gd name="connsiteX1" fmla="*/ 2067339 w 4134678"/>
              <a:gd name="connsiteY1" fmla="*/ 0 h 6149009"/>
              <a:gd name="connsiteX2" fmla="*/ 4134678 w 4134678"/>
              <a:gd name="connsiteY2" fmla="*/ 6149009 h 6149009"/>
              <a:gd name="connsiteX3" fmla="*/ 0 w 4134678"/>
              <a:gd name="connsiteY3" fmla="*/ 6149009 h 6149009"/>
              <a:gd name="connsiteX0-1" fmla="*/ 0 w 4134678"/>
              <a:gd name="connsiteY0-2" fmla="*/ 6864626 h 6864626"/>
              <a:gd name="connsiteX1-3" fmla="*/ 4081669 w 4134678"/>
              <a:gd name="connsiteY1-4" fmla="*/ 0 h 6864626"/>
              <a:gd name="connsiteX2-5" fmla="*/ 4134678 w 4134678"/>
              <a:gd name="connsiteY2-6" fmla="*/ 6864626 h 6864626"/>
              <a:gd name="connsiteX3-7" fmla="*/ 0 w 4134678"/>
              <a:gd name="connsiteY3-8" fmla="*/ 6864626 h 6864626"/>
              <a:gd name="connsiteX0-9" fmla="*/ 0 w 4134678"/>
              <a:gd name="connsiteY0-10" fmla="*/ 6811617 h 6811617"/>
              <a:gd name="connsiteX1-11" fmla="*/ 4068417 w 4134678"/>
              <a:gd name="connsiteY1-12" fmla="*/ 0 h 6811617"/>
              <a:gd name="connsiteX2-13" fmla="*/ 4134678 w 4134678"/>
              <a:gd name="connsiteY2-14" fmla="*/ 6811617 h 6811617"/>
              <a:gd name="connsiteX3-15" fmla="*/ 0 w 4134678"/>
              <a:gd name="connsiteY3-16" fmla="*/ 6811617 h 6811617"/>
              <a:gd name="connsiteX0-17" fmla="*/ 0 w 4147931"/>
              <a:gd name="connsiteY0-18" fmla="*/ 6904382 h 6904382"/>
              <a:gd name="connsiteX1-19" fmla="*/ 4147931 w 4147931"/>
              <a:gd name="connsiteY1-20" fmla="*/ 0 h 6904382"/>
              <a:gd name="connsiteX2-21" fmla="*/ 4134678 w 4147931"/>
              <a:gd name="connsiteY2-22" fmla="*/ 6904382 h 6904382"/>
              <a:gd name="connsiteX3-23" fmla="*/ 0 w 4147931"/>
              <a:gd name="connsiteY3-24" fmla="*/ 6904382 h 6904382"/>
              <a:gd name="connsiteX0-25" fmla="*/ 0 w 4717774"/>
              <a:gd name="connsiteY0-26" fmla="*/ 6917634 h 6917634"/>
              <a:gd name="connsiteX1-27" fmla="*/ 4717774 w 4717774"/>
              <a:gd name="connsiteY1-28" fmla="*/ 0 h 6917634"/>
              <a:gd name="connsiteX2-29" fmla="*/ 4704521 w 4717774"/>
              <a:gd name="connsiteY2-30" fmla="*/ 6904382 h 6917634"/>
              <a:gd name="connsiteX3-31" fmla="*/ 0 w 4717774"/>
              <a:gd name="connsiteY3-32" fmla="*/ 6917634 h 6917634"/>
              <a:gd name="connsiteX0-33" fmla="*/ 0 w 4399721"/>
              <a:gd name="connsiteY0-34" fmla="*/ 6904382 h 6904382"/>
              <a:gd name="connsiteX1-35" fmla="*/ 4399721 w 4399721"/>
              <a:gd name="connsiteY1-36" fmla="*/ 0 h 6904382"/>
              <a:gd name="connsiteX2-37" fmla="*/ 4386468 w 4399721"/>
              <a:gd name="connsiteY2-38" fmla="*/ 6904382 h 6904382"/>
              <a:gd name="connsiteX3-39" fmla="*/ 0 w 4399721"/>
              <a:gd name="connsiteY3-40" fmla="*/ 6904382 h 6904382"/>
            </a:gdLst>
            <a:ahLst/>
            <a:cxnLst>
              <a:cxn ang="0">
                <a:pos x="connsiteX0-33" y="connsiteY0-34"/>
              </a:cxn>
              <a:cxn ang="0">
                <a:pos x="connsiteX1-35" y="connsiteY1-36"/>
              </a:cxn>
              <a:cxn ang="0">
                <a:pos x="connsiteX2-37" y="connsiteY2-38"/>
              </a:cxn>
              <a:cxn ang="0">
                <a:pos x="connsiteX3-39" y="connsiteY3-40"/>
              </a:cxn>
            </a:cxnLst>
            <a:rect l="l" t="t" r="r" b="b"/>
            <a:pathLst>
              <a:path w="4399721" h="6904382">
                <a:moveTo>
                  <a:pt x="0" y="6904382"/>
                </a:moveTo>
                <a:lnTo>
                  <a:pt x="4399721" y="0"/>
                </a:lnTo>
                <a:cubicBezTo>
                  <a:pt x="4395303" y="2301461"/>
                  <a:pt x="4390886" y="4602921"/>
                  <a:pt x="4386468" y="6904382"/>
                </a:cubicBezTo>
                <a:lnTo>
                  <a:pt x="0" y="69043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/>
      <p:bldP spid="8" grpId="0" animBg="1"/>
      <p:bldP spid="9" grpId="0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2073564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5211921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2275783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/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712098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5888" y="272252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570120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5888" y="3580542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512428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5888" y="452285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5368421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5888" y="5378843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rot="10836226" flipV="1">
            <a:off x="3342637" y="4562035"/>
            <a:ext cx="105978" cy="1059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 rot="10836226">
            <a:off x="9024928" y="4406304"/>
            <a:ext cx="271782" cy="2717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 rot="21388349">
            <a:off x="8774583" y="4182747"/>
            <a:ext cx="147986" cy="1479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 rot="21388349">
            <a:off x="1018846" y="2573762"/>
            <a:ext cx="211958" cy="213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 rot="21388349">
            <a:off x="3753409" y="3590017"/>
            <a:ext cx="330826" cy="3322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 rot="21388349">
            <a:off x="3774628" y="4217186"/>
            <a:ext cx="264948" cy="2649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 rot="21388349">
            <a:off x="4769784" y="4288169"/>
            <a:ext cx="332258" cy="3322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 rot="21388349">
            <a:off x="1016727" y="4041493"/>
            <a:ext cx="246330" cy="2463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 rot="21388349">
            <a:off x="742197" y="3201073"/>
            <a:ext cx="405298" cy="4052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 rot="21388349">
            <a:off x="3493459" y="2040792"/>
            <a:ext cx="127462" cy="1274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 rot="10836226" flipV="1">
            <a:off x="4903015" y="4130085"/>
            <a:ext cx="105978" cy="1059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 rot="21388349">
            <a:off x="7649330" y="2017920"/>
            <a:ext cx="330826" cy="332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 rot="21388349">
            <a:off x="7864881" y="4051558"/>
            <a:ext cx="266380" cy="2663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 rot="21388349">
            <a:off x="7973735" y="3835613"/>
            <a:ext cx="102246" cy="1022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 rot="10836226">
            <a:off x="11859924" y="3224302"/>
            <a:ext cx="270358" cy="2717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 rot="21388349">
            <a:off x="11701787" y="3780933"/>
            <a:ext cx="147986" cy="1479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 rot="10836226">
            <a:off x="10306369" y="1382654"/>
            <a:ext cx="271782" cy="2717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 rot="10836226" flipH="1">
            <a:off x="9849128" y="1618542"/>
            <a:ext cx="61186" cy="611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 rot="21388349">
            <a:off x="11572996" y="2382955"/>
            <a:ext cx="149410" cy="1479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 rot="21388349">
            <a:off x="4677801" y="3936681"/>
            <a:ext cx="194774" cy="1947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 bwMode="auto">
          <a:xfrm>
            <a:off x="1136831" y="5064803"/>
            <a:ext cx="2439880" cy="975903"/>
            <a:chOff x="1069049" y="4125511"/>
            <a:chExt cx="1989370" cy="925406"/>
          </a:xfrm>
        </p:grpSpPr>
        <p:sp>
          <p:nvSpPr>
            <p:cNvPr id="38" name="文本框 37"/>
            <p:cNvSpPr txBox="1"/>
            <p:nvPr/>
          </p:nvSpPr>
          <p:spPr>
            <a:xfrm>
              <a:off x="1298191" y="4125511"/>
              <a:ext cx="153108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069049" y="4525585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 bwMode="auto">
          <a:xfrm>
            <a:off x="5196825" y="5084893"/>
            <a:ext cx="2439880" cy="975903"/>
            <a:chOff x="4918779" y="4144213"/>
            <a:chExt cx="1989370" cy="925406"/>
          </a:xfrm>
        </p:grpSpPr>
        <p:sp>
          <p:nvSpPr>
            <p:cNvPr id="39" name="文本框 38"/>
            <p:cNvSpPr txBox="1"/>
            <p:nvPr/>
          </p:nvSpPr>
          <p:spPr>
            <a:xfrm>
              <a:off x="5199480" y="4144213"/>
              <a:ext cx="153108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918779" y="4544287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 bwMode="auto">
          <a:xfrm>
            <a:off x="9256820" y="5084893"/>
            <a:ext cx="2439880" cy="975903"/>
            <a:chOff x="8768509" y="4144213"/>
            <a:chExt cx="1989370" cy="925406"/>
          </a:xfrm>
        </p:grpSpPr>
        <p:sp>
          <p:nvSpPr>
            <p:cNvPr id="40" name="文本框 39"/>
            <p:cNvSpPr txBox="1"/>
            <p:nvPr/>
          </p:nvSpPr>
          <p:spPr>
            <a:xfrm>
              <a:off x="8997651" y="4144213"/>
              <a:ext cx="153108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8768509" y="4544287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71418" y="2002727"/>
            <a:ext cx="2570706" cy="2569274"/>
            <a:chOff x="728641" y="1205442"/>
            <a:chExt cx="3005233" cy="3003559"/>
          </a:xfrm>
        </p:grpSpPr>
        <p:sp>
          <p:nvSpPr>
            <p:cNvPr id="6" name="椭圆 5"/>
            <p:cNvSpPr/>
            <p:nvPr/>
          </p:nvSpPr>
          <p:spPr bwMode="auto">
            <a:xfrm>
              <a:off x="728641" y="1205442"/>
              <a:ext cx="3005233" cy="300355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859852" y="1296963"/>
              <a:ext cx="2788466" cy="2788466"/>
            </a:xfrm>
            <a:prstGeom prst="ellipse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31412" y="2002727"/>
            <a:ext cx="2570706" cy="2569274"/>
            <a:chOff x="4788635" y="1205442"/>
            <a:chExt cx="3005234" cy="3003559"/>
          </a:xfrm>
        </p:grpSpPr>
        <p:sp>
          <p:nvSpPr>
            <p:cNvPr id="11" name="椭圆 10"/>
            <p:cNvSpPr/>
            <p:nvPr/>
          </p:nvSpPr>
          <p:spPr bwMode="auto">
            <a:xfrm>
              <a:off x="4788635" y="1205442"/>
              <a:ext cx="3005234" cy="300355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4924858" y="1296963"/>
              <a:ext cx="2788466" cy="2788466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199669" y="2010984"/>
            <a:ext cx="2554182" cy="2552760"/>
            <a:chOff x="8848630" y="1205442"/>
            <a:chExt cx="3005233" cy="3003559"/>
          </a:xfrm>
        </p:grpSpPr>
        <p:sp>
          <p:nvSpPr>
            <p:cNvPr id="15" name="椭圆 14"/>
            <p:cNvSpPr/>
            <p:nvPr/>
          </p:nvSpPr>
          <p:spPr bwMode="auto">
            <a:xfrm>
              <a:off x="8848630" y="1205442"/>
              <a:ext cx="3005233" cy="30035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8971757" y="1296963"/>
              <a:ext cx="2788466" cy="2788466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8" y="448"/>
            <a:ext cx="12856457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94231" y="448"/>
            <a:ext cx="1048081" cy="2855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594230" y="1869261"/>
            <a:ext cx="1278658" cy="871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60" dirty="0" smtClean="0">
                <a:solidFill>
                  <a:schemeClr val="accent2"/>
                </a:solidFill>
                <a:latin typeface="Broadway" panose="04040905080B02020502" pitchFamily="82" charset="0"/>
              </a:rPr>
              <a:t>02</a:t>
            </a:r>
            <a:endParaRPr lang="zh-CN" altLang="en-US" sz="5060" dirty="0">
              <a:solidFill>
                <a:schemeClr val="accent2"/>
              </a:solidFill>
              <a:latin typeface="Broadway" panose="04040905080B02020502" pitchFamily="8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08070" y="3724284"/>
            <a:ext cx="1749907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</a:t>
            </a:r>
            <a:endParaRPr lang="zh-CN" altLang="en-US" sz="2955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90213" y="4030245"/>
            <a:ext cx="6155586" cy="1072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48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43786" y="4905292"/>
            <a:ext cx="5017589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0" dirty="0">
                <a:solidFill>
                  <a:schemeClr val="bg1"/>
                </a:solidFill>
              </a:rPr>
              <a:t>Please add your slide title here</a:t>
            </a:r>
            <a:endParaRPr lang="zh-CN" altLang="en-US" sz="253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7" y="5490645"/>
            <a:ext cx="13038124" cy="48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83025" y="2326518"/>
            <a:ext cx="2714139" cy="611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375" dirty="0">
                <a:solidFill>
                  <a:schemeClr val="bg1"/>
                </a:solidFill>
              </a:rPr>
              <a:t>ADD LOGO</a:t>
            </a:r>
            <a:endParaRPr lang="zh-CN" altLang="en-US" sz="3375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61160" y="2307402"/>
            <a:ext cx="535686" cy="5356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等腰三角形 12"/>
          <p:cNvSpPr/>
          <p:nvPr/>
        </p:nvSpPr>
        <p:spPr>
          <a:xfrm flipV="1">
            <a:off x="8243763" y="2"/>
            <a:ext cx="4646737" cy="7369123"/>
          </a:xfrm>
          <a:custGeom>
            <a:avLst/>
            <a:gdLst>
              <a:gd name="connsiteX0" fmla="*/ 0 w 4134678"/>
              <a:gd name="connsiteY0" fmla="*/ 6149009 h 6149009"/>
              <a:gd name="connsiteX1" fmla="*/ 2067339 w 4134678"/>
              <a:gd name="connsiteY1" fmla="*/ 0 h 6149009"/>
              <a:gd name="connsiteX2" fmla="*/ 4134678 w 4134678"/>
              <a:gd name="connsiteY2" fmla="*/ 6149009 h 6149009"/>
              <a:gd name="connsiteX3" fmla="*/ 0 w 4134678"/>
              <a:gd name="connsiteY3" fmla="*/ 6149009 h 6149009"/>
              <a:gd name="connsiteX0-1" fmla="*/ 0 w 4134678"/>
              <a:gd name="connsiteY0-2" fmla="*/ 6864626 h 6864626"/>
              <a:gd name="connsiteX1-3" fmla="*/ 4081669 w 4134678"/>
              <a:gd name="connsiteY1-4" fmla="*/ 0 h 6864626"/>
              <a:gd name="connsiteX2-5" fmla="*/ 4134678 w 4134678"/>
              <a:gd name="connsiteY2-6" fmla="*/ 6864626 h 6864626"/>
              <a:gd name="connsiteX3-7" fmla="*/ 0 w 4134678"/>
              <a:gd name="connsiteY3-8" fmla="*/ 6864626 h 6864626"/>
              <a:gd name="connsiteX0-9" fmla="*/ 0 w 4134678"/>
              <a:gd name="connsiteY0-10" fmla="*/ 6811617 h 6811617"/>
              <a:gd name="connsiteX1-11" fmla="*/ 4068417 w 4134678"/>
              <a:gd name="connsiteY1-12" fmla="*/ 0 h 6811617"/>
              <a:gd name="connsiteX2-13" fmla="*/ 4134678 w 4134678"/>
              <a:gd name="connsiteY2-14" fmla="*/ 6811617 h 6811617"/>
              <a:gd name="connsiteX3-15" fmla="*/ 0 w 4134678"/>
              <a:gd name="connsiteY3-16" fmla="*/ 6811617 h 6811617"/>
              <a:gd name="connsiteX0-17" fmla="*/ 0 w 4147931"/>
              <a:gd name="connsiteY0-18" fmla="*/ 6904382 h 6904382"/>
              <a:gd name="connsiteX1-19" fmla="*/ 4147931 w 4147931"/>
              <a:gd name="connsiteY1-20" fmla="*/ 0 h 6904382"/>
              <a:gd name="connsiteX2-21" fmla="*/ 4134678 w 4147931"/>
              <a:gd name="connsiteY2-22" fmla="*/ 6904382 h 6904382"/>
              <a:gd name="connsiteX3-23" fmla="*/ 0 w 4147931"/>
              <a:gd name="connsiteY3-24" fmla="*/ 6904382 h 6904382"/>
              <a:gd name="connsiteX0-25" fmla="*/ 0 w 4717774"/>
              <a:gd name="connsiteY0-26" fmla="*/ 6917634 h 6917634"/>
              <a:gd name="connsiteX1-27" fmla="*/ 4717774 w 4717774"/>
              <a:gd name="connsiteY1-28" fmla="*/ 0 h 6917634"/>
              <a:gd name="connsiteX2-29" fmla="*/ 4704521 w 4717774"/>
              <a:gd name="connsiteY2-30" fmla="*/ 6904382 h 6917634"/>
              <a:gd name="connsiteX3-31" fmla="*/ 0 w 4717774"/>
              <a:gd name="connsiteY3-32" fmla="*/ 6917634 h 6917634"/>
              <a:gd name="connsiteX0-33" fmla="*/ 0 w 4399721"/>
              <a:gd name="connsiteY0-34" fmla="*/ 6904382 h 6904382"/>
              <a:gd name="connsiteX1-35" fmla="*/ 4399721 w 4399721"/>
              <a:gd name="connsiteY1-36" fmla="*/ 0 h 6904382"/>
              <a:gd name="connsiteX2-37" fmla="*/ 4386468 w 4399721"/>
              <a:gd name="connsiteY2-38" fmla="*/ 6904382 h 6904382"/>
              <a:gd name="connsiteX3-39" fmla="*/ 0 w 4399721"/>
              <a:gd name="connsiteY3-40" fmla="*/ 6904382 h 6904382"/>
            </a:gdLst>
            <a:ahLst/>
            <a:cxnLst>
              <a:cxn ang="0">
                <a:pos x="connsiteX0-33" y="connsiteY0-34"/>
              </a:cxn>
              <a:cxn ang="0">
                <a:pos x="connsiteX1-35" y="connsiteY1-36"/>
              </a:cxn>
              <a:cxn ang="0">
                <a:pos x="connsiteX2-37" y="connsiteY2-38"/>
              </a:cxn>
              <a:cxn ang="0">
                <a:pos x="connsiteX3-39" y="connsiteY3-40"/>
              </a:cxn>
            </a:cxnLst>
            <a:rect l="l" t="t" r="r" b="b"/>
            <a:pathLst>
              <a:path w="4399721" h="6904382">
                <a:moveTo>
                  <a:pt x="0" y="6904382"/>
                </a:moveTo>
                <a:lnTo>
                  <a:pt x="4399721" y="0"/>
                </a:lnTo>
                <a:cubicBezTo>
                  <a:pt x="4395303" y="2301461"/>
                  <a:pt x="4390886" y="4602921"/>
                  <a:pt x="4386468" y="6904382"/>
                </a:cubicBezTo>
                <a:lnTo>
                  <a:pt x="0" y="69043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/>
      <p:bldP spid="8" grpId="0" animBg="1"/>
      <p:bldP spid="9" grpId="0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>
            <a:grpSpLocks noChangeAspect="1"/>
          </p:cNvGrpSpPr>
          <p:nvPr/>
        </p:nvGrpSpPr>
        <p:grpSpPr>
          <a:xfrm>
            <a:off x="3932626" y="2494966"/>
            <a:ext cx="2107814" cy="3193654"/>
            <a:chOff x="2963863" y="2008188"/>
            <a:chExt cx="1770063" cy="2838450"/>
          </a:xfrm>
        </p:grpSpPr>
        <p:sp>
          <p:nvSpPr>
            <p:cNvPr id="53" name="Freeform 41"/>
            <p:cNvSpPr/>
            <p:nvPr/>
          </p:nvSpPr>
          <p:spPr bwMode="auto">
            <a:xfrm>
              <a:off x="2963863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42"/>
            <p:cNvSpPr/>
            <p:nvPr/>
          </p:nvSpPr>
          <p:spPr bwMode="auto">
            <a:xfrm>
              <a:off x="405765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43"/>
            <p:cNvSpPr/>
            <p:nvPr/>
          </p:nvSpPr>
          <p:spPr bwMode="auto">
            <a:xfrm>
              <a:off x="356235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44"/>
            <p:cNvSpPr/>
            <p:nvPr/>
          </p:nvSpPr>
          <p:spPr bwMode="auto">
            <a:xfrm>
              <a:off x="3414713" y="4146551"/>
              <a:ext cx="873125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3757613" y="3408363"/>
              <a:ext cx="187325" cy="661988"/>
            </a:xfrm>
            <a:prstGeom prst="rect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328453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47"/>
            <p:cNvSpPr>
              <a:spLocks noChangeArrowheads="1"/>
            </p:cNvSpPr>
            <p:nvPr/>
          </p:nvSpPr>
          <p:spPr bwMode="auto">
            <a:xfrm>
              <a:off x="3681413" y="3367088"/>
              <a:ext cx="334963" cy="241300"/>
            </a:xfrm>
            <a:prstGeom prst="ellipse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335121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322738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50"/>
            <p:cNvSpPr/>
            <p:nvPr/>
          </p:nvSpPr>
          <p:spPr bwMode="auto">
            <a:xfrm>
              <a:off x="3565526" y="4519613"/>
              <a:ext cx="566738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406876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52"/>
            <p:cNvSpPr>
              <a:spLocks noChangeArrowheads="1"/>
            </p:cNvSpPr>
            <p:nvPr/>
          </p:nvSpPr>
          <p:spPr bwMode="auto">
            <a:xfrm>
              <a:off x="406876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359251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54"/>
            <p:cNvSpPr>
              <a:spLocks noChangeArrowheads="1"/>
            </p:cNvSpPr>
            <p:nvPr/>
          </p:nvSpPr>
          <p:spPr bwMode="auto">
            <a:xfrm>
              <a:off x="359251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5"/>
            <p:cNvSpPr/>
            <p:nvPr/>
          </p:nvSpPr>
          <p:spPr bwMode="auto">
            <a:xfrm>
              <a:off x="369411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56"/>
            <p:cNvSpPr/>
            <p:nvPr/>
          </p:nvSpPr>
          <p:spPr bwMode="auto">
            <a:xfrm>
              <a:off x="355441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57"/>
            <p:cNvSpPr/>
            <p:nvPr/>
          </p:nvSpPr>
          <p:spPr bwMode="auto">
            <a:xfrm>
              <a:off x="373062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58"/>
            <p:cNvSpPr/>
            <p:nvPr/>
          </p:nvSpPr>
          <p:spPr bwMode="auto">
            <a:xfrm>
              <a:off x="321627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385127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583039" y="2556032"/>
            <a:ext cx="2049584" cy="3105430"/>
            <a:chOff x="5384801" y="2008188"/>
            <a:chExt cx="1768475" cy="2838450"/>
          </a:xfrm>
        </p:grpSpPr>
        <p:sp>
          <p:nvSpPr>
            <p:cNvPr id="33" name="Freeform 23"/>
            <p:cNvSpPr/>
            <p:nvPr/>
          </p:nvSpPr>
          <p:spPr bwMode="auto">
            <a:xfrm>
              <a:off x="5384801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647700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598170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5835651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176963" y="3408363"/>
              <a:ext cx="187325" cy="6619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570388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6102351" y="3367088"/>
              <a:ext cx="333375" cy="2413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577056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564673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5984876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Oval 33"/>
            <p:cNvSpPr>
              <a:spLocks noChangeArrowheads="1"/>
            </p:cNvSpPr>
            <p:nvPr/>
          </p:nvSpPr>
          <p:spPr bwMode="auto">
            <a:xfrm>
              <a:off x="648811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Oval 34"/>
            <p:cNvSpPr>
              <a:spLocks noChangeArrowheads="1"/>
            </p:cNvSpPr>
            <p:nvPr/>
          </p:nvSpPr>
          <p:spPr bwMode="auto">
            <a:xfrm>
              <a:off x="648811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Oval 35"/>
            <p:cNvSpPr>
              <a:spLocks noChangeArrowheads="1"/>
            </p:cNvSpPr>
            <p:nvPr/>
          </p:nvSpPr>
          <p:spPr bwMode="auto">
            <a:xfrm>
              <a:off x="601186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601186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611346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38"/>
            <p:cNvSpPr/>
            <p:nvPr/>
          </p:nvSpPr>
          <p:spPr bwMode="auto">
            <a:xfrm>
              <a:off x="597376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39"/>
            <p:cNvSpPr/>
            <p:nvPr/>
          </p:nvSpPr>
          <p:spPr bwMode="auto">
            <a:xfrm>
              <a:off x="614997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40"/>
            <p:cNvSpPr/>
            <p:nvPr/>
          </p:nvSpPr>
          <p:spPr bwMode="auto">
            <a:xfrm>
              <a:off x="563562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60"/>
            <p:cNvSpPr>
              <a:spLocks noEditPoints="1"/>
            </p:cNvSpPr>
            <p:nvPr/>
          </p:nvSpPr>
          <p:spPr bwMode="auto">
            <a:xfrm>
              <a:off x="627062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61157" y="2115126"/>
            <a:ext cx="2442936" cy="3701418"/>
            <a:chOff x="7458076" y="2008188"/>
            <a:chExt cx="1768475" cy="2838450"/>
          </a:xfrm>
        </p:grpSpPr>
        <p:sp>
          <p:nvSpPr>
            <p:cNvPr id="13" name="Freeform 5"/>
            <p:cNvSpPr/>
            <p:nvPr/>
          </p:nvSpPr>
          <p:spPr bwMode="auto">
            <a:xfrm>
              <a:off x="7458076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8551863" y="2105026"/>
              <a:ext cx="674688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8054976" y="4014788"/>
              <a:ext cx="579438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7908926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8250238" y="3408363"/>
              <a:ext cx="188913" cy="661988"/>
            </a:xfrm>
            <a:prstGeom prst="rect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7777163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1"/>
            <p:cNvSpPr>
              <a:spLocks noChangeArrowheads="1"/>
            </p:cNvSpPr>
            <p:nvPr/>
          </p:nvSpPr>
          <p:spPr bwMode="auto">
            <a:xfrm>
              <a:off x="8175626" y="3367088"/>
              <a:ext cx="333375" cy="241300"/>
            </a:xfrm>
            <a:prstGeom prst="ellipse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7845426" y="4289426"/>
              <a:ext cx="998538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7721601" y="4459288"/>
              <a:ext cx="1246188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8058151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8562976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8562976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8085138" y="45418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8085138" y="47069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8186738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8047038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8224838" y="3871913"/>
              <a:ext cx="239713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7708901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59"/>
            <p:cNvSpPr>
              <a:spLocks noEditPoints="1"/>
            </p:cNvSpPr>
            <p:nvPr/>
          </p:nvSpPr>
          <p:spPr bwMode="auto">
            <a:xfrm>
              <a:off x="8343901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" name="Rounded Rectangle 9"/>
          <p:cNvSpPr/>
          <p:nvPr/>
        </p:nvSpPr>
        <p:spPr>
          <a:xfrm>
            <a:off x="10277082" y="2279379"/>
            <a:ext cx="867022" cy="86786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 Placeholder 7"/>
          <p:cNvSpPr txBox="1"/>
          <p:nvPr/>
        </p:nvSpPr>
        <p:spPr>
          <a:xfrm>
            <a:off x="8762828" y="219734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 Placeholder 2"/>
          <p:cNvSpPr txBox="1"/>
          <p:nvPr/>
        </p:nvSpPr>
        <p:spPr>
          <a:xfrm>
            <a:off x="6715319" y="257374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Rounded Rectangle 12"/>
          <p:cNvSpPr/>
          <p:nvPr/>
        </p:nvSpPr>
        <p:spPr>
          <a:xfrm>
            <a:off x="10277082" y="3517378"/>
            <a:ext cx="867022" cy="86786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 Placeholder 7"/>
          <p:cNvSpPr txBox="1"/>
          <p:nvPr/>
        </p:nvSpPr>
        <p:spPr>
          <a:xfrm>
            <a:off x="8762828" y="3435344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2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6715319" y="3811747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15"/>
          <p:cNvSpPr/>
          <p:nvPr/>
        </p:nvSpPr>
        <p:spPr>
          <a:xfrm>
            <a:off x="10277082" y="4834739"/>
            <a:ext cx="867022" cy="867865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 Placeholder 7"/>
          <p:cNvSpPr txBox="1"/>
          <p:nvPr/>
        </p:nvSpPr>
        <p:spPr>
          <a:xfrm>
            <a:off x="8762828" y="475270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3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 Placeholder 2"/>
          <p:cNvSpPr txBox="1"/>
          <p:nvPr/>
        </p:nvSpPr>
        <p:spPr>
          <a:xfrm>
            <a:off x="6715319" y="512910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 Placeholder 7"/>
          <p:cNvSpPr txBox="1"/>
          <p:nvPr/>
        </p:nvSpPr>
        <p:spPr>
          <a:xfrm>
            <a:off x="10448385" y="2434913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 Placeholder 7"/>
          <p:cNvSpPr txBox="1"/>
          <p:nvPr/>
        </p:nvSpPr>
        <p:spPr>
          <a:xfrm>
            <a:off x="10448385" y="368662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 Placeholder 7"/>
          <p:cNvSpPr txBox="1"/>
          <p:nvPr/>
        </p:nvSpPr>
        <p:spPr>
          <a:xfrm>
            <a:off x="10448385" y="499673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animBg="1"/>
      <p:bldP spid="7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animBg="1"/>
      <p:bldP spid="7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8"/>
          <p:cNvSpPr>
            <a:spLocks noChangeArrowheads="1"/>
          </p:cNvSpPr>
          <p:nvPr/>
        </p:nvSpPr>
        <p:spPr bwMode="auto">
          <a:xfrm>
            <a:off x="6429376" y="1289829"/>
            <a:ext cx="5760640" cy="56770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2804031"/>
            <a:ext cx="12858750" cy="394002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010" name="图片占位符 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7363" y="0"/>
            <a:ext cx="6021387" cy="7232650"/>
          </a:xfrm>
        </p:spPr>
      </p:pic>
      <p:sp>
        <p:nvSpPr>
          <p:cNvPr id="19" name="TextBox 39"/>
          <p:cNvSpPr txBox="1"/>
          <p:nvPr/>
        </p:nvSpPr>
        <p:spPr>
          <a:xfrm>
            <a:off x="1192477" y="3156375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39"/>
          <p:cNvSpPr txBox="1"/>
          <p:nvPr/>
        </p:nvSpPr>
        <p:spPr>
          <a:xfrm>
            <a:off x="1192477" y="4318324"/>
            <a:ext cx="352839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39"/>
          <p:cNvSpPr txBox="1"/>
          <p:nvPr/>
        </p:nvSpPr>
        <p:spPr>
          <a:xfrm>
            <a:off x="1192477" y="5480273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5462015" y="3455220"/>
            <a:ext cx="3587978" cy="263764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9293720" y="3455220"/>
            <a:ext cx="3585717" cy="263764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1192477" y="1282953"/>
            <a:ext cx="417901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</a:t>
            </a:r>
            <a:r>
              <a:rPr lang="en-US" altLang="zh-CN" sz="44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RELATED TITLE WORDS</a:t>
            </a:r>
            <a:endParaRPr lang="zh-CN" altLang="en-US" sz="44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nimBg="1"/>
      <p:bldP spid="2" grpId="0" animBg="1"/>
      <p:bldP spid="19" grpId="0"/>
      <p:bldP spid="20" grpId="0"/>
      <p:bldP spid="21" grpId="0"/>
      <p:bldP spid="9" grpId="0" animBg="1"/>
      <p:bldP spid="10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/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/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/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/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/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/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/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/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/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/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/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/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/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/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/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/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/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/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/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/>
          <p:nvPr/>
        </p:nvSpPr>
        <p:spPr bwMode="auto">
          <a:xfrm>
            <a:off x="5521109" y="3789607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AutoShape 25"/>
          <p:cNvSpPr/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/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/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/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/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/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/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/>
          <p:nvPr/>
        </p:nvSpPr>
        <p:spPr bwMode="auto">
          <a:xfrm>
            <a:off x="2080577" y="489208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/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/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/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/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/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/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/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/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0" y="1604565"/>
            <a:ext cx="6489648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600101"/>
            <a:ext cx="6395889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212545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3" y="5390000"/>
            <a:ext cx="341052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8347443" y="506926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3" y="2737720"/>
            <a:ext cx="3410523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8347443" y="241698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4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49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99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33" grpId="0"/>
      <p:bldP spid="34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8" y="448"/>
            <a:ext cx="12856457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94231" y="448"/>
            <a:ext cx="1048081" cy="2855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594230" y="1869261"/>
            <a:ext cx="1278658" cy="871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60" dirty="0" smtClean="0">
                <a:solidFill>
                  <a:schemeClr val="accent2"/>
                </a:solidFill>
                <a:latin typeface="Broadway" panose="04040905080B02020502" pitchFamily="82" charset="0"/>
              </a:rPr>
              <a:t>03</a:t>
            </a:r>
            <a:endParaRPr lang="zh-CN" altLang="en-US" sz="5060" dirty="0">
              <a:solidFill>
                <a:schemeClr val="accent2"/>
              </a:solidFill>
              <a:latin typeface="Broadway" panose="04040905080B02020502" pitchFamily="8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08070" y="3724284"/>
            <a:ext cx="1749907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</a:t>
            </a:r>
            <a:endParaRPr lang="zh-CN" altLang="en-US" sz="2955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90213" y="4030245"/>
            <a:ext cx="6155586" cy="1072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48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43786" y="4905292"/>
            <a:ext cx="5017589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0" dirty="0">
                <a:solidFill>
                  <a:schemeClr val="bg1"/>
                </a:solidFill>
              </a:rPr>
              <a:t>Please add your slide title here</a:t>
            </a:r>
            <a:endParaRPr lang="zh-CN" altLang="en-US" sz="253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7" y="5490645"/>
            <a:ext cx="13038124" cy="48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83025" y="2326518"/>
            <a:ext cx="2714139" cy="611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375" dirty="0">
                <a:solidFill>
                  <a:schemeClr val="bg1"/>
                </a:solidFill>
              </a:rPr>
              <a:t>ADD LOGO</a:t>
            </a:r>
            <a:endParaRPr lang="zh-CN" altLang="en-US" sz="3375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61160" y="2307402"/>
            <a:ext cx="535686" cy="5356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等腰三角形 12"/>
          <p:cNvSpPr/>
          <p:nvPr/>
        </p:nvSpPr>
        <p:spPr>
          <a:xfrm flipV="1">
            <a:off x="8243763" y="2"/>
            <a:ext cx="4646737" cy="7369123"/>
          </a:xfrm>
          <a:custGeom>
            <a:avLst/>
            <a:gdLst>
              <a:gd name="connsiteX0" fmla="*/ 0 w 4134678"/>
              <a:gd name="connsiteY0" fmla="*/ 6149009 h 6149009"/>
              <a:gd name="connsiteX1" fmla="*/ 2067339 w 4134678"/>
              <a:gd name="connsiteY1" fmla="*/ 0 h 6149009"/>
              <a:gd name="connsiteX2" fmla="*/ 4134678 w 4134678"/>
              <a:gd name="connsiteY2" fmla="*/ 6149009 h 6149009"/>
              <a:gd name="connsiteX3" fmla="*/ 0 w 4134678"/>
              <a:gd name="connsiteY3" fmla="*/ 6149009 h 6149009"/>
              <a:gd name="connsiteX0-1" fmla="*/ 0 w 4134678"/>
              <a:gd name="connsiteY0-2" fmla="*/ 6864626 h 6864626"/>
              <a:gd name="connsiteX1-3" fmla="*/ 4081669 w 4134678"/>
              <a:gd name="connsiteY1-4" fmla="*/ 0 h 6864626"/>
              <a:gd name="connsiteX2-5" fmla="*/ 4134678 w 4134678"/>
              <a:gd name="connsiteY2-6" fmla="*/ 6864626 h 6864626"/>
              <a:gd name="connsiteX3-7" fmla="*/ 0 w 4134678"/>
              <a:gd name="connsiteY3-8" fmla="*/ 6864626 h 6864626"/>
              <a:gd name="connsiteX0-9" fmla="*/ 0 w 4134678"/>
              <a:gd name="connsiteY0-10" fmla="*/ 6811617 h 6811617"/>
              <a:gd name="connsiteX1-11" fmla="*/ 4068417 w 4134678"/>
              <a:gd name="connsiteY1-12" fmla="*/ 0 h 6811617"/>
              <a:gd name="connsiteX2-13" fmla="*/ 4134678 w 4134678"/>
              <a:gd name="connsiteY2-14" fmla="*/ 6811617 h 6811617"/>
              <a:gd name="connsiteX3-15" fmla="*/ 0 w 4134678"/>
              <a:gd name="connsiteY3-16" fmla="*/ 6811617 h 6811617"/>
              <a:gd name="connsiteX0-17" fmla="*/ 0 w 4147931"/>
              <a:gd name="connsiteY0-18" fmla="*/ 6904382 h 6904382"/>
              <a:gd name="connsiteX1-19" fmla="*/ 4147931 w 4147931"/>
              <a:gd name="connsiteY1-20" fmla="*/ 0 h 6904382"/>
              <a:gd name="connsiteX2-21" fmla="*/ 4134678 w 4147931"/>
              <a:gd name="connsiteY2-22" fmla="*/ 6904382 h 6904382"/>
              <a:gd name="connsiteX3-23" fmla="*/ 0 w 4147931"/>
              <a:gd name="connsiteY3-24" fmla="*/ 6904382 h 6904382"/>
              <a:gd name="connsiteX0-25" fmla="*/ 0 w 4717774"/>
              <a:gd name="connsiteY0-26" fmla="*/ 6917634 h 6917634"/>
              <a:gd name="connsiteX1-27" fmla="*/ 4717774 w 4717774"/>
              <a:gd name="connsiteY1-28" fmla="*/ 0 h 6917634"/>
              <a:gd name="connsiteX2-29" fmla="*/ 4704521 w 4717774"/>
              <a:gd name="connsiteY2-30" fmla="*/ 6904382 h 6917634"/>
              <a:gd name="connsiteX3-31" fmla="*/ 0 w 4717774"/>
              <a:gd name="connsiteY3-32" fmla="*/ 6917634 h 6917634"/>
              <a:gd name="connsiteX0-33" fmla="*/ 0 w 4399721"/>
              <a:gd name="connsiteY0-34" fmla="*/ 6904382 h 6904382"/>
              <a:gd name="connsiteX1-35" fmla="*/ 4399721 w 4399721"/>
              <a:gd name="connsiteY1-36" fmla="*/ 0 h 6904382"/>
              <a:gd name="connsiteX2-37" fmla="*/ 4386468 w 4399721"/>
              <a:gd name="connsiteY2-38" fmla="*/ 6904382 h 6904382"/>
              <a:gd name="connsiteX3-39" fmla="*/ 0 w 4399721"/>
              <a:gd name="connsiteY3-40" fmla="*/ 6904382 h 6904382"/>
            </a:gdLst>
            <a:ahLst/>
            <a:cxnLst>
              <a:cxn ang="0">
                <a:pos x="connsiteX0-33" y="connsiteY0-34"/>
              </a:cxn>
              <a:cxn ang="0">
                <a:pos x="connsiteX1-35" y="connsiteY1-36"/>
              </a:cxn>
              <a:cxn ang="0">
                <a:pos x="connsiteX2-37" y="connsiteY2-38"/>
              </a:cxn>
              <a:cxn ang="0">
                <a:pos x="connsiteX3-39" y="connsiteY3-40"/>
              </a:cxn>
            </a:cxnLst>
            <a:rect l="l" t="t" r="r" b="b"/>
            <a:pathLst>
              <a:path w="4399721" h="6904382">
                <a:moveTo>
                  <a:pt x="0" y="6904382"/>
                </a:moveTo>
                <a:lnTo>
                  <a:pt x="4399721" y="0"/>
                </a:lnTo>
                <a:cubicBezTo>
                  <a:pt x="4395303" y="2301461"/>
                  <a:pt x="4390886" y="4602921"/>
                  <a:pt x="4386468" y="6904382"/>
                </a:cubicBezTo>
                <a:lnTo>
                  <a:pt x="0" y="69043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/>
      <p:bldP spid="8" grpId="0" animBg="1"/>
      <p:bldP spid="9" grpId="0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22"/>
          <p:cNvSpPr/>
          <p:nvPr/>
        </p:nvSpPr>
        <p:spPr>
          <a:xfrm>
            <a:off x="353" y="202"/>
            <a:ext cx="12858044" cy="387610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828845" y="1995765"/>
            <a:ext cx="1227698" cy="1397342"/>
            <a:chOff x="727309" y="3451411"/>
            <a:chExt cx="872891" cy="993808"/>
          </a:xfrm>
        </p:grpSpPr>
        <p:sp>
          <p:nvSpPr>
            <p:cNvPr id="11" name="任意多边形 10"/>
            <p:cNvSpPr/>
            <p:nvPr/>
          </p:nvSpPr>
          <p:spPr>
            <a:xfrm rot="10800000">
              <a:off x="727309" y="3451411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63"/>
            <p:cNvSpPr>
              <a:spLocks noChangeAspect="1"/>
            </p:cNvSpPr>
            <p:nvPr/>
          </p:nvSpPr>
          <p:spPr bwMode="auto">
            <a:xfrm>
              <a:off x="871732" y="3602229"/>
              <a:ext cx="584043" cy="566756"/>
            </a:xfrm>
            <a:custGeom>
              <a:avLst/>
              <a:gdLst>
                <a:gd name="T0" fmla="*/ 244 w 312"/>
                <a:gd name="T1" fmla="*/ 0 h 303"/>
                <a:gd name="T2" fmla="*/ 209 w 312"/>
                <a:gd name="T3" fmla="*/ 12 h 303"/>
                <a:gd name="T4" fmla="*/ 181 w 312"/>
                <a:gd name="T5" fmla="*/ 49 h 303"/>
                <a:gd name="T6" fmla="*/ 198 w 312"/>
                <a:gd name="T7" fmla="*/ 112 h 303"/>
                <a:gd name="T8" fmla="*/ 195 w 312"/>
                <a:gd name="T9" fmla="*/ 112 h 303"/>
                <a:gd name="T10" fmla="*/ 177 w 312"/>
                <a:gd name="T11" fmla="*/ 92 h 303"/>
                <a:gd name="T12" fmla="*/ 92 w 312"/>
                <a:gd name="T13" fmla="*/ 177 h 303"/>
                <a:gd name="T14" fmla="*/ 71 w 312"/>
                <a:gd name="T15" fmla="*/ 174 h 303"/>
                <a:gd name="T16" fmla="*/ 29 w 312"/>
                <a:gd name="T17" fmla="*/ 192 h 303"/>
                <a:gd name="T18" fmla="*/ 7 w 312"/>
                <a:gd name="T19" fmla="*/ 255 h 303"/>
                <a:gd name="T20" fmla="*/ 14 w 312"/>
                <a:gd name="T21" fmla="*/ 266 h 303"/>
                <a:gd name="T22" fmla="*/ 14 w 312"/>
                <a:gd name="T23" fmla="*/ 266 h 303"/>
                <a:gd name="T24" fmla="*/ 53 w 312"/>
                <a:gd name="T25" fmla="*/ 228 h 303"/>
                <a:gd name="T26" fmla="*/ 80 w 312"/>
                <a:gd name="T27" fmla="*/ 255 h 303"/>
                <a:gd name="T28" fmla="*/ 40 w 312"/>
                <a:gd name="T29" fmla="*/ 296 h 303"/>
                <a:gd name="T30" fmla="*/ 70 w 312"/>
                <a:gd name="T31" fmla="*/ 303 h 303"/>
                <a:gd name="T32" fmla="*/ 100 w 312"/>
                <a:gd name="T33" fmla="*/ 295 h 303"/>
                <a:gd name="T34" fmla="*/ 134 w 312"/>
                <a:gd name="T35" fmla="*/ 244 h 303"/>
                <a:gd name="T36" fmla="*/ 116 w 312"/>
                <a:gd name="T37" fmla="*/ 191 h 303"/>
                <a:gd name="T38" fmla="*/ 118 w 312"/>
                <a:gd name="T39" fmla="*/ 190 h 303"/>
                <a:gd name="T40" fmla="*/ 138 w 312"/>
                <a:gd name="T41" fmla="*/ 209 h 303"/>
                <a:gd name="T42" fmla="*/ 222 w 312"/>
                <a:gd name="T43" fmla="*/ 126 h 303"/>
                <a:gd name="T44" fmla="*/ 245 w 312"/>
                <a:gd name="T45" fmla="*/ 129 h 303"/>
                <a:gd name="T46" fmla="*/ 256 w 312"/>
                <a:gd name="T47" fmla="*/ 127 h 303"/>
                <a:gd name="T48" fmla="*/ 298 w 312"/>
                <a:gd name="T49" fmla="*/ 97 h 303"/>
                <a:gd name="T50" fmla="*/ 302 w 312"/>
                <a:gd name="T51" fmla="*/ 34 h 303"/>
                <a:gd name="T52" fmla="*/ 260 w 312"/>
                <a:gd name="T53" fmla="*/ 75 h 303"/>
                <a:gd name="T54" fmla="*/ 234 w 312"/>
                <a:gd name="T55" fmla="*/ 48 h 303"/>
                <a:gd name="T56" fmla="*/ 274 w 312"/>
                <a:gd name="T57" fmla="*/ 7 h 303"/>
                <a:gd name="T58" fmla="*/ 244 w 312"/>
                <a:gd name="T5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2" h="303">
                  <a:moveTo>
                    <a:pt x="244" y="0"/>
                  </a:moveTo>
                  <a:cubicBezTo>
                    <a:pt x="231" y="0"/>
                    <a:pt x="219" y="4"/>
                    <a:pt x="209" y="12"/>
                  </a:cubicBezTo>
                  <a:cubicBezTo>
                    <a:pt x="197" y="22"/>
                    <a:pt x="185" y="34"/>
                    <a:pt x="181" y="49"/>
                  </a:cubicBezTo>
                  <a:cubicBezTo>
                    <a:pt x="175" y="72"/>
                    <a:pt x="184" y="94"/>
                    <a:pt x="198" y="112"/>
                  </a:cubicBezTo>
                  <a:cubicBezTo>
                    <a:pt x="197" y="112"/>
                    <a:pt x="196" y="112"/>
                    <a:pt x="195" y="112"/>
                  </a:cubicBezTo>
                  <a:cubicBezTo>
                    <a:pt x="185" y="112"/>
                    <a:pt x="181" y="101"/>
                    <a:pt x="177" y="92"/>
                  </a:cubicBezTo>
                  <a:cubicBezTo>
                    <a:pt x="148" y="120"/>
                    <a:pt x="121" y="150"/>
                    <a:pt x="92" y="177"/>
                  </a:cubicBezTo>
                  <a:cubicBezTo>
                    <a:pt x="85" y="175"/>
                    <a:pt x="78" y="174"/>
                    <a:pt x="71" y="174"/>
                  </a:cubicBezTo>
                  <a:cubicBezTo>
                    <a:pt x="55" y="174"/>
                    <a:pt x="39" y="180"/>
                    <a:pt x="29" y="192"/>
                  </a:cubicBezTo>
                  <a:cubicBezTo>
                    <a:pt x="11" y="207"/>
                    <a:pt x="0" y="232"/>
                    <a:pt x="7" y="255"/>
                  </a:cubicBezTo>
                  <a:cubicBezTo>
                    <a:pt x="9" y="258"/>
                    <a:pt x="9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28" y="254"/>
                    <a:pt x="40" y="240"/>
                    <a:pt x="53" y="228"/>
                  </a:cubicBezTo>
                  <a:cubicBezTo>
                    <a:pt x="62" y="236"/>
                    <a:pt x="71" y="246"/>
                    <a:pt x="80" y="255"/>
                  </a:cubicBezTo>
                  <a:cubicBezTo>
                    <a:pt x="67" y="269"/>
                    <a:pt x="53" y="282"/>
                    <a:pt x="40" y="296"/>
                  </a:cubicBezTo>
                  <a:cubicBezTo>
                    <a:pt x="49" y="300"/>
                    <a:pt x="60" y="303"/>
                    <a:pt x="70" y="303"/>
                  </a:cubicBezTo>
                  <a:cubicBezTo>
                    <a:pt x="81" y="303"/>
                    <a:pt x="91" y="300"/>
                    <a:pt x="100" y="295"/>
                  </a:cubicBezTo>
                  <a:cubicBezTo>
                    <a:pt x="117" y="282"/>
                    <a:pt x="133" y="265"/>
                    <a:pt x="134" y="244"/>
                  </a:cubicBezTo>
                  <a:cubicBezTo>
                    <a:pt x="137" y="224"/>
                    <a:pt x="127" y="206"/>
                    <a:pt x="116" y="191"/>
                  </a:cubicBezTo>
                  <a:cubicBezTo>
                    <a:pt x="117" y="190"/>
                    <a:pt x="117" y="190"/>
                    <a:pt x="118" y="190"/>
                  </a:cubicBezTo>
                  <a:cubicBezTo>
                    <a:pt x="128" y="190"/>
                    <a:pt x="133" y="202"/>
                    <a:pt x="138" y="209"/>
                  </a:cubicBezTo>
                  <a:cubicBezTo>
                    <a:pt x="166" y="182"/>
                    <a:pt x="194" y="153"/>
                    <a:pt x="222" y="126"/>
                  </a:cubicBezTo>
                  <a:cubicBezTo>
                    <a:pt x="230" y="127"/>
                    <a:pt x="237" y="129"/>
                    <a:pt x="245" y="129"/>
                  </a:cubicBezTo>
                  <a:cubicBezTo>
                    <a:pt x="249" y="129"/>
                    <a:pt x="252" y="128"/>
                    <a:pt x="256" y="127"/>
                  </a:cubicBezTo>
                  <a:cubicBezTo>
                    <a:pt x="274" y="125"/>
                    <a:pt x="286" y="110"/>
                    <a:pt x="298" y="97"/>
                  </a:cubicBezTo>
                  <a:cubicBezTo>
                    <a:pt x="312" y="79"/>
                    <a:pt x="311" y="54"/>
                    <a:pt x="302" y="34"/>
                  </a:cubicBezTo>
                  <a:cubicBezTo>
                    <a:pt x="287" y="47"/>
                    <a:pt x="274" y="62"/>
                    <a:pt x="260" y="75"/>
                  </a:cubicBezTo>
                  <a:cubicBezTo>
                    <a:pt x="251" y="66"/>
                    <a:pt x="242" y="57"/>
                    <a:pt x="234" y="48"/>
                  </a:cubicBezTo>
                  <a:cubicBezTo>
                    <a:pt x="247" y="34"/>
                    <a:pt x="261" y="20"/>
                    <a:pt x="274" y="7"/>
                  </a:cubicBezTo>
                  <a:cubicBezTo>
                    <a:pt x="265" y="2"/>
                    <a:pt x="255" y="0"/>
                    <a:pt x="24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6430" tIns="48216" rIns="96430" bIns="48216"/>
            <a:lstStyle/>
            <a:p>
              <a:pPr>
                <a:lnSpc>
                  <a:spcPct val="150000"/>
                </a:lnSpc>
                <a:defRPr/>
              </a:pPr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4837835" y="1995765"/>
            <a:ext cx="1227698" cy="1397342"/>
            <a:chOff x="3440869" y="1418796"/>
            <a:chExt cx="872891" cy="993808"/>
          </a:xfrm>
        </p:grpSpPr>
        <p:sp>
          <p:nvSpPr>
            <p:cNvPr id="15" name="任意多边形 14"/>
            <p:cNvSpPr/>
            <p:nvPr/>
          </p:nvSpPr>
          <p:spPr>
            <a:xfrm rot="10800000">
              <a:off x="3440869" y="1418796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4" name="Group 44"/>
            <p:cNvGrpSpPr>
              <a:grpSpLocks noChangeAspect="1"/>
            </p:cNvGrpSpPr>
            <p:nvPr/>
          </p:nvGrpSpPr>
          <p:grpSpPr bwMode="auto">
            <a:xfrm>
              <a:off x="3585330" y="1570041"/>
              <a:ext cx="583968" cy="567090"/>
              <a:chOff x="3202" y="1607"/>
              <a:chExt cx="1730" cy="1680"/>
            </a:xfrm>
            <a:solidFill>
              <a:schemeClr val="bg1"/>
            </a:solidFill>
          </p:grpSpPr>
          <p:sp>
            <p:nvSpPr>
              <p:cNvPr id="16" name="Freeform 45"/>
              <p:cNvSpPr/>
              <p:nvPr/>
            </p:nvSpPr>
            <p:spPr bwMode="auto">
              <a:xfrm>
                <a:off x="3202" y="1607"/>
                <a:ext cx="1521" cy="1336"/>
              </a:xfrm>
              <a:custGeom>
                <a:avLst/>
                <a:gdLst>
                  <a:gd name="T0" fmla="*/ 93 w 327"/>
                  <a:gd name="T1" fmla="*/ 5 h 287"/>
                  <a:gd name="T2" fmla="*/ 123 w 327"/>
                  <a:gd name="T3" fmla="*/ 4 h 287"/>
                  <a:gd name="T4" fmla="*/ 201 w 327"/>
                  <a:gd name="T5" fmla="*/ 37 h 287"/>
                  <a:gd name="T6" fmla="*/ 224 w 327"/>
                  <a:gd name="T7" fmla="*/ 39 h 287"/>
                  <a:gd name="T8" fmla="*/ 299 w 327"/>
                  <a:gd name="T9" fmla="*/ 11 h 287"/>
                  <a:gd name="T10" fmla="*/ 320 w 327"/>
                  <a:gd name="T11" fmla="*/ 9 h 287"/>
                  <a:gd name="T12" fmla="*/ 325 w 327"/>
                  <a:gd name="T13" fmla="*/ 29 h 287"/>
                  <a:gd name="T14" fmla="*/ 325 w 327"/>
                  <a:gd name="T15" fmla="*/ 133 h 287"/>
                  <a:gd name="T16" fmla="*/ 297 w 327"/>
                  <a:gd name="T17" fmla="*/ 104 h 287"/>
                  <a:gd name="T18" fmla="*/ 296 w 327"/>
                  <a:gd name="T19" fmla="*/ 44 h 287"/>
                  <a:gd name="T20" fmla="*/ 214 w 327"/>
                  <a:gd name="T21" fmla="*/ 72 h 287"/>
                  <a:gd name="T22" fmla="*/ 109 w 327"/>
                  <a:gd name="T23" fmla="*/ 29 h 287"/>
                  <a:gd name="T24" fmla="*/ 27 w 327"/>
                  <a:gd name="T25" fmla="*/ 67 h 287"/>
                  <a:gd name="T26" fmla="*/ 27 w 327"/>
                  <a:gd name="T27" fmla="*/ 249 h 287"/>
                  <a:gd name="T28" fmla="*/ 94 w 327"/>
                  <a:gd name="T29" fmla="*/ 219 h 287"/>
                  <a:gd name="T30" fmla="*/ 105 w 327"/>
                  <a:gd name="T31" fmla="*/ 247 h 287"/>
                  <a:gd name="T32" fmla="*/ 23 w 327"/>
                  <a:gd name="T33" fmla="*/ 283 h 287"/>
                  <a:gd name="T34" fmla="*/ 2 w 327"/>
                  <a:gd name="T35" fmla="*/ 285 h 287"/>
                  <a:gd name="T36" fmla="*/ 2 w 327"/>
                  <a:gd name="T37" fmla="*/ 46 h 287"/>
                  <a:gd name="T38" fmla="*/ 93 w 327"/>
                  <a:gd name="T39" fmla="*/ 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7" h="287">
                    <a:moveTo>
                      <a:pt x="93" y="5"/>
                    </a:moveTo>
                    <a:cubicBezTo>
                      <a:pt x="102" y="0"/>
                      <a:pt x="113" y="0"/>
                      <a:pt x="123" y="4"/>
                    </a:cubicBezTo>
                    <a:cubicBezTo>
                      <a:pt x="149" y="15"/>
                      <a:pt x="175" y="25"/>
                      <a:pt x="201" y="37"/>
                    </a:cubicBezTo>
                    <a:cubicBezTo>
                      <a:pt x="208" y="41"/>
                      <a:pt x="216" y="42"/>
                      <a:pt x="224" y="39"/>
                    </a:cubicBezTo>
                    <a:cubicBezTo>
                      <a:pt x="249" y="30"/>
                      <a:pt x="274" y="20"/>
                      <a:pt x="299" y="11"/>
                    </a:cubicBezTo>
                    <a:cubicBezTo>
                      <a:pt x="305" y="8"/>
                      <a:pt x="313" y="7"/>
                      <a:pt x="320" y="9"/>
                    </a:cubicBezTo>
                    <a:cubicBezTo>
                      <a:pt x="327" y="13"/>
                      <a:pt x="325" y="22"/>
                      <a:pt x="325" y="29"/>
                    </a:cubicBezTo>
                    <a:cubicBezTo>
                      <a:pt x="325" y="64"/>
                      <a:pt x="326" y="99"/>
                      <a:pt x="325" y="133"/>
                    </a:cubicBezTo>
                    <a:cubicBezTo>
                      <a:pt x="316" y="123"/>
                      <a:pt x="307" y="113"/>
                      <a:pt x="297" y="104"/>
                    </a:cubicBezTo>
                    <a:cubicBezTo>
                      <a:pt x="296" y="84"/>
                      <a:pt x="297" y="64"/>
                      <a:pt x="296" y="44"/>
                    </a:cubicBezTo>
                    <a:cubicBezTo>
                      <a:pt x="268" y="50"/>
                      <a:pt x="242" y="66"/>
                      <a:pt x="214" y="72"/>
                    </a:cubicBezTo>
                    <a:cubicBezTo>
                      <a:pt x="178" y="61"/>
                      <a:pt x="144" y="43"/>
                      <a:pt x="109" y="29"/>
                    </a:cubicBezTo>
                    <a:cubicBezTo>
                      <a:pt x="98" y="34"/>
                      <a:pt x="44" y="59"/>
                      <a:pt x="27" y="67"/>
                    </a:cubicBezTo>
                    <a:cubicBezTo>
                      <a:pt x="26" y="81"/>
                      <a:pt x="25" y="203"/>
                      <a:pt x="27" y="249"/>
                    </a:cubicBezTo>
                    <a:cubicBezTo>
                      <a:pt x="50" y="241"/>
                      <a:pt x="72" y="229"/>
                      <a:pt x="94" y="219"/>
                    </a:cubicBezTo>
                    <a:cubicBezTo>
                      <a:pt x="101" y="227"/>
                      <a:pt x="103" y="237"/>
                      <a:pt x="105" y="247"/>
                    </a:cubicBezTo>
                    <a:cubicBezTo>
                      <a:pt x="77" y="258"/>
                      <a:pt x="51" y="272"/>
                      <a:pt x="23" y="283"/>
                    </a:cubicBezTo>
                    <a:cubicBezTo>
                      <a:pt x="16" y="287"/>
                      <a:pt x="9" y="285"/>
                      <a:pt x="2" y="285"/>
                    </a:cubicBezTo>
                    <a:cubicBezTo>
                      <a:pt x="1" y="235"/>
                      <a:pt x="0" y="77"/>
                      <a:pt x="2" y="46"/>
                    </a:cubicBezTo>
                    <a:cubicBezTo>
                      <a:pt x="32" y="32"/>
                      <a:pt x="63" y="19"/>
                      <a:pt x="93" y="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46"/>
              <p:cNvSpPr>
                <a:spLocks noEditPoints="1"/>
              </p:cNvSpPr>
              <p:nvPr/>
            </p:nvSpPr>
            <p:spPr bwMode="auto">
              <a:xfrm>
                <a:off x="3700" y="2068"/>
                <a:ext cx="1232" cy="1219"/>
              </a:xfrm>
              <a:custGeom>
                <a:avLst/>
                <a:gdLst>
                  <a:gd name="T0" fmla="*/ 13 w 265"/>
                  <a:gd name="T1" fmla="*/ 118 h 262"/>
                  <a:gd name="T2" fmla="*/ 98 w 265"/>
                  <a:gd name="T3" fmla="*/ 2 h 262"/>
                  <a:gd name="T4" fmla="*/ 167 w 265"/>
                  <a:gd name="T5" fmla="*/ 21 h 262"/>
                  <a:gd name="T6" fmla="*/ 198 w 265"/>
                  <a:gd name="T7" fmla="*/ 58 h 262"/>
                  <a:gd name="T8" fmla="*/ 206 w 265"/>
                  <a:gd name="T9" fmla="*/ 110 h 262"/>
                  <a:gd name="T10" fmla="*/ 184 w 265"/>
                  <a:gd name="T11" fmla="*/ 167 h 262"/>
                  <a:gd name="T12" fmla="*/ 215 w 265"/>
                  <a:gd name="T13" fmla="*/ 181 h 262"/>
                  <a:gd name="T14" fmla="*/ 255 w 265"/>
                  <a:gd name="T15" fmla="*/ 220 h 262"/>
                  <a:gd name="T16" fmla="*/ 224 w 265"/>
                  <a:gd name="T17" fmla="*/ 252 h 262"/>
                  <a:gd name="T18" fmla="*/ 177 w 265"/>
                  <a:gd name="T19" fmla="*/ 211 h 262"/>
                  <a:gd name="T20" fmla="*/ 161 w 265"/>
                  <a:gd name="T21" fmla="*/ 183 h 262"/>
                  <a:gd name="T22" fmla="*/ 90 w 265"/>
                  <a:gd name="T23" fmla="*/ 195 h 262"/>
                  <a:gd name="T24" fmla="*/ 13 w 265"/>
                  <a:gd name="T25" fmla="*/ 118 h 262"/>
                  <a:gd name="T26" fmla="*/ 100 w 265"/>
                  <a:gd name="T27" fmla="*/ 36 h 262"/>
                  <a:gd name="T28" fmla="*/ 50 w 265"/>
                  <a:gd name="T29" fmla="*/ 74 h 262"/>
                  <a:gd name="T30" fmla="*/ 82 w 265"/>
                  <a:gd name="T31" fmla="*/ 158 h 262"/>
                  <a:gd name="T32" fmla="*/ 171 w 265"/>
                  <a:gd name="T33" fmla="*/ 115 h 262"/>
                  <a:gd name="T34" fmla="*/ 100 w 265"/>
                  <a:gd name="T35" fmla="*/ 36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5" h="262">
                    <a:moveTo>
                      <a:pt x="13" y="118"/>
                    </a:moveTo>
                    <a:cubicBezTo>
                      <a:pt x="0" y="64"/>
                      <a:pt x="44" y="7"/>
                      <a:pt x="98" y="2"/>
                    </a:cubicBezTo>
                    <a:cubicBezTo>
                      <a:pt x="120" y="0"/>
                      <a:pt x="150" y="7"/>
                      <a:pt x="167" y="21"/>
                    </a:cubicBezTo>
                    <a:cubicBezTo>
                      <a:pt x="180" y="30"/>
                      <a:pt x="190" y="44"/>
                      <a:pt x="198" y="58"/>
                    </a:cubicBezTo>
                    <a:cubicBezTo>
                      <a:pt x="205" y="72"/>
                      <a:pt x="207" y="95"/>
                      <a:pt x="206" y="110"/>
                    </a:cubicBezTo>
                    <a:cubicBezTo>
                      <a:pt x="205" y="131"/>
                      <a:pt x="192" y="148"/>
                      <a:pt x="184" y="167"/>
                    </a:cubicBezTo>
                    <a:cubicBezTo>
                      <a:pt x="195" y="170"/>
                      <a:pt x="207" y="172"/>
                      <a:pt x="215" y="181"/>
                    </a:cubicBezTo>
                    <a:cubicBezTo>
                      <a:pt x="228" y="195"/>
                      <a:pt x="246" y="204"/>
                      <a:pt x="255" y="220"/>
                    </a:cubicBezTo>
                    <a:cubicBezTo>
                      <a:pt x="265" y="239"/>
                      <a:pt x="242" y="262"/>
                      <a:pt x="224" y="252"/>
                    </a:cubicBezTo>
                    <a:cubicBezTo>
                      <a:pt x="207" y="240"/>
                      <a:pt x="192" y="225"/>
                      <a:pt x="177" y="211"/>
                    </a:cubicBezTo>
                    <a:cubicBezTo>
                      <a:pt x="168" y="204"/>
                      <a:pt x="172" y="189"/>
                      <a:pt x="161" y="183"/>
                    </a:cubicBezTo>
                    <a:cubicBezTo>
                      <a:pt x="139" y="193"/>
                      <a:pt x="114" y="202"/>
                      <a:pt x="90" y="195"/>
                    </a:cubicBezTo>
                    <a:cubicBezTo>
                      <a:pt x="51" y="188"/>
                      <a:pt x="20" y="156"/>
                      <a:pt x="13" y="118"/>
                    </a:cubicBezTo>
                    <a:close/>
                    <a:moveTo>
                      <a:pt x="100" y="36"/>
                    </a:moveTo>
                    <a:cubicBezTo>
                      <a:pt x="78" y="40"/>
                      <a:pt x="59" y="54"/>
                      <a:pt x="50" y="74"/>
                    </a:cubicBezTo>
                    <a:cubicBezTo>
                      <a:pt x="38" y="105"/>
                      <a:pt x="50" y="145"/>
                      <a:pt x="82" y="158"/>
                    </a:cubicBezTo>
                    <a:cubicBezTo>
                      <a:pt x="117" y="175"/>
                      <a:pt x="163" y="153"/>
                      <a:pt x="171" y="115"/>
                    </a:cubicBezTo>
                    <a:cubicBezTo>
                      <a:pt x="184" y="73"/>
                      <a:pt x="142" y="28"/>
                      <a:pt x="100" y="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47"/>
              <p:cNvSpPr/>
              <p:nvPr/>
            </p:nvSpPr>
            <p:spPr bwMode="auto">
              <a:xfrm>
                <a:off x="3951" y="2501"/>
                <a:ext cx="279" cy="297"/>
              </a:xfrm>
              <a:custGeom>
                <a:avLst/>
                <a:gdLst>
                  <a:gd name="T0" fmla="*/ 0 w 60"/>
                  <a:gd name="T1" fmla="*/ 10 h 64"/>
                  <a:gd name="T2" fmla="*/ 19 w 60"/>
                  <a:gd name="T3" fmla="*/ 1 h 64"/>
                  <a:gd name="T4" fmla="*/ 31 w 60"/>
                  <a:gd name="T5" fmla="*/ 27 h 64"/>
                  <a:gd name="T6" fmla="*/ 59 w 60"/>
                  <a:gd name="T7" fmla="*/ 42 h 64"/>
                  <a:gd name="T8" fmla="*/ 60 w 60"/>
                  <a:gd name="T9" fmla="*/ 58 h 64"/>
                  <a:gd name="T10" fmla="*/ 0 w 60"/>
                  <a:gd name="T11" fmla="*/ 1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64">
                    <a:moveTo>
                      <a:pt x="0" y="10"/>
                    </a:moveTo>
                    <a:cubicBezTo>
                      <a:pt x="1" y="0"/>
                      <a:pt x="12" y="0"/>
                      <a:pt x="19" y="1"/>
                    </a:cubicBezTo>
                    <a:cubicBezTo>
                      <a:pt x="21" y="10"/>
                      <a:pt x="24" y="20"/>
                      <a:pt x="31" y="27"/>
                    </a:cubicBezTo>
                    <a:cubicBezTo>
                      <a:pt x="38" y="35"/>
                      <a:pt x="49" y="38"/>
                      <a:pt x="59" y="42"/>
                    </a:cubicBezTo>
                    <a:cubicBezTo>
                      <a:pt x="60" y="47"/>
                      <a:pt x="60" y="52"/>
                      <a:pt x="60" y="58"/>
                    </a:cubicBezTo>
                    <a:cubicBezTo>
                      <a:pt x="31" y="64"/>
                      <a:pt x="4" y="38"/>
                      <a:pt x="0" y="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 bwMode="auto">
          <a:xfrm>
            <a:off x="2802090" y="1995765"/>
            <a:ext cx="1227698" cy="1397342"/>
            <a:chOff x="3213548" y="3451411"/>
            <a:chExt cx="872892" cy="993808"/>
          </a:xfrm>
        </p:grpSpPr>
        <p:sp>
          <p:nvSpPr>
            <p:cNvPr id="21" name="任意多边形 20"/>
            <p:cNvSpPr/>
            <p:nvPr/>
          </p:nvSpPr>
          <p:spPr>
            <a:xfrm rot="10800000">
              <a:off x="3213548" y="3451411"/>
              <a:ext cx="872892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52" name="文本框 24"/>
            <p:cNvSpPr txBox="1">
              <a:spLocks noChangeArrowheads="1"/>
            </p:cNvSpPr>
            <p:nvPr/>
          </p:nvSpPr>
          <p:spPr bwMode="auto">
            <a:xfrm>
              <a:off x="3302639" y="3733110"/>
              <a:ext cx="694709" cy="26258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2019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矩形 55"/>
          <p:cNvSpPr/>
          <p:nvPr/>
        </p:nvSpPr>
        <p:spPr>
          <a:xfrm>
            <a:off x="916520" y="5607118"/>
            <a:ext cx="5080472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4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。亮亮图文旗舰店</a:t>
            </a:r>
            <a:r>
              <a:rPr lang="en-US" altLang="zh-CN" sz="84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45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4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4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45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4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4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45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9"/>
          <p:cNvSpPr>
            <a:spLocks noChangeArrowheads="1"/>
          </p:cNvSpPr>
          <p:nvPr/>
        </p:nvSpPr>
        <p:spPr bwMode="auto">
          <a:xfrm>
            <a:off x="916520" y="4483377"/>
            <a:ext cx="5080750" cy="43274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28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iragino Sans GB W3"/>
                <a:sym typeface="Arial" panose="020B0604020202020204" pitchFamily="34" charset="0"/>
              </a:rPr>
              <a:t>LOREM IPSUM DOLOR AMET </a:t>
            </a:r>
            <a:endParaRPr lang="zh-CN" altLang="zh-CN" sz="28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Hiragino Sans GB W3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916520" y="5011702"/>
            <a:ext cx="3601948" cy="43274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28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iragino Sans GB W3"/>
                <a:sym typeface="Arial" panose="020B0604020202020204" pitchFamily="34" charset="0"/>
              </a:rPr>
              <a:t>CONSECTETUR ELIT</a:t>
            </a:r>
            <a:endParaRPr lang="zh-CN" altLang="zh-CN" sz="28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Hiragino Sans GB W3"/>
              <a:sym typeface="Arial" panose="020B0604020202020204" pitchFamily="34" charset="0"/>
            </a:endParaRPr>
          </a:p>
        </p:txBody>
      </p:sp>
      <p:sp>
        <p:nvSpPr>
          <p:cNvPr id="33" name="TextBox 39"/>
          <p:cNvSpPr txBox="1"/>
          <p:nvPr/>
        </p:nvSpPr>
        <p:spPr>
          <a:xfrm>
            <a:off x="828844" y="584236"/>
            <a:ext cx="545651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00">
        <p14:gallery dir="l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2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7284E-7 -3.91572E-6 L -0.25 -3.91572E-6 " pathEditMode="relative" rAng="0" ptsTypes="AA">
                                      <p:cBhvr>
                                        <p:cTn id="35" dur="12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46914E-7 -2.26514E-6 L -0.25 -2.26514E-6 " pathEditMode="relative" rAng="0" ptsTypes="AA">
                                      <p:cBhvr>
                                        <p:cTn id="42" dur="12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5" grpId="0" build="allAtOnce"/>
      <p:bldP spid="36" grpId="0" animBg="1"/>
      <p:bldP spid="36" grpId="1" animBg="1"/>
      <p:bldP spid="37" grpId="0" animBg="1"/>
      <p:bldP spid="37" grpId="1" animBg="1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11664" tIns="55832" rIns="111664" bIns="5583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53" y="1980013"/>
            <a:ext cx="4446740" cy="3138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endParaRPr lang="zh-CN" altLang="en-US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447094" y="2241190"/>
            <a:ext cx="2810466" cy="267875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239700" y="2241190"/>
            <a:ext cx="2810464" cy="267875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0047933" y="2241190"/>
            <a:ext cx="2810464" cy="26787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Text Box 10"/>
          <p:cNvSpPr txBox="1">
            <a:spLocks noChangeArrowheads="1"/>
          </p:cNvSpPr>
          <p:nvPr/>
        </p:nvSpPr>
        <p:spPr bwMode="auto">
          <a:xfrm>
            <a:off x="906667" y="5539452"/>
            <a:ext cx="11138975" cy="77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Rectangle 11"/>
          <p:cNvSpPr>
            <a:spLocks noChangeArrowheads="1"/>
          </p:cNvSpPr>
          <p:nvPr/>
        </p:nvSpPr>
        <p:spPr bwMode="auto">
          <a:xfrm>
            <a:off x="958009" y="2606225"/>
            <a:ext cx="2531428" cy="68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47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WHAT MAKES US </a:t>
            </a:r>
            <a:r>
              <a:rPr lang="zh-CN" altLang="zh-CN" sz="2955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DIFFERENT</a:t>
            </a:r>
            <a:endParaRPr lang="zh-CN" altLang="zh-CN" sz="295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 Box 12"/>
          <p:cNvSpPr txBox="1">
            <a:spLocks noChangeArrowheads="1"/>
          </p:cNvSpPr>
          <p:nvPr/>
        </p:nvSpPr>
        <p:spPr bwMode="auto">
          <a:xfrm>
            <a:off x="895823" y="3517002"/>
            <a:ext cx="2655800" cy="97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Line 13"/>
          <p:cNvSpPr>
            <a:spLocks noChangeShapeType="1"/>
          </p:cNvSpPr>
          <p:nvPr/>
        </p:nvSpPr>
        <p:spPr bwMode="auto">
          <a:xfrm>
            <a:off x="994942" y="3402003"/>
            <a:ext cx="2457563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/>
          <p:bldP spid="16401" grpId="0"/>
          <p:bldP spid="16402" grpId="0"/>
          <p:bldP spid="1640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/>
          <p:bldP spid="16401" grpId="0"/>
          <p:bldP spid="16402" grpId="0"/>
          <p:bldP spid="16403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  <a:endParaRPr lang="en-US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  <a:endParaRPr lang="en-US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710386" y="2562285"/>
            <a:ext cx="4537939" cy="2923503"/>
            <a:chOff x="6598556" y="1837747"/>
            <a:chExt cx="4954757" cy="3192032"/>
          </a:xfrm>
        </p:grpSpPr>
        <p:sp>
          <p:nvSpPr>
            <p:cNvPr id="21" name="Rounded Rectangle 20"/>
            <p:cNvSpPr/>
            <p:nvPr/>
          </p:nvSpPr>
          <p:spPr>
            <a:xfrm>
              <a:off x="65985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4769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4400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3184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0281454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1159817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5710383" y="4276661"/>
            <a:ext cx="360580" cy="121550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  <a:alpha val="7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2272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12964" y="3843965"/>
            <a:ext cx="360580" cy="1648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4853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96780" y="4723315"/>
            <a:ext cx="360580" cy="768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8669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99361" y="4409261"/>
            <a:ext cx="360580" cy="108290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1251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83177" y="3292626"/>
            <a:ext cx="360580" cy="219953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5067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885759" y="3892818"/>
            <a:ext cx="360580" cy="159934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97648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20199" y="3409697"/>
            <a:ext cx="2725951" cy="1625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20198" y="3063857"/>
            <a:ext cx="188004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247442" y="2678313"/>
            <a:ext cx="5493" cy="300391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43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8" y="448"/>
            <a:ext cx="12856457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94231" y="448"/>
            <a:ext cx="1048081" cy="2855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594230" y="1869261"/>
            <a:ext cx="1278658" cy="871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60" dirty="0" smtClean="0">
                <a:solidFill>
                  <a:schemeClr val="accent2"/>
                </a:solidFill>
                <a:latin typeface="Broadway" panose="04040905080B02020502" pitchFamily="82" charset="0"/>
              </a:rPr>
              <a:t>04</a:t>
            </a:r>
            <a:endParaRPr lang="zh-CN" altLang="en-US" sz="5060" dirty="0">
              <a:solidFill>
                <a:schemeClr val="accent2"/>
              </a:solidFill>
              <a:latin typeface="Broadway" panose="04040905080B02020502" pitchFamily="8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08070" y="3724284"/>
            <a:ext cx="1749907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</a:t>
            </a:r>
            <a:endParaRPr lang="zh-CN" altLang="en-US" sz="2955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90213" y="4030245"/>
            <a:ext cx="6155586" cy="1072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48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43786" y="4905292"/>
            <a:ext cx="5017589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0" dirty="0">
                <a:solidFill>
                  <a:schemeClr val="bg1"/>
                </a:solidFill>
              </a:rPr>
              <a:t>Please add your slide title here</a:t>
            </a:r>
            <a:endParaRPr lang="zh-CN" altLang="en-US" sz="253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7" y="5490645"/>
            <a:ext cx="13038124" cy="48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83025" y="2326518"/>
            <a:ext cx="2714139" cy="611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375" dirty="0">
                <a:solidFill>
                  <a:schemeClr val="bg1"/>
                </a:solidFill>
              </a:rPr>
              <a:t>ADD LOGO</a:t>
            </a:r>
            <a:endParaRPr lang="zh-CN" altLang="en-US" sz="3375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61160" y="2307402"/>
            <a:ext cx="535686" cy="5356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等腰三角形 12"/>
          <p:cNvSpPr/>
          <p:nvPr/>
        </p:nvSpPr>
        <p:spPr>
          <a:xfrm flipV="1">
            <a:off x="8243763" y="2"/>
            <a:ext cx="4646737" cy="7369123"/>
          </a:xfrm>
          <a:custGeom>
            <a:avLst/>
            <a:gdLst>
              <a:gd name="connsiteX0" fmla="*/ 0 w 4134678"/>
              <a:gd name="connsiteY0" fmla="*/ 6149009 h 6149009"/>
              <a:gd name="connsiteX1" fmla="*/ 2067339 w 4134678"/>
              <a:gd name="connsiteY1" fmla="*/ 0 h 6149009"/>
              <a:gd name="connsiteX2" fmla="*/ 4134678 w 4134678"/>
              <a:gd name="connsiteY2" fmla="*/ 6149009 h 6149009"/>
              <a:gd name="connsiteX3" fmla="*/ 0 w 4134678"/>
              <a:gd name="connsiteY3" fmla="*/ 6149009 h 6149009"/>
              <a:gd name="connsiteX0-1" fmla="*/ 0 w 4134678"/>
              <a:gd name="connsiteY0-2" fmla="*/ 6864626 h 6864626"/>
              <a:gd name="connsiteX1-3" fmla="*/ 4081669 w 4134678"/>
              <a:gd name="connsiteY1-4" fmla="*/ 0 h 6864626"/>
              <a:gd name="connsiteX2-5" fmla="*/ 4134678 w 4134678"/>
              <a:gd name="connsiteY2-6" fmla="*/ 6864626 h 6864626"/>
              <a:gd name="connsiteX3-7" fmla="*/ 0 w 4134678"/>
              <a:gd name="connsiteY3-8" fmla="*/ 6864626 h 6864626"/>
              <a:gd name="connsiteX0-9" fmla="*/ 0 w 4134678"/>
              <a:gd name="connsiteY0-10" fmla="*/ 6811617 h 6811617"/>
              <a:gd name="connsiteX1-11" fmla="*/ 4068417 w 4134678"/>
              <a:gd name="connsiteY1-12" fmla="*/ 0 h 6811617"/>
              <a:gd name="connsiteX2-13" fmla="*/ 4134678 w 4134678"/>
              <a:gd name="connsiteY2-14" fmla="*/ 6811617 h 6811617"/>
              <a:gd name="connsiteX3-15" fmla="*/ 0 w 4134678"/>
              <a:gd name="connsiteY3-16" fmla="*/ 6811617 h 6811617"/>
              <a:gd name="connsiteX0-17" fmla="*/ 0 w 4147931"/>
              <a:gd name="connsiteY0-18" fmla="*/ 6904382 h 6904382"/>
              <a:gd name="connsiteX1-19" fmla="*/ 4147931 w 4147931"/>
              <a:gd name="connsiteY1-20" fmla="*/ 0 h 6904382"/>
              <a:gd name="connsiteX2-21" fmla="*/ 4134678 w 4147931"/>
              <a:gd name="connsiteY2-22" fmla="*/ 6904382 h 6904382"/>
              <a:gd name="connsiteX3-23" fmla="*/ 0 w 4147931"/>
              <a:gd name="connsiteY3-24" fmla="*/ 6904382 h 6904382"/>
              <a:gd name="connsiteX0-25" fmla="*/ 0 w 4717774"/>
              <a:gd name="connsiteY0-26" fmla="*/ 6917634 h 6917634"/>
              <a:gd name="connsiteX1-27" fmla="*/ 4717774 w 4717774"/>
              <a:gd name="connsiteY1-28" fmla="*/ 0 h 6917634"/>
              <a:gd name="connsiteX2-29" fmla="*/ 4704521 w 4717774"/>
              <a:gd name="connsiteY2-30" fmla="*/ 6904382 h 6917634"/>
              <a:gd name="connsiteX3-31" fmla="*/ 0 w 4717774"/>
              <a:gd name="connsiteY3-32" fmla="*/ 6917634 h 6917634"/>
              <a:gd name="connsiteX0-33" fmla="*/ 0 w 4399721"/>
              <a:gd name="connsiteY0-34" fmla="*/ 6904382 h 6904382"/>
              <a:gd name="connsiteX1-35" fmla="*/ 4399721 w 4399721"/>
              <a:gd name="connsiteY1-36" fmla="*/ 0 h 6904382"/>
              <a:gd name="connsiteX2-37" fmla="*/ 4386468 w 4399721"/>
              <a:gd name="connsiteY2-38" fmla="*/ 6904382 h 6904382"/>
              <a:gd name="connsiteX3-39" fmla="*/ 0 w 4399721"/>
              <a:gd name="connsiteY3-40" fmla="*/ 6904382 h 6904382"/>
            </a:gdLst>
            <a:ahLst/>
            <a:cxnLst>
              <a:cxn ang="0">
                <a:pos x="connsiteX0-33" y="connsiteY0-34"/>
              </a:cxn>
              <a:cxn ang="0">
                <a:pos x="connsiteX1-35" y="connsiteY1-36"/>
              </a:cxn>
              <a:cxn ang="0">
                <a:pos x="connsiteX2-37" y="connsiteY2-38"/>
              </a:cxn>
              <a:cxn ang="0">
                <a:pos x="connsiteX3-39" y="connsiteY3-40"/>
              </a:cxn>
            </a:cxnLst>
            <a:rect l="l" t="t" r="r" b="b"/>
            <a:pathLst>
              <a:path w="4399721" h="6904382">
                <a:moveTo>
                  <a:pt x="0" y="6904382"/>
                </a:moveTo>
                <a:lnTo>
                  <a:pt x="4399721" y="0"/>
                </a:lnTo>
                <a:cubicBezTo>
                  <a:pt x="4395303" y="2301461"/>
                  <a:pt x="4390886" y="4602921"/>
                  <a:pt x="4386468" y="6904382"/>
                </a:cubicBezTo>
                <a:lnTo>
                  <a:pt x="0" y="69043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/>
      <p:bldP spid="8" grpId="0" animBg="1"/>
      <p:bldP spid="9" grpId="0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82810" y="1312863"/>
            <a:ext cx="8375587" cy="553218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7"/>
          <p:cNvGrpSpPr/>
          <p:nvPr/>
        </p:nvGrpSpPr>
        <p:grpSpPr bwMode="auto">
          <a:xfrm>
            <a:off x="812800" y="1312863"/>
            <a:ext cx="4029300" cy="5183187"/>
            <a:chOff x="1054101" y="584198"/>
            <a:chExt cx="2864758" cy="3686025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43467" y="994832"/>
              <a:ext cx="3686025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394" name="组合 7"/>
            <p:cNvGrpSpPr/>
            <p:nvPr/>
          </p:nvGrpSpPr>
          <p:grpSpPr bwMode="auto">
            <a:xfrm>
              <a:off x="1306452" y="910672"/>
              <a:ext cx="2329068" cy="2790961"/>
              <a:chOff x="1708552" y="129044"/>
              <a:chExt cx="2327948" cy="2791359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424868"/>
                <a:ext cx="2327948" cy="2495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</a:t>
                </a:r>
                <a:endPara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08552" y="129044"/>
                <a:ext cx="1312309" cy="17512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0" name="TextBox 39"/>
          <p:cNvSpPr txBox="1"/>
          <p:nvPr/>
        </p:nvSpPr>
        <p:spPr>
          <a:xfrm>
            <a:off x="8013551" y="2052748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6717407" y="4157319"/>
            <a:ext cx="5475162" cy="10860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174435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662471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/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/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541517" y="4149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12700"/>
            <a:ext cx="12890425" cy="72453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13"/>
          <p:cNvSpPr txBox="1">
            <a:spLocks noChangeArrowheads="1"/>
          </p:cNvSpPr>
          <p:nvPr/>
        </p:nvSpPr>
        <p:spPr bwMode="auto">
          <a:xfrm>
            <a:off x="1092158" y="4811166"/>
            <a:ext cx="46807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KINETIC AUTO INDUSTRY PPT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66"/>
          <p:cNvSpPr txBox="1">
            <a:spLocks noChangeArrowheads="1"/>
          </p:cNvSpPr>
          <p:nvPr/>
        </p:nvSpPr>
        <p:spPr bwMode="auto">
          <a:xfrm>
            <a:off x="1092158" y="5226664"/>
            <a:ext cx="3888432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CONCISE AND PRACTICAL, APPLICABLE TO THE WORK/PROJECT/BUSINESS PROPAGANDA AND SO ON</a:t>
            </a: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CONCISE AND PRACTICAL, APPLICABLE TO THE WORK/PROJECT/BUSINESS PROPAGANDA AND SO </a:t>
            </a:r>
            <a:r>
              <a:rPr lang="en-US" altLang="zh-CN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3"/>
          <p:cNvSpPr txBox="1">
            <a:spLocks noChangeArrowheads="1"/>
          </p:cNvSpPr>
          <p:nvPr/>
        </p:nvSpPr>
        <p:spPr bwMode="auto">
          <a:xfrm>
            <a:off x="1028658" y="4130537"/>
            <a:ext cx="52806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8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48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2" name="文本框 13"/>
          <p:cNvSpPr txBox="1">
            <a:spLocks noChangeArrowheads="1"/>
          </p:cNvSpPr>
          <p:nvPr/>
        </p:nvSpPr>
        <p:spPr bwMode="auto">
          <a:xfrm>
            <a:off x="2338334" y="5835620"/>
            <a:ext cx="12363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Work report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36174" y="5917502"/>
            <a:ext cx="1105618" cy="144015"/>
            <a:chOff x="7365479" y="1398316"/>
            <a:chExt cx="1105618" cy="144015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7365479" y="1470324"/>
              <a:ext cx="100811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8327082" y="1398316"/>
              <a:ext cx="144015" cy="1440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4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2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自定义设计方案">
  <a:themeElements>
    <a:clrScheme name="自定义 45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D32"/>
      </a:accent1>
      <a:accent2>
        <a:srgbClr val="169274"/>
      </a:accent2>
      <a:accent3>
        <a:srgbClr val="003D32"/>
      </a:accent3>
      <a:accent4>
        <a:srgbClr val="169274"/>
      </a:accent4>
      <a:accent5>
        <a:srgbClr val="003D32"/>
      </a:accent5>
      <a:accent6>
        <a:srgbClr val="169274"/>
      </a:accent6>
      <a:hlink>
        <a:srgbClr val="003D32"/>
      </a:hlink>
      <a:folHlink>
        <a:srgbClr val="169274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12472</Words>
  <Application>WPS 演示</Application>
  <PresentationFormat>自定义</PresentationFormat>
  <Paragraphs>540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9" baseType="lpstr">
      <vt:lpstr>Arial</vt:lpstr>
      <vt:lpstr>宋体</vt:lpstr>
      <vt:lpstr>Wingdings</vt:lpstr>
      <vt:lpstr>Calibri</vt:lpstr>
      <vt:lpstr>微软雅黑</vt:lpstr>
      <vt:lpstr>方正粗谭黑简体</vt:lpstr>
      <vt:lpstr>华文细黑</vt:lpstr>
      <vt:lpstr>方正正准黑简体</vt:lpstr>
      <vt:lpstr>Lato Black</vt:lpstr>
      <vt:lpstr>等线</vt:lpstr>
      <vt:lpstr>Broadway</vt:lpstr>
      <vt:lpstr>幼圆</vt:lpstr>
      <vt:lpstr>Lato Regular</vt:lpstr>
      <vt:lpstr>FontAwesome</vt:lpstr>
      <vt:lpstr>黑体</vt:lpstr>
      <vt:lpstr>Arial Unicode MS</vt:lpstr>
      <vt:lpstr>Impact</vt:lpstr>
      <vt:lpstr>Lato</vt:lpstr>
      <vt:lpstr>MS PGothic</vt:lpstr>
      <vt:lpstr>Hiragino Sans GB W3</vt:lpstr>
      <vt:lpstr>League Gothic Regular</vt:lpstr>
      <vt:lpstr>Segoe Print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488</dc:title>
  <dc:creator/>
  <cp:lastModifiedBy>拉普耶鲁</cp:lastModifiedBy>
  <cp:revision>2</cp:revision>
  <dcterms:created xsi:type="dcterms:W3CDTF">2016-10-17T14:00:00Z</dcterms:created>
  <dcterms:modified xsi:type="dcterms:W3CDTF">2018-04-26T08:07:04Z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2052-10.1.0.7311</vt:lpwstr>
  </property>
</Properties>
</file>