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158525952"/>
        <c:axId val="-1158529216"/>
      </c:scatterChart>
      <c:valAx>
        <c:axId val="-1158525952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-1158529216"/>
        <c:crosses val="autoZero"/>
        <c:crossBetween val="midCat"/>
      </c:valAx>
      <c:valAx>
        <c:axId val="-1158529216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-1158525952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890954032"/>
        <c:axId val="-890958928"/>
      </c:lineChart>
      <c:catAx>
        <c:axId val="-89095403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890958928"/>
        <c:crosses val="autoZero"/>
        <c:auto val="1"/>
        <c:lblAlgn val="ctr"/>
        <c:lblOffset val="100"/>
        <c:noMultiLvlLbl val="0"/>
      </c:catAx>
      <c:valAx>
        <c:axId val="-8909589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8909540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874937280"/>
        <c:axId val="-874966112"/>
      </c:areaChart>
      <c:dateAx>
        <c:axId val="-874937280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874966112"/>
        <c:crosses val="autoZero"/>
        <c:auto val="1"/>
        <c:lblOffset val="100"/>
        <c:baseTimeUnit val="days"/>
      </c:dateAx>
      <c:valAx>
        <c:axId val="-8749661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8749372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2020/1/9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大学招生方案分析</a:t>
            </a:r>
            <a:r>
              <a:rPr lang="en-US" altLang="zh-CN" sz="3600" dirty="0" err="1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36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  <a:endParaRPr lang="zh-CN" altLang="en-US" sz="36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4821756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458878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6000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6733123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4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4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简约创意粒子点线设计PPT模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136</TotalTime>
  <Words>2092</Words>
  <Application>Microsoft Office PowerPoint</Application>
  <PresentationFormat>宽屏</PresentationFormat>
  <Paragraphs>223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Agency FB</vt:lpstr>
      <vt:lpstr>Arial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简约创意粒子点线设计PPT模板</dc:title>
  <dc:creator>优品PPT</dc:creator>
  <cp:keywords>http:/www.ypppt.com</cp:keywords>
  <cp:lastModifiedBy>faith123</cp:lastModifiedBy>
  <cp:revision>90</cp:revision>
  <dcterms:created xsi:type="dcterms:W3CDTF">2017-12-12T07:27:06Z</dcterms:created>
  <dcterms:modified xsi:type="dcterms:W3CDTF">2020-01-09T05:48:13Z</dcterms:modified>
</cp:coreProperties>
</file>