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tags/tag9.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7" r:id="rId1"/>
  </p:sldMasterIdLst>
  <p:notesMasterIdLst>
    <p:notesMasterId r:id="rId24"/>
  </p:notesMasterIdLst>
  <p:handoutMasterIdLst>
    <p:handoutMasterId r:id="rId25"/>
  </p:handoutMasterIdLst>
  <p:sldIdLst>
    <p:sldId id="2801" r:id="rId2"/>
    <p:sldId id="2796" r:id="rId3"/>
    <p:sldId id="2797" r:id="rId4"/>
    <p:sldId id="2820" r:id="rId5"/>
    <p:sldId id="2806" r:id="rId6"/>
    <p:sldId id="2807" r:id="rId7"/>
    <p:sldId id="2808" r:id="rId8"/>
    <p:sldId id="2798" r:id="rId9"/>
    <p:sldId id="2821" r:id="rId10"/>
    <p:sldId id="2802" r:id="rId11"/>
    <p:sldId id="2803" r:id="rId12"/>
    <p:sldId id="2804" r:id="rId13"/>
    <p:sldId id="2799" r:id="rId14"/>
    <p:sldId id="2823" r:id="rId15"/>
    <p:sldId id="2809" r:id="rId16"/>
    <p:sldId id="2824" r:id="rId17"/>
    <p:sldId id="2812" r:id="rId18"/>
    <p:sldId id="2800" r:id="rId19"/>
    <p:sldId id="2822" r:id="rId20"/>
    <p:sldId id="2810" r:id="rId21"/>
    <p:sldId id="2811" r:id="rId22"/>
    <p:sldId id="2825"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6B00"/>
    <a:srgbClr val="920240"/>
    <a:srgbClr val="1F4C6B"/>
    <a:srgbClr val="FFFFFF"/>
    <a:srgbClr val="058D2A"/>
    <a:srgbClr val="FFC000"/>
    <a:srgbClr val="000000"/>
    <a:srgbClr val="003366"/>
    <a:srgbClr val="2DDE45"/>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14" autoAdjust="0"/>
    <p:restoredTop sz="95317" autoAdjust="0"/>
  </p:normalViewPr>
  <p:slideViewPr>
    <p:cSldViewPr>
      <p:cViewPr varScale="1">
        <p:scale>
          <a:sx n="83" d="100"/>
          <a:sy n="83" d="100"/>
        </p:scale>
        <p:origin x="696" y="90"/>
      </p:cViewPr>
      <p:guideLst>
        <p:guide orient="horz" pos="328"/>
        <p:guide pos="4050"/>
        <p:guide pos="557"/>
        <p:guide orient="horz" pos="4183"/>
        <p:guide pos="7497"/>
        <p:guide pos="6908"/>
      </p:guideLst>
    </p:cSldViewPr>
  </p:slideViewPr>
  <p:outlineViewPr>
    <p:cViewPr>
      <p:scale>
        <a:sx n="100" d="100"/>
        <a:sy n="100" d="100"/>
      </p:scale>
      <p:origin x="0" y="-20556"/>
    </p:cViewPr>
  </p:outlineViewPr>
  <p:notesTextViewPr>
    <p:cViewPr>
      <p:scale>
        <a:sx n="1" d="1"/>
        <a:sy n="1" d="1"/>
      </p:scale>
      <p:origin x="0" y="0"/>
    </p:cViewPr>
  </p:notesTextViewPr>
  <p:sorterViewPr>
    <p:cViewPr>
      <p:scale>
        <a:sx n="132" d="100"/>
        <a:sy n="132"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380">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80">
              <a:noFill/>
            </a:ln>
          </c:spPr>
          <c:dPt>
            <c:idx val="1"/>
            <c:bubble3D val="0"/>
            <c:spPr>
              <a:solidFill>
                <a:schemeClr val="accent1">
                  <a:lumMod val="75000"/>
                </a:schemeClr>
              </a:solidFill>
              <a:ln w="25380">
                <a:noFill/>
              </a:ln>
            </c:spPr>
          </c:dPt>
          <c:val>
            <c:numRef>
              <c:f>Sheet1!$B$2:$C$2</c:f>
              <c:numCache>
                <c:formatCode>General</c:formatCode>
                <c:ptCount val="2"/>
                <c:pt idx="0">
                  <c:v>40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sz="298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380">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80">
              <a:noFill/>
            </a:ln>
          </c:spPr>
          <c:dPt>
            <c:idx val="1"/>
            <c:bubble3D val="0"/>
            <c:spPr>
              <a:solidFill>
                <a:schemeClr val="accent2">
                  <a:lumMod val="50000"/>
                </a:schemeClr>
              </a:solidFill>
              <a:ln w="25380">
                <a:noFill/>
              </a:ln>
            </c:spPr>
          </c:dPt>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sz="298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438">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438">
              <a:noFill/>
            </a:ln>
          </c:spPr>
          <c:dPt>
            <c:idx val="1"/>
            <c:bubble3D val="0"/>
            <c:spPr>
              <a:solidFill>
                <a:schemeClr val="accent3">
                  <a:lumMod val="75000"/>
                </a:schemeClr>
              </a:solidFill>
              <a:ln w="25438">
                <a:noFill/>
              </a:ln>
            </c:spPr>
          </c:dPt>
          <c:val>
            <c:numRef>
              <c:f>Sheet1!$B$2:$C$2</c:f>
              <c:numCache>
                <c:formatCode>General</c:formatCode>
                <c:ptCount val="2"/>
                <c:pt idx="0">
                  <c:v>50</c:v>
                </c:pt>
                <c:pt idx="1">
                  <c:v>50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438">
          <a:noFill/>
        </a:ln>
      </c:spPr>
    </c:plotArea>
    <c:plotVisOnly val="1"/>
    <c:dispBlanksAs val="zero"/>
    <c:showDLblsOverMax val="0"/>
  </c:chart>
  <c:spPr>
    <a:noFill/>
    <a:ln>
      <a:noFill/>
    </a:ln>
  </c:spPr>
  <c:txPr>
    <a:bodyPr/>
    <a:lstStyle/>
    <a:p>
      <a:pPr>
        <a:defRPr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27159703121"/>
          <c:y val="1.9317334137060618E-2"/>
        </c:manualLayout>
      </c:layout>
      <c:overlay val="0"/>
      <c:spPr>
        <a:noFill/>
        <a:ln w="25378">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78">
              <a:noFill/>
            </a:ln>
          </c:spPr>
          <c:dPt>
            <c:idx val="1"/>
            <c:bubble3D val="0"/>
            <c:spPr>
              <a:solidFill>
                <a:schemeClr val="accent4">
                  <a:lumMod val="75000"/>
                </a:schemeClr>
              </a:solidFill>
              <a:ln w="25378">
                <a:noFill/>
              </a:ln>
            </c:spPr>
          </c:dPt>
          <c:val>
            <c:numRef>
              <c:f>Sheet1!$B$2:$C$2</c:f>
              <c:numCache>
                <c:formatCode>General</c:formatCode>
                <c:ptCount val="2"/>
                <c:pt idx="0">
                  <c:v>70</c:v>
                </c:pt>
                <c:pt idx="1">
                  <c:v>30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78">
          <a:noFill/>
        </a:ln>
      </c:spPr>
    </c:plotArea>
    <c:plotVisOnly val="1"/>
    <c:dispBlanksAs val="zero"/>
    <c:showDLblsOverMax val="0"/>
  </c:chart>
  <c:spPr>
    <a:noFill/>
    <a:ln>
      <a:noFill/>
    </a:ln>
  </c:spPr>
  <c:txPr>
    <a:bodyPr/>
    <a:lstStyle/>
    <a:p>
      <a:pPr>
        <a:defRPr sz="2992"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438">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438">
              <a:noFill/>
            </a:ln>
          </c:spPr>
          <c:dPt>
            <c:idx val="1"/>
            <c:bubble3D val="0"/>
            <c:spPr>
              <a:solidFill>
                <a:schemeClr val="accent5">
                  <a:lumMod val="75000"/>
                </a:schemeClr>
              </a:solidFill>
              <a:ln w="25438">
                <a:noFill/>
              </a:ln>
            </c:spPr>
          </c:dPt>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438">
          <a:noFill/>
        </a:ln>
      </c:spPr>
    </c:plotArea>
    <c:plotVisOnly val="1"/>
    <c:dispBlanksAs val="zero"/>
    <c:showDLblsOverMax val="0"/>
  </c:chart>
  <c:spPr>
    <a:noFill/>
    <a:ln>
      <a:noFill/>
    </a:ln>
  </c:spPr>
  <c:txPr>
    <a:bodyPr/>
    <a:lstStyle/>
    <a:p>
      <a:pPr>
        <a:defRPr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380">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80">
              <a:noFill/>
            </a:ln>
          </c:spPr>
          <c:dPt>
            <c:idx val="1"/>
            <c:bubble3D val="0"/>
            <c:spPr>
              <a:solidFill>
                <a:schemeClr val="accent6">
                  <a:lumMod val="75000"/>
                </a:schemeClr>
              </a:solidFill>
              <a:ln w="25380">
                <a:noFill/>
              </a:ln>
            </c:spPr>
          </c:dPt>
          <c:val>
            <c:numRef>
              <c:f>Sheet1!$B$2:$C$2</c:f>
              <c:numCache>
                <c:formatCode>General</c:formatCode>
                <c:ptCount val="2"/>
                <c:pt idx="0">
                  <c:v>90</c:v>
                </c:pt>
                <c:pt idx="1">
                  <c:v>10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sz="298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2019/6/6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2019/6/6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2754789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a:t>
            </a:fld>
            <a:endParaRPr lang="zh-CN" altLang="en-US"/>
          </a:p>
        </p:txBody>
      </p:sp>
    </p:spTree>
    <p:extLst>
      <p:ext uri="{BB962C8B-B14F-4D97-AF65-F5344CB8AC3E}">
        <p14:creationId xmlns:p14="http://schemas.microsoft.com/office/powerpoint/2010/main" val="1266874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998779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1723284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217760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86701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7</a:t>
            </a:fld>
            <a:endParaRPr lang="en-US"/>
          </a:p>
        </p:txBody>
      </p:sp>
    </p:spTree>
    <p:extLst>
      <p:ext uri="{BB962C8B-B14F-4D97-AF65-F5344CB8AC3E}">
        <p14:creationId xmlns:p14="http://schemas.microsoft.com/office/powerpoint/2010/main" val="506855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139812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3839693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813960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782822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944192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3533267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7121632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15</a:t>
            </a:fld>
            <a:endParaRPr lang="en-US"/>
          </a:p>
        </p:txBody>
      </p:sp>
    </p:spTree>
    <p:extLst>
      <p:ext uri="{BB962C8B-B14F-4D97-AF65-F5344CB8AC3E}">
        <p14:creationId xmlns:p14="http://schemas.microsoft.com/office/powerpoint/2010/main" val="2195105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16</a:t>
            </a:fld>
            <a:endParaRPr lang="zh-CN" altLang="en-US"/>
          </a:p>
        </p:txBody>
      </p:sp>
    </p:spTree>
    <p:extLst>
      <p:ext uri="{BB962C8B-B14F-4D97-AF65-F5344CB8AC3E}">
        <p14:creationId xmlns:p14="http://schemas.microsoft.com/office/powerpoint/2010/main" val="2184004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36265643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42380798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734837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20</a:t>
            </a:fld>
            <a:endParaRPr lang="en-US" dirty="0"/>
          </a:p>
        </p:txBody>
      </p:sp>
    </p:spTree>
    <p:extLst>
      <p:ext uri="{BB962C8B-B14F-4D97-AF65-F5344CB8AC3E}">
        <p14:creationId xmlns:p14="http://schemas.microsoft.com/office/powerpoint/2010/main" val="39765999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4054209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1730773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t>2019/6/6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93328864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32BF82D2-7A68-459D-A996-9BDDA2518FA4}" type="datetimeFigureOut">
              <a:rPr lang="zh-CN" altLang="en-US" smtClean="0"/>
              <a:t>2019/6/6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423165632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2BF82D2-7A68-459D-A996-9BDDA2518FA4}" type="datetimeFigureOut">
              <a:rPr lang="zh-CN" altLang="en-US" smtClean="0"/>
              <a:t>2019/6/6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01EE5D-26FB-46D5-A381-ECFB35BF1D34}" type="slidenum">
              <a:rPr lang="zh-CN" altLang="en-US" smtClean="0"/>
              <a:t>‹#›</a:t>
            </a:fld>
            <a:endParaRPr lang="zh-CN" altLang="en-US"/>
          </a:p>
        </p:txBody>
      </p:sp>
      <p:sp>
        <p:nvSpPr>
          <p:cNvPr id="7" name="矩形 6"/>
          <p:cNvSpPr/>
          <p:nvPr userDrawn="1"/>
        </p:nvSpPr>
        <p:spPr>
          <a:xfrm>
            <a:off x="8325228" y="6280621"/>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3000216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32BF82D2-7A68-459D-A996-9BDDA2518FA4}" type="datetimeFigureOut">
              <a:rPr lang="zh-CN" altLang="en-US" smtClean="0"/>
              <a:t>2019/6/6</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3485056897"/>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259"/>
          <p:cNvSpPr>
            <a:spLocks noChangeArrowheads="1"/>
          </p:cNvSpPr>
          <p:nvPr/>
        </p:nvSpPr>
        <p:spPr bwMode="auto">
          <a:xfrm>
            <a:off x="740743" y="3627252"/>
            <a:ext cx="69290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400" b="1" cap="all" dirty="0">
                <a:solidFill>
                  <a:srgbClr val="E56B00"/>
                </a:solidFill>
                <a:cs typeface="Arial" panose="020B0604020202020204" pitchFamily="34" charset="0"/>
              </a:rPr>
              <a:t>广告提案教学</a:t>
            </a:r>
            <a:r>
              <a:rPr lang="en-US" altLang="zh-CN" sz="5400" b="1" cap="all" dirty="0" err="1">
                <a:solidFill>
                  <a:srgbClr val="E56B00"/>
                </a:solidFill>
                <a:cs typeface="Arial" panose="020B0604020202020204" pitchFamily="34" charset="0"/>
              </a:rPr>
              <a:t>ppt</a:t>
            </a:r>
            <a:r>
              <a:rPr lang="zh-CN" altLang="en-US" sz="5400" b="1" cap="all" dirty="0">
                <a:solidFill>
                  <a:srgbClr val="E56B00"/>
                </a:solidFill>
                <a:cs typeface="Arial" panose="020B0604020202020204" pitchFamily="34" charset="0"/>
              </a:rPr>
              <a:t>模板</a:t>
            </a:r>
          </a:p>
        </p:txBody>
      </p:sp>
      <p:sp>
        <p:nvSpPr>
          <p:cNvPr id="10" name="矩形 259"/>
          <p:cNvSpPr>
            <a:spLocks noChangeArrowheads="1"/>
          </p:cNvSpPr>
          <p:nvPr/>
        </p:nvSpPr>
        <p:spPr bwMode="auto">
          <a:xfrm>
            <a:off x="740743" y="4952084"/>
            <a:ext cx="65599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 dirty="0">
                <a:solidFill>
                  <a:srgbClr val="E56B00"/>
                </a:solidFill>
                <a:latin typeface="Arial" panose="020B0604020202020204" pitchFamily="34" charset="0"/>
                <a:cs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r>
              <a:rPr lang="en-US" altLang="zh-CN" sz="800" dirty="0" smtClean="0">
                <a:solidFill>
                  <a:srgbClr val="E56B00"/>
                </a:solidFill>
                <a:latin typeface="Arial" panose="020B0604020202020204" pitchFamily="34" charset="0"/>
                <a:cs typeface="Arial" panose="020B0604020202020204" pitchFamily="34" charset="0"/>
              </a:rPr>
              <a:t>.</a:t>
            </a:r>
            <a:endParaRPr lang="zh-CN" altLang="en-US" sz="800" dirty="0">
              <a:solidFill>
                <a:srgbClr val="E56B00"/>
              </a:solidFill>
              <a:latin typeface="Arial" panose="020B0604020202020204" pitchFamily="34" charset="0"/>
              <a:cs typeface="Arial" panose="020B0604020202020204" pitchFamily="34" charset="0"/>
            </a:endParaRPr>
          </a:p>
        </p:txBody>
      </p:sp>
      <p:sp>
        <p:nvSpPr>
          <p:cNvPr id="12" name="矩形 259"/>
          <p:cNvSpPr>
            <a:spLocks noChangeArrowheads="1"/>
          </p:cNvSpPr>
          <p:nvPr/>
        </p:nvSpPr>
        <p:spPr bwMode="auto">
          <a:xfrm>
            <a:off x="740744" y="2253601"/>
            <a:ext cx="237626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9600" cap="all" dirty="0" smtClean="0">
                <a:solidFill>
                  <a:srgbClr val="E56B00"/>
                </a:solidFill>
                <a:latin typeface="Impact" panose="020B0806030902050204" pitchFamily="34" charset="0"/>
                <a:cs typeface="Arial" panose="020B0604020202020204" pitchFamily="34" charset="0"/>
              </a:rPr>
              <a:t>201X</a:t>
            </a:r>
            <a:endParaRPr lang="zh-CN" altLang="en-US" sz="9600" cap="all" dirty="0">
              <a:solidFill>
                <a:srgbClr val="E56B00"/>
              </a:solidFill>
              <a:latin typeface="Impact" panose="020B0806030902050204" pitchFamily="34" charset="0"/>
              <a:cs typeface="Arial" panose="020B0604020202020204" pitchFamily="34" charset="0"/>
            </a:endParaRPr>
          </a:p>
        </p:txBody>
      </p:sp>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69783" y="0"/>
            <a:ext cx="4064001" cy="7232650"/>
          </a:xfrm>
          <a:prstGeom prst="rect">
            <a:avLst/>
          </a:prstGeom>
        </p:spPr>
      </p:pic>
    </p:spTree>
    <p:extLst>
      <p:ext uri="{BB962C8B-B14F-4D97-AF65-F5344CB8AC3E}">
        <p14:creationId xmlns:p14="http://schemas.microsoft.com/office/powerpoint/2010/main" val="1044401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2"/>
                                        </p:tgtEl>
                                        <p:attrNameLst>
                                          <p:attrName>ppt_y</p:attrName>
                                        </p:attrNameLst>
                                      </p:cBhvr>
                                      <p:tavLst>
                                        <p:tav tm="0">
                                          <p:val>
                                            <p:strVal val="#ppt_y"/>
                                          </p:val>
                                        </p:tav>
                                        <p:tav tm="100000">
                                          <p:val>
                                            <p:strVal val="#ppt_y"/>
                                          </p:val>
                                        </p:tav>
                                      </p:tavLst>
                                    </p:anim>
                                    <p:anim calcmode="lin" valueType="num">
                                      <p:cBhvr>
                                        <p:cTn id="1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2"/>
                                        </p:tgtEl>
                                      </p:cBhvr>
                                    </p:animEffect>
                                  </p:childTnLst>
                                </p:cTn>
                              </p:par>
                            </p:childTnLst>
                          </p:cTn>
                        </p:par>
                        <p:par>
                          <p:cTn id="18" fill="hold">
                            <p:stCondLst>
                              <p:cond delay="165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12"/>
                                        </p:tgtEl>
                                      </p:cBhvr>
                                    </p:animEffect>
                                    <p:animScale>
                                      <p:cBhvr>
                                        <p:cTn id="21" dur="250" autoRev="1" fill="hold"/>
                                        <p:tgtEl>
                                          <p:spTgt spid="12"/>
                                        </p:tgtEl>
                                      </p:cBhvr>
                                      <p:by x="105000" y="105000"/>
                                    </p:animScale>
                                  </p:childTnLst>
                                </p:cTn>
                              </p:par>
                            </p:childTnLst>
                          </p:cTn>
                        </p:par>
                        <p:par>
                          <p:cTn id="22" fill="hold">
                            <p:stCondLst>
                              <p:cond delay="21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anim calcmode="lin" valueType="num">
                                      <p:cBhvr>
                                        <p:cTn id="2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9"/>
                                        </p:tgtEl>
                                      </p:cBhvr>
                                    </p:animEffect>
                                  </p:childTnLst>
                                </p:cTn>
                              </p:par>
                            </p:childTnLst>
                          </p:cTn>
                        </p:par>
                        <p:par>
                          <p:cTn id="30" fill="hold">
                            <p:stCondLst>
                              <p:cond delay="315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9"/>
                                        </p:tgtEl>
                                      </p:cBhvr>
                                    </p:animEffect>
                                    <p:animScale>
                                      <p:cBhvr>
                                        <p:cTn id="33" dur="250" autoRev="1" fill="hold"/>
                                        <p:tgtEl>
                                          <p:spTgt spid="9"/>
                                        </p:tgtEl>
                                      </p:cBhvr>
                                      <p:by x="105000" y="105000"/>
                                    </p:animScale>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2" grpId="0"/>
      <p:bldP spid="1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5400000">
            <a:off x="5124817" y="2005290"/>
            <a:ext cx="421829" cy="36364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4" name="圆角矩形 3"/>
          <p:cNvSpPr/>
          <p:nvPr/>
        </p:nvSpPr>
        <p:spPr>
          <a:xfrm>
            <a:off x="5844664" y="1806352"/>
            <a:ext cx="4854342" cy="755777"/>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5" name="椭圆 4"/>
          <p:cNvSpPr/>
          <p:nvPr/>
        </p:nvSpPr>
        <p:spPr>
          <a:xfrm>
            <a:off x="5979977" y="1902970"/>
            <a:ext cx="562540" cy="5625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r>
              <a:rPr lang="en-US" altLang="zh-CN" sz="1509" dirty="0" smtClean="0">
                <a:latin typeface="Arial" panose="020B0604020202020204" pitchFamily="34" charset="0"/>
                <a:ea typeface="微软雅黑" panose="020B0503020204020204" pitchFamily="34" charset="-122"/>
                <a:sym typeface="Arial" panose="020B0604020202020204" pitchFamily="34" charset="0"/>
              </a:rPr>
              <a:t>01</a:t>
            </a:r>
            <a:endParaRPr lang="zh-CN" altLang="en-US" sz="1509"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11"/>
          <p:cNvSpPr/>
          <p:nvPr/>
        </p:nvSpPr>
        <p:spPr>
          <a:xfrm>
            <a:off x="-1" y="0"/>
            <a:ext cx="5200420" cy="7232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2184485" y="1337837"/>
            <a:ext cx="1588559" cy="15885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r>
              <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28" name="圆角矩形 27"/>
          <p:cNvSpPr/>
          <p:nvPr/>
        </p:nvSpPr>
        <p:spPr>
          <a:xfrm>
            <a:off x="5844664" y="2863627"/>
            <a:ext cx="4854342" cy="755777"/>
          </a:xfrm>
          <a:prstGeom prst="roundRect">
            <a:avLst>
              <a:gd name="adj" fmla="val 50000"/>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29" name="椭圆 28"/>
          <p:cNvSpPr/>
          <p:nvPr/>
        </p:nvSpPr>
        <p:spPr>
          <a:xfrm>
            <a:off x="5979977" y="2936432"/>
            <a:ext cx="562540" cy="5625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r>
              <a:rPr lang="en-US" altLang="zh-CN" sz="1509" dirty="0" smtClean="0">
                <a:latin typeface="Arial" panose="020B0604020202020204" pitchFamily="34" charset="0"/>
                <a:ea typeface="微软雅黑" panose="020B0503020204020204" pitchFamily="34" charset="-122"/>
                <a:sym typeface="Arial" panose="020B0604020202020204" pitchFamily="34" charset="0"/>
              </a:rPr>
              <a:t>02</a:t>
            </a:r>
            <a:endParaRPr lang="zh-CN" altLang="en-US" sz="1509"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圆角矩形 30"/>
          <p:cNvSpPr/>
          <p:nvPr/>
        </p:nvSpPr>
        <p:spPr>
          <a:xfrm>
            <a:off x="5844664" y="3885183"/>
            <a:ext cx="4854342" cy="755777"/>
          </a:xfrm>
          <a:prstGeom prst="roundRect">
            <a:avLst>
              <a:gd name="adj" fmla="val 50000"/>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5979977" y="3969894"/>
            <a:ext cx="562540" cy="5625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r>
              <a:rPr lang="en-US" altLang="zh-CN" sz="1509" dirty="0" smtClean="0">
                <a:latin typeface="Arial" panose="020B0604020202020204" pitchFamily="34" charset="0"/>
                <a:ea typeface="微软雅黑" panose="020B0503020204020204" pitchFamily="34" charset="-122"/>
                <a:sym typeface="Arial" panose="020B0604020202020204" pitchFamily="34" charset="0"/>
              </a:rPr>
              <a:t>03</a:t>
            </a:r>
            <a:endParaRPr lang="zh-CN" altLang="en-US" sz="1509"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圆角矩形 33"/>
          <p:cNvSpPr/>
          <p:nvPr/>
        </p:nvSpPr>
        <p:spPr>
          <a:xfrm>
            <a:off x="5844664" y="4906739"/>
            <a:ext cx="4854342" cy="755777"/>
          </a:xfrm>
          <a:prstGeom prst="roundRect">
            <a:avLst>
              <a:gd name="adj" fmla="val 50000"/>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5" name="椭圆 34"/>
          <p:cNvSpPr/>
          <p:nvPr/>
        </p:nvSpPr>
        <p:spPr>
          <a:xfrm>
            <a:off x="5979977" y="5003357"/>
            <a:ext cx="562540" cy="56254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r>
              <a:rPr lang="en-US" altLang="zh-CN" sz="1509" dirty="0" smtClean="0">
                <a:latin typeface="Arial" panose="020B0604020202020204" pitchFamily="34" charset="0"/>
                <a:ea typeface="微软雅黑" panose="020B0503020204020204" pitchFamily="34" charset="-122"/>
                <a:sym typeface="Arial" panose="020B0604020202020204" pitchFamily="34" charset="0"/>
              </a:rPr>
              <a:t>04</a:t>
            </a:r>
            <a:endParaRPr lang="zh-CN" altLang="en-US" sz="1509"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MH_Entry_1"/>
          <p:cNvSpPr/>
          <p:nvPr>
            <p:custDataLst>
              <p:tags r:id="rId1"/>
            </p:custDataLst>
          </p:nvPr>
        </p:nvSpPr>
        <p:spPr>
          <a:xfrm>
            <a:off x="7213455" y="1885100"/>
            <a:ext cx="2466542"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a:t>
            </a:r>
            <a:r>
              <a:rPr lang="zh-CN" altLang="en-US" sz="2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概述</a:t>
            </a:r>
            <a:endParaRPr lang="en-US" altLang="zh-CN" sz="2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2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2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MH_Entry_2"/>
          <p:cNvSpPr/>
          <p:nvPr>
            <p:custDataLst>
              <p:tags r:id="rId2"/>
            </p:custDataLst>
          </p:nvPr>
        </p:nvSpPr>
        <p:spPr>
          <a:xfrm>
            <a:off x="7213455" y="2918902"/>
            <a:ext cx="2466542"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2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2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MH_Entry_3"/>
          <p:cNvSpPr/>
          <p:nvPr>
            <p:custDataLst>
              <p:tags r:id="rId3"/>
            </p:custDataLst>
          </p:nvPr>
        </p:nvSpPr>
        <p:spPr>
          <a:xfrm>
            <a:off x="7213455" y="3952704"/>
            <a:ext cx="2466542"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2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2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MH_Entry_4"/>
          <p:cNvSpPr/>
          <p:nvPr>
            <p:custDataLst>
              <p:tags r:id="rId4"/>
            </p:custDataLst>
          </p:nvPr>
        </p:nvSpPr>
        <p:spPr>
          <a:xfrm>
            <a:off x="7213455" y="4986506"/>
            <a:ext cx="2466542"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明年工作</a:t>
            </a:r>
            <a:r>
              <a:rPr lang="zh-CN" altLang="en-US" sz="2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计划</a:t>
            </a:r>
            <a:endParaRPr lang="en-US" altLang="zh-CN" sz="2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12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2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562595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4464" y="2984239"/>
            <a:ext cx="4273599" cy="1264172"/>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2" name="圆角矩形 1"/>
          <p:cNvSpPr/>
          <p:nvPr/>
        </p:nvSpPr>
        <p:spPr>
          <a:xfrm>
            <a:off x="4269135" y="2984239"/>
            <a:ext cx="8589615" cy="126417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3121479" y="3145850"/>
            <a:ext cx="940950" cy="94094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6501074" y="3062326"/>
            <a:ext cx="4125737" cy="11079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4800"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a:t>
            </a:r>
            <a:r>
              <a:rPr lang="zh-CN" altLang="en-US" sz="4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概述</a:t>
            </a:r>
            <a:endParaRPr lang="en-US" altLang="zh-CN" sz="4800"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2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0058706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5" name="Group 5"/>
          <p:cNvGrpSpPr>
            <a:grpSpLocks/>
          </p:cNvGrpSpPr>
          <p:nvPr/>
        </p:nvGrpSpPr>
        <p:grpSpPr bwMode="auto">
          <a:xfrm>
            <a:off x="2382217" y="2009070"/>
            <a:ext cx="732194" cy="732194"/>
            <a:chOff x="0" y="0"/>
            <a:chExt cx="520701" cy="520701"/>
          </a:xfrm>
        </p:grpSpPr>
        <p:sp>
          <p:nvSpPr>
            <p:cNvPr id="20486" name="AutoShape 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87" name="AutoShape 7"/>
            <p:cNvSpPr>
              <a:spLocks/>
            </p:cNvSpPr>
            <p:nvPr/>
          </p:nvSpPr>
          <p:spPr bwMode="auto">
            <a:xfrm>
              <a:off x="109537" y="125413"/>
              <a:ext cx="406401" cy="395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5" y="2541"/>
                  </a:moveTo>
                  <a:cubicBezTo>
                    <a:pt x="13321" y="4495"/>
                    <a:pt x="13321" y="4495"/>
                    <a:pt x="13321" y="4495"/>
                  </a:cubicBezTo>
                  <a:cubicBezTo>
                    <a:pt x="12274" y="3225"/>
                    <a:pt x="12274" y="3225"/>
                    <a:pt x="12274" y="3225"/>
                  </a:cubicBezTo>
                  <a:cubicBezTo>
                    <a:pt x="10086" y="586"/>
                    <a:pt x="10086" y="586"/>
                    <a:pt x="10086" y="586"/>
                  </a:cubicBezTo>
                  <a:cubicBezTo>
                    <a:pt x="9896" y="781"/>
                    <a:pt x="9896" y="781"/>
                    <a:pt x="9896" y="781"/>
                  </a:cubicBezTo>
                  <a:cubicBezTo>
                    <a:pt x="9610" y="390"/>
                    <a:pt x="9610" y="390"/>
                    <a:pt x="9610" y="390"/>
                  </a:cubicBezTo>
                  <a:cubicBezTo>
                    <a:pt x="6470" y="0"/>
                    <a:pt x="6470" y="0"/>
                    <a:pt x="6470" y="0"/>
                  </a:cubicBezTo>
                  <a:cubicBezTo>
                    <a:pt x="4662" y="3029"/>
                    <a:pt x="4662" y="3029"/>
                    <a:pt x="4662" y="3029"/>
                  </a:cubicBezTo>
                  <a:cubicBezTo>
                    <a:pt x="0" y="5571"/>
                    <a:pt x="0" y="5571"/>
                    <a:pt x="0" y="5571"/>
                  </a:cubicBezTo>
                  <a:cubicBezTo>
                    <a:pt x="1998" y="8307"/>
                    <a:pt x="1998" y="8307"/>
                    <a:pt x="1998" y="8307"/>
                  </a:cubicBezTo>
                  <a:cubicBezTo>
                    <a:pt x="3520" y="10262"/>
                    <a:pt x="3520" y="10262"/>
                    <a:pt x="3520" y="10262"/>
                  </a:cubicBezTo>
                  <a:cubicBezTo>
                    <a:pt x="190" y="13292"/>
                    <a:pt x="190" y="13292"/>
                    <a:pt x="190" y="13292"/>
                  </a:cubicBezTo>
                  <a:cubicBezTo>
                    <a:pt x="7231" y="21502"/>
                    <a:pt x="7231" y="21502"/>
                    <a:pt x="7231" y="21502"/>
                  </a:cubicBezTo>
                  <a:cubicBezTo>
                    <a:pt x="7422" y="21600"/>
                    <a:pt x="7707" y="21600"/>
                    <a:pt x="7992" y="21600"/>
                  </a:cubicBezTo>
                  <a:cubicBezTo>
                    <a:pt x="14844" y="21600"/>
                    <a:pt x="20553" y="16419"/>
                    <a:pt x="21600" y="9676"/>
                  </a:cubicBezTo>
                  <a:lnTo>
                    <a:pt x="15605" y="2541"/>
                  </a:lnTo>
                  <a:close/>
                </a:path>
              </a:pathLst>
            </a:custGeom>
            <a:solidFill>
              <a:schemeClr val="accent1">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88" name="AutoShape 8"/>
            <p:cNvSpPr>
              <a:spLocks/>
            </p:cNvSpPr>
            <p:nvPr/>
          </p:nvSpPr>
          <p:spPr bwMode="auto">
            <a:xfrm>
              <a:off x="107950" y="117475"/>
              <a:ext cx="303213" cy="149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63" y="21599"/>
                  </a:moveTo>
                  <a:cubicBezTo>
                    <a:pt x="15209" y="21599"/>
                    <a:pt x="19043" y="19518"/>
                    <a:pt x="21599" y="16134"/>
                  </a:cubicBezTo>
                  <a:cubicBezTo>
                    <a:pt x="21472" y="10149"/>
                    <a:pt x="21472" y="10149"/>
                    <a:pt x="21472" y="10149"/>
                  </a:cubicBezTo>
                  <a:cubicBezTo>
                    <a:pt x="21472" y="8327"/>
                    <a:pt x="20833" y="6766"/>
                    <a:pt x="19810" y="6766"/>
                  </a:cubicBezTo>
                  <a:cubicBezTo>
                    <a:pt x="14698" y="6766"/>
                    <a:pt x="14698" y="6766"/>
                    <a:pt x="14698" y="6766"/>
                  </a:cubicBezTo>
                  <a:cubicBezTo>
                    <a:pt x="14442" y="2862"/>
                    <a:pt x="12781" y="0"/>
                    <a:pt x="10863" y="0"/>
                  </a:cubicBezTo>
                  <a:cubicBezTo>
                    <a:pt x="8818" y="0"/>
                    <a:pt x="7157" y="2862"/>
                    <a:pt x="6901" y="7026"/>
                  </a:cubicBezTo>
                  <a:cubicBezTo>
                    <a:pt x="1661" y="7026"/>
                    <a:pt x="1661" y="7026"/>
                    <a:pt x="1661" y="7026"/>
                  </a:cubicBezTo>
                  <a:cubicBezTo>
                    <a:pt x="766" y="7026"/>
                    <a:pt x="0" y="8587"/>
                    <a:pt x="0" y="10409"/>
                  </a:cubicBezTo>
                  <a:cubicBezTo>
                    <a:pt x="127" y="15874"/>
                    <a:pt x="127" y="15874"/>
                    <a:pt x="127" y="15874"/>
                  </a:cubicBezTo>
                  <a:cubicBezTo>
                    <a:pt x="2556" y="19518"/>
                    <a:pt x="6518" y="21599"/>
                    <a:pt x="10863" y="21599"/>
                  </a:cubicBezTo>
                  <a:close/>
                  <a:moveTo>
                    <a:pt x="10863" y="20038"/>
                  </a:moveTo>
                  <a:cubicBezTo>
                    <a:pt x="10097" y="20038"/>
                    <a:pt x="9457" y="19257"/>
                    <a:pt x="9457" y="18737"/>
                  </a:cubicBezTo>
                  <a:cubicBezTo>
                    <a:pt x="9457" y="17956"/>
                    <a:pt x="10097" y="17436"/>
                    <a:pt x="10863" y="17436"/>
                  </a:cubicBezTo>
                  <a:cubicBezTo>
                    <a:pt x="11502" y="17436"/>
                    <a:pt x="12142" y="17956"/>
                    <a:pt x="12142" y="18737"/>
                  </a:cubicBezTo>
                  <a:cubicBezTo>
                    <a:pt x="12142" y="19257"/>
                    <a:pt x="11502" y="20038"/>
                    <a:pt x="10863" y="20038"/>
                  </a:cubicBezTo>
                  <a:close/>
                  <a:moveTo>
                    <a:pt x="10863" y="1821"/>
                  </a:moveTo>
                  <a:cubicBezTo>
                    <a:pt x="12397" y="1821"/>
                    <a:pt x="13803" y="3903"/>
                    <a:pt x="14314" y="6766"/>
                  </a:cubicBezTo>
                  <a:cubicBezTo>
                    <a:pt x="7285" y="7026"/>
                    <a:pt x="7285" y="7026"/>
                    <a:pt x="7285" y="7026"/>
                  </a:cubicBezTo>
                  <a:cubicBezTo>
                    <a:pt x="7668" y="3903"/>
                    <a:pt x="9074" y="1821"/>
                    <a:pt x="10863" y="1821"/>
                  </a:cubicBez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89" name="AutoShape 9"/>
            <p:cNvSpPr>
              <a:spLocks/>
            </p:cNvSpPr>
            <p:nvPr/>
          </p:nvSpPr>
          <p:spPr bwMode="auto">
            <a:xfrm>
              <a:off x="107950" y="238125"/>
              <a:ext cx="303213"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472" y="0"/>
                  </a:moveTo>
                  <a:cubicBezTo>
                    <a:pt x="18915" y="3646"/>
                    <a:pt x="15081" y="5890"/>
                    <a:pt x="10736" y="5890"/>
                  </a:cubicBezTo>
                  <a:cubicBezTo>
                    <a:pt x="6518" y="5890"/>
                    <a:pt x="2684" y="3646"/>
                    <a:pt x="0" y="0"/>
                  </a:cubicBezTo>
                  <a:cubicBezTo>
                    <a:pt x="127" y="17953"/>
                    <a:pt x="127" y="17953"/>
                    <a:pt x="127" y="17953"/>
                  </a:cubicBezTo>
                  <a:cubicBezTo>
                    <a:pt x="127" y="20197"/>
                    <a:pt x="894" y="21599"/>
                    <a:pt x="1789" y="21599"/>
                  </a:cubicBezTo>
                  <a:cubicBezTo>
                    <a:pt x="19938" y="21319"/>
                    <a:pt x="19938" y="21319"/>
                    <a:pt x="19938" y="21319"/>
                  </a:cubicBezTo>
                  <a:cubicBezTo>
                    <a:pt x="20833" y="21319"/>
                    <a:pt x="21599" y="19636"/>
                    <a:pt x="21599" y="17672"/>
                  </a:cubicBezTo>
                  <a:lnTo>
                    <a:pt x="21472" y="0"/>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490" name="Group 10"/>
          <p:cNvGrpSpPr>
            <a:grpSpLocks/>
          </p:cNvGrpSpPr>
          <p:nvPr/>
        </p:nvGrpSpPr>
        <p:grpSpPr bwMode="auto">
          <a:xfrm>
            <a:off x="2366590" y="4259227"/>
            <a:ext cx="734427" cy="732194"/>
            <a:chOff x="-1" y="0"/>
            <a:chExt cx="522289" cy="520701"/>
          </a:xfrm>
        </p:grpSpPr>
        <p:sp>
          <p:nvSpPr>
            <p:cNvPr id="2" name="AutoShape 11"/>
            <p:cNvSpPr>
              <a:spLocks/>
            </p:cNvSpPr>
            <p:nvPr/>
          </p:nvSpPr>
          <p:spPr bwMode="auto">
            <a:xfrm>
              <a:off x="-1"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2" name="AutoShape 12"/>
            <p:cNvSpPr>
              <a:spLocks/>
            </p:cNvSpPr>
            <p:nvPr/>
          </p:nvSpPr>
          <p:spPr bwMode="auto">
            <a:xfrm>
              <a:off x="63499" y="187325"/>
              <a:ext cx="458789" cy="320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19"/>
                  </a:moveTo>
                  <a:cubicBezTo>
                    <a:pt x="18140" y="1930"/>
                    <a:pt x="18140" y="1930"/>
                    <a:pt x="18140" y="1930"/>
                  </a:cubicBezTo>
                  <a:cubicBezTo>
                    <a:pt x="9787" y="0"/>
                    <a:pt x="9787" y="0"/>
                    <a:pt x="9787" y="0"/>
                  </a:cubicBezTo>
                  <a:cubicBezTo>
                    <a:pt x="3037" y="724"/>
                    <a:pt x="3037" y="724"/>
                    <a:pt x="3037" y="724"/>
                  </a:cubicBezTo>
                  <a:cubicBezTo>
                    <a:pt x="0" y="1930"/>
                    <a:pt x="0" y="1930"/>
                    <a:pt x="0" y="1930"/>
                  </a:cubicBezTo>
                  <a:cubicBezTo>
                    <a:pt x="5062" y="9653"/>
                    <a:pt x="5062" y="9653"/>
                    <a:pt x="5062" y="9653"/>
                  </a:cubicBezTo>
                  <a:cubicBezTo>
                    <a:pt x="12824" y="21600"/>
                    <a:pt x="12824" y="21600"/>
                    <a:pt x="12824" y="21600"/>
                  </a:cubicBezTo>
                  <a:cubicBezTo>
                    <a:pt x="17465" y="19789"/>
                    <a:pt x="21009" y="14118"/>
                    <a:pt x="21599" y="7119"/>
                  </a:cubicBezTo>
                  <a:close/>
                </a:path>
              </a:pathLst>
            </a:custGeom>
            <a:solidFill>
              <a:schemeClr val="accent2">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3" name="AutoShape 13"/>
            <p:cNvSpPr>
              <a:spLocks/>
            </p:cNvSpPr>
            <p:nvPr/>
          </p:nvSpPr>
          <p:spPr bwMode="auto">
            <a:xfrm>
              <a:off x="163512" y="258763"/>
              <a:ext cx="187325" cy="96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23" y="8799"/>
                  </a:moveTo>
                  <a:cubicBezTo>
                    <a:pt x="11215" y="8399"/>
                    <a:pt x="11215" y="8399"/>
                    <a:pt x="11215" y="8399"/>
                  </a:cubicBezTo>
                  <a:cubicBezTo>
                    <a:pt x="0" y="0"/>
                    <a:pt x="0" y="0"/>
                    <a:pt x="0" y="0"/>
                  </a:cubicBezTo>
                  <a:cubicBezTo>
                    <a:pt x="0" y="12400"/>
                    <a:pt x="0" y="12400"/>
                    <a:pt x="0" y="12400"/>
                  </a:cubicBezTo>
                  <a:cubicBezTo>
                    <a:pt x="0" y="17599"/>
                    <a:pt x="4776" y="21599"/>
                    <a:pt x="10800" y="21599"/>
                  </a:cubicBezTo>
                  <a:cubicBezTo>
                    <a:pt x="16823" y="21599"/>
                    <a:pt x="21599" y="17599"/>
                    <a:pt x="21599" y="12400"/>
                  </a:cubicBezTo>
                  <a:cubicBezTo>
                    <a:pt x="21599" y="800"/>
                    <a:pt x="21599" y="800"/>
                    <a:pt x="21599" y="800"/>
                  </a:cubicBezTo>
                  <a:lnTo>
                    <a:pt x="11423" y="8799"/>
                  </a:lnTo>
                  <a:close/>
                </a:path>
              </a:pathLst>
            </a:custGeom>
            <a:solidFill>
              <a:srgbClr val="E3E3E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4" name="AutoShape 14"/>
            <p:cNvSpPr>
              <a:spLocks/>
            </p:cNvSpPr>
            <p:nvPr/>
          </p:nvSpPr>
          <p:spPr bwMode="auto">
            <a:xfrm>
              <a:off x="63499" y="131763"/>
              <a:ext cx="403226"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236"/>
                  </a:moveTo>
                  <a:cubicBezTo>
                    <a:pt x="20735" y="16699"/>
                    <a:pt x="20735" y="16699"/>
                    <a:pt x="20735" y="16699"/>
                  </a:cubicBezTo>
                  <a:cubicBezTo>
                    <a:pt x="20735" y="16517"/>
                    <a:pt x="20735" y="16154"/>
                    <a:pt x="20735" y="15973"/>
                  </a:cubicBezTo>
                  <a:cubicBezTo>
                    <a:pt x="20735" y="8712"/>
                    <a:pt x="20735" y="8712"/>
                    <a:pt x="20735" y="8712"/>
                  </a:cubicBezTo>
                  <a:cubicBezTo>
                    <a:pt x="20735" y="8712"/>
                    <a:pt x="20735" y="8712"/>
                    <a:pt x="20735" y="8712"/>
                  </a:cubicBezTo>
                  <a:cubicBezTo>
                    <a:pt x="20735" y="8712"/>
                    <a:pt x="20735" y="8712"/>
                    <a:pt x="20735" y="8712"/>
                  </a:cubicBezTo>
                  <a:cubicBezTo>
                    <a:pt x="20735" y="8531"/>
                    <a:pt x="20735" y="8531"/>
                    <a:pt x="20735" y="8531"/>
                  </a:cubicBezTo>
                  <a:cubicBezTo>
                    <a:pt x="20639" y="8531"/>
                    <a:pt x="20639" y="8531"/>
                    <a:pt x="20639" y="8531"/>
                  </a:cubicBezTo>
                  <a:cubicBezTo>
                    <a:pt x="10367" y="0"/>
                    <a:pt x="10367" y="0"/>
                    <a:pt x="10367" y="0"/>
                  </a:cubicBezTo>
                  <a:cubicBezTo>
                    <a:pt x="0" y="8531"/>
                    <a:pt x="0" y="8531"/>
                    <a:pt x="0" y="8531"/>
                  </a:cubicBezTo>
                  <a:cubicBezTo>
                    <a:pt x="10655" y="16336"/>
                    <a:pt x="10655" y="16336"/>
                    <a:pt x="10655" y="16336"/>
                  </a:cubicBezTo>
                  <a:cubicBezTo>
                    <a:pt x="20063" y="9075"/>
                    <a:pt x="20063" y="9075"/>
                    <a:pt x="20063" y="9075"/>
                  </a:cubicBezTo>
                  <a:cubicBezTo>
                    <a:pt x="20063" y="16699"/>
                    <a:pt x="20063" y="16699"/>
                    <a:pt x="20063" y="16699"/>
                  </a:cubicBezTo>
                  <a:cubicBezTo>
                    <a:pt x="19295" y="21236"/>
                    <a:pt x="19295" y="21236"/>
                    <a:pt x="19295" y="21236"/>
                  </a:cubicBezTo>
                  <a:cubicBezTo>
                    <a:pt x="19871" y="21600"/>
                    <a:pt x="19871" y="21600"/>
                    <a:pt x="19871" y="21600"/>
                  </a:cubicBezTo>
                  <a:cubicBezTo>
                    <a:pt x="20159" y="20329"/>
                    <a:pt x="20159" y="20329"/>
                    <a:pt x="20159" y="20329"/>
                  </a:cubicBezTo>
                  <a:cubicBezTo>
                    <a:pt x="20159" y="21600"/>
                    <a:pt x="20159" y="21600"/>
                    <a:pt x="20159" y="21600"/>
                  </a:cubicBezTo>
                  <a:cubicBezTo>
                    <a:pt x="20735" y="21600"/>
                    <a:pt x="20735" y="21600"/>
                    <a:pt x="20735" y="21600"/>
                  </a:cubicBezTo>
                  <a:cubicBezTo>
                    <a:pt x="20735" y="20329"/>
                    <a:pt x="20735" y="20329"/>
                    <a:pt x="20735" y="20329"/>
                  </a:cubicBezTo>
                  <a:cubicBezTo>
                    <a:pt x="21023" y="21600"/>
                    <a:pt x="21023" y="21600"/>
                    <a:pt x="21023" y="21600"/>
                  </a:cubicBezTo>
                  <a:lnTo>
                    <a:pt x="21599" y="21236"/>
                  </a:lnTo>
                  <a:close/>
                </a:path>
              </a:pathLst>
            </a:custGeom>
            <a:solidFill>
              <a:srgbClr val="E3E3E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495" name="Group 15"/>
          <p:cNvGrpSpPr>
            <a:grpSpLocks/>
          </p:cNvGrpSpPr>
          <p:nvPr/>
        </p:nvGrpSpPr>
        <p:grpSpPr bwMode="auto">
          <a:xfrm>
            <a:off x="9429585" y="2009070"/>
            <a:ext cx="732194" cy="732194"/>
            <a:chOff x="0" y="0"/>
            <a:chExt cx="520701" cy="520701"/>
          </a:xfrm>
        </p:grpSpPr>
        <p:sp>
          <p:nvSpPr>
            <p:cNvPr id="20496" name="AutoShape 1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7" name="AutoShape 17"/>
            <p:cNvSpPr>
              <a:spLocks/>
            </p:cNvSpPr>
            <p:nvPr/>
          </p:nvSpPr>
          <p:spPr bwMode="auto">
            <a:xfrm>
              <a:off x="144463" y="95250"/>
              <a:ext cx="333376" cy="425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5610"/>
                  </a:moveTo>
                  <a:cubicBezTo>
                    <a:pt x="3367" y="0"/>
                    <a:pt x="3367" y="0"/>
                    <a:pt x="3367" y="0"/>
                  </a:cubicBezTo>
                  <a:cubicBezTo>
                    <a:pt x="1393" y="1361"/>
                    <a:pt x="1393" y="1361"/>
                    <a:pt x="1393" y="1361"/>
                  </a:cubicBezTo>
                  <a:cubicBezTo>
                    <a:pt x="3251" y="3357"/>
                    <a:pt x="3251" y="3357"/>
                    <a:pt x="3251" y="3357"/>
                  </a:cubicBezTo>
                  <a:cubicBezTo>
                    <a:pt x="0" y="7986"/>
                    <a:pt x="0" y="7986"/>
                    <a:pt x="0" y="7986"/>
                  </a:cubicBezTo>
                  <a:cubicBezTo>
                    <a:pt x="2090" y="9983"/>
                    <a:pt x="2090" y="9983"/>
                    <a:pt x="2090" y="9983"/>
                  </a:cubicBezTo>
                  <a:cubicBezTo>
                    <a:pt x="1161" y="10618"/>
                    <a:pt x="1161" y="10618"/>
                    <a:pt x="1161" y="10618"/>
                  </a:cubicBezTo>
                  <a:cubicBezTo>
                    <a:pt x="7200" y="15882"/>
                    <a:pt x="7200" y="15882"/>
                    <a:pt x="7200" y="15882"/>
                  </a:cubicBezTo>
                  <a:cubicBezTo>
                    <a:pt x="3832" y="17243"/>
                    <a:pt x="3832" y="17243"/>
                    <a:pt x="3832" y="17243"/>
                  </a:cubicBezTo>
                  <a:cubicBezTo>
                    <a:pt x="8709" y="21600"/>
                    <a:pt x="8709" y="21600"/>
                    <a:pt x="8709" y="21600"/>
                  </a:cubicBezTo>
                  <a:cubicBezTo>
                    <a:pt x="14051" y="21236"/>
                    <a:pt x="18812" y="18968"/>
                    <a:pt x="21599" y="15610"/>
                  </a:cubicBezTo>
                  <a:close/>
                </a:path>
              </a:pathLst>
            </a:custGeom>
            <a:solidFill>
              <a:schemeClr val="accent3">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8" name="AutoShape 18"/>
            <p:cNvSpPr>
              <a:spLocks/>
            </p:cNvSpPr>
            <p:nvPr/>
          </p:nvSpPr>
          <p:spPr bwMode="auto">
            <a:xfrm>
              <a:off x="165100" y="93663"/>
              <a:ext cx="3651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3600"/>
                  </a:moveTo>
                  <a:lnTo>
                    <a:pt x="19721" y="0"/>
                  </a:lnTo>
                  <a:lnTo>
                    <a:pt x="0" y="18000"/>
                  </a:lnTo>
                  <a:lnTo>
                    <a:pt x="1878" y="21600"/>
                  </a:lnTo>
                  <a:lnTo>
                    <a:pt x="21600" y="3600"/>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9" name="AutoShape 19"/>
            <p:cNvSpPr>
              <a:spLocks/>
            </p:cNvSpPr>
            <p:nvPr/>
          </p:nvSpPr>
          <p:spPr bwMode="auto">
            <a:xfrm>
              <a:off x="273051" y="258763"/>
              <a:ext cx="65088" cy="49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7" y="21599"/>
                  </a:moveTo>
                  <a:lnTo>
                    <a:pt x="21599" y="3483"/>
                  </a:lnTo>
                  <a:lnTo>
                    <a:pt x="18965" y="0"/>
                  </a:lnTo>
                  <a:lnTo>
                    <a:pt x="0" y="18116"/>
                  </a:lnTo>
                  <a:lnTo>
                    <a:pt x="2107" y="21599"/>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0" name="AutoShape 20"/>
            <p:cNvSpPr>
              <a:spLocks/>
            </p:cNvSpPr>
            <p:nvPr/>
          </p:nvSpPr>
          <p:spPr bwMode="auto">
            <a:xfrm>
              <a:off x="144463" y="104775"/>
              <a:ext cx="231775" cy="338139"/>
            </a:xfrm>
            <a:custGeom>
              <a:avLst/>
              <a:gdLst>
                <a:gd name="T0" fmla="+- 0 11314 1028"/>
                <a:gd name="T1" fmla="*/ T0 w 20572"/>
                <a:gd name="T2" fmla="*/ 10800 h 21600"/>
                <a:gd name="T3" fmla="+- 0 11314 1028"/>
                <a:gd name="T4" fmla="*/ T3 w 20572"/>
                <a:gd name="T5" fmla="*/ 10800 h 21600"/>
                <a:gd name="T6" fmla="+- 0 11314 1028"/>
                <a:gd name="T7" fmla="*/ T6 w 20572"/>
                <a:gd name="T8" fmla="*/ 10800 h 21600"/>
                <a:gd name="T9" fmla="+- 0 11314 1028"/>
                <a:gd name="T10" fmla="*/ T9 w 20572"/>
                <a:gd name="T11" fmla="*/ 10800 h 21600"/>
              </a:gdLst>
              <a:ahLst/>
              <a:cxnLst>
                <a:cxn ang="0">
                  <a:pos x="T1" y="T2"/>
                </a:cxn>
                <a:cxn ang="0">
                  <a:pos x="T4" y="T5"/>
                </a:cxn>
                <a:cxn ang="0">
                  <a:pos x="T7" y="T8"/>
                </a:cxn>
                <a:cxn ang="0">
                  <a:pos x="T10" y="T11"/>
                </a:cxn>
              </a:cxnLst>
              <a:rect l="0" t="0" r="r" b="b"/>
              <a:pathLst>
                <a:path w="20572" h="21600">
                  <a:moveTo>
                    <a:pt x="16892" y="18742"/>
                  </a:moveTo>
                  <a:cubicBezTo>
                    <a:pt x="13852" y="18742"/>
                    <a:pt x="13852" y="18742"/>
                    <a:pt x="13852" y="18742"/>
                  </a:cubicBezTo>
                  <a:cubicBezTo>
                    <a:pt x="13852" y="18171"/>
                    <a:pt x="13852" y="18171"/>
                    <a:pt x="13852" y="18171"/>
                  </a:cubicBezTo>
                  <a:cubicBezTo>
                    <a:pt x="13852" y="18057"/>
                    <a:pt x="14012" y="18057"/>
                    <a:pt x="14012" y="17942"/>
                  </a:cubicBezTo>
                  <a:cubicBezTo>
                    <a:pt x="14012" y="17257"/>
                    <a:pt x="13371" y="16685"/>
                    <a:pt x="12412" y="16457"/>
                  </a:cubicBezTo>
                  <a:cubicBezTo>
                    <a:pt x="12412" y="15885"/>
                    <a:pt x="12412" y="15885"/>
                    <a:pt x="12412" y="15885"/>
                  </a:cubicBezTo>
                  <a:cubicBezTo>
                    <a:pt x="12891" y="15771"/>
                    <a:pt x="13212" y="15657"/>
                    <a:pt x="13532" y="15542"/>
                  </a:cubicBezTo>
                  <a:cubicBezTo>
                    <a:pt x="13691" y="15542"/>
                    <a:pt x="13691" y="15542"/>
                    <a:pt x="13691" y="15542"/>
                  </a:cubicBezTo>
                  <a:cubicBezTo>
                    <a:pt x="20572" y="12228"/>
                    <a:pt x="20572" y="12228"/>
                    <a:pt x="20572" y="12228"/>
                  </a:cubicBezTo>
                  <a:cubicBezTo>
                    <a:pt x="19772" y="11428"/>
                    <a:pt x="19772" y="11428"/>
                    <a:pt x="19772" y="11428"/>
                  </a:cubicBezTo>
                  <a:cubicBezTo>
                    <a:pt x="12732" y="14742"/>
                    <a:pt x="12732" y="14742"/>
                    <a:pt x="12732" y="14742"/>
                  </a:cubicBezTo>
                  <a:cubicBezTo>
                    <a:pt x="12891" y="14742"/>
                    <a:pt x="12891" y="14742"/>
                    <a:pt x="12891" y="14742"/>
                  </a:cubicBezTo>
                  <a:cubicBezTo>
                    <a:pt x="8572" y="15199"/>
                    <a:pt x="4411" y="13942"/>
                    <a:pt x="2651" y="11314"/>
                  </a:cubicBezTo>
                  <a:cubicBezTo>
                    <a:pt x="1051" y="8914"/>
                    <a:pt x="2012" y="6057"/>
                    <a:pt x="4732" y="4000"/>
                  </a:cubicBezTo>
                  <a:cubicBezTo>
                    <a:pt x="12252" y="11885"/>
                    <a:pt x="12252" y="11885"/>
                    <a:pt x="12252" y="11885"/>
                  </a:cubicBezTo>
                  <a:cubicBezTo>
                    <a:pt x="15611" y="10171"/>
                    <a:pt x="15611" y="10171"/>
                    <a:pt x="15611" y="10171"/>
                  </a:cubicBezTo>
                  <a:cubicBezTo>
                    <a:pt x="6011" y="800"/>
                    <a:pt x="6011" y="800"/>
                    <a:pt x="6011" y="800"/>
                  </a:cubicBezTo>
                  <a:cubicBezTo>
                    <a:pt x="5532" y="1028"/>
                    <a:pt x="5532" y="1028"/>
                    <a:pt x="5532" y="1028"/>
                  </a:cubicBezTo>
                  <a:cubicBezTo>
                    <a:pt x="4411" y="0"/>
                    <a:pt x="4411" y="0"/>
                    <a:pt x="4411" y="0"/>
                  </a:cubicBezTo>
                  <a:cubicBezTo>
                    <a:pt x="2651" y="914"/>
                    <a:pt x="2651" y="914"/>
                    <a:pt x="2651" y="914"/>
                  </a:cubicBezTo>
                  <a:cubicBezTo>
                    <a:pt x="3612" y="1942"/>
                    <a:pt x="3612" y="1942"/>
                    <a:pt x="3612" y="1942"/>
                  </a:cubicBezTo>
                  <a:cubicBezTo>
                    <a:pt x="3132" y="2171"/>
                    <a:pt x="3132" y="2171"/>
                    <a:pt x="3132" y="2171"/>
                  </a:cubicBezTo>
                  <a:cubicBezTo>
                    <a:pt x="3771" y="2971"/>
                    <a:pt x="3771" y="2971"/>
                    <a:pt x="3771" y="2971"/>
                  </a:cubicBezTo>
                  <a:cubicBezTo>
                    <a:pt x="251" y="5257"/>
                    <a:pt x="-1028" y="8800"/>
                    <a:pt x="891" y="11885"/>
                  </a:cubicBezTo>
                  <a:cubicBezTo>
                    <a:pt x="2651" y="14514"/>
                    <a:pt x="7772" y="16114"/>
                    <a:pt x="11451" y="15885"/>
                  </a:cubicBezTo>
                  <a:cubicBezTo>
                    <a:pt x="11451" y="16457"/>
                    <a:pt x="11451" y="16457"/>
                    <a:pt x="11451" y="16457"/>
                  </a:cubicBezTo>
                  <a:cubicBezTo>
                    <a:pt x="10492" y="16685"/>
                    <a:pt x="9852" y="17257"/>
                    <a:pt x="9852" y="17942"/>
                  </a:cubicBezTo>
                  <a:cubicBezTo>
                    <a:pt x="9852" y="18742"/>
                    <a:pt x="9852" y="18742"/>
                    <a:pt x="9852" y="18742"/>
                  </a:cubicBezTo>
                  <a:cubicBezTo>
                    <a:pt x="6971" y="18742"/>
                    <a:pt x="6971" y="18742"/>
                    <a:pt x="6971" y="18742"/>
                  </a:cubicBezTo>
                  <a:cubicBezTo>
                    <a:pt x="5851" y="18742"/>
                    <a:pt x="5051" y="19428"/>
                    <a:pt x="5051" y="20228"/>
                  </a:cubicBezTo>
                  <a:cubicBezTo>
                    <a:pt x="5051" y="20914"/>
                    <a:pt x="5851" y="21599"/>
                    <a:pt x="6971" y="21599"/>
                  </a:cubicBezTo>
                  <a:cubicBezTo>
                    <a:pt x="16892" y="21599"/>
                    <a:pt x="16892" y="21599"/>
                    <a:pt x="16892" y="21599"/>
                  </a:cubicBezTo>
                  <a:cubicBezTo>
                    <a:pt x="18012" y="21599"/>
                    <a:pt x="18812" y="20914"/>
                    <a:pt x="18812" y="20228"/>
                  </a:cubicBezTo>
                  <a:cubicBezTo>
                    <a:pt x="18812" y="19428"/>
                    <a:pt x="18012" y="18742"/>
                    <a:pt x="16892" y="18742"/>
                  </a:cubicBez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501" name="Group 21"/>
          <p:cNvGrpSpPr>
            <a:grpSpLocks/>
          </p:cNvGrpSpPr>
          <p:nvPr/>
        </p:nvGrpSpPr>
        <p:grpSpPr bwMode="auto">
          <a:xfrm>
            <a:off x="9427354" y="4256995"/>
            <a:ext cx="747820" cy="747820"/>
            <a:chOff x="-1" y="-1"/>
            <a:chExt cx="530228" cy="530228"/>
          </a:xfrm>
        </p:grpSpPr>
        <p:sp>
          <p:nvSpPr>
            <p:cNvPr id="3" name="AutoShape 22"/>
            <p:cNvSpPr>
              <a:spLocks/>
            </p:cNvSpPr>
            <p:nvPr/>
          </p:nvSpPr>
          <p:spPr bwMode="auto">
            <a:xfrm>
              <a:off x="-1" y="-1"/>
              <a:ext cx="530228" cy="53022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3" name="AutoShape 23"/>
            <p:cNvSpPr>
              <a:spLocks/>
            </p:cNvSpPr>
            <p:nvPr/>
          </p:nvSpPr>
          <p:spPr bwMode="auto">
            <a:xfrm>
              <a:off x="147196" y="125037"/>
              <a:ext cx="379865" cy="4051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9079"/>
                  </a:moveTo>
                  <a:cubicBezTo>
                    <a:pt x="12735" y="0"/>
                    <a:pt x="12735" y="0"/>
                    <a:pt x="12735" y="0"/>
                  </a:cubicBezTo>
                  <a:cubicBezTo>
                    <a:pt x="8049" y="286"/>
                    <a:pt x="8049" y="286"/>
                    <a:pt x="8049" y="286"/>
                  </a:cubicBezTo>
                  <a:cubicBezTo>
                    <a:pt x="203" y="286"/>
                    <a:pt x="203" y="286"/>
                    <a:pt x="203" y="286"/>
                  </a:cubicBezTo>
                  <a:cubicBezTo>
                    <a:pt x="407" y="8123"/>
                    <a:pt x="407" y="8123"/>
                    <a:pt x="407" y="8123"/>
                  </a:cubicBezTo>
                  <a:cubicBezTo>
                    <a:pt x="0" y="14623"/>
                    <a:pt x="0" y="14623"/>
                    <a:pt x="0" y="14623"/>
                  </a:cubicBezTo>
                  <a:cubicBezTo>
                    <a:pt x="6724" y="21599"/>
                    <a:pt x="6724" y="21599"/>
                    <a:pt x="6724" y="21599"/>
                  </a:cubicBezTo>
                  <a:cubicBezTo>
                    <a:pt x="14366" y="21504"/>
                    <a:pt x="20683" y="16056"/>
                    <a:pt x="21600" y="9079"/>
                  </a:cubicBezTo>
                  <a:close/>
                </a:path>
              </a:pathLst>
            </a:custGeom>
            <a:solidFill>
              <a:schemeClr val="accent4">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4" name="AutoShape 24"/>
            <p:cNvSpPr>
              <a:spLocks/>
            </p:cNvSpPr>
            <p:nvPr/>
          </p:nvSpPr>
          <p:spPr bwMode="auto">
            <a:xfrm>
              <a:off x="147196" y="125037"/>
              <a:ext cx="234250" cy="281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04" y="0"/>
                  </a:moveTo>
                  <a:cubicBezTo>
                    <a:pt x="1163" y="275"/>
                    <a:pt x="1163" y="275"/>
                    <a:pt x="1163" y="275"/>
                  </a:cubicBezTo>
                  <a:cubicBezTo>
                    <a:pt x="498" y="275"/>
                    <a:pt x="0" y="687"/>
                    <a:pt x="0" y="1238"/>
                  </a:cubicBezTo>
                  <a:cubicBezTo>
                    <a:pt x="166" y="20499"/>
                    <a:pt x="166" y="20499"/>
                    <a:pt x="166" y="20499"/>
                  </a:cubicBezTo>
                  <a:cubicBezTo>
                    <a:pt x="166" y="21049"/>
                    <a:pt x="830" y="21599"/>
                    <a:pt x="1495" y="21599"/>
                  </a:cubicBezTo>
                  <a:cubicBezTo>
                    <a:pt x="20270" y="21324"/>
                    <a:pt x="20270" y="21324"/>
                    <a:pt x="20270" y="21324"/>
                  </a:cubicBezTo>
                  <a:cubicBezTo>
                    <a:pt x="21101" y="21324"/>
                    <a:pt x="21600" y="20912"/>
                    <a:pt x="21600" y="20361"/>
                  </a:cubicBezTo>
                  <a:cubicBezTo>
                    <a:pt x="21267" y="1100"/>
                    <a:pt x="21267" y="1100"/>
                    <a:pt x="21267" y="1100"/>
                  </a:cubicBezTo>
                  <a:cubicBezTo>
                    <a:pt x="21267" y="550"/>
                    <a:pt x="20769" y="0"/>
                    <a:pt x="20104" y="0"/>
                  </a:cubicBezTo>
                  <a:close/>
                  <a:moveTo>
                    <a:pt x="4486" y="18298"/>
                  </a:moveTo>
                  <a:cubicBezTo>
                    <a:pt x="3655" y="18298"/>
                    <a:pt x="2990" y="17885"/>
                    <a:pt x="2990" y="17197"/>
                  </a:cubicBezTo>
                  <a:cubicBezTo>
                    <a:pt x="2990" y="16509"/>
                    <a:pt x="3655" y="16096"/>
                    <a:pt x="4319" y="16096"/>
                  </a:cubicBezTo>
                  <a:cubicBezTo>
                    <a:pt x="5150" y="16096"/>
                    <a:pt x="5815" y="16509"/>
                    <a:pt x="5815" y="17197"/>
                  </a:cubicBezTo>
                  <a:cubicBezTo>
                    <a:pt x="5815" y="17747"/>
                    <a:pt x="5150" y="18298"/>
                    <a:pt x="4486" y="18298"/>
                  </a:cubicBezTo>
                  <a:close/>
                  <a:moveTo>
                    <a:pt x="4319" y="14721"/>
                  </a:moveTo>
                  <a:cubicBezTo>
                    <a:pt x="3655" y="14721"/>
                    <a:pt x="2990" y="14308"/>
                    <a:pt x="2990" y="13620"/>
                  </a:cubicBezTo>
                  <a:cubicBezTo>
                    <a:pt x="2990" y="13070"/>
                    <a:pt x="3489" y="12519"/>
                    <a:pt x="4319" y="12519"/>
                  </a:cubicBezTo>
                  <a:cubicBezTo>
                    <a:pt x="5150" y="12519"/>
                    <a:pt x="5649" y="12932"/>
                    <a:pt x="5649" y="13620"/>
                  </a:cubicBezTo>
                  <a:cubicBezTo>
                    <a:pt x="5649" y="14308"/>
                    <a:pt x="5150" y="14721"/>
                    <a:pt x="4319" y="14721"/>
                  </a:cubicBezTo>
                  <a:close/>
                  <a:moveTo>
                    <a:pt x="4319" y="11281"/>
                  </a:moveTo>
                  <a:cubicBezTo>
                    <a:pt x="3489" y="11281"/>
                    <a:pt x="2990" y="10731"/>
                    <a:pt x="2990" y="10043"/>
                  </a:cubicBezTo>
                  <a:cubicBezTo>
                    <a:pt x="2824" y="9492"/>
                    <a:pt x="3489" y="8942"/>
                    <a:pt x="4319" y="8942"/>
                  </a:cubicBezTo>
                  <a:cubicBezTo>
                    <a:pt x="4984" y="8942"/>
                    <a:pt x="5649" y="9492"/>
                    <a:pt x="5649" y="10043"/>
                  </a:cubicBezTo>
                  <a:cubicBezTo>
                    <a:pt x="5649" y="10731"/>
                    <a:pt x="4984" y="11281"/>
                    <a:pt x="4319" y="11281"/>
                  </a:cubicBezTo>
                  <a:close/>
                  <a:moveTo>
                    <a:pt x="8640" y="18298"/>
                  </a:moveTo>
                  <a:cubicBezTo>
                    <a:pt x="7975" y="18298"/>
                    <a:pt x="7310" y="17747"/>
                    <a:pt x="7310" y="17197"/>
                  </a:cubicBezTo>
                  <a:cubicBezTo>
                    <a:pt x="7310" y="16509"/>
                    <a:pt x="7975" y="15959"/>
                    <a:pt x="8640" y="15959"/>
                  </a:cubicBezTo>
                  <a:cubicBezTo>
                    <a:pt x="9470" y="15959"/>
                    <a:pt x="9969" y="16509"/>
                    <a:pt x="9969" y="17197"/>
                  </a:cubicBezTo>
                  <a:cubicBezTo>
                    <a:pt x="10135" y="17747"/>
                    <a:pt x="9470" y="18298"/>
                    <a:pt x="8640" y="18298"/>
                  </a:cubicBezTo>
                  <a:close/>
                  <a:moveTo>
                    <a:pt x="8640" y="14721"/>
                  </a:moveTo>
                  <a:cubicBezTo>
                    <a:pt x="7809" y="14721"/>
                    <a:pt x="7310" y="14170"/>
                    <a:pt x="7310" y="13620"/>
                  </a:cubicBezTo>
                  <a:cubicBezTo>
                    <a:pt x="7310" y="12932"/>
                    <a:pt x="7809" y="12519"/>
                    <a:pt x="8640" y="12519"/>
                  </a:cubicBezTo>
                  <a:cubicBezTo>
                    <a:pt x="9304" y="12519"/>
                    <a:pt x="9969" y="12932"/>
                    <a:pt x="9969" y="13620"/>
                  </a:cubicBezTo>
                  <a:cubicBezTo>
                    <a:pt x="9969" y="14170"/>
                    <a:pt x="9470" y="14721"/>
                    <a:pt x="8640" y="14721"/>
                  </a:cubicBezTo>
                  <a:close/>
                  <a:moveTo>
                    <a:pt x="8640" y="11143"/>
                  </a:moveTo>
                  <a:cubicBezTo>
                    <a:pt x="7809" y="11143"/>
                    <a:pt x="7144" y="10731"/>
                    <a:pt x="7144" y="10043"/>
                  </a:cubicBezTo>
                  <a:cubicBezTo>
                    <a:pt x="7144" y="9492"/>
                    <a:pt x="7809" y="8942"/>
                    <a:pt x="8640" y="8942"/>
                  </a:cubicBezTo>
                  <a:cubicBezTo>
                    <a:pt x="9304" y="8942"/>
                    <a:pt x="9969" y="9355"/>
                    <a:pt x="9969" y="10043"/>
                  </a:cubicBezTo>
                  <a:cubicBezTo>
                    <a:pt x="9969" y="10593"/>
                    <a:pt x="9304" y="11143"/>
                    <a:pt x="8640" y="11143"/>
                  </a:cubicBezTo>
                  <a:close/>
                  <a:moveTo>
                    <a:pt x="12960" y="18298"/>
                  </a:moveTo>
                  <a:cubicBezTo>
                    <a:pt x="12295" y="18298"/>
                    <a:pt x="11630" y="17747"/>
                    <a:pt x="11630" y="17059"/>
                  </a:cubicBezTo>
                  <a:cubicBezTo>
                    <a:pt x="11630" y="16509"/>
                    <a:pt x="12129" y="15959"/>
                    <a:pt x="12960" y="15959"/>
                  </a:cubicBezTo>
                  <a:cubicBezTo>
                    <a:pt x="13790" y="15959"/>
                    <a:pt x="14289" y="16509"/>
                    <a:pt x="14289" y="17059"/>
                  </a:cubicBezTo>
                  <a:cubicBezTo>
                    <a:pt x="14289" y="17747"/>
                    <a:pt x="13790" y="18298"/>
                    <a:pt x="12960" y="18298"/>
                  </a:cubicBezTo>
                  <a:close/>
                  <a:moveTo>
                    <a:pt x="12960" y="14721"/>
                  </a:moveTo>
                  <a:cubicBezTo>
                    <a:pt x="12129" y="14721"/>
                    <a:pt x="11630" y="14170"/>
                    <a:pt x="11464" y="13620"/>
                  </a:cubicBezTo>
                  <a:cubicBezTo>
                    <a:pt x="11464" y="12932"/>
                    <a:pt x="12129" y="12382"/>
                    <a:pt x="12960" y="12382"/>
                  </a:cubicBezTo>
                  <a:cubicBezTo>
                    <a:pt x="13624" y="12382"/>
                    <a:pt x="14289" y="12932"/>
                    <a:pt x="14289" y="13482"/>
                  </a:cubicBezTo>
                  <a:cubicBezTo>
                    <a:pt x="14289" y="14170"/>
                    <a:pt x="13624" y="14721"/>
                    <a:pt x="12960" y="14721"/>
                  </a:cubicBezTo>
                  <a:close/>
                  <a:moveTo>
                    <a:pt x="12960" y="11143"/>
                  </a:moveTo>
                  <a:cubicBezTo>
                    <a:pt x="12129" y="11143"/>
                    <a:pt x="11464" y="10593"/>
                    <a:pt x="11464" y="10043"/>
                  </a:cubicBezTo>
                  <a:cubicBezTo>
                    <a:pt x="11464" y="9355"/>
                    <a:pt x="12129" y="8942"/>
                    <a:pt x="12793" y="8805"/>
                  </a:cubicBezTo>
                  <a:cubicBezTo>
                    <a:pt x="13624" y="8805"/>
                    <a:pt x="14289" y="9355"/>
                    <a:pt x="14289" y="10043"/>
                  </a:cubicBezTo>
                  <a:cubicBezTo>
                    <a:pt x="14289" y="10593"/>
                    <a:pt x="13624" y="11143"/>
                    <a:pt x="12960" y="11143"/>
                  </a:cubicBezTo>
                  <a:close/>
                  <a:moveTo>
                    <a:pt x="18775" y="17059"/>
                  </a:moveTo>
                  <a:cubicBezTo>
                    <a:pt x="18775" y="17747"/>
                    <a:pt x="18110" y="18298"/>
                    <a:pt x="17280" y="18298"/>
                  </a:cubicBezTo>
                  <a:cubicBezTo>
                    <a:pt x="16449" y="18298"/>
                    <a:pt x="15784" y="17747"/>
                    <a:pt x="15784" y="17059"/>
                  </a:cubicBezTo>
                  <a:cubicBezTo>
                    <a:pt x="15784" y="13620"/>
                    <a:pt x="15784" y="13620"/>
                    <a:pt x="15784" y="13620"/>
                  </a:cubicBezTo>
                  <a:cubicBezTo>
                    <a:pt x="15784" y="12932"/>
                    <a:pt x="16449" y="12382"/>
                    <a:pt x="17113" y="12382"/>
                  </a:cubicBezTo>
                  <a:cubicBezTo>
                    <a:pt x="17944" y="12382"/>
                    <a:pt x="18609" y="12932"/>
                    <a:pt x="18609" y="13620"/>
                  </a:cubicBezTo>
                  <a:lnTo>
                    <a:pt x="18775" y="17059"/>
                  </a:lnTo>
                  <a:close/>
                  <a:moveTo>
                    <a:pt x="15784" y="10043"/>
                  </a:moveTo>
                  <a:cubicBezTo>
                    <a:pt x="15784" y="9355"/>
                    <a:pt x="16449" y="8805"/>
                    <a:pt x="17113" y="8805"/>
                  </a:cubicBezTo>
                  <a:cubicBezTo>
                    <a:pt x="17944" y="8805"/>
                    <a:pt x="18609" y="9355"/>
                    <a:pt x="18609" y="9905"/>
                  </a:cubicBezTo>
                  <a:cubicBezTo>
                    <a:pt x="18609" y="10593"/>
                    <a:pt x="17944" y="11143"/>
                    <a:pt x="17113" y="11143"/>
                  </a:cubicBezTo>
                  <a:cubicBezTo>
                    <a:pt x="16449" y="11143"/>
                    <a:pt x="15784" y="10593"/>
                    <a:pt x="15784" y="10043"/>
                  </a:cubicBezTo>
                  <a:close/>
                  <a:moveTo>
                    <a:pt x="16615" y="6053"/>
                  </a:moveTo>
                  <a:cubicBezTo>
                    <a:pt x="4818" y="6191"/>
                    <a:pt x="4818" y="6191"/>
                    <a:pt x="4818" y="6191"/>
                  </a:cubicBezTo>
                  <a:cubicBezTo>
                    <a:pt x="3323" y="6191"/>
                    <a:pt x="2326" y="5228"/>
                    <a:pt x="2326" y="4127"/>
                  </a:cubicBezTo>
                  <a:cubicBezTo>
                    <a:pt x="2326" y="3026"/>
                    <a:pt x="3323" y="2201"/>
                    <a:pt x="4652" y="2201"/>
                  </a:cubicBezTo>
                  <a:cubicBezTo>
                    <a:pt x="16615" y="2063"/>
                    <a:pt x="16615" y="2063"/>
                    <a:pt x="16615" y="2063"/>
                  </a:cubicBezTo>
                  <a:cubicBezTo>
                    <a:pt x="17944" y="2063"/>
                    <a:pt x="19107" y="2889"/>
                    <a:pt x="19107" y="3989"/>
                  </a:cubicBezTo>
                  <a:cubicBezTo>
                    <a:pt x="19107" y="5090"/>
                    <a:pt x="17944" y="6053"/>
                    <a:pt x="16615" y="6053"/>
                  </a:cubicBezTo>
                  <a:close/>
                </a:path>
              </a:pathLst>
            </a:custGeom>
            <a:solidFill>
              <a:srgbClr val="E9E9E9"/>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505" name="Group 25"/>
          <p:cNvGrpSpPr>
            <a:grpSpLocks/>
          </p:cNvGrpSpPr>
          <p:nvPr/>
        </p:nvGrpSpPr>
        <p:grpSpPr bwMode="auto">
          <a:xfrm>
            <a:off x="4514063" y="1732264"/>
            <a:ext cx="3515872" cy="4562820"/>
            <a:chOff x="-1" y="0"/>
            <a:chExt cx="2500315" cy="3244407"/>
          </a:xfrm>
        </p:grpSpPr>
        <p:grpSp>
          <p:nvGrpSpPr>
            <p:cNvPr id="20502" name="Group 27"/>
            <p:cNvGrpSpPr>
              <a:grpSpLocks/>
            </p:cNvGrpSpPr>
            <p:nvPr/>
          </p:nvGrpSpPr>
          <p:grpSpPr bwMode="auto">
            <a:xfrm>
              <a:off x="-1" y="0"/>
              <a:ext cx="2500315" cy="3244407"/>
              <a:chOff x="-1" y="0"/>
              <a:chExt cx="2500315" cy="3244407"/>
            </a:xfrm>
          </p:grpSpPr>
          <p:sp>
            <p:nvSpPr>
              <p:cNvPr id="20508" name="AutoShape 28"/>
              <p:cNvSpPr>
                <a:spLocks/>
              </p:cNvSpPr>
              <p:nvPr/>
            </p:nvSpPr>
            <p:spPr bwMode="auto">
              <a:xfrm>
                <a:off x="-1" y="0"/>
                <a:ext cx="2500315" cy="32444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92" y="0"/>
                    </a:moveTo>
                    <a:cubicBezTo>
                      <a:pt x="1107" y="0"/>
                      <a:pt x="1107" y="0"/>
                      <a:pt x="1107" y="0"/>
                    </a:cubicBezTo>
                    <a:cubicBezTo>
                      <a:pt x="494" y="0"/>
                      <a:pt x="0" y="380"/>
                      <a:pt x="0" y="852"/>
                    </a:cubicBezTo>
                    <a:cubicBezTo>
                      <a:pt x="0" y="20747"/>
                      <a:pt x="0" y="20747"/>
                      <a:pt x="0" y="20747"/>
                    </a:cubicBezTo>
                    <a:cubicBezTo>
                      <a:pt x="0" y="21219"/>
                      <a:pt x="494" y="21600"/>
                      <a:pt x="1107" y="21600"/>
                    </a:cubicBezTo>
                    <a:cubicBezTo>
                      <a:pt x="20492" y="21600"/>
                      <a:pt x="20492" y="21600"/>
                      <a:pt x="20492" y="21600"/>
                    </a:cubicBezTo>
                    <a:cubicBezTo>
                      <a:pt x="21105" y="21600"/>
                      <a:pt x="21599" y="21219"/>
                      <a:pt x="21599" y="20747"/>
                    </a:cubicBezTo>
                    <a:cubicBezTo>
                      <a:pt x="21599" y="852"/>
                      <a:pt x="21599" y="852"/>
                      <a:pt x="21599" y="852"/>
                    </a:cubicBezTo>
                    <a:cubicBezTo>
                      <a:pt x="21599" y="380"/>
                      <a:pt x="21105" y="0"/>
                      <a:pt x="20492" y="0"/>
                    </a:cubicBezTo>
                    <a:close/>
                    <a:moveTo>
                      <a:pt x="19521" y="19697"/>
                    </a:moveTo>
                    <a:cubicBezTo>
                      <a:pt x="2129" y="19697"/>
                      <a:pt x="2129" y="19697"/>
                      <a:pt x="2129" y="19697"/>
                    </a:cubicBezTo>
                    <a:cubicBezTo>
                      <a:pt x="2129" y="1837"/>
                      <a:pt x="2129" y="1837"/>
                      <a:pt x="2129" y="1837"/>
                    </a:cubicBezTo>
                    <a:cubicBezTo>
                      <a:pt x="19521" y="1837"/>
                      <a:pt x="19521" y="1837"/>
                      <a:pt x="19521" y="1837"/>
                    </a:cubicBezTo>
                    <a:lnTo>
                      <a:pt x="19521" y="19697"/>
                    </a:ln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9" name="AutoShape 29"/>
              <p:cNvSpPr>
                <a:spLocks/>
              </p:cNvSpPr>
              <p:nvPr/>
            </p:nvSpPr>
            <p:spPr bwMode="auto">
              <a:xfrm>
                <a:off x="1174750" y="3017426"/>
                <a:ext cx="177800" cy="1761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10" name="AutoShape 30"/>
              <p:cNvSpPr>
                <a:spLocks/>
              </p:cNvSpPr>
              <p:nvPr/>
            </p:nvSpPr>
            <p:spPr bwMode="auto">
              <a:xfrm>
                <a:off x="1228725" y="109523"/>
                <a:ext cx="49213" cy="4920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sp>
          <p:nvSpPr>
            <p:cNvPr id="20511" name="AutoShape 31"/>
            <p:cNvSpPr>
              <a:spLocks/>
            </p:cNvSpPr>
            <p:nvPr/>
          </p:nvSpPr>
          <p:spPr bwMode="auto">
            <a:xfrm rot="10800000">
              <a:off x="1049338" y="11111"/>
              <a:ext cx="1435101" cy="2315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0" y="0"/>
                  </a:lnTo>
                  <a:lnTo>
                    <a:pt x="21599" y="21599"/>
                  </a:lnTo>
                  <a:close/>
                </a:path>
              </a:pathLst>
            </a:custGeom>
            <a:solidFill>
              <a:srgbClr val="F2F2F2">
                <a:alpha val="20000"/>
              </a:srgb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69">
                <a:solidFill>
                  <a:srgbClr val="FFFFFF"/>
                </a:solidFill>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sp>
        <p:nvSpPr>
          <p:cNvPr id="4" name="矩形 3"/>
          <p:cNvSpPr/>
          <p:nvPr/>
        </p:nvSpPr>
        <p:spPr>
          <a:xfrm>
            <a:off x="4845199" y="2093896"/>
            <a:ext cx="2880320" cy="381053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0512" name="Group 32"/>
          <p:cNvGrpSpPr>
            <a:grpSpLocks/>
          </p:cNvGrpSpPr>
          <p:nvPr/>
        </p:nvGrpSpPr>
        <p:grpSpPr bwMode="auto">
          <a:xfrm>
            <a:off x="5043119" y="5116430"/>
            <a:ext cx="1073735" cy="2116220"/>
            <a:chOff x="0" y="0"/>
            <a:chExt cx="762745" cy="1504951"/>
          </a:xfrm>
          <a:solidFill>
            <a:schemeClr val="bg1">
              <a:lumMod val="75000"/>
            </a:schemeClr>
          </a:solidFill>
        </p:grpSpPr>
        <p:sp>
          <p:nvSpPr>
            <p:cNvPr id="20513" name="AutoShape 33"/>
            <p:cNvSpPr>
              <a:spLocks/>
            </p:cNvSpPr>
            <p:nvPr/>
          </p:nvSpPr>
          <p:spPr bwMode="auto">
            <a:xfrm>
              <a:off x="0" y="0"/>
              <a:ext cx="762745" cy="1504951"/>
            </a:xfrm>
            <a:custGeom>
              <a:avLst/>
              <a:gdLst>
                <a:gd name="T0" fmla="+- 0 10879 158"/>
                <a:gd name="T1" fmla="*/ T0 w 21442"/>
                <a:gd name="T2" fmla="*/ 10800 h 21600"/>
                <a:gd name="T3" fmla="+- 0 10879 158"/>
                <a:gd name="T4" fmla="*/ T3 w 21442"/>
                <a:gd name="T5" fmla="*/ 10800 h 21600"/>
                <a:gd name="T6" fmla="+- 0 10879 158"/>
                <a:gd name="T7" fmla="*/ T6 w 21442"/>
                <a:gd name="T8" fmla="*/ 10800 h 21600"/>
                <a:gd name="T9" fmla="+- 0 10879 158"/>
                <a:gd name="T10" fmla="*/ T9 w 21442"/>
                <a:gd name="T11" fmla="*/ 10800 h 21600"/>
              </a:gdLst>
              <a:ahLst/>
              <a:cxnLst>
                <a:cxn ang="0">
                  <a:pos x="T1" y="T2"/>
                </a:cxn>
                <a:cxn ang="0">
                  <a:pos x="T4" y="T5"/>
                </a:cxn>
                <a:cxn ang="0">
                  <a:pos x="T7" y="T8"/>
                </a:cxn>
                <a:cxn ang="0">
                  <a:pos x="T10" y="T11"/>
                </a:cxn>
              </a:cxnLst>
              <a:rect l="0" t="0" r="r" b="b"/>
              <a:pathLst>
                <a:path w="21442" h="21600">
                  <a:moveTo>
                    <a:pt x="1659" y="11288"/>
                  </a:moveTo>
                  <a:cubicBezTo>
                    <a:pt x="1659" y="11288"/>
                    <a:pt x="1659" y="11288"/>
                    <a:pt x="1659" y="11288"/>
                  </a:cubicBezTo>
                  <a:cubicBezTo>
                    <a:pt x="2729" y="13025"/>
                    <a:pt x="2729" y="13025"/>
                    <a:pt x="2729" y="13025"/>
                  </a:cubicBezTo>
                  <a:cubicBezTo>
                    <a:pt x="4226" y="15250"/>
                    <a:pt x="6792" y="15901"/>
                    <a:pt x="8289" y="16118"/>
                  </a:cubicBezTo>
                  <a:cubicBezTo>
                    <a:pt x="7647" y="21600"/>
                    <a:pt x="7647" y="21600"/>
                    <a:pt x="7647" y="21600"/>
                  </a:cubicBezTo>
                  <a:cubicBezTo>
                    <a:pt x="18768" y="21600"/>
                    <a:pt x="18768" y="21600"/>
                    <a:pt x="18768" y="21600"/>
                  </a:cubicBezTo>
                  <a:cubicBezTo>
                    <a:pt x="17913" y="15901"/>
                    <a:pt x="17913" y="15901"/>
                    <a:pt x="17913" y="15901"/>
                  </a:cubicBezTo>
                  <a:cubicBezTo>
                    <a:pt x="19838" y="15413"/>
                    <a:pt x="21441" y="14110"/>
                    <a:pt x="21441" y="11234"/>
                  </a:cubicBezTo>
                  <a:cubicBezTo>
                    <a:pt x="21441" y="8194"/>
                    <a:pt x="21441" y="8194"/>
                    <a:pt x="21441" y="8194"/>
                  </a:cubicBezTo>
                  <a:cubicBezTo>
                    <a:pt x="21441" y="7597"/>
                    <a:pt x="20479" y="7109"/>
                    <a:pt x="19303" y="7109"/>
                  </a:cubicBezTo>
                  <a:cubicBezTo>
                    <a:pt x="19089" y="7109"/>
                    <a:pt x="19089" y="7109"/>
                    <a:pt x="19089" y="7109"/>
                  </a:cubicBezTo>
                  <a:cubicBezTo>
                    <a:pt x="18768" y="7109"/>
                    <a:pt x="18447" y="7218"/>
                    <a:pt x="18234" y="7380"/>
                  </a:cubicBezTo>
                  <a:cubicBezTo>
                    <a:pt x="18127" y="6892"/>
                    <a:pt x="17378" y="6566"/>
                    <a:pt x="16523" y="6566"/>
                  </a:cubicBezTo>
                  <a:cubicBezTo>
                    <a:pt x="15026" y="6566"/>
                    <a:pt x="15026" y="6566"/>
                    <a:pt x="15026" y="6566"/>
                  </a:cubicBezTo>
                  <a:cubicBezTo>
                    <a:pt x="14598" y="6566"/>
                    <a:pt x="14277" y="6675"/>
                    <a:pt x="14063" y="6838"/>
                  </a:cubicBezTo>
                  <a:cubicBezTo>
                    <a:pt x="13956" y="6512"/>
                    <a:pt x="13422" y="6241"/>
                    <a:pt x="12673" y="6241"/>
                  </a:cubicBezTo>
                  <a:cubicBezTo>
                    <a:pt x="10855" y="6241"/>
                    <a:pt x="10855" y="6241"/>
                    <a:pt x="10855" y="6241"/>
                  </a:cubicBezTo>
                  <a:cubicBezTo>
                    <a:pt x="10321" y="6241"/>
                    <a:pt x="10000" y="6404"/>
                    <a:pt x="9893" y="6621"/>
                  </a:cubicBezTo>
                  <a:cubicBezTo>
                    <a:pt x="9679" y="922"/>
                    <a:pt x="9679" y="922"/>
                    <a:pt x="9679" y="922"/>
                  </a:cubicBezTo>
                  <a:cubicBezTo>
                    <a:pt x="9679" y="434"/>
                    <a:pt x="9144" y="0"/>
                    <a:pt x="8075" y="0"/>
                  </a:cubicBezTo>
                  <a:cubicBezTo>
                    <a:pt x="7541" y="0"/>
                    <a:pt x="7541" y="0"/>
                    <a:pt x="7541" y="0"/>
                  </a:cubicBezTo>
                  <a:cubicBezTo>
                    <a:pt x="6578" y="0"/>
                    <a:pt x="5937" y="434"/>
                    <a:pt x="5937" y="922"/>
                  </a:cubicBezTo>
                  <a:cubicBezTo>
                    <a:pt x="5723" y="9877"/>
                    <a:pt x="5723" y="9877"/>
                    <a:pt x="5723" y="9877"/>
                  </a:cubicBezTo>
                  <a:cubicBezTo>
                    <a:pt x="5723" y="10800"/>
                    <a:pt x="5723" y="10800"/>
                    <a:pt x="5723" y="10800"/>
                  </a:cubicBezTo>
                  <a:cubicBezTo>
                    <a:pt x="4974" y="9660"/>
                    <a:pt x="4974" y="9660"/>
                    <a:pt x="4974" y="9660"/>
                  </a:cubicBezTo>
                  <a:cubicBezTo>
                    <a:pt x="4440" y="8846"/>
                    <a:pt x="2836" y="8249"/>
                    <a:pt x="1125" y="8249"/>
                  </a:cubicBezTo>
                  <a:cubicBezTo>
                    <a:pt x="804" y="8249"/>
                    <a:pt x="804" y="8249"/>
                    <a:pt x="804" y="8249"/>
                  </a:cubicBezTo>
                  <a:cubicBezTo>
                    <a:pt x="269" y="8249"/>
                    <a:pt x="-158" y="8520"/>
                    <a:pt x="55" y="8791"/>
                  </a:cubicBezTo>
                  <a:lnTo>
                    <a:pt x="1659" y="11288"/>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14" name="AutoShape 34"/>
            <p:cNvSpPr>
              <a:spLocks/>
            </p:cNvSpPr>
            <p:nvPr/>
          </p:nvSpPr>
          <p:spPr bwMode="auto">
            <a:xfrm>
              <a:off x="237862" y="19050"/>
              <a:ext cx="84044" cy="95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cubicBezTo>
                    <a:pt x="21600" y="9503"/>
                    <a:pt x="21600" y="9503"/>
                    <a:pt x="21600" y="9503"/>
                  </a:cubicBezTo>
                  <a:cubicBezTo>
                    <a:pt x="21600" y="4320"/>
                    <a:pt x="17672" y="0"/>
                    <a:pt x="11781" y="0"/>
                  </a:cubicBezTo>
                  <a:cubicBezTo>
                    <a:pt x="8836" y="0"/>
                    <a:pt x="8836" y="0"/>
                    <a:pt x="8836" y="0"/>
                  </a:cubicBezTo>
                  <a:cubicBezTo>
                    <a:pt x="2945" y="0"/>
                    <a:pt x="0" y="4320"/>
                    <a:pt x="0" y="9503"/>
                  </a:cubicBezTo>
                  <a:cubicBezTo>
                    <a:pt x="0" y="21600"/>
                    <a:pt x="0" y="21600"/>
                    <a:pt x="0" y="21600"/>
                  </a:cubicBezTo>
                  <a:lnTo>
                    <a:pt x="21600" y="2160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sp>
        <p:nvSpPr>
          <p:cNvPr id="45" name="TextBox 15"/>
          <p:cNvSpPr txBox="1"/>
          <p:nvPr/>
        </p:nvSpPr>
        <p:spPr>
          <a:xfrm>
            <a:off x="956767" y="3203308"/>
            <a:ext cx="2811263" cy="553998"/>
          </a:xfrm>
          <a:prstGeom prst="rect">
            <a:avLst/>
          </a:prstGeom>
          <a:noFill/>
        </p:spPr>
        <p:txBody>
          <a:bodyPr wrap="square" lIns="0" tIns="0" rIns="0" bIns="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46" name="TextBox 16"/>
          <p:cNvSpPr txBox="1"/>
          <p:nvPr/>
        </p:nvSpPr>
        <p:spPr>
          <a:xfrm>
            <a:off x="2152203" y="2882577"/>
            <a:ext cx="1615827" cy="215444"/>
          </a:xfrm>
          <a:prstGeom prst="rect">
            <a:avLst/>
          </a:prstGeom>
          <a:noFill/>
        </p:spPr>
        <p:txBody>
          <a:bodyPr wrap="none" lIns="0" tIns="0" rIns="0" bIns="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5"/>
          <p:cNvSpPr txBox="1"/>
          <p:nvPr/>
        </p:nvSpPr>
        <p:spPr>
          <a:xfrm>
            <a:off x="9124845" y="3203308"/>
            <a:ext cx="2777138" cy="553998"/>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48" name="TextBox 16"/>
          <p:cNvSpPr txBox="1"/>
          <p:nvPr/>
        </p:nvSpPr>
        <p:spPr>
          <a:xfrm>
            <a:off x="9124845" y="2882577"/>
            <a:ext cx="1615827" cy="21544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5"/>
          <p:cNvSpPr txBox="1"/>
          <p:nvPr/>
        </p:nvSpPr>
        <p:spPr>
          <a:xfrm>
            <a:off x="956767" y="5565508"/>
            <a:ext cx="2811263" cy="553998"/>
          </a:xfrm>
          <a:prstGeom prst="rect">
            <a:avLst/>
          </a:prstGeom>
          <a:noFill/>
        </p:spPr>
        <p:txBody>
          <a:bodyPr wrap="square" lIns="0" tIns="0" rIns="0" bIns="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50" name="TextBox 16"/>
          <p:cNvSpPr txBox="1"/>
          <p:nvPr/>
        </p:nvSpPr>
        <p:spPr>
          <a:xfrm>
            <a:off x="2152203" y="5244777"/>
            <a:ext cx="1615827" cy="215444"/>
          </a:xfrm>
          <a:prstGeom prst="rect">
            <a:avLst/>
          </a:prstGeom>
          <a:noFill/>
        </p:spPr>
        <p:txBody>
          <a:bodyPr wrap="none" lIns="0" tIns="0" rIns="0" bIns="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5"/>
          <p:cNvSpPr txBox="1"/>
          <p:nvPr/>
        </p:nvSpPr>
        <p:spPr>
          <a:xfrm>
            <a:off x="9124845" y="5565508"/>
            <a:ext cx="2777138" cy="553998"/>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52" name="TextBox 16"/>
          <p:cNvSpPr txBox="1"/>
          <p:nvPr/>
        </p:nvSpPr>
        <p:spPr>
          <a:xfrm>
            <a:off x="9124845" y="5244777"/>
            <a:ext cx="1615827" cy="21544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4899664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1200"/>
                                  </p:stCondLst>
                                  <p:childTnLst>
                                    <p:set>
                                      <p:cBhvr>
                                        <p:cTn id="6" dur="1" fill="hold">
                                          <p:stCondLst>
                                            <p:cond delay="0"/>
                                          </p:stCondLst>
                                        </p:cTn>
                                        <p:tgtEl>
                                          <p:spTgt spid="20505"/>
                                        </p:tgtEl>
                                        <p:attrNameLst>
                                          <p:attrName>style.visibility</p:attrName>
                                        </p:attrNameLst>
                                      </p:cBhvr>
                                      <p:to>
                                        <p:strVal val="visible"/>
                                      </p:to>
                                    </p:set>
                                    <p:animEffect transition="in" filter="wipe(down)">
                                      <p:cBhvr>
                                        <p:cTn id="7" dur="500"/>
                                        <p:tgtEl>
                                          <p:spTgt spid="20505"/>
                                        </p:tgtEl>
                                      </p:cBhvr>
                                    </p:animEffect>
                                  </p:childTnLst>
                                </p:cTn>
                              </p:par>
                            </p:childTnLst>
                          </p:cTn>
                        </p:par>
                        <p:par>
                          <p:cTn id="8" fill="hold" nodeType="afterGroup">
                            <p:stCondLst>
                              <p:cond delay="17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par>
                          <p:cTn id="12" fill="hold">
                            <p:stCondLst>
                              <p:cond delay="2200"/>
                            </p:stCondLst>
                            <p:childTnLst>
                              <p:par>
                                <p:cTn id="13" presetID="2" presetClass="entr" presetSubtype="4" fill="hold" nodeType="afterEffect">
                                  <p:stCondLst>
                                    <p:cond delay="0"/>
                                  </p:stCondLst>
                                  <p:childTnLst>
                                    <p:set>
                                      <p:cBhvr>
                                        <p:cTn id="14" dur="1" fill="hold">
                                          <p:stCondLst>
                                            <p:cond delay="0"/>
                                          </p:stCondLst>
                                        </p:cTn>
                                        <p:tgtEl>
                                          <p:spTgt spid="20512"/>
                                        </p:tgtEl>
                                        <p:attrNameLst>
                                          <p:attrName>style.visibility</p:attrName>
                                        </p:attrNameLst>
                                      </p:cBhvr>
                                      <p:to>
                                        <p:strVal val="visible"/>
                                      </p:to>
                                    </p:set>
                                    <p:anim calcmode="lin" valueType="num">
                                      <p:cBhvr additive="base">
                                        <p:cTn id="15" dur="500" fill="hold"/>
                                        <p:tgtEl>
                                          <p:spTgt spid="20512"/>
                                        </p:tgtEl>
                                        <p:attrNameLst>
                                          <p:attrName>ppt_x</p:attrName>
                                        </p:attrNameLst>
                                      </p:cBhvr>
                                      <p:tavLst>
                                        <p:tav tm="0">
                                          <p:val>
                                            <p:strVal val="#ppt_x"/>
                                          </p:val>
                                        </p:tav>
                                        <p:tav tm="100000">
                                          <p:val>
                                            <p:strVal val="#ppt_x"/>
                                          </p:val>
                                        </p:tav>
                                      </p:tavLst>
                                    </p:anim>
                                    <p:anim calcmode="lin" valueType="num">
                                      <p:cBhvr additive="base">
                                        <p:cTn id="16" dur="500" fill="hold"/>
                                        <p:tgtEl>
                                          <p:spTgt spid="20512"/>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2700"/>
                            </p:stCondLst>
                            <p:childTnLst>
                              <p:par>
                                <p:cTn id="18" presetID="2" presetClass="entr" presetSubtype="8" fill="hold" nodeType="afterEffect">
                                  <p:stCondLst>
                                    <p:cond delay="250"/>
                                  </p:stCondLst>
                                  <p:childTnLst>
                                    <p:set>
                                      <p:cBhvr>
                                        <p:cTn id="19" dur="1" fill="hold">
                                          <p:stCondLst>
                                            <p:cond delay="0"/>
                                          </p:stCondLst>
                                        </p:cTn>
                                        <p:tgtEl>
                                          <p:spTgt spid="20485"/>
                                        </p:tgtEl>
                                        <p:attrNameLst>
                                          <p:attrName>style.visibility</p:attrName>
                                        </p:attrNameLst>
                                      </p:cBhvr>
                                      <p:to>
                                        <p:strVal val="visible"/>
                                      </p:to>
                                    </p:set>
                                    <p:anim calcmode="lin" valueType="num">
                                      <p:cBhvr additive="base">
                                        <p:cTn id="20" dur="500" fill="hold"/>
                                        <p:tgtEl>
                                          <p:spTgt spid="20485"/>
                                        </p:tgtEl>
                                        <p:attrNameLst>
                                          <p:attrName>ppt_x</p:attrName>
                                        </p:attrNameLst>
                                      </p:cBhvr>
                                      <p:tavLst>
                                        <p:tav tm="0">
                                          <p:val>
                                            <p:strVal val="0-#ppt_w/2"/>
                                          </p:val>
                                        </p:tav>
                                        <p:tav tm="100000">
                                          <p:val>
                                            <p:strVal val="#ppt_x"/>
                                          </p:val>
                                        </p:tav>
                                      </p:tavLst>
                                    </p:anim>
                                    <p:anim calcmode="lin" valueType="num">
                                      <p:cBhvr additive="base">
                                        <p:cTn id="21" dur="500" fill="hold"/>
                                        <p:tgtEl>
                                          <p:spTgt spid="20485"/>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3450"/>
                            </p:stCondLst>
                            <p:childTnLst>
                              <p:par>
                                <p:cTn id="23" presetID="17" presetClass="entr" presetSubtype="1" fill="hold" grpId="0" nodeType="afterEffect">
                                  <p:stCondLst>
                                    <p:cond delay="0"/>
                                  </p:stCondLst>
                                  <p:iterate type="lt">
                                    <p:tmPct val="40000"/>
                                  </p:iterate>
                                  <p:childTnLst>
                                    <p:set>
                                      <p:cBhvr>
                                        <p:cTn id="24" dur="1" fill="hold">
                                          <p:stCondLst>
                                            <p:cond delay="0"/>
                                          </p:stCondLst>
                                        </p:cTn>
                                        <p:tgtEl>
                                          <p:spTgt spid="46"/>
                                        </p:tgtEl>
                                        <p:attrNameLst>
                                          <p:attrName>style.visibility</p:attrName>
                                        </p:attrNameLst>
                                      </p:cBhvr>
                                      <p:to>
                                        <p:strVal val="visible"/>
                                      </p:to>
                                    </p:set>
                                    <p:anim calcmode="lin" valueType="num">
                                      <p:cBhvr>
                                        <p:cTn id="25" dur="250" fill="hold"/>
                                        <p:tgtEl>
                                          <p:spTgt spid="46"/>
                                        </p:tgtEl>
                                        <p:attrNameLst>
                                          <p:attrName>ppt_x</p:attrName>
                                        </p:attrNameLst>
                                      </p:cBhvr>
                                      <p:tavLst>
                                        <p:tav tm="0">
                                          <p:val>
                                            <p:strVal val="#ppt_x"/>
                                          </p:val>
                                        </p:tav>
                                        <p:tav tm="100000">
                                          <p:val>
                                            <p:strVal val="#ppt_x"/>
                                          </p:val>
                                        </p:tav>
                                      </p:tavLst>
                                    </p:anim>
                                    <p:anim calcmode="lin" valueType="num">
                                      <p:cBhvr>
                                        <p:cTn id="26" dur="250" fill="hold"/>
                                        <p:tgtEl>
                                          <p:spTgt spid="46"/>
                                        </p:tgtEl>
                                        <p:attrNameLst>
                                          <p:attrName>ppt_y</p:attrName>
                                        </p:attrNameLst>
                                      </p:cBhvr>
                                      <p:tavLst>
                                        <p:tav tm="0">
                                          <p:val>
                                            <p:strVal val="#ppt_y-#ppt_h/2"/>
                                          </p:val>
                                        </p:tav>
                                        <p:tav tm="100000">
                                          <p:val>
                                            <p:strVal val="#ppt_y"/>
                                          </p:val>
                                        </p:tav>
                                      </p:tavLst>
                                    </p:anim>
                                    <p:anim calcmode="lin" valueType="num">
                                      <p:cBhvr>
                                        <p:cTn id="27" dur="250" fill="hold"/>
                                        <p:tgtEl>
                                          <p:spTgt spid="46"/>
                                        </p:tgtEl>
                                        <p:attrNameLst>
                                          <p:attrName>ppt_w</p:attrName>
                                        </p:attrNameLst>
                                      </p:cBhvr>
                                      <p:tavLst>
                                        <p:tav tm="0">
                                          <p:val>
                                            <p:strVal val="#ppt_w"/>
                                          </p:val>
                                        </p:tav>
                                        <p:tav tm="100000">
                                          <p:val>
                                            <p:strVal val="#ppt_w"/>
                                          </p:val>
                                        </p:tav>
                                      </p:tavLst>
                                    </p:anim>
                                    <p:anim calcmode="lin" valueType="num">
                                      <p:cBhvr>
                                        <p:cTn id="28" dur="250" fill="hold"/>
                                        <p:tgtEl>
                                          <p:spTgt spid="46"/>
                                        </p:tgtEl>
                                        <p:attrNameLst>
                                          <p:attrName>ppt_h</p:attrName>
                                        </p:attrNameLst>
                                      </p:cBhvr>
                                      <p:tavLst>
                                        <p:tav tm="0">
                                          <p:val>
                                            <p:fltVal val="0"/>
                                          </p:val>
                                        </p:tav>
                                        <p:tav tm="100000">
                                          <p:val>
                                            <p:strVal val="#ppt_h"/>
                                          </p:val>
                                        </p:tav>
                                      </p:tavLst>
                                    </p:anim>
                                  </p:childTnLst>
                                </p:cTn>
                              </p:par>
                            </p:childTnLst>
                          </p:cTn>
                        </p:par>
                        <p:par>
                          <p:cTn id="29" fill="hold">
                            <p:stCondLst>
                              <p:cond delay="4500"/>
                            </p:stCondLst>
                            <p:childTnLst>
                              <p:par>
                                <p:cTn id="30" presetID="22" presetClass="entr" presetSubtype="8"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left)">
                                      <p:cBhvr>
                                        <p:cTn id="32" dur="500"/>
                                        <p:tgtEl>
                                          <p:spTgt spid="45"/>
                                        </p:tgtEl>
                                      </p:cBhvr>
                                    </p:animEffect>
                                  </p:childTnLst>
                                </p:cTn>
                              </p:par>
                            </p:childTnLst>
                          </p:cTn>
                        </p:par>
                        <p:par>
                          <p:cTn id="33" fill="hold">
                            <p:stCondLst>
                              <p:cond delay="5000"/>
                            </p:stCondLst>
                            <p:childTnLst>
                              <p:par>
                                <p:cTn id="34" presetID="2" presetClass="entr" presetSubtype="8" fill="hold" nodeType="afterEffect">
                                  <p:stCondLst>
                                    <p:cond delay="500"/>
                                  </p:stCondLst>
                                  <p:childTnLst>
                                    <p:set>
                                      <p:cBhvr>
                                        <p:cTn id="35" dur="1" fill="hold">
                                          <p:stCondLst>
                                            <p:cond delay="0"/>
                                          </p:stCondLst>
                                        </p:cTn>
                                        <p:tgtEl>
                                          <p:spTgt spid="20490"/>
                                        </p:tgtEl>
                                        <p:attrNameLst>
                                          <p:attrName>style.visibility</p:attrName>
                                        </p:attrNameLst>
                                      </p:cBhvr>
                                      <p:to>
                                        <p:strVal val="visible"/>
                                      </p:to>
                                    </p:set>
                                    <p:anim calcmode="lin" valueType="num">
                                      <p:cBhvr additive="base">
                                        <p:cTn id="36" dur="500" fill="hold"/>
                                        <p:tgtEl>
                                          <p:spTgt spid="20490"/>
                                        </p:tgtEl>
                                        <p:attrNameLst>
                                          <p:attrName>ppt_x</p:attrName>
                                        </p:attrNameLst>
                                      </p:cBhvr>
                                      <p:tavLst>
                                        <p:tav tm="0">
                                          <p:val>
                                            <p:strVal val="0-#ppt_w/2"/>
                                          </p:val>
                                        </p:tav>
                                        <p:tav tm="100000">
                                          <p:val>
                                            <p:strVal val="#ppt_x"/>
                                          </p:val>
                                        </p:tav>
                                      </p:tavLst>
                                    </p:anim>
                                    <p:anim calcmode="lin" valueType="num">
                                      <p:cBhvr additive="base">
                                        <p:cTn id="37" dur="500" fill="hold"/>
                                        <p:tgtEl>
                                          <p:spTgt spid="20490"/>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6000"/>
                            </p:stCondLst>
                            <p:childTnLst>
                              <p:par>
                                <p:cTn id="39" presetID="17" presetClass="entr" presetSubtype="1" fill="hold" grpId="0" nodeType="afterEffect">
                                  <p:stCondLst>
                                    <p:cond delay="0"/>
                                  </p:stCondLst>
                                  <p:iterate type="lt">
                                    <p:tmPct val="40000"/>
                                  </p:iterate>
                                  <p:childTnLst>
                                    <p:set>
                                      <p:cBhvr>
                                        <p:cTn id="40" dur="1" fill="hold">
                                          <p:stCondLst>
                                            <p:cond delay="0"/>
                                          </p:stCondLst>
                                        </p:cTn>
                                        <p:tgtEl>
                                          <p:spTgt spid="50"/>
                                        </p:tgtEl>
                                        <p:attrNameLst>
                                          <p:attrName>style.visibility</p:attrName>
                                        </p:attrNameLst>
                                      </p:cBhvr>
                                      <p:to>
                                        <p:strVal val="visible"/>
                                      </p:to>
                                    </p:set>
                                    <p:anim calcmode="lin" valueType="num">
                                      <p:cBhvr>
                                        <p:cTn id="41" dur="250" fill="hold"/>
                                        <p:tgtEl>
                                          <p:spTgt spid="50"/>
                                        </p:tgtEl>
                                        <p:attrNameLst>
                                          <p:attrName>ppt_x</p:attrName>
                                        </p:attrNameLst>
                                      </p:cBhvr>
                                      <p:tavLst>
                                        <p:tav tm="0">
                                          <p:val>
                                            <p:strVal val="#ppt_x"/>
                                          </p:val>
                                        </p:tav>
                                        <p:tav tm="100000">
                                          <p:val>
                                            <p:strVal val="#ppt_x"/>
                                          </p:val>
                                        </p:tav>
                                      </p:tavLst>
                                    </p:anim>
                                    <p:anim calcmode="lin" valueType="num">
                                      <p:cBhvr>
                                        <p:cTn id="42" dur="250" fill="hold"/>
                                        <p:tgtEl>
                                          <p:spTgt spid="50"/>
                                        </p:tgtEl>
                                        <p:attrNameLst>
                                          <p:attrName>ppt_y</p:attrName>
                                        </p:attrNameLst>
                                      </p:cBhvr>
                                      <p:tavLst>
                                        <p:tav tm="0">
                                          <p:val>
                                            <p:strVal val="#ppt_y-#ppt_h/2"/>
                                          </p:val>
                                        </p:tav>
                                        <p:tav tm="100000">
                                          <p:val>
                                            <p:strVal val="#ppt_y"/>
                                          </p:val>
                                        </p:tav>
                                      </p:tavLst>
                                    </p:anim>
                                    <p:anim calcmode="lin" valueType="num">
                                      <p:cBhvr>
                                        <p:cTn id="43" dur="250" fill="hold"/>
                                        <p:tgtEl>
                                          <p:spTgt spid="50"/>
                                        </p:tgtEl>
                                        <p:attrNameLst>
                                          <p:attrName>ppt_w</p:attrName>
                                        </p:attrNameLst>
                                      </p:cBhvr>
                                      <p:tavLst>
                                        <p:tav tm="0">
                                          <p:val>
                                            <p:strVal val="#ppt_w"/>
                                          </p:val>
                                        </p:tav>
                                        <p:tav tm="100000">
                                          <p:val>
                                            <p:strVal val="#ppt_w"/>
                                          </p:val>
                                        </p:tav>
                                      </p:tavLst>
                                    </p:anim>
                                    <p:anim calcmode="lin" valueType="num">
                                      <p:cBhvr>
                                        <p:cTn id="44" dur="250" fill="hold"/>
                                        <p:tgtEl>
                                          <p:spTgt spid="50"/>
                                        </p:tgtEl>
                                        <p:attrNameLst>
                                          <p:attrName>ppt_h</p:attrName>
                                        </p:attrNameLst>
                                      </p:cBhvr>
                                      <p:tavLst>
                                        <p:tav tm="0">
                                          <p:val>
                                            <p:fltVal val="0"/>
                                          </p:val>
                                        </p:tav>
                                        <p:tav tm="100000">
                                          <p:val>
                                            <p:strVal val="#ppt_h"/>
                                          </p:val>
                                        </p:tav>
                                      </p:tavLst>
                                    </p:anim>
                                  </p:childTnLst>
                                </p:cTn>
                              </p:par>
                            </p:childTnLst>
                          </p:cTn>
                        </p:par>
                        <p:par>
                          <p:cTn id="45" fill="hold">
                            <p:stCondLst>
                              <p:cond delay="7050"/>
                            </p:stCondLst>
                            <p:childTnLst>
                              <p:par>
                                <p:cTn id="46" presetID="22" presetClass="entr" presetSubtype="8" fill="hold" grpId="0"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wipe(left)">
                                      <p:cBhvr>
                                        <p:cTn id="48" dur="500"/>
                                        <p:tgtEl>
                                          <p:spTgt spid="49"/>
                                        </p:tgtEl>
                                      </p:cBhvr>
                                    </p:animEffect>
                                  </p:childTnLst>
                                </p:cTn>
                              </p:par>
                            </p:childTnLst>
                          </p:cTn>
                        </p:par>
                        <p:par>
                          <p:cTn id="49" fill="hold">
                            <p:stCondLst>
                              <p:cond delay="7550"/>
                            </p:stCondLst>
                            <p:childTnLst>
                              <p:par>
                                <p:cTn id="50" presetID="2" presetClass="entr" presetSubtype="2" fill="hold" nodeType="afterEffect">
                                  <p:stCondLst>
                                    <p:cond delay="750"/>
                                  </p:stCondLst>
                                  <p:childTnLst>
                                    <p:set>
                                      <p:cBhvr>
                                        <p:cTn id="51" dur="1" fill="hold">
                                          <p:stCondLst>
                                            <p:cond delay="0"/>
                                          </p:stCondLst>
                                        </p:cTn>
                                        <p:tgtEl>
                                          <p:spTgt spid="20495"/>
                                        </p:tgtEl>
                                        <p:attrNameLst>
                                          <p:attrName>style.visibility</p:attrName>
                                        </p:attrNameLst>
                                      </p:cBhvr>
                                      <p:to>
                                        <p:strVal val="visible"/>
                                      </p:to>
                                    </p:set>
                                    <p:anim calcmode="lin" valueType="num">
                                      <p:cBhvr additive="base">
                                        <p:cTn id="52" dur="500" fill="hold"/>
                                        <p:tgtEl>
                                          <p:spTgt spid="20495"/>
                                        </p:tgtEl>
                                        <p:attrNameLst>
                                          <p:attrName>ppt_x</p:attrName>
                                        </p:attrNameLst>
                                      </p:cBhvr>
                                      <p:tavLst>
                                        <p:tav tm="0">
                                          <p:val>
                                            <p:strVal val="1+#ppt_w/2"/>
                                          </p:val>
                                        </p:tav>
                                        <p:tav tm="100000">
                                          <p:val>
                                            <p:strVal val="#ppt_x"/>
                                          </p:val>
                                        </p:tav>
                                      </p:tavLst>
                                    </p:anim>
                                    <p:anim calcmode="lin" valueType="num">
                                      <p:cBhvr additive="base">
                                        <p:cTn id="53" dur="500" fill="hold"/>
                                        <p:tgtEl>
                                          <p:spTgt spid="20495"/>
                                        </p:tgtEl>
                                        <p:attrNameLst>
                                          <p:attrName>ppt_y</p:attrName>
                                        </p:attrNameLst>
                                      </p:cBhvr>
                                      <p:tavLst>
                                        <p:tav tm="0">
                                          <p:val>
                                            <p:strVal val="#ppt_y"/>
                                          </p:val>
                                        </p:tav>
                                        <p:tav tm="100000">
                                          <p:val>
                                            <p:strVal val="#ppt_y"/>
                                          </p:val>
                                        </p:tav>
                                      </p:tavLst>
                                    </p:anim>
                                  </p:childTnLst>
                                </p:cTn>
                              </p:par>
                            </p:childTnLst>
                          </p:cTn>
                        </p:par>
                        <p:par>
                          <p:cTn id="54" fill="hold" nodeType="afterGroup">
                            <p:stCondLst>
                              <p:cond delay="8800"/>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48"/>
                                        </p:tgtEl>
                                        <p:attrNameLst>
                                          <p:attrName>style.visibility</p:attrName>
                                        </p:attrNameLst>
                                      </p:cBhvr>
                                      <p:to>
                                        <p:strVal val="visible"/>
                                      </p:to>
                                    </p:set>
                                    <p:anim calcmode="lin" valueType="num">
                                      <p:cBhvr>
                                        <p:cTn id="57" dur="250" fill="hold"/>
                                        <p:tgtEl>
                                          <p:spTgt spid="48"/>
                                        </p:tgtEl>
                                        <p:attrNameLst>
                                          <p:attrName>ppt_x</p:attrName>
                                        </p:attrNameLst>
                                      </p:cBhvr>
                                      <p:tavLst>
                                        <p:tav tm="0">
                                          <p:val>
                                            <p:strVal val="#ppt_x"/>
                                          </p:val>
                                        </p:tav>
                                        <p:tav tm="100000">
                                          <p:val>
                                            <p:strVal val="#ppt_x"/>
                                          </p:val>
                                        </p:tav>
                                      </p:tavLst>
                                    </p:anim>
                                    <p:anim calcmode="lin" valueType="num">
                                      <p:cBhvr>
                                        <p:cTn id="58" dur="250" fill="hold"/>
                                        <p:tgtEl>
                                          <p:spTgt spid="48"/>
                                        </p:tgtEl>
                                        <p:attrNameLst>
                                          <p:attrName>ppt_y</p:attrName>
                                        </p:attrNameLst>
                                      </p:cBhvr>
                                      <p:tavLst>
                                        <p:tav tm="0">
                                          <p:val>
                                            <p:strVal val="#ppt_y-#ppt_h/2"/>
                                          </p:val>
                                        </p:tav>
                                        <p:tav tm="100000">
                                          <p:val>
                                            <p:strVal val="#ppt_y"/>
                                          </p:val>
                                        </p:tav>
                                      </p:tavLst>
                                    </p:anim>
                                    <p:anim calcmode="lin" valueType="num">
                                      <p:cBhvr>
                                        <p:cTn id="59" dur="250" fill="hold"/>
                                        <p:tgtEl>
                                          <p:spTgt spid="48"/>
                                        </p:tgtEl>
                                        <p:attrNameLst>
                                          <p:attrName>ppt_w</p:attrName>
                                        </p:attrNameLst>
                                      </p:cBhvr>
                                      <p:tavLst>
                                        <p:tav tm="0">
                                          <p:val>
                                            <p:strVal val="#ppt_w"/>
                                          </p:val>
                                        </p:tav>
                                        <p:tav tm="100000">
                                          <p:val>
                                            <p:strVal val="#ppt_w"/>
                                          </p:val>
                                        </p:tav>
                                      </p:tavLst>
                                    </p:anim>
                                    <p:anim calcmode="lin" valueType="num">
                                      <p:cBhvr>
                                        <p:cTn id="60" dur="250" fill="hold"/>
                                        <p:tgtEl>
                                          <p:spTgt spid="48"/>
                                        </p:tgtEl>
                                        <p:attrNameLst>
                                          <p:attrName>ppt_h</p:attrName>
                                        </p:attrNameLst>
                                      </p:cBhvr>
                                      <p:tavLst>
                                        <p:tav tm="0">
                                          <p:val>
                                            <p:fltVal val="0"/>
                                          </p:val>
                                        </p:tav>
                                        <p:tav tm="100000">
                                          <p:val>
                                            <p:strVal val="#ppt_h"/>
                                          </p:val>
                                        </p:tav>
                                      </p:tavLst>
                                    </p:anim>
                                  </p:childTnLst>
                                </p:cTn>
                              </p:par>
                            </p:childTnLst>
                          </p:cTn>
                        </p:par>
                        <p:par>
                          <p:cTn id="61" fill="hold">
                            <p:stCondLst>
                              <p:cond delay="9850"/>
                            </p:stCondLst>
                            <p:childTnLst>
                              <p:par>
                                <p:cTn id="62" presetID="22" presetClass="entr" presetSubtype="8"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wipe(left)">
                                      <p:cBhvr>
                                        <p:cTn id="64" dur="500"/>
                                        <p:tgtEl>
                                          <p:spTgt spid="47"/>
                                        </p:tgtEl>
                                      </p:cBhvr>
                                    </p:animEffect>
                                  </p:childTnLst>
                                </p:cTn>
                              </p:par>
                            </p:childTnLst>
                          </p:cTn>
                        </p:par>
                        <p:par>
                          <p:cTn id="65" fill="hold">
                            <p:stCondLst>
                              <p:cond delay="10350"/>
                            </p:stCondLst>
                            <p:childTnLst>
                              <p:par>
                                <p:cTn id="66" presetID="2" presetClass="entr" presetSubtype="2" fill="hold" nodeType="afterEffect">
                                  <p:stCondLst>
                                    <p:cond delay="1000"/>
                                  </p:stCondLst>
                                  <p:childTnLst>
                                    <p:set>
                                      <p:cBhvr>
                                        <p:cTn id="67" dur="1" fill="hold">
                                          <p:stCondLst>
                                            <p:cond delay="0"/>
                                          </p:stCondLst>
                                        </p:cTn>
                                        <p:tgtEl>
                                          <p:spTgt spid="20501"/>
                                        </p:tgtEl>
                                        <p:attrNameLst>
                                          <p:attrName>style.visibility</p:attrName>
                                        </p:attrNameLst>
                                      </p:cBhvr>
                                      <p:to>
                                        <p:strVal val="visible"/>
                                      </p:to>
                                    </p:set>
                                    <p:anim calcmode="lin" valueType="num">
                                      <p:cBhvr additive="base">
                                        <p:cTn id="68" dur="500" fill="hold"/>
                                        <p:tgtEl>
                                          <p:spTgt spid="20501"/>
                                        </p:tgtEl>
                                        <p:attrNameLst>
                                          <p:attrName>ppt_x</p:attrName>
                                        </p:attrNameLst>
                                      </p:cBhvr>
                                      <p:tavLst>
                                        <p:tav tm="0">
                                          <p:val>
                                            <p:strVal val="1+#ppt_w/2"/>
                                          </p:val>
                                        </p:tav>
                                        <p:tav tm="100000">
                                          <p:val>
                                            <p:strVal val="#ppt_x"/>
                                          </p:val>
                                        </p:tav>
                                      </p:tavLst>
                                    </p:anim>
                                    <p:anim calcmode="lin" valueType="num">
                                      <p:cBhvr additive="base">
                                        <p:cTn id="69" dur="500" fill="hold"/>
                                        <p:tgtEl>
                                          <p:spTgt spid="20501"/>
                                        </p:tgtEl>
                                        <p:attrNameLst>
                                          <p:attrName>ppt_y</p:attrName>
                                        </p:attrNameLst>
                                      </p:cBhvr>
                                      <p:tavLst>
                                        <p:tav tm="0">
                                          <p:val>
                                            <p:strVal val="#ppt_y"/>
                                          </p:val>
                                        </p:tav>
                                        <p:tav tm="100000">
                                          <p:val>
                                            <p:strVal val="#ppt_y"/>
                                          </p:val>
                                        </p:tav>
                                      </p:tavLst>
                                    </p:anim>
                                  </p:childTnLst>
                                </p:cTn>
                              </p:par>
                            </p:childTnLst>
                          </p:cTn>
                        </p:par>
                        <p:par>
                          <p:cTn id="70" fill="hold">
                            <p:stCondLst>
                              <p:cond delay="11850"/>
                            </p:stCondLst>
                            <p:childTnLst>
                              <p:par>
                                <p:cTn id="71" presetID="17" presetClass="entr" presetSubtype="1" fill="hold" grpId="0" nodeType="afterEffect">
                                  <p:stCondLst>
                                    <p:cond delay="0"/>
                                  </p:stCondLst>
                                  <p:iterate type="lt">
                                    <p:tmPct val="40000"/>
                                  </p:iterate>
                                  <p:childTnLst>
                                    <p:set>
                                      <p:cBhvr>
                                        <p:cTn id="72" dur="1" fill="hold">
                                          <p:stCondLst>
                                            <p:cond delay="0"/>
                                          </p:stCondLst>
                                        </p:cTn>
                                        <p:tgtEl>
                                          <p:spTgt spid="52"/>
                                        </p:tgtEl>
                                        <p:attrNameLst>
                                          <p:attrName>style.visibility</p:attrName>
                                        </p:attrNameLst>
                                      </p:cBhvr>
                                      <p:to>
                                        <p:strVal val="visible"/>
                                      </p:to>
                                    </p:set>
                                    <p:anim calcmode="lin" valueType="num">
                                      <p:cBhvr>
                                        <p:cTn id="73" dur="250" fill="hold"/>
                                        <p:tgtEl>
                                          <p:spTgt spid="52"/>
                                        </p:tgtEl>
                                        <p:attrNameLst>
                                          <p:attrName>ppt_x</p:attrName>
                                        </p:attrNameLst>
                                      </p:cBhvr>
                                      <p:tavLst>
                                        <p:tav tm="0">
                                          <p:val>
                                            <p:strVal val="#ppt_x"/>
                                          </p:val>
                                        </p:tav>
                                        <p:tav tm="100000">
                                          <p:val>
                                            <p:strVal val="#ppt_x"/>
                                          </p:val>
                                        </p:tav>
                                      </p:tavLst>
                                    </p:anim>
                                    <p:anim calcmode="lin" valueType="num">
                                      <p:cBhvr>
                                        <p:cTn id="74" dur="250" fill="hold"/>
                                        <p:tgtEl>
                                          <p:spTgt spid="52"/>
                                        </p:tgtEl>
                                        <p:attrNameLst>
                                          <p:attrName>ppt_y</p:attrName>
                                        </p:attrNameLst>
                                      </p:cBhvr>
                                      <p:tavLst>
                                        <p:tav tm="0">
                                          <p:val>
                                            <p:strVal val="#ppt_y-#ppt_h/2"/>
                                          </p:val>
                                        </p:tav>
                                        <p:tav tm="100000">
                                          <p:val>
                                            <p:strVal val="#ppt_y"/>
                                          </p:val>
                                        </p:tav>
                                      </p:tavLst>
                                    </p:anim>
                                    <p:anim calcmode="lin" valueType="num">
                                      <p:cBhvr>
                                        <p:cTn id="75" dur="250" fill="hold"/>
                                        <p:tgtEl>
                                          <p:spTgt spid="52"/>
                                        </p:tgtEl>
                                        <p:attrNameLst>
                                          <p:attrName>ppt_w</p:attrName>
                                        </p:attrNameLst>
                                      </p:cBhvr>
                                      <p:tavLst>
                                        <p:tav tm="0">
                                          <p:val>
                                            <p:strVal val="#ppt_w"/>
                                          </p:val>
                                        </p:tav>
                                        <p:tav tm="100000">
                                          <p:val>
                                            <p:strVal val="#ppt_w"/>
                                          </p:val>
                                        </p:tav>
                                      </p:tavLst>
                                    </p:anim>
                                    <p:anim calcmode="lin" valueType="num">
                                      <p:cBhvr>
                                        <p:cTn id="76" dur="250" fill="hold"/>
                                        <p:tgtEl>
                                          <p:spTgt spid="52"/>
                                        </p:tgtEl>
                                        <p:attrNameLst>
                                          <p:attrName>ppt_h</p:attrName>
                                        </p:attrNameLst>
                                      </p:cBhvr>
                                      <p:tavLst>
                                        <p:tav tm="0">
                                          <p:val>
                                            <p:fltVal val="0"/>
                                          </p:val>
                                        </p:tav>
                                        <p:tav tm="100000">
                                          <p:val>
                                            <p:strVal val="#ppt_h"/>
                                          </p:val>
                                        </p:tav>
                                      </p:tavLst>
                                    </p:anim>
                                  </p:childTnLst>
                                </p:cTn>
                              </p:par>
                            </p:childTnLst>
                          </p:cTn>
                        </p:par>
                        <p:par>
                          <p:cTn id="77" fill="hold">
                            <p:stCondLst>
                              <p:cond delay="12900"/>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5" grpId="0"/>
      <p:bldP spid="46" grpId="0"/>
      <p:bldP spid="47" grpId="0"/>
      <p:bldP spid="48" grpId="0"/>
      <p:bldP spid="49" grpId="0"/>
      <p:bldP spid="50" grpId="0"/>
      <p:bldP spid="51" grpId="0"/>
      <p:bldP spid="5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Straight Connector 60"/>
          <p:cNvCxnSpPr/>
          <p:nvPr/>
        </p:nvCxnSpPr>
        <p:spPr>
          <a:xfrm>
            <a:off x="5067754" y="3391740"/>
            <a:ext cx="1898229"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5067754" y="4170470"/>
            <a:ext cx="1898229"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5067754" y="4869456"/>
            <a:ext cx="1898229"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5081705" y="5628801"/>
            <a:ext cx="1898229"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5047654" y="2667021"/>
            <a:ext cx="1898229" cy="0"/>
          </a:xfrm>
          <a:prstGeom prst="line">
            <a:avLst/>
          </a:prstGeom>
          <a:ln w="9525">
            <a:solidFill>
              <a:schemeClr val="bg1">
                <a:lumMod val="65000"/>
              </a:schemeClr>
            </a:solidFill>
            <a:prstDash val="sysDash"/>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1363659" y="2230816"/>
            <a:ext cx="4689211" cy="3832705"/>
            <a:chOff x="3932407" y="1734542"/>
            <a:chExt cx="4446555" cy="3634370"/>
          </a:xfrm>
        </p:grpSpPr>
        <p:sp>
          <p:nvSpPr>
            <p:cNvPr id="6" name="Freeform 5"/>
            <p:cNvSpPr>
              <a:spLocks/>
            </p:cNvSpPr>
            <p:nvPr/>
          </p:nvSpPr>
          <p:spPr bwMode="auto">
            <a:xfrm flipH="1" flipV="1">
              <a:off x="4946861" y="1958954"/>
              <a:ext cx="1938404" cy="663533"/>
            </a:xfrm>
            <a:custGeom>
              <a:avLst/>
              <a:gdLst>
                <a:gd name="T0" fmla="*/ 1933 w 2191"/>
                <a:gd name="T1" fmla="*/ 0 h 750"/>
                <a:gd name="T2" fmla="*/ 0 w 2191"/>
                <a:gd name="T3" fmla="*/ 0 h 750"/>
                <a:gd name="T4" fmla="*/ 0 w 2191"/>
                <a:gd name="T5" fmla="*/ 750 h 750"/>
                <a:gd name="T6" fmla="*/ 1933 w 2191"/>
                <a:gd name="T7" fmla="*/ 750 h 750"/>
                <a:gd name="T8" fmla="*/ 2191 w 2191"/>
                <a:gd name="T9" fmla="*/ 376 h 750"/>
                <a:gd name="T10" fmla="*/ 1933 w 2191"/>
                <a:gd name="T11" fmla="*/ 0 h 750"/>
              </a:gdLst>
              <a:ahLst/>
              <a:cxnLst>
                <a:cxn ang="0">
                  <a:pos x="T0" y="T1"/>
                </a:cxn>
                <a:cxn ang="0">
                  <a:pos x="T2" y="T3"/>
                </a:cxn>
                <a:cxn ang="0">
                  <a:pos x="T4" y="T5"/>
                </a:cxn>
                <a:cxn ang="0">
                  <a:pos x="T6" y="T7"/>
                </a:cxn>
                <a:cxn ang="0">
                  <a:pos x="T8" y="T9"/>
                </a:cxn>
                <a:cxn ang="0">
                  <a:pos x="T10" y="T11"/>
                </a:cxn>
              </a:cxnLst>
              <a:rect l="0" t="0" r="r" b="b"/>
              <a:pathLst>
                <a:path w="2191" h="750">
                  <a:moveTo>
                    <a:pt x="1933" y="0"/>
                  </a:moveTo>
                  <a:lnTo>
                    <a:pt x="0" y="0"/>
                  </a:lnTo>
                  <a:lnTo>
                    <a:pt x="0" y="750"/>
                  </a:lnTo>
                  <a:lnTo>
                    <a:pt x="1933" y="750"/>
                  </a:lnTo>
                  <a:lnTo>
                    <a:pt x="2191" y="376"/>
                  </a:lnTo>
                  <a:lnTo>
                    <a:pt x="1933" y="0"/>
                  </a:lnTo>
                  <a:close/>
                </a:path>
              </a:pathLst>
            </a:custGeom>
            <a:solidFill>
              <a:schemeClr val="accent1"/>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a:spLocks/>
            </p:cNvSpPr>
            <p:nvPr/>
          </p:nvSpPr>
          <p:spPr bwMode="auto">
            <a:xfrm flipH="1" flipV="1">
              <a:off x="4441187" y="2599738"/>
              <a:ext cx="3016867" cy="663533"/>
            </a:xfrm>
            <a:custGeom>
              <a:avLst/>
              <a:gdLst>
                <a:gd name="T0" fmla="*/ 3152 w 3410"/>
                <a:gd name="T1" fmla="*/ 0 h 750"/>
                <a:gd name="T2" fmla="*/ 0 w 3410"/>
                <a:gd name="T3" fmla="*/ 0 h 750"/>
                <a:gd name="T4" fmla="*/ 0 w 3410"/>
                <a:gd name="T5" fmla="*/ 750 h 750"/>
                <a:gd name="T6" fmla="*/ 3152 w 3410"/>
                <a:gd name="T7" fmla="*/ 750 h 750"/>
                <a:gd name="T8" fmla="*/ 3410 w 3410"/>
                <a:gd name="T9" fmla="*/ 376 h 750"/>
                <a:gd name="T10" fmla="*/ 3152 w 3410"/>
                <a:gd name="T11" fmla="*/ 0 h 750"/>
              </a:gdLst>
              <a:ahLst/>
              <a:cxnLst>
                <a:cxn ang="0">
                  <a:pos x="T0" y="T1"/>
                </a:cxn>
                <a:cxn ang="0">
                  <a:pos x="T2" y="T3"/>
                </a:cxn>
                <a:cxn ang="0">
                  <a:pos x="T4" y="T5"/>
                </a:cxn>
                <a:cxn ang="0">
                  <a:pos x="T6" y="T7"/>
                </a:cxn>
                <a:cxn ang="0">
                  <a:pos x="T8" y="T9"/>
                </a:cxn>
                <a:cxn ang="0">
                  <a:pos x="T10" y="T11"/>
                </a:cxn>
              </a:cxnLst>
              <a:rect l="0" t="0" r="r" b="b"/>
              <a:pathLst>
                <a:path w="3410" h="750">
                  <a:moveTo>
                    <a:pt x="3152" y="0"/>
                  </a:moveTo>
                  <a:lnTo>
                    <a:pt x="0" y="0"/>
                  </a:lnTo>
                  <a:lnTo>
                    <a:pt x="0" y="750"/>
                  </a:lnTo>
                  <a:lnTo>
                    <a:pt x="3152" y="750"/>
                  </a:lnTo>
                  <a:lnTo>
                    <a:pt x="3410" y="376"/>
                  </a:lnTo>
                  <a:lnTo>
                    <a:pt x="3152" y="0"/>
                  </a:lnTo>
                  <a:close/>
                </a:path>
              </a:pathLst>
            </a:custGeom>
            <a:solidFill>
              <a:schemeClr val="accent2"/>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flipH="1" flipV="1">
              <a:off x="3932407" y="3206102"/>
              <a:ext cx="3112106" cy="687219"/>
            </a:xfrm>
            <a:custGeom>
              <a:avLst/>
              <a:gdLst>
                <a:gd name="T0" fmla="*/ 3152 w 3410"/>
                <a:gd name="T1" fmla="*/ 0 h 753"/>
                <a:gd name="T2" fmla="*/ 0 w 3410"/>
                <a:gd name="T3" fmla="*/ 0 h 753"/>
                <a:gd name="T4" fmla="*/ 0 w 3410"/>
                <a:gd name="T5" fmla="*/ 753 h 753"/>
                <a:gd name="T6" fmla="*/ 3152 w 3410"/>
                <a:gd name="T7" fmla="*/ 753 h 753"/>
                <a:gd name="T8" fmla="*/ 3410 w 3410"/>
                <a:gd name="T9" fmla="*/ 376 h 753"/>
                <a:gd name="T10" fmla="*/ 3152 w 3410"/>
                <a:gd name="T11" fmla="*/ 0 h 753"/>
              </a:gdLst>
              <a:ahLst/>
              <a:cxnLst>
                <a:cxn ang="0">
                  <a:pos x="T0" y="T1"/>
                </a:cxn>
                <a:cxn ang="0">
                  <a:pos x="T2" y="T3"/>
                </a:cxn>
                <a:cxn ang="0">
                  <a:pos x="T4" y="T5"/>
                </a:cxn>
                <a:cxn ang="0">
                  <a:pos x="T6" y="T7"/>
                </a:cxn>
                <a:cxn ang="0">
                  <a:pos x="T8" y="T9"/>
                </a:cxn>
                <a:cxn ang="0">
                  <a:pos x="T10" y="T11"/>
                </a:cxn>
              </a:cxnLst>
              <a:rect l="0" t="0" r="r" b="b"/>
              <a:pathLst>
                <a:path w="3410" h="753">
                  <a:moveTo>
                    <a:pt x="3152" y="0"/>
                  </a:moveTo>
                  <a:lnTo>
                    <a:pt x="0" y="0"/>
                  </a:lnTo>
                  <a:lnTo>
                    <a:pt x="0" y="753"/>
                  </a:lnTo>
                  <a:lnTo>
                    <a:pt x="3152" y="753"/>
                  </a:lnTo>
                  <a:lnTo>
                    <a:pt x="3410" y="376"/>
                  </a:lnTo>
                  <a:lnTo>
                    <a:pt x="3152" y="0"/>
                  </a:lnTo>
                  <a:close/>
                </a:path>
              </a:pathLst>
            </a:custGeom>
            <a:solidFill>
              <a:schemeClr val="accent3"/>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flipH="1" flipV="1">
              <a:off x="4476195" y="3893322"/>
              <a:ext cx="3018636" cy="663533"/>
            </a:xfrm>
            <a:custGeom>
              <a:avLst/>
              <a:gdLst>
                <a:gd name="T0" fmla="*/ 3154 w 3412"/>
                <a:gd name="T1" fmla="*/ 0 h 750"/>
                <a:gd name="T2" fmla="*/ 0 w 3412"/>
                <a:gd name="T3" fmla="*/ 0 h 750"/>
                <a:gd name="T4" fmla="*/ 0 w 3412"/>
                <a:gd name="T5" fmla="*/ 750 h 750"/>
                <a:gd name="T6" fmla="*/ 3154 w 3412"/>
                <a:gd name="T7" fmla="*/ 750 h 750"/>
                <a:gd name="T8" fmla="*/ 3412 w 3412"/>
                <a:gd name="T9" fmla="*/ 376 h 750"/>
                <a:gd name="T10" fmla="*/ 3154 w 3412"/>
                <a:gd name="T11" fmla="*/ 0 h 750"/>
              </a:gdLst>
              <a:ahLst/>
              <a:cxnLst>
                <a:cxn ang="0">
                  <a:pos x="T0" y="T1"/>
                </a:cxn>
                <a:cxn ang="0">
                  <a:pos x="T2" y="T3"/>
                </a:cxn>
                <a:cxn ang="0">
                  <a:pos x="T4" y="T5"/>
                </a:cxn>
                <a:cxn ang="0">
                  <a:pos x="T6" y="T7"/>
                </a:cxn>
                <a:cxn ang="0">
                  <a:pos x="T8" y="T9"/>
                </a:cxn>
                <a:cxn ang="0">
                  <a:pos x="T10" y="T11"/>
                </a:cxn>
              </a:cxnLst>
              <a:rect l="0" t="0" r="r" b="b"/>
              <a:pathLst>
                <a:path w="3412" h="750">
                  <a:moveTo>
                    <a:pt x="3154" y="0"/>
                  </a:moveTo>
                  <a:lnTo>
                    <a:pt x="0" y="0"/>
                  </a:lnTo>
                  <a:lnTo>
                    <a:pt x="0" y="750"/>
                  </a:lnTo>
                  <a:lnTo>
                    <a:pt x="3154" y="750"/>
                  </a:lnTo>
                  <a:lnTo>
                    <a:pt x="3412" y="376"/>
                  </a:lnTo>
                  <a:lnTo>
                    <a:pt x="3154" y="0"/>
                  </a:lnTo>
                  <a:close/>
                </a:path>
              </a:pathLst>
            </a:custGeom>
            <a:solidFill>
              <a:schemeClr val="accent4"/>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flipH="1" flipV="1">
              <a:off x="4832070" y="4557018"/>
              <a:ext cx="2053196" cy="653503"/>
            </a:xfrm>
            <a:custGeom>
              <a:avLst/>
              <a:gdLst>
                <a:gd name="T0" fmla="*/ 1935 w 2193"/>
                <a:gd name="T1" fmla="*/ 0 h 698"/>
                <a:gd name="T2" fmla="*/ 0 w 2193"/>
                <a:gd name="T3" fmla="*/ 0 h 698"/>
                <a:gd name="T4" fmla="*/ 0 w 2193"/>
                <a:gd name="T5" fmla="*/ 698 h 698"/>
                <a:gd name="T6" fmla="*/ 1935 w 2193"/>
                <a:gd name="T7" fmla="*/ 698 h 698"/>
                <a:gd name="T8" fmla="*/ 2193 w 2193"/>
                <a:gd name="T9" fmla="*/ 348 h 698"/>
                <a:gd name="T10" fmla="*/ 1935 w 2193"/>
                <a:gd name="T11" fmla="*/ 0 h 698"/>
              </a:gdLst>
              <a:ahLst/>
              <a:cxnLst>
                <a:cxn ang="0">
                  <a:pos x="T0" y="T1"/>
                </a:cxn>
                <a:cxn ang="0">
                  <a:pos x="T2" y="T3"/>
                </a:cxn>
                <a:cxn ang="0">
                  <a:pos x="T4" y="T5"/>
                </a:cxn>
                <a:cxn ang="0">
                  <a:pos x="T6" y="T7"/>
                </a:cxn>
                <a:cxn ang="0">
                  <a:pos x="T8" y="T9"/>
                </a:cxn>
                <a:cxn ang="0">
                  <a:pos x="T10" y="T11"/>
                </a:cxn>
              </a:cxnLst>
              <a:rect l="0" t="0" r="r" b="b"/>
              <a:pathLst>
                <a:path w="2193" h="698">
                  <a:moveTo>
                    <a:pt x="1935" y="0"/>
                  </a:moveTo>
                  <a:lnTo>
                    <a:pt x="0" y="0"/>
                  </a:lnTo>
                  <a:lnTo>
                    <a:pt x="0" y="698"/>
                  </a:lnTo>
                  <a:lnTo>
                    <a:pt x="1935" y="698"/>
                  </a:lnTo>
                  <a:lnTo>
                    <a:pt x="2193" y="348"/>
                  </a:lnTo>
                  <a:lnTo>
                    <a:pt x="1935" y="0"/>
                  </a:lnTo>
                  <a:close/>
                </a:path>
              </a:pathLst>
            </a:custGeom>
            <a:solidFill>
              <a:schemeClr val="accent5"/>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a:spLocks/>
            </p:cNvSpPr>
            <p:nvPr/>
          </p:nvSpPr>
          <p:spPr bwMode="auto">
            <a:xfrm flipH="1" flipV="1">
              <a:off x="7551559" y="4237733"/>
              <a:ext cx="257252" cy="1131179"/>
            </a:xfrm>
            <a:custGeom>
              <a:avLst/>
              <a:gdLst>
                <a:gd name="T0" fmla="*/ 282 w 282"/>
                <a:gd name="T1" fmla="*/ 1240 h 1240"/>
                <a:gd name="T2" fmla="*/ 0 w 282"/>
                <a:gd name="T3" fmla="*/ 1140 h 1240"/>
                <a:gd name="T4" fmla="*/ 0 w 282"/>
                <a:gd name="T5" fmla="*/ 239 h 1240"/>
                <a:gd name="T6" fmla="*/ 282 w 282"/>
                <a:gd name="T7" fmla="*/ 0 h 1240"/>
                <a:gd name="T8" fmla="*/ 282 w 282"/>
                <a:gd name="T9" fmla="*/ 1240 h 1240"/>
              </a:gdLst>
              <a:ahLst/>
              <a:cxnLst>
                <a:cxn ang="0">
                  <a:pos x="T0" y="T1"/>
                </a:cxn>
                <a:cxn ang="0">
                  <a:pos x="T2" y="T3"/>
                </a:cxn>
                <a:cxn ang="0">
                  <a:pos x="T4" y="T5"/>
                </a:cxn>
                <a:cxn ang="0">
                  <a:pos x="T6" y="T7"/>
                </a:cxn>
                <a:cxn ang="0">
                  <a:pos x="T8" y="T9"/>
                </a:cxn>
              </a:cxnLst>
              <a:rect l="0" t="0" r="r" b="b"/>
              <a:pathLst>
                <a:path w="282" h="1240">
                  <a:moveTo>
                    <a:pt x="282" y="1240"/>
                  </a:moveTo>
                  <a:lnTo>
                    <a:pt x="0" y="1140"/>
                  </a:lnTo>
                  <a:lnTo>
                    <a:pt x="0" y="239"/>
                  </a:lnTo>
                  <a:lnTo>
                    <a:pt x="282" y="0"/>
                  </a:lnTo>
                  <a:lnTo>
                    <a:pt x="282" y="1240"/>
                  </a:lnTo>
                  <a:close/>
                </a:path>
              </a:pathLst>
            </a:custGeom>
            <a:solidFill>
              <a:schemeClr val="accent5"/>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1"/>
            <p:cNvSpPr>
              <a:spLocks/>
            </p:cNvSpPr>
            <p:nvPr/>
          </p:nvSpPr>
          <p:spPr bwMode="auto">
            <a:xfrm flipH="1" flipV="1">
              <a:off x="6855519" y="4237733"/>
              <a:ext cx="669585" cy="1131179"/>
            </a:xfrm>
            <a:custGeom>
              <a:avLst/>
              <a:gdLst>
                <a:gd name="T0" fmla="*/ 0 w 734"/>
                <a:gd name="T1" fmla="*/ 1240 h 1240"/>
                <a:gd name="T2" fmla="*/ 734 w 734"/>
                <a:gd name="T3" fmla="*/ 1140 h 1240"/>
                <a:gd name="T4" fmla="*/ 734 w 734"/>
                <a:gd name="T5" fmla="*/ 168 h 1240"/>
                <a:gd name="T6" fmla="*/ 0 w 734"/>
                <a:gd name="T7" fmla="*/ 0 h 1240"/>
                <a:gd name="T8" fmla="*/ 0 w 734"/>
                <a:gd name="T9" fmla="*/ 1240 h 1240"/>
              </a:gdLst>
              <a:ahLst/>
              <a:cxnLst>
                <a:cxn ang="0">
                  <a:pos x="T0" y="T1"/>
                </a:cxn>
                <a:cxn ang="0">
                  <a:pos x="T2" y="T3"/>
                </a:cxn>
                <a:cxn ang="0">
                  <a:pos x="T4" y="T5"/>
                </a:cxn>
                <a:cxn ang="0">
                  <a:pos x="T6" y="T7"/>
                </a:cxn>
                <a:cxn ang="0">
                  <a:pos x="T8" y="T9"/>
                </a:cxn>
              </a:cxnLst>
              <a:rect l="0" t="0" r="r" b="b"/>
              <a:pathLst>
                <a:path w="734" h="1240">
                  <a:moveTo>
                    <a:pt x="0" y="1240"/>
                  </a:moveTo>
                  <a:lnTo>
                    <a:pt x="734" y="1140"/>
                  </a:lnTo>
                  <a:lnTo>
                    <a:pt x="734" y="168"/>
                  </a:lnTo>
                  <a:lnTo>
                    <a:pt x="0" y="0"/>
                  </a:lnTo>
                  <a:lnTo>
                    <a:pt x="0" y="1240"/>
                  </a:lnTo>
                  <a:close/>
                </a:path>
              </a:pathLst>
            </a:custGeom>
            <a:solidFill>
              <a:schemeClr val="accent5">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flipH="1" flipV="1">
              <a:off x="7525103" y="4237733"/>
              <a:ext cx="26456" cy="1131179"/>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a:spLocks/>
            </p:cNvSpPr>
            <p:nvPr/>
          </p:nvSpPr>
          <p:spPr bwMode="auto">
            <a:xfrm flipH="1" flipV="1">
              <a:off x="7471281" y="3788910"/>
              <a:ext cx="635832" cy="936872"/>
            </a:xfrm>
            <a:custGeom>
              <a:avLst/>
              <a:gdLst>
                <a:gd name="T0" fmla="*/ 697 w 697"/>
                <a:gd name="T1" fmla="*/ 1027 h 1027"/>
                <a:gd name="T2" fmla="*/ 0 w 697"/>
                <a:gd name="T3" fmla="*/ 937 h 1027"/>
                <a:gd name="T4" fmla="*/ 0 w 697"/>
                <a:gd name="T5" fmla="*/ 260 h 1027"/>
                <a:gd name="T6" fmla="*/ 697 w 697"/>
                <a:gd name="T7" fmla="*/ 0 h 1027"/>
                <a:gd name="T8" fmla="*/ 697 w 697"/>
                <a:gd name="T9" fmla="*/ 1027 h 1027"/>
              </a:gdLst>
              <a:ahLst/>
              <a:cxnLst>
                <a:cxn ang="0">
                  <a:pos x="T0" y="T1"/>
                </a:cxn>
                <a:cxn ang="0">
                  <a:pos x="T2" y="T3"/>
                </a:cxn>
                <a:cxn ang="0">
                  <a:pos x="T4" y="T5"/>
                </a:cxn>
                <a:cxn ang="0">
                  <a:pos x="T6" y="T7"/>
                </a:cxn>
                <a:cxn ang="0">
                  <a:pos x="T8" y="T9"/>
                </a:cxn>
              </a:cxnLst>
              <a:rect l="0" t="0" r="r" b="b"/>
              <a:pathLst>
                <a:path w="697" h="1027">
                  <a:moveTo>
                    <a:pt x="697" y="1027"/>
                  </a:moveTo>
                  <a:lnTo>
                    <a:pt x="0" y="937"/>
                  </a:lnTo>
                  <a:lnTo>
                    <a:pt x="0" y="260"/>
                  </a:lnTo>
                  <a:lnTo>
                    <a:pt x="697" y="0"/>
                  </a:lnTo>
                  <a:lnTo>
                    <a:pt x="697" y="1027"/>
                  </a:lnTo>
                  <a:close/>
                </a:path>
              </a:pathLst>
            </a:custGeom>
            <a:solidFill>
              <a:schemeClr val="accent4"/>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a:spLocks/>
            </p:cNvSpPr>
            <p:nvPr/>
          </p:nvSpPr>
          <p:spPr bwMode="auto">
            <a:xfrm flipH="1" flipV="1">
              <a:off x="6557215" y="3788910"/>
              <a:ext cx="887612" cy="936872"/>
            </a:xfrm>
            <a:custGeom>
              <a:avLst/>
              <a:gdLst>
                <a:gd name="T0" fmla="*/ 0 w 973"/>
                <a:gd name="T1" fmla="*/ 1027 h 1027"/>
                <a:gd name="T2" fmla="*/ 973 w 973"/>
                <a:gd name="T3" fmla="*/ 937 h 1027"/>
                <a:gd name="T4" fmla="*/ 973 w 973"/>
                <a:gd name="T5" fmla="*/ 166 h 1027"/>
                <a:gd name="T6" fmla="*/ 0 w 973"/>
                <a:gd name="T7" fmla="*/ 0 h 1027"/>
                <a:gd name="T8" fmla="*/ 0 w 973"/>
                <a:gd name="T9" fmla="*/ 1027 h 1027"/>
              </a:gdLst>
              <a:ahLst/>
              <a:cxnLst>
                <a:cxn ang="0">
                  <a:pos x="T0" y="T1"/>
                </a:cxn>
                <a:cxn ang="0">
                  <a:pos x="T2" y="T3"/>
                </a:cxn>
                <a:cxn ang="0">
                  <a:pos x="T4" y="T5"/>
                </a:cxn>
                <a:cxn ang="0">
                  <a:pos x="T6" y="T7"/>
                </a:cxn>
                <a:cxn ang="0">
                  <a:pos x="T8" y="T9"/>
                </a:cxn>
              </a:cxnLst>
              <a:rect l="0" t="0" r="r" b="b"/>
              <a:pathLst>
                <a:path w="973" h="1027">
                  <a:moveTo>
                    <a:pt x="0" y="1027"/>
                  </a:moveTo>
                  <a:lnTo>
                    <a:pt x="973" y="937"/>
                  </a:lnTo>
                  <a:lnTo>
                    <a:pt x="973" y="166"/>
                  </a:lnTo>
                  <a:lnTo>
                    <a:pt x="0" y="0"/>
                  </a:lnTo>
                  <a:lnTo>
                    <a:pt x="0" y="1027"/>
                  </a:lnTo>
                  <a:close/>
                </a:path>
              </a:pathLst>
            </a:custGeom>
            <a:solidFill>
              <a:schemeClr val="accent4">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flipH="1" flipV="1">
              <a:off x="7444825" y="3788910"/>
              <a:ext cx="26456" cy="936872"/>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p:cNvSpPr>
            <p:nvPr/>
          </p:nvSpPr>
          <p:spPr bwMode="auto">
            <a:xfrm flipH="1" flipV="1">
              <a:off x="6855520" y="1734543"/>
              <a:ext cx="259076" cy="1131179"/>
            </a:xfrm>
            <a:custGeom>
              <a:avLst/>
              <a:gdLst>
                <a:gd name="T0" fmla="*/ 0 w 284"/>
                <a:gd name="T1" fmla="*/ 0 h 1240"/>
                <a:gd name="T2" fmla="*/ 284 w 284"/>
                <a:gd name="T3" fmla="*/ 100 h 1240"/>
                <a:gd name="T4" fmla="*/ 284 w 284"/>
                <a:gd name="T5" fmla="*/ 1001 h 1240"/>
                <a:gd name="T6" fmla="*/ 0 w 284"/>
                <a:gd name="T7" fmla="*/ 1240 h 1240"/>
                <a:gd name="T8" fmla="*/ 0 w 284"/>
                <a:gd name="T9" fmla="*/ 0 h 1240"/>
              </a:gdLst>
              <a:ahLst/>
              <a:cxnLst>
                <a:cxn ang="0">
                  <a:pos x="T0" y="T1"/>
                </a:cxn>
                <a:cxn ang="0">
                  <a:pos x="T2" y="T3"/>
                </a:cxn>
                <a:cxn ang="0">
                  <a:pos x="T4" y="T5"/>
                </a:cxn>
                <a:cxn ang="0">
                  <a:pos x="T6" y="T7"/>
                </a:cxn>
                <a:cxn ang="0">
                  <a:pos x="T8" y="T9"/>
                </a:cxn>
              </a:cxnLst>
              <a:rect l="0" t="0" r="r" b="b"/>
              <a:pathLst>
                <a:path w="284" h="1240">
                  <a:moveTo>
                    <a:pt x="0" y="0"/>
                  </a:moveTo>
                  <a:lnTo>
                    <a:pt x="284" y="100"/>
                  </a:lnTo>
                  <a:lnTo>
                    <a:pt x="284" y="1001"/>
                  </a:lnTo>
                  <a:lnTo>
                    <a:pt x="0" y="1240"/>
                  </a:lnTo>
                  <a:lnTo>
                    <a:pt x="0" y="0"/>
                  </a:lnTo>
                  <a:close/>
                </a:path>
              </a:pathLst>
            </a:custGeom>
            <a:solidFill>
              <a:schemeClr val="accent1">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p:cNvSpPr>
            <p:nvPr/>
          </p:nvSpPr>
          <p:spPr bwMode="auto">
            <a:xfrm flipH="1" flipV="1">
              <a:off x="7140138" y="1734542"/>
              <a:ext cx="668674" cy="1131179"/>
            </a:xfrm>
            <a:custGeom>
              <a:avLst/>
              <a:gdLst>
                <a:gd name="T0" fmla="*/ 733 w 733"/>
                <a:gd name="T1" fmla="*/ 0 h 1240"/>
                <a:gd name="T2" fmla="*/ 0 w 733"/>
                <a:gd name="T3" fmla="*/ 100 h 1240"/>
                <a:gd name="T4" fmla="*/ 0 w 733"/>
                <a:gd name="T5" fmla="*/ 1072 h 1240"/>
                <a:gd name="T6" fmla="*/ 733 w 733"/>
                <a:gd name="T7" fmla="*/ 1240 h 1240"/>
                <a:gd name="T8" fmla="*/ 733 w 733"/>
                <a:gd name="T9" fmla="*/ 0 h 1240"/>
              </a:gdLst>
              <a:ahLst/>
              <a:cxnLst>
                <a:cxn ang="0">
                  <a:pos x="T0" y="T1"/>
                </a:cxn>
                <a:cxn ang="0">
                  <a:pos x="T2" y="T3"/>
                </a:cxn>
                <a:cxn ang="0">
                  <a:pos x="T4" y="T5"/>
                </a:cxn>
                <a:cxn ang="0">
                  <a:pos x="T6" y="T7"/>
                </a:cxn>
                <a:cxn ang="0">
                  <a:pos x="T8" y="T9"/>
                </a:cxn>
              </a:cxnLst>
              <a:rect l="0" t="0" r="r" b="b"/>
              <a:pathLst>
                <a:path w="733" h="1240">
                  <a:moveTo>
                    <a:pt x="733" y="0"/>
                  </a:moveTo>
                  <a:lnTo>
                    <a:pt x="0" y="100"/>
                  </a:lnTo>
                  <a:lnTo>
                    <a:pt x="0" y="1072"/>
                  </a:lnTo>
                  <a:lnTo>
                    <a:pt x="733" y="1240"/>
                  </a:lnTo>
                  <a:lnTo>
                    <a:pt x="733" y="0"/>
                  </a:lnTo>
                  <a:close/>
                </a:path>
              </a:pathLst>
            </a:custGeom>
            <a:solidFill>
              <a:schemeClr val="accent1"/>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flipH="1" flipV="1">
              <a:off x="7114596" y="1734543"/>
              <a:ext cx="25543" cy="1131179"/>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p:cNvSpPr>
            <p:nvPr/>
          </p:nvSpPr>
          <p:spPr bwMode="auto">
            <a:xfrm flipH="1" flipV="1">
              <a:off x="6557217" y="2377672"/>
              <a:ext cx="637657" cy="936872"/>
            </a:xfrm>
            <a:custGeom>
              <a:avLst/>
              <a:gdLst>
                <a:gd name="T0" fmla="*/ 0 w 699"/>
                <a:gd name="T1" fmla="*/ 0 h 1027"/>
                <a:gd name="T2" fmla="*/ 699 w 699"/>
                <a:gd name="T3" fmla="*/ 90 h 1027"/>
                <a:gd name="T4" fmla="*/ 699 w 699"/>
                <a:gd name="T5" fmla="*/ 767 h 1027"/>
                <a:gd name="T6" fmla="*/ 0 w 699"/>
                <a:gd name="T7" fmla="*/ 1027 h 1027"/>
                <a:gd name="T8" fmla="*/ 0 w 699"/>
                <a:gd name="T9" fmla="*/ 0 h 1027"/>
              </a:gdLst>
              <a:ahLst/>
              <a:cxnLst>
                <a:cxn ang="0">
                  <a:pos x="T0" y="T1"/>
                </a:cxn>
                <a:cxn ang="0">
                  <a:pos x="T2" y="T3"/>
                </a:cxn>
                <a:cxn ang="0">
                  <a:pos x="T4" y="T5"/>
                </a:cxn>
                <a:cxn ang="0">
                  <a:pos x="T6" y="T7"/>
                </a:cxn>
                <a:cxn ang="0">
                  <a:pos x="T8" y="T9"/>
                </a:cxn>
              </a:cxnLst>
              <a:rect l="0" t="0" r="r" b="b"/>
              <a:pathLst>
                <a:path w="699" h="1027">
                  <a:moveTo>
                    <a:pt x="0" y="0"/>
                  </a:moveTo>
                  <a:lnTo>
                    <a:pt x="699" y="90"/>
                  </a:lnTo>
                  <a:lnTo>
                    <a:pt x="699" y="767"/>
                  </a:lnTo>
                  <a:lnTo>
                    <a:pt x="0" y="1027"/>
                  </a:lnTo>
                  <a:lnTo>
                    <a:pt x="0" y="0"/>
                  </a:lnTo>
                  <a:close/>
                </a:path>
              </a:pathLst>
            </a:custGeom>
            <a:solidFill>
              <a:schemeClr val="accent2">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0"/>
            <p:cNvSpPr>
              <a:spLocks/>
            </p:cNvSpPr>
            <p:nvPr/>
          </p:nvSpPr>
          <p:spPr bwMode="auto">
            <a:xfrm flipH="1" flipV="1">
              <a:off x="7220415" y="2377672"/>
              <a:ext cx="886699" cy="936872"/>
            </a:xfrm>
            <a:custGeom>
              <a:avLst/>
              <a:gdLst>
                <a:gd name="T0" fmla="*/ 972 w 972"/>
                <a:gd name="T1" fmla="*/ 0 h 1027"/>
                <a:gd name="T2" fmla="*/ 0 w 972"/>
                <a:gd name="T3" fmla="*/ 90 h 1027"/>
                <a:gd name="T4" fmla="*/ 0 w 972"/>
                <a:gd name="T5" fmla="*/ 862 h 1027"/>
                <a:gd name="T6" fmla="*/ 972 w 972"/>
                <a:gd name="T7" fmla="*/ 1027 h 1027"/>
                <a:gd name="T8" fmla="*/ 972 w 972"/>
                <a:gd name="T9" fmla="*/ 0 h 1027"/>
              </a:gdLst>
              <a:ahLst/>
              <a:cxnLst>
                <a:cxn ang="0">
                  <a:pos x="T0" y="T1"/>
                </a:cxn>
                <a:cxn ang="0">
                  <a:pos x="T2" y="T3"/>
                </a:cxn>
                <a:cxn ang="0">
                  <a:pos x="T4" y="T5"/>
                </a:cxn>
                <a:cxn ang="0">
                  <a:pos x="T6" y="T7"/>
                </a:cxn>
                <a:cxn ang="0">
                  <a:pos x="T8" y="T9"/>
                </a:cxn>
              </a:cxnLst>
              <a:rect l="0" t="0" r="r" b="b"/>
              <a:pathLst>
                <a:path w="972" h="1027">
                  <a:moveTo>
                    <a:pt x="972" y="0"/>
                  </a:moveTo>
                  <a:lnTo>
                    <a:pt x="0" y="90"/>
                  </a:lnTo>
                  <a:lnTo>
                    <a:pt x="0" y="862"/>
                  </a:lnTo>
                  <a:lnTo>
                    <a:pt x="972" y="1027"/>
                  </a:lnTo>
                  <a:lnTo>
                    <a:pt x="972" y="0"/>
                  </a:lnTo>
                  <a:close/>
                </a:path>
              </a:pathLst>
            </a:custGeom>
            <a:solidFill>
              <a:schemeClr val="accent2"/>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flipH="1" flipV="1">
              <a:off x="7194873" y="2377672"/>
              <a:ext cx="25543" cy="936872"/>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3"/>
            <p:cNvSpPr>
              <a:spLocks/>
            </p:cNvSpPr>
            <p:nvPr/>
          </p:nvSpPr>
          <p:spPr bwMode="auto">
            <a:xfrm flipH="1" flipV="1">
              <a:off x="7345392" y="3117501"/>
              <a:ext cx="1033570" cy="870278"/>
            </a:xfrm>
            <a:custGeom>
              <a:avLst/>
              <a:gdLst>
                <a:gd name="T0" fmla="*/ 1133 w 1133"/>
                <a:gd name="T1" fmla="*/ 954 h 954"/>
                <a:gd name="T2" fmla="*/ 0 w 1133"/>
                <a:gd name="T3" fmla="*/ 852 h 954"/>
                <a:gd name="T4" fmla="*/ 0 w 1133"/>
                <a:gd name="T5" fmla="*/ 102 h 954"/>
                <a:gd name="T6" fmla="*/ 1133 w 1133"/>
                <a:gd name="T7" fmla="*/ 0 h 954"/>
                <a:gd name="T8" fmla="*/ 1133 w 1133"/>
                <a:gd name="T9" fmla="*/ 954 h 954"/>
              </a:gdLst>
              <a:ahLst/>
              <a:cxnLst>
                <a:cxn ang="0">
                  <a:pos x="T0" y="T1"/>
                </a:cxn>
                <a:cxn ang="0">
                  <a:pos x="T2" y="T3"/>
                </a:cxn>
                <a:cxn ang="0">
                  <a:pos x="T4" y="T5"/>
                </a:cxn>
                <a:cxn ang="0">
                  <a:pos x="T6" y="T7"/>
                </a:cxn>
                <a:cxn ang="0">
                  <a:pos x="T8" y="T9"/>
                </a:cxn>
              </a:cxnLst>
              <a:rect l="0" t="0" r="r" b="b"/>
              <a:pathLst>
                <a:path w="1133" h="954">
                  <a:moveTo>
                    <a:pt x="1133" y="954"/>
                  </a:moveTo>
                  <a:lnTo>
                    <a:pt x="0" y="852"/>
                  </a:lnTo>
                  <a:lnTo>
                    <a:pt x="0" y="102"/>
                  </a:lnTo>
                  <a:lnTo>
                    <a:pt x="1133" y="0"/>
                  </a:lnTo>
                  <a:lnTo>
                    <a:pt x="1133" y="954"/>
                  </a:lnTo>
                  <a:close/>
                </a:path>
              </a:pathLst>
            </a:custGeom>
            <a:solidFill>
              <a:schemeClr val="accent3"/>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5"/>
            <p:cNvSpPr>
              <a:spLocks/>
            </p:cNvSpPr>
            <p:nvPr/>
          </p:nvSpPr>
          <p:spPr bwMode="auto">
            <a:xfrm flipH="1" flipV="1">
              <a:off x="6286280" y="3117501"/>
              <a:ext cx="1033570" cy="870278"/>
            </a:xfrm>
            <a:custGeom>
              <a:avLst/>
              <a:gdLst>
                <a:gd name="T0" fmla="*/ 0 w 1133"/>
                <a:gd name="T1" fmla="*/ 954 h 954"/>
                <a:gd name="T2" fmla="*/ 1133 w 1133"/>
                <a:gd name="T3" fmla="*/ 852 h 954"/>
                <a:gd name="T4" fmla="*/ 1133 w 1133"/>
                <a:gd name="T5" fmla="*/ 102 h 954"/>
                <a:gd name="T6" fmla="*/ 0 w 1133"/>
                <a:gd name="T7" fmla="*/ 0 h 954"/>
                <a:gd name="T8" fmla="*/ 0 w 1133"/>
                <a:gd name="T9" fmla="*/ 954 h 954"/>
              </a:gdLst>
              <a:ahLst/>
              <a:cxnLst>
                <a:cxn ang="0">
                  <a:pos x="T0" y="T1"/>
                </a:cxn>
                <a:cxn ang="0">
                  <a:pos x="T2" y="T3"/>
                </a:cxn>
                <a:cxn ang="0">
                  <a:pos x="T4" y="T5"/>
                </a:cxn>
                <a:cxn ang="0">
                  <a:pos x="T6" y="T7"/>
                </a:cxn>
                <a:cxn ang="0">
                  <a:pos x="T8" y="T9"/>
                </a:cxn>
              </a:cxnLst>
              <a:rect l="0" t="0" r="r" b="b"/>
              <a:pathLst>
                <a:path w="1133" h="954">
                  <a:moveTo>
                    <a:pt x="0" y="954"/>
                  </a:moveTo>
                  <a:lnTo>
                    <a:pt x="1133" y="852"/>
                  </a:lnTo>
                  <a:lnTo>
                    <a:pt x="1133" y="102"/>
                  </a:lnTo>
                  <a:lnTo>
                    <a:pt x="0" y="0"/>
                  </a:lnTo>
                  <a:lnTo>
                    <a:pt x="0" y="954"/>
                  </a:lnTo>
                  <a:close/>
                </a:path>
              </a:pathLst>
            </a:custGeom>
            <a:solidFill>
              <a:schemeClr val="accent3">
                <a:lumMod val="7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7"/>
            <p:cNvSpPr>
              <a:spLocks noChangeArrowheads="1"/>
            </p:cNvSpPr>
            <p:nvPr/>
          </p:nvSpPr>
          <p:spPr bwMode="auto">
            <a:xfrm flipH="1" flipV="1">
              <a:off x="7319850" y="3117501"/>
              <a:ext cx="25543" cy="870278"/>
            </a:xfrm>
            <a:prstGeom prst="rect">
              <a:avLst/>
            </a:prstGeom>
            <a:solidFill>
              <a:schemeClr val="bg1">
                <a:lumMod val="95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flipH="1" flipV="1">
              <a:off x="6855519" y="5144501"/>
              <a:ext cx="953293" cy="224411"/>
            </a:xfrm>
            <a:custGeom>
              <a:avLst/>
              <a:gdLst>
                <a:gd name="T0" fmla="*/ 0 w 1045"/>
                <a:gd name="T1" fmla="*/ 239 h 246"/>
                <a:gd name="T2" fmla="*/ 282 w 1045"/>
                <a:gd name="T3" fmla="*/ 0 h 246"/>
                <a:gd name="T4" fmla="*/ 311 w 1045"/>
                <a:gd name="T5" fmla="*/ 0 h 246"/>
                <a:gd name="T6" fmla="*/ 1045 w 1045"/>
                <a:gd name="T7" fmla="*/ 168 h 246"/>
                <a:gd name="T8" fmla="*/ 1045 w 1045"/>
                <a:gd name="T9" fmla="*/ 175 h 246"/>
                <a:gd name="T10" fmla="*/ 311 w 1045"/>
                <a:gd name="T11" fmla="*/ 14 h 246"/>
                <a:gd name="T12" fmla="*/ 282 w 1045"/>
                <a:gd name="T13" fmla="*/ 14 h 246"/>
                <a:gd name="T14" fmla="*/ 0 w 1045"/>
                <a:gd name="T15" fmla="*/ 246 h 246"/>
                <a:gd name="T16" fmla="*/ 0 w 1045"/>
                <a:gd name="T17" fmla="*/ 23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5" h="246">
                  <a:moveTo>
                    <a:pt x="0" y="239"/>
                  </a:moveTo>
                  <a:lnTo>
                    <a:pt x="282" y="0"/>
                  </a:lnTo>
                  <a:lnTo>
                    <a:pt x="311" y="0"/>
                  </a:lnTo>
                  <a:lnTo>
                    <a:pt x="1045" y="168"/>
                  </a:lnTo>
                  <a:lnTo>
                    <a:pt x="1045" y="175"/>
                  </a:lnTo>
                  <a:lnTo>
                    <a:pt x="311" y="14"/>
                  </a:lnTo>
                  <a:lnTo>
                    <a:pt x="282" y="14"/>
                  </a:lnTo>
                  <a:lnTo>
                    <a:pt x="0" y="246"/>
                  </a:lnTo>
                  <a:lnTo>
                    <a:pt x="0" y="239"/>
                  </a:lnTo>
                  <a:close/>
                </a:path>
              </a:pathLst>
            </a:custGeom>
            <a:solidFill>
              <a:schemeClr val="bg1">
                <a:lumMod val="95000"/>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a:spLocks/>
            </p:cNvSpPr>
            <p:nvPr/>
          </p:nvSpPr>
          <p:spPr bwMode="auto">
            <a:xfrm flipH="1" flipV="1">
              <a:off x="6855519" y="1734543"/>
              <a:ext cx="953293" cy="224411"/>
            </a:xfrm>
            <a:custGeom>
              <a:avLst/>
              <a:gdLst>
                <a:gd name="T0" fmla="*/ 1045 w 1045"/>
                <a:gd name="T1" fmla="*/ 7 h 246"/>
                <a:gd name="T2" fmla="*/ 761 w 1045"/>
                <a:gd name="T3" fmla="*/ 246 h 246"/>
                <a:gd name="T4" fmla="*/ 733 w 1045"/>
                <a:gd name="T5" fmla="*/ 246 h 246"/>
                <a:gd name="T6" fmla="*/ 0 w 1045"/>
                <a:gd name="T7" fmla="*/ 78 h 246"/>
                <a:gd name="T8" fmla="*/ 0 w 1045"/>
                <a:gd name="T9" fmla="*/ 71 h 246"/>
                <a:gd name="T10" fmla="*/ 733 w 1045"/>
                <a:gd name="T11" fmla="*/ 232 h 246"/>
                <a:gd name="T12" fmla="*/ 761 w 1045"/>
                <a:gd name="T13" fmla="*/ 232 h 246"/>
                <a:gd name="T14" fmla="*/ 1045 w 1045"/>
                <a:gd name="T15" fmla="*/ 0 h 246"/>
                <a:gd name="T16" fmla="*/ 1045 w 1045"/>
                <a:gd name="T17" fmla="*/ 7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5" h="246">
                  <a:moveTo>
                    <a:pt x="1045" y="7"/>
                  </a:moveTo>
                  <a:lnTo>
                    <a:pt x="761" y="246"/>
                  </a:lnTo>
                  <a:lnTo>
                    <a:pt x="733" y="246"/>
                  </a:lnTo>
                  <a:lnTo>
                    <a:pt x="0" y="78"/>
                  </a:lnTo>
                  <a:lnTo>
                    <a:pt x="0" y="71"/>
                  </a:lnTo>
                  <a:lnTo>
                    <a:pt x="733" y="232"/>
                  </a:lnTo>
                  <a:lnTo>
                    <a:pt x="761" y="232"/>
                  </a:lnTo>
                  <a:lnTo>
                    <a:pt x="1045" y="0"/>
                  </a:lnTo>
                  <a:lnTo>
                    <a:pt x="1045" y="7"/>
                  </a:lnTo>
                  <a:close/>
                </a:path>
              </a:pathLst>
            </a:custGeom>
            <a:solidFill>
              <a:schemeClr val="bg1">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flipH="1" flipV="1">
              <a:off x="6557216" y="4474915"/>
              <a:ext cx="1549898" cy="250866"/>
            </a:xfrm>
            <a:custGeom>
              <a:avLst/>
              <a:gdLst>
                <a:gd name="T0" fmla="*/ 0 w 1699"/>
                <a:gd name="T1" fmla="*/ 260 h 275"/>
                <a:gd name="T2" fmla="*/ 697 w 1699"/>
                <a:gd name="T3" fmla="*/ 0 h 275"/>
                <a:gd name="T4" fmla="*/ 726 w 1699"/>
                <a:gd name="T5" fmla="*/ 0 h 275"/>
                <a:gd name="T6" fmla="*/ 1699 w 1699"/>
                <a:gd name="T7" fmla="*/ 166 h 275"/>
                <a:gd name="T8" fmla="*/ 1699 w 1699"/>
                <a:gd name="T9" fmla="*/ 180 h 275"/>
                <a:gd name="T10" fmla="*/ 726 w 1699"/>
                <a:gd name="T11" fmla="*/ 21 h 275"/>
                <a:gd name="T12" fmla="*/ 697 w 1699"/>
                <a:gd name="T13" fmla="*/ 21 h 275"/>
                <a:gd name="T14" fmla="*/ 0 w 1699"/>
                <a:gd name="T15" fmla="*/ 275 h 275"/>
                <a:gd name="T16" fmla="*/ 0 w 1699"/>
                <a:gd name="T17" fmla="*/ 26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9" h="275">
                  <a:moveTo>
                    <a:pt x="0" y="260"/>
                  </a:moveTo>
                  <a:lnTo>
                    <a:pt x="697" y="0"/>
                  </a:lnTo>
                  <a:lnTo>
                    <a:pt x="726" y="0"/>
                  </a:lnTo>
                  <a:lnTo>
                    <a:pt x="1699" y="166"/>
                  </a:lnTo>
                  <a:lnTo>
                    <a:pt x="1699" y="180"/>
                  </a:lnTo>
                  <a:lnTo>
                    <a:pt x="726" y="21"/>
                  </a:lnTo>
                  <a:lnTo>
                    <a:pt x="697" y="21"/>
                  </a:lnTo>
                  <a:lnTo>
                    <a:pt x="0" y="275"/>
                  </a:lnTo>
                  <a:lnTo>
                    <a:pt x="0" y="260"/>
                  </a:lnTo>
                  <a:close/>
                </a:path>
              </a:pathLst>
            </a:custGeom>
            <a:solidFill>
              <a:schemeClr val="bg1">
                <a:lumMod val="95000"/>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a:spLocks/>
            </p:cNvSpPr>
            <p:nvPr/>
          </p:nvSpPr>
          <p:spPr bwMode="auto">
            <a:xfrm flipH="1" flipV="1">
              <a:off x="6557216" y="2377673"/>
              <a:ext cx="1549898" cy="249954"/>
            </a:xfrm>
            <a:custGeom>
              <a:avLst/>
              <a:gdLst>
                <a:gd name="T0" fmla="*/ 1699 w 1699"/>
                <a:gd name="T1" fmla="*/ 14 h 274"/>
                <a:gd name="T2" fmla="*/ 1000 w 1699"/>
                <a:gd name="T3" fmla="*/ 274 h 274"/>
                <a:gd name="T4" fmla="*/ 972 w 1699"/>
                <a:gd name="T5" fmla="*/ 274 h 274"/>
                <a:gd name="T6" fmla="*/ 0 w 1699"/>
                <a:gd name="T7" fmla="*/ 109 h 274"/>
                <a:gd name="T8" fmla="*/ 0 w 1699"/>
                <a:gd name="T9" fmla="*/ 94 h 274"/>
                <a:gd name="T10" fmla="*/ 972 w 1699"/>
                <a:gd name="T11" fmla="*/ 253 h 274"/>
                <a:gd name="T12" fmla="*/ 1000 w 1699"/>
                <a:gd name="T13" fmla="*/ 253 h 274"/>
                <a:gd name="T14" fmla="*/ 1699 w 1699"/>
                <a:gd name="T15" fmla="*/ 0 h 274"/>
                <a:gd name="T16" fmla="*/ 1699 w 1699"/>
                <a:gd name="T17" fmla="*/ 1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9" h="274">
                  <a:moveTo>
                    <a:pt x="1699" y="14"/>
                  </a:moveTo>
                  <a:lnTo>
                    <a:pt x="1000" y="274"/>
                  </a:lnTo>
                  <a:lnTo>
                    <a:pt x="972" y="274"/>
                  </a:lnTo>
                  <a:lnTo>
                    <a:pt x="0" y="109"/>
                  </a:lnTo>
                  <a:lnTo>
                    <a:pt x="0" y="94"/>
                  </a:lnTo>
                  <a:lnTo>
                    <a:pt x="972" y="253"/>
                  </a:lnTo>
                  <a:lnTo>
                    <a:pt x="1000" y="253"/>
                  </a:lnTo>
                  <a:lnTo>
                    <a:pt x="1699" y="0"/>
                  </a:lnTo>
                  <a:lnTo>
                    <a:pt x="1699" y="14"/>
                  </a:lnTo>
                  <a:close/>
                </a:path>
              </a:pathLst>
            </a:custGeom>
            <a:solidFill>
              <a:schemeClr val="bg1">
                <a:lumMod val="95000"/>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a:spLocks/>
            </p:cNvSpPr>
            <p:nvPr/>
          </p:nvSpPr>
          <p:spPr bwMode="auto">
            <a:xfrm flipH="1" flipV="1">
              <a:off x="6286281" y="3883784"/>
              <a:ext cx="2092681" cy="103996"/>
            </a:xfrm>
            <a:custGeom>
              <a:avLst/>
              <a:gdLst>
                <a:gd name="T0" fmla="*/ 0 w 2294"/>
                <a:gd name="T1" fmla="*/ 102 h 114"/>
                <a:gd name="T2" fmla="*/ 1133 w 2294"/>
                <a:gd name="T3" fmla="*/ 0 h 114"/>
                <a:gd name="T4" fmla="*/ 1161 w 2294"/>
                <a:gd name="T5" fmla="*/ 0 h 114"/>
                <a:gd name="T6" fmla="*/ 2294 w 2294"/>
                <a:gd name="T7" fmla="*/ 102 h 114"/>
                <a:gd name="T8" fmla="*/ 2294 w 2294"/>
                <a:gd name="T9" fmla="*/ 114 h 114"/>
                <a:gd name="T10" fmla="*/ 1161 w 2294"/>
                <a:gd name="T11" fmla="*/ 19 h 114"/>
                <a:gd name="T12" fmla="*/ 1133 w 2294"/>
                <a:gd name="T13" fmla="*/ 19 h 114"/>
                <a:gd name="T14" fmla="*/ 0 w 2294"/>
                <a:gd name="T15" fmla="*/ 111 h 114"/>
                <a:gd name="T16" fmla="*/ 0 w 2294"/>
                <a:gd name="T17" fmla="*/ 10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4" h="114">
                  <a:moveTo>
                    <a:pt x="0" y="102"/>
                  </a:moveTo>
                  <a:lnTo>
                    <a:pt x="1133" y="0"/>
                  </a:lnTo>
                  <a:lnTo>
                    <a:pt x="1161" y="0"/>
                  </a:lnTo>
                  <a:lnTo>
                    <a:pt x="2294" y="102"/>
                  </a:lnTo>
                  <a:lnTo>
                    <a:pt x="2294" y="114"/>
                  </a:lnTo>
                  <a:lnTo>
                    <a:pt x="1161" y="19"/>
                  </a:lnTo>
                  <a:lnTo>
                    <a:pt x="1133" y="19"/>
                  </a:lnTo>
                  <a:lnTo>
                    <a:pt x="0" y="111"/>
                  </a:lnTo>
                  <a:lnTo>
                    <a:pt x="0" y="102"/>
                  </a:lnTo>
                  <a:close/>
                </a:path>
              </a:pathLst>
            </a:custGeom>
            <a:solidFill>
              <a:schemeClr val="bg1">
                <a:lumMod val="95000"/>
                <a:alpha val="70000"/>
              </a:schemeClr>
            </a:solidFill>
            <a:ln>
              <a:noFill/>
            </a:ln>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1" name="Group 30"/>
            <p:cNvGrpSpPr/>
            <p:nvPr/>
          </p:nvGrpSpPr>
          <p:grpSpPr>
            <a:xfrm>
              <a:off x="7714048" y="3396959"/>
              <a:ext cx="311617" cy="266089"/>
              <a:chOff x="5975421" y="268364"/>
              <a:chExt cx="488950" cy="417513"/>
            </a:xfrm>
            <a:solidFill>
              <a:schemeClr val="bg1"/>
            </a:solidFill>
          </p:grpSpPr>
          <p:sp>
            <p:nvSpPr>
              <p:cNvPr id="52" name="Freeform 13"/>
              <p:cNvSpPr>
                <a:spLocks noEditPoints="1"/>
              </p:cNvSpPr>
              <p:nvPr/>
            </p:nvSpPr>
            <p:spPr bwMode="auto">
              <a:xfrm>
                <a:off x="6097659" y="376314"/>
                <a:ext cx="244475" cy="247650"/>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0 w 64"/>
                  <a:gd name="T11" fmla="*/ 48 h 64"/>
                  <a:gd name="T12" fmla="*/ 16 w 64"/>
                  <a:gd name="T13" fmla="*/ 50 h 64"/>
                  <a:gd name="T14" fmla="*/ 14 w 64"/>
                  <a:gd name="T15" fmla="*/ 16 h 64"/>
                  <a:gd name="T16" fmla="*/ 48 w 64"/>
                  <a:gd name="T17" fmla="*/ 14 h 64"/>
                  <a:gd name="T18" fmla="*/ 50 w 64"/>
                  <a:gd name="T1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50" y="48"/>
                    </a:moveTo>
                    <a:cubicBezTo>
                      <a:pt x="42" y="58"/>
                      <a:pt x="26" y="59"/>
                      <a:pt x="16" y="50"/>
                    </a:cubicBezTo>
                    <a:cubicBezTo>
                      <a:pt x="6" y="42"/>
                      <a:pt x="5" y="26"/>
                      <a:pt x="14" y="16"/>
                    </a:cubicBezTo>
                    <a:cubicBezTo>
                      <a:pt x="22" y="6"/>
                      <a:pt x="38" y="5"/>
                      <a:pt x="48" y="14"/>
                    </a:cubicBezTo>
                    <a:cubicBezTo>
                      <a:pt x="58" y="22"/>
                      <a:pt x="59" y="38"/>
                      <a:pt x="5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14"/>
              <p:cNvSpPr>
                <a:spLocks/>
              </p:cNvSpPr>
              <p:nvPr/>
            </p:nvSpPr>
            <p:spPr bwMode="auto">
              <a:xfrm>
                <a:off x="6157984" y="438226"/>
                <a:ext cx="69850" cy="6826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7" y="0"/>
                      <a:pt x="0" y="7"/>
                      <a:pt x="0" y="16"/>
                    </a:cubicBezTo>
                    <a:cubicBezTo>
                      <a:pt x="0" y="16"/>
                      <a:pt x="0" y="16"/>
                      <a:pt x="0" y="16"/>
                    </a:cubicBezTo>
                    <a:cubicBezTo>
                      <a:pt x="0" y="17"/>
                      <a:pt x="1" y="18"/>
                      <a:pt x="2" y="18"/>
                    </a:cubicBezTo>
                    <a:cubicBezTo>
                      <a:pt x="3" y="18"/>
                      <a:pt x="4" y="17"/>
                      <a:pt x="4" y="16"/>
                    </a:cubicBezTo>
                    <a:cubicBezTo>
                      <a:pt x="4" y="16"/>
                      <a:pt x="4" y="16"/>
                      <a:pt x="4" y="16"/>
                    </a:cubicBezTo>
                    <a:cubicBezTo>
                      <a:pt x="4" y="9"/>
                      <a:pt x="9"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15"/>
              <p:cNvSpPr>
                <a:spLocks noEditPoints="1"/>
              </p:cNvSpPr>
              <p:nvPr/>
            </p:nvSpPr>
            <p:spPr bwMode="auto">
              <a:xfrm>
                <a:off x="5975421" y="268364"/>
                <a:ext cx="488950" cy="417513"/>
              </a:xfrm>
              <a:custGeom>
                <a:avLst/>
                <a:gdLst>
                  <a:gd name="T0" fmla="*/ 118 w 128"/>
                  <a:gd name="T1" fmla="*/ 24 h 108"/>
                  <a:gd name="T2" fmla="*/ 101 w 128"/>
                  <a:gd name="T3" fmla="*/ 21 h 108"/>
                  <a:gd name="T4" fmla="*/ 95 w 128"/>
                  <a:gd name="T5" fmla="*/ 8 h 108"/>
                  <a:gd name="T6" fmla="*/ 84 w 128"/>
                  <a:gd name="T7" fmla="*/ 0 h 108"/>
                  <a:gd name="T8" fmla="*/ 44 w 128"/>
                  <a:gd name="T9" fmla="*/ 0 h 108"/>
                  <a:gd name="T10" fmla="*/ 33 w 128"/>
                  <a:gd name="T11" fmla="*/ 8 h 108"/>
                  <a:gd name="T12" fmla="*/ 27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1 w 128"/>
                  <a:gd name="T41" fmla="*/ 32 h 108"/>
                  <a:gd name="T42" fmla="*/ 33 w 128"/>
                  <a:gd name="T43" fmla="*/ 28 h 108"/>
                  <a:gd name="T44" fmla="*/ 40 w 128"/>
                  <a:gd name="T45" fmla="*/ 11 h 108"/>
                  <a:gd name="T46" fmla="*/ 44 w 128"/>
                  <a:gd name="T47" fmla="*/ 8 h 108"/>
                  <a:gd name="T48" fmla="*/ 84 w 128"/>
                  <a:gd name="T49" fmla="*/ 8 h 108"/>
                  <a:gd name="T50" fmla="*/ 88 w 128"/>
                  <a:gd name="T51" fmla="*/ 11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5" y="8"/>
                      <a:pt x="95" y="8"/>
                      <a:pt x="95" y="8"/>
                    </a:cubicBezTo>
                    <a:cubicBezTo>
                      <a:pt x="93" y="3"/>
                      <a:pt x="89" y="0"/>
                      <a:pt x="84" y="0"/>
                    </a:cubicBezTo>
                    <a:cubicBezTo>
                      <a:pt x="44" y="0"/>
                      <a:pt x="44" y="0"/>
                      <a:pt x="44" y="0"/>
                    </a:cubicBezTo>
                    <a:cubicBezTo>
                      <a:pt x="39" y="0"/>
                      <a:pt x="35" y="3"/>
                      <a:pt x="33" y="8"/>
                    </a:cubicBezTo>
                    <a:cubicBezTo>
                      <a:pt x="27" y="21"/>
                      <a:pt x="27" y="21"/>
                      <a:pt x="27" y="21"/>
                    </a:cubicBezTo>
                    <a:cubicBezTo>
                      <a:pt x="10" y="24"/>
                      <a:pt x="10" y="24"/>
                      <a:pt x="10" y="24"/>
                    </a:cubicBezTo>
                    <a:cubicBezTo>
                      <a:pt x="4" y="25"/>
                      <a:pt x="0" y="30"/>
                      <a:pt x="0" y="36"/>
                    </a:cubicBezTo>
                    <a:cubicBezTo>
                      <a:pt x="0" y="96"/>
                      <a:pt x="0" y="96"/>
                      <a:pt x="0" y="96"/>
                    </a:cubicBezTo>
                    <a:cubicBezTo>
                      <a:pt x="0" y="103"/>
                      <a:pt x="5" y="108"/>
                      <a:pt x="12" y="108"/>
                    </a:cubicBezTo>
                    <a:cubicBezTo>
                      <a:pt x="116" y="108"/>
                      <a:pt x="116" y="108"/>
                      <a:pt x="116" y="108"/>
                    </a:cubicBezTo>
                    <a:cubicBezTo>
                      <a:pt x="123" y="108"/>
                      <a:pt x="128" y="103"/>
                      <a:pt x="128" y="96"/>
                    </a:cubicBezTo>
                    <a:cubicBezTo>
                      <a:pt x="128" y="36"/>
                      <a:pt x="128" y="36"/>
                      <a:pt x="128" y="36"/>
                    </a:cubicBezTo>
                    <a:cubicBezTo>
                      <a:pt x="128" y="30"/>
                      <a:pt x="124" y="25"/>
                      <a:pt x="118" y="24"/>
                    </a:cubicBezTo>
                    <a:close/>
                    <a:moveTo>
                      <a:pt x="120" y="96"/>
                    </a:moveTo>
                    <a:cubicBezTo>
                      <a:pt x="120" y="98"/>
                      <a:pt x="118" y="100"/>
                      <a:pt x="116" y="100"/>
                    </a:cubicBezTo>
                    <a:cubicBezTo>
                      <a:pt x="12" y="100"/>
                      <a:pt x="12" y="100"/>
                      <a:pt x="12" y="100"/>
                    </a:cubicBezTo>
                    <a:cubicBezTo>
                      <a:pt x="10" y="100"/>
                      <a:pt x="8" y="98"/>
                      <a:pt x="8" y="96"/>
                    </a:cubicBezTo>
                    <a:cubicBezTo>
                      <a:pt x="8" y="36"/>
                      <a:pt x="8" y="36"/>
                      <a:pt x="8" y="36"/>
                    </a:cubicBezTo>
                    <a:cubicBezTo>
                      <a:pt x="8" y="34"/>
                      <a:pt x="9" y="32"/>
                      <a:pt x="11" y="32"/>
                    </a:cubicBezTo>
                    <a:cubicBezTo>
                      <a:pt x="33" y="28"/>
                      <a:pt x="33" y="28"/>
                      <a:pt x="33" y="28"/>
                    </a:cubicBezTo>
                    <a:cubicBezTo>
                      <a:pt x="40" y="11"/>
                      <a:pt x="40" y="11"/>
                      <a:pt x="40" y="11"/>
                    </a:cubicBezTo>
                    <a:cubicBezTo>
                      <a:pt x="41" y="9"/>
                      <a:pt x="42" y="8"/>
                      <a:pt x="44" y="8"/>
                    </a:cubicBezTo>
                    <a:cubicBezTo>
                      <a:pt x="84" y="8"/>
                      <a:pt x="84" y="8"/>
                      <a:pt x="84" y="8"/>
                    </a:cubicBezTo>
                    <a:cubicBezTo>
                      <a:pt x="86" y="8"/>
                      <a:pt x="87" y="9"/>
                      <a:pt x="88" y="11"/>
                    </a:cubicBezTo>
                    <a:cubicBezTo>
                      <a:pt x="95" y="28"/>
                      <a:pt x="95" y="28"/>
                      <a:pt x="95" y="28"/>
                    </a:cubicBezTo>
                    <a:cubicBezTo>
                      <a:pt x="117" y="32"/>
                      <a:pt x="117" y="32"/>
                      <a:pt x="117" y="32"/>
                    </a:cubicBezTo>
                    <a:cubicBezTo>
                      <a:pt x="119" y="32"/>
                      <a:pt x="120" y="34"/>
                      <a:pt x="120" y="36"/>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Freeform 19"/>
            <p:cNvSpPr>
              <a:spLocks noEditPoints="1"/>
            </p:cNvSpPr>
            <p:nvPr/>
          </p:nvSpPr>
          <p:spPr bwMode="auto">
            <a:xfrm>
              <a:off x="7014684" y="4770696"/>
              <a:ext cx="381000" cy="367903"/>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23"/>
            <p:cNvSpPr>
              <a:spLocks noEditPoints="1"/>
            </p:cNvSpPr>
            <p:nvPr/>
          </p:nvSpPr>
          <p:spPr bwMode="auto">
            <a:xfrm>
              <a:off x="7479493" y="2712092"/>
              <a:ext cx="367904" cy="278606"/>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4" name="Group 33"/>
            <p:cNvGrpSpPr/>
            <p:nvPr/>
          </p:nvGrpSpPr>
          <p:grpSpPr>
            <a:xfrm>
              <a:off x="6838983" y="4077834"/>
              <a:ext cx="375047" cy="367904"/>
              <a:chOff x="6786562" y="796925"/>
              <a:chExt cx="500063" cy="490538"/>
            </a:xfrm>
            <a:solidFill>
              <a:schemeClr val="bg1"/>
            </a:solidFill>
          </p:grpSpPr>
          <p:sp>
            <p:nvSpPr>
              <p:cNvPr id="48"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34"/>
            <p:cNvGrpSpPr/>
            <p:nvPr/>
          </p:nvGrpSpPr>
          <p:grpSpPr>
            <a:xfrm>
              <a:off x="7288396" y="1994836"/>
              <a:ext cx="353162" cy="287086"/>
              <a:chOff x="7546975" y="561975"/>
              <a:chExt cx="492125" cy="400050"/>
            </a:xfrm>
            <a:solidFill>
              <a:schemeClr val="bg1"/>
            </a:solidFill>
          </p:grpSpPr>
          <p:sp>
            <p:nvSpPr>
              <p:cNvPr id="46" name="Freeform 34"/>
              <p:cNvSpPr>
                <a:spLocks noEditPoints="1"/>
              </p:cNvSpPr>
              <p:nvPr/>
            </p:nvSpPr>
            <p:spPr bwMode="auto">
              <a:xfrm>
                <a:off x="7885113" y="684213"/>
                <a:ext cx="92075" cy="123825"/>
              </a:xfrm>
              <a:custGeom>
                <a:avLst/>
                <a:gdLst>
                  <a:gd name="T0" fmla="*/ 11 w 24"/>
                  <a:gd name="T1" fmla="*/ 2 h 32"/>
                  <a:gd name="T2" fmla="*/ 8 w 24"/>
                  <a:gd name="T3" fmla="*/ 0 h 32"/>
                  <a:gd name="T4" fmla="*/ 4 w 24"/>
                  <a:gd name="T5" fmla="*/ 0 h 32"/>
                  <a:gd name="T6" fmla="*/ 0 w 24"/>
                  <a:gd name="T7" fmla="*/ 4 h 32"/>
                  <a:gd name="T8" fmla="*/ 0 w 24"/>
                  <a:gd name="T9" fmla="*/ 28 h 32"/>
                  <a:gd name="T10" fmla="*/ 4 w 24"/>
                  <a:gd name="T11" fmla="*/ 32 h 32"/>
                  <a:gd name="T12" fmla="*/ 20 w 24"/>
                  <a:gd name="T13" fmla="*/ 32 h 32"/>
                  <a:gd name="T14" fmla="*/ 24 w 24"/>
                  <a:gd name="T15" fmla="*/ 28 h 32"/>
                  <a:gd name="T16" fmla="*/ 24 w 24"/>
                  <a:gd name="T17" fmla="*/ 22 h 32"/>
                  <a:gd name="T18" fmla="*/ 23 w 24"/>
                  <a:gd name="T19" fmla="*/ 20 h 32"/>
                  <a:gd name="T20" fmla="*/ 11 w 24"/>
                  <a:gd name="T21" fmla="*/ 2 h 32"/>
                  <a:gd name="T22" fmla="*/ 20 w 24"/>
                  <a:gd name="T23" fmla="*/ 28 h 32"/>
                  <a:gd name="T24" fmla="*/ 4 w 24"/>
                  <a:gd name="T25" fmla="*/ 28 h 32"/>
                  <a:gd name="T26" fmla="*/ 4 w 24"/>
                  <a:gd name="T27" fmla="*/ 4 h 32"/>
                  <a:gd name="T28" fmla="*/ 8 w 24"/>
                  <a:gd name="T29" fmla="*/ 4 h 32"/>
                  <a:gd name="T30" fmla="*/ 20 w 24"/>
                  <a:gd name="T31" fmla="*/ 22 h 32"/>
                  <a:gd name="T32" fmla="*/ 20 w 24"/>
                  <a:gd name="T33"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2">
                    <a:moveTo>
                      <a:pt x="11" y="2"/>
                    </a:moveTo>
                    <a:cubicBezTo>
                      <a:pt x="11" y="1"/>
                      <a:pt x="9" y="0"/>
                      <a:pt x="8" y="0"/>
                    </a:cubicBezTo>
                    <a:cubicBezTo>
                      <a:pt x="4" y="0"/>
                      <a:pt x="4" y="0"/>
                      <a:pt x="4" y="0"/>
                    </a:cubicBezTo>
                    <a:cubicBezTo>
                      <a:pt x="2" y="0"/>
                      <a:pt x="0" y="2"/>
                      <a:pt x="0" y="4"/>
                    </a:cubicBezTo>
                    <a:cubicBezTo>
                      <a:pt x="0" y="28"/>
                      <a:pt x="0" y="28"/>
                      <a:pt x="0" y="28"/>
                    </a:cubicBezTo>
                    <a:cubicBezTo>
                      <a:pt x="0" y="30"/>
                      <a:pt x="2" y="32"/>
                      <a:pt x="4" y="32"/>
                    </a:cubicBezTo>
                    <a:cubicBezTo>
                      <a:pt x="20" y="32"/>
                      <a:pt x="20" y="32"/>
                      <a:pt x="20" y="32"/>
                    </a:cubicBezTo>
                    <a:cubicBezTo>
                      <a:pt x="22" y="32"/>
                      <a:pt x="24" y="30"/>
                      <a:pt x="24" y="28"/>
                    </a:cubicBezTo>
                    <a:cubicBezTo>
                      <a:pt x="24" y="22"/>
                      <a:pt x="24" y="22"/>
                      <a:pt x="24" y="22"/>
                    </a:cubicBezTo>
                    <a:cubicBezTo>
                      <a:pt x="24" y="21"/>
                      <a:pt x="24" y="20"/>
                      <a:pt x="23" y="20"/>
                    </a:cubicBezTo>
                    <a:lnTo>
                      <a:pt x="11" y="2"/>
                    </a:lnTo>
                    <a:close/>
                    <a:moveTo>
                      <a:pt x="20" y="28"/>
                    </a:moveTo>
                    <a:cubicBezTo>
                      <a:pt x="4" y="28"/>
                      <a:pt x="4" y="28"/>
                      <a:pt x="4" y="28"/>
                    </a:cubicBezTo>
                    <a:cubicBezTo>
                      <a:pt x="4" y="4"/>
                      <a:pt x="4" y="4"/>
                      <a:pt x="4" y="4"/>
                    </a:cubicBezTo>
                    <a:cubicBezTo>
                      <a:pt x="8" y="4"/>
                      <a:pt x="8" y="4"/>
                      <a:pt x="8" y="4"/>
                    </a:cubicBezTo>
                    <a:cubicBezTo>
                      <a:pt x="20" y="22"/>
                      <a:pt x="20" y="22"/>
                      <a:pt x="20" y="22"/>
                    </a:cubicBezTo>
                    <a:lnTo>
                      <a:pt x="2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35"/>
              <p:cNvSpPr>
                <a:spLocks noEditPoints="1"/>
              </p:cNvSpPr>
              <p:nvPr/>
            </p:nvSpPr>
            <p:spPr bwMode="auto">
              <a:xfrm>
                <a:off x="7546975" y="561975"/>
                <a:ext cx="492125" cy="400050"/>
              </a:xfrm>
              <a:custGeom>
                <a:avLst/>
                <a:gdLst>
                  <a:gd name="T0" fmla="*/ 126 w 128"/>
                  <a:gd name="T1" fmla="*/ 49 h 104"/>
                  <a:gd name="T2" fmla="*/ 110 w 128"/>
                  <a:gd name="T3" fmla="*/ 25 h 104"/>
                  <a:gd name="T4" fmla="*/ 100 w 128"/>
                  <a:gd name="T5" fmla="*/ 20 h 104"/>
                  <a:gd name="T6" fmla="*/ 84 w 128"/>
                  <a:gd name="T7" fmla="*/ 20 h 104"/>
                  <a:gd name="T8" fmla="*/ 84 w 128"/>
                  <a:gd name="T9" fmla="*/ 12 h 104"/>
                  <a:gd name="T10" fmla="*/ 72 w 128"/>
                  <a:gd name="T11" fmla="*/ 0 h 104"/>
                  <a:gd name="T12" fmla="*/ 12 w 128"/>
                  <a:gd name="T13" fmla="*/ 0 h 104"/>
                  <a:gd name="T14" fmla="*/ 0 w 128"/>
                  <a:gd name="T15" fmla="*/ 12 h 104"/>
                  <a:gd name="T16" fmla="*/ 0 w 128"/>
                  <a:gd name="T17" fmla="*/ 56 h 104"/>
                  <a:gd name="T18" fmla="*/ 12 w 128"/>
                  <a:gd name="T19" fmla="*/ 68 h 104"/>
                  <a:gd name="T20" fmla="*/ 12 w 128"/>
                  <a:gd name="T21" fmla="*/ 68 h 104"/>
                  <a:gd name="T22" fmla="*/ 12 w 128"/>
                  <a:gd name="T23" fmla="*/ 80 h 104"/>
                  <a:gd name="T24" fmla="*/ 24 w 128"/>
                  <a:gd name="T25" fmla="*/ 92 h 104"/>
                  <a:gd name="T26" fmla="*/ 29 w 128"/>
                  <a:gd name="T27" fmla="*/ 92 h 104"/>
                  <a:gd name="T28" fmla="*/ 44 w 128"/>
                  <a:gd name="T29" fmla="*/ 104 h 104"/>
                  <a:gd name="T30" fmla="*/ 59 w 128"/>
                  <a:gd name="T31" fmla="*/ 92 h 104"/>
                  <a:gd name="T32" fmla="*/ 81 w 128"/>
                  <a:gd name="T33" fmla="*/ 92 h 104"/>
                  <a:gd name="T34" fmla="*/ 96 w 128"/>
                  <a:gd name="T35" fmla="*/ 104 h 104"/>
                  <a:gd name="T36" fmla="*/ 111 w 128"/>
                  <a:gd name="T37" fmla="*/ 92 h 104"/>
                  <a:gd name="T38" fmla="*/ 116 w 128"/>
                  <a:gd name="T39" fmla="*/ 92 h 104"/>
                  <a:gd name="T40" fmla="*/ 128 w 128"/>
                  <a:gd name="T41" fmla="*/ 80 h 104"/>
                  <a:gd name="T42" fmla="*/ 128 w 128"/>
                  <a:gd name="T43" fmla="*/ 56 h 104"/>
                  <a:gd name="T44" fmla="*/ 126 w 128"/>
                  <a:gd name="T45" fmla="*/ 49 h 104"/>
                  <a:gd name="T46" fmla="*/ 12 w 128"/>
                  <a:gd name="T47" fmla="*/ 60 h 104"/>
                  <a:gd name="T48" fmla="*/ 8 w 128"/>
                  <a:gd name="T49" fmla="*/ 56 h 104"/>
                  <a:gd name="T50" fmla="*/ 8 w 128"/>
                  <a:gd name="T51" fmla="*/ 12 h 104"/>
                  <a:gd name="T52" fmla="*/ 12 w 128"/>
                  <a:gd name="T53" fmla="*/ 8 h 104"/>
                  <a:gd name="T54" fmla="*/ 72 w 128"/>
                  <a:gd name="T55" fmla="*/ 8 h 104"/>
                  <a:gd name="T56" fmla="*/ 76 w 128"/>
                  <a:gd name="T57" fmla="*/ 12 h 104"/>
                  <a:gd name="T58" fmla="*/ 76 w 128"/>
                  <a:gd name="T59" fmla="*/ 20 h 104"/>
                  <a:gd name="T60" fmla="*/ 76 w 128"/>
                  <a:gd name="T61" fmla="*/ 28 h 104"/>
                  <a:gd name="T62" fmla="*/ 76 w 128"/>
                  <a:gd name="T63" fmla="*/ 56 h 104"/>
                  <a:gd name="T64" fmla="*/ 72 w 128"/>
                  <a:gd name="T65" fmla="*/ 60 h 104"/>
                  <a:gd name="T66" fmla="*/ 12 w 128"/>
                  <a:gd name="T67" fmla="*/ 60 h 104"/>
                  <a:gd name="T68" fmla="*/ 44 w 128"/>
                  <a:gd name="T69" fmla="*/ 96 h 104"/>
                  <a:gd name="T70" fmla="*/ 36 w 128"/>
                  <a:gd name="T71" fmla="*/ 88 h 104"/>
                  <a:gd name="T72" fmla="*/ 44 w 128"/>
                  <a:gd name="T73" fmla="*/ 80 h 104"/>
                  <a:gd name="T74" fmla="*/ 52 w 128"/>
                  <a:gd name="T75" fmla="*/ 88 h 104"/>
                  <a:gd name="T76" fmla="*/ 44 w 128"/>
                  <a:gd name="T77" fmla="*/ 96 h 104"/>
                  <a:gd name="T78" fmla="*/ 96 w 128"/>
                  <a:gd name="T79" fmla="*/ 96 h 104"/>
                  <a:gd name="T80" fmla="*/ 88 w 128"/>
                  <a:gd name="T81" fmla="*/ 88 h 104"/>
                  <a:gd name="T82" fmla="*/ 96 w 128"/>
                  <a:gd name="T83" fmla="*/ 80 h 104"/>
                  <a:gd name="T84" fmla="*/ 104 w 128"/>
                  <a:gd name="T85" fmla="*/ 88 h 104"/>
                  <a:gd name="T86" fmla="*/ 96 w 128"/>
                  <a:gd name="T87" fmla="*/ 96 h 104"/>
                  <a:gd name="T88" fmla="*/ 120 w 128"/>
                  <a:gd name="T89" fmla="*/ 80 h 104"/>
                  <a:gd name="T90" fmla="*/ 116 w 128"/>
                  <a:gd name="T91" fmla="*/ 84 h 104"/>
                  <a:gd name="T92" fmla="*/ 111 w 128"/>
                  <a:gd name="T93" fmla="*/ 84 h 104"/>
                  <a:gd name="T94" fmla="*/ 96 w 128"/>
                  <a:gd name="T95" fmla="*/ 72 h 104"/>
                  <a:gd name="T96" fmla="*/ 81 w 128"/>
                  <a:gd name="T97" fmla="*/ 84 h 104"/>
                  <a:gd name="T98" fmla="*/ 59 w 128"/>
                  <a:gd name="T99" fmla="*/ 84 h 104"/>
                  <a:gd name="T100" fmla="*/ 44 w 128"/>
                  <a:gd name="T101" fmla="*/ 72 h 104"/>
                  <a:gd name="T102" fmla="*/ 29 w 128"/>
                  <a:gd name="T103" fmla="*/ 84 h 104"/>
                  <a:gd name="T104" fmla="*/ 24 w 128"/>
                  <a:gd name="T105" fmla="*/ 84 h 104"/>
                  <a:gd name="T106" fmla="*/ 20 w 128"/>
                  <a:gd name="T107" fmla="*/ 80 h 104"/>
                  <a:gd name="T108" fmla="*/ 20 w 128"/>
                  <a:gd name="T109" fmla="*/ 68 h 104"/>
                  <a:gd name="T110" fmla="*/ 72 w 128"/>
                  <a:gd name="T111" fmla="*/ 68 h 104"/>
                  <a:gd name="T112" fmla="*/ 84 w 128"/>
                  <a:gd name="T113" fmla="*/ 56 h 104"/>
                  <a:gd name="T114" fmla="*/ 84 w 128"/>
                  <a:gd name="T115" fmla="*/ 28 h 104"/>
                  <a:gd name="T116" fmla="*/ 100 w 128"/>
                  <a:gd name="T117" fmla="*/ 28 h 104"/>
                  <a:gd name="T118" fmla="*/ 103 w 128"/>
                  <a:gd name="T119" fmla="*/ 30 h 104"/>
                  <a:gd name="T120" fmla="*/ 119 w 128"/>
                  <a:gd name="T121" fmla="*/ 54 h 104"/>
                  <a:gd name="T122" fmla="*/ 120 w 128"/>
                  <a:gd name="T123" fmla="*/ 56 h 104"/>
                  <a:gd name="T124" fmla="*/ 120 w 128"/>
                  <a:gd name="T125"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04">
                    <a:moveTo>
                      <a:pt x="126" y="49"/>
                    </a:moveTo>
                    <a:cubicBezTo>
                      <a:pt x="110" y="25"/>
                      <a:pt x="110" y="25"/>
                      <a:pt x="110" y="25"/>
                    </a:cubicBezTo>
                    <a:cubicBezTo>
                      <a:pt x="108" y="22"/>
                      <a:pt x="104" y="20"/>
                      <a:pt x="100" y="20"/>
                    </a:cubicBezTo>
                    <a:cubicBezTo>
                      <a:pt x="84" y="20"/>
                      <a:pt x="84" y="20"/>
                      <a:pt x="84" y="20"/>
                    </a:cubicBezTo>
                    <a:cubicBezTo>
                      <a:pt x="84" y="12"/>
                      <a:pt x="84" y="12"/>
                      <a:pt x="84" y="12"/>
                    </a:cubicBezTo>
                    <a:cubicBezTo>
                      <a:pt x="84" y="5"/>
                      <a:pt x="79" y="0"/>
                      <a:pt x="72" y="0"/>
                    </a:cubicBezTo>
                    <a:cubicBezTo>
                      <a:pt x="12" y="0"/>
                      <a:pt x="12" y="0"/>
                      <a:pt x="12" y="0"/>
                    </a:cubicBezTo>
                    <a:cubicBezTo>
                      <a:pt x="5" y="0"/>
                      <a:pt x="0" y="5"/>
                      <a:pt x="0" y="12"/>
                    </a:cubicBezTo>
                    <a:cubicBezTo>
                      <a:pt x="0" y="56"/>
                      <a:pt x="0" y="56"/>
                      <a:pt x="0" y="56"/>
                    </a:cubicBezTo>
                    <a:cubicBezTo>
                      <a:pt x="0" y="63"/>
                      <a:pt x="5" y="68"/>
                      <a:pt x="12" y="68"/>
                    </a:cubicBezTo>
                    <a:cubicBezTo>
                      <a:pt x="12" y="68"/>
                      <a:pt x="12" y="68"/>
                      <a:pt x="12" y="68"/>
                    </a:cubicBezTo>
                    <a:cubicBezTo>
                      <a:pt x="12" y="80"/>
                      <a:pt x="12" y="80"/>
                      <a:pt x="12" y="80"/>
                    </a:cubicBezTo>
                    <a:cubicBezTo>
                      <a:pt x="12" y="87"/>
                      <a:pt x="17" y="92"/>
                      <a:pt x="24" y="92"/>
                    </a:cubicBezTo>
                    <a:cubicBezTo>
                      <a:pt x="29" y="92"/>
                      <a:pt x="29" y="92"/>
                      <a:pt x="29" y="92"/>
                    </a:cubicBezTo>
                    <a:cubicBezTo>
                      <a:pt x="30" y="99"/>
                      <a:pt x="37" y="104"/>
                      <a:pt x="44" y="104"/>
                    </a:cubicBezTo>
                    <a:cubicBezTo>
                      <a:pt x="51" y="104"/>
                      <a:pt x="58" y="99"/>
                      <a:pt x="59" y="92"/>
                    </a:cubicBezTo>
                    <a:cubicBezTo>
                      <a:pt x="81" y="92"/>
                      <a:pt x="81" y="92"/>
                      <a:pt x="81" y="92"/>
                    </a:cubicBezTo>
                    <a:cubicBezTo>
                      <a:pt x="82" y="99"/>
                      <a:pt x="89" y="104"/>
                      <a:pt x="96" y="104"/>
                    </a:cubicBezTo>
                    <a:cubicBezTo>
                      <a:pt x="103" y="104"/>
                      <a:pt x="110" y="99"/>
                      <a:pt x="111" y="92"/>
                    </a:cubicBezTo>
                    <a:cubicBezTo>
                      <a:pt x="116" y="92"/>
                      <a:pt x="116" y="92"/>
                      <a:pt x="116" y="92"/>
                    </a:cubicBezTo>
                    <a:cubicBezTo>
                      <a:pt x="123" y="92"/>
                      <a:pt x="128" y="87"/>
                      <a:pt x="128" y="80"/>
                    </a:cubicBezTo>
                    <a:cubicBezTo>
                      <a:pt x="128" y="56"/>
                      <a:pt x="128" y="56"/>
                      <a:pt x="128" y="56"/>
                    </a:cubicBezTo>
                    <a:cubicBezTo>
                      <a:pt x="128" y="54"/>
                      <a:pt x="127" y="51"/>
                      <a:pt x="126" y="49"/>
                    </a:cubicBezTo>
                    <a:close/>
                    <a:moveTo>
                      <a:pt x="12" y="60"/>
                    </a:moveTo>
                    <a:cubicBezTo>
                      <a:pt x="10" y="60"/>
                      <a:pt x="8" y="58"/>
                      <a:pt x="8" y="56"/>
                    </a:cubicBezTo>
                    <a:cubicBezTo>
                      <a:pt x="8" y="12"/>
                      <a:pt x="8" y="12"/>
                      <a:pt x="8" y="12"/>
                    </a:cubicBezTo>
                    <a:cubicBezTo>
                      <a:pt x="8" y="10"/>
                      <a:pt x="10" y="8"/>
                      <a:pt x="12" y="8"/>
                    </a:cubicBezTo>
                    <a:cubicBezTo>
                      <a:pt x="72" y="8"/>
                      <a:pt x="72" y="8"/>
                      <a:pt x="72" y="8"/>
                    </a:cubicBezTo>
                    <a:cubicBezTo>
                      <a:pt x="74" y="8"/>
                      <a:pt x="76" y="10"/>
                      <a:pt x="76" y="12"/>
                    </a:cubicBezTo>
                    <a:cubicBezTo>
                      <a:pt x="76" y="20"/>
                      <a:pt x="76" y="20"/>
                      <a:pt x="76" y="20"/>
                    </a:cubicBezTo>
                    <a:cubicBezTo>
                      <a:pt x="76" y="28"/>
                      <a:pt x="76" y="28"/>
                      <a:pt x="76" y="28"/>
                    </a:cubicBezTo>
                    <a:cubicBezTo>
                      <a:pt x="76" y="56"/>
                      <a:pt x="76" y="56"/>
                      <a:pt x="76" y="56"/>
                    </a:cubicBezTo>
                    <a:cubicBezTo>
                      <a:pt x="76" y="58"/>
                      <a:pt x="74" y="60"/>
                      <a:pt x="72" y="60"/>
                    </a:cubicBezTo>
                    <a:lnTo>
                      <a:pt x="12" y="60"/>
                    </a:lnTo>
                    <a:close/>
                    <a:moveTo>
                      <a:pt x="44" y="96"/>
                    </a:moveTo>
                    <a:cubicBezTo>
                      <a:pt x="40" y="96"/>
                      <a:pt x="36" y="92"/>
                      <a:pt x="36" y="88"/>
                    </a:cubicBezTo>
                    <a:cubicBezTo>
                      <a:pt x="36" y="84"/>
                      <a:pt x="40" y="80"/>
                      <a:pt x="44" y="80"/>
                    </a:cubicBezTo>
                    <a:cubicBezTo>
                      <a:pt x="48" y="80"/>
                      <a:pt x="52" y="84"/>
                      <a:pt x="52" y="88"/>
                    </a:cubicBezTo>
                    <a:cubicBezTo>
                      <a:pt x="52" y="92"/>
                      <a:pt x="48" y="96"/>
                      <a:pt x="44" y="96"/>
                    </a:cubicBezTo>
                    <a:close/>
                    <a:moveTo>
                      <a:pt x="96" y="96"/>
                    </a:moveTo>
                    <a:cubicBezTo>
                      <a:pt x="92" y="96"/>
                      <a:pt x="88" y="92"/>
                      <a:pt x="88" y="88"/>
                    </a:cubicBezTo>
                    <a:cubicBezTo>
                      <a:pt x="88" y="84"/>
                      <a:pt x="92" y="80"/>
                      <a:pt x="96" y="80"/>
                    </a:cubicBezTo>
                    <a:cubicBezTo>
                      <a:pt x="100" y="80"/>
                      <a:pt x="104" y="84"/>
                      <a:pt x="104" y="88"/>
                    </a:cubicBezTo>
                    <a:cubicBezTo>
                      <a:pt x="104" y="92"/>
                      <a:pt x="100" y="96"/>
                      <a:pt x="96" y="96"/>
                    </a:cubicBezTo>
                    <a:close/>
                    <a:moveTo>
                      <a:pt x="120" y="80"/>
                    </a:moveTo>
                    <a:cubicBezTo>
                      <a:pt x="120" y="82"/>
                      <a:pt x="118" y="84"/>
                      <a:pt x="116" y="84"/>
                    </a:cubicBezTo>
                    <a:cubicBezTo>
                      <a:pt x="111" y="84"/>
                      <a:pt x="111" y="84"/>
                      <a:pt x="111" y="84"/>
                    </a:cubicBezTo>
                    <a:cubicBezTo>
                      <a:pt x="110" y="77"/>
                      <a:pt x="103" y="72"/>
                      <a:pt x="96" y="72"/>
                    </a:cubicBezTo>
                    <a:cubicBezTo>
                      <a:pt x="89" y="72"/>
                      <a:pt x="82" y="77"/>
                      <a:pt x="81" y="84"/>
                    </a:cubicBezTo>
                    <a:cubicBezTo>
                      <a:pt x="59" y="84"/>
                      <a:pt x="59" y="84"/>
                      <a:pt x="59" y="84"/>
                    </a:cubicBezTo>
                    <a:cubicBezTo>
                      <a:pt x="58" y="77"/>
                      <a:pt x="51" y="72"/>
                      <a:pt x="44" y="72"/>
                    </a:cubicBezTo>
                    <a:cubicBezTo>
                      <a:pt x="37" y="72"/>
                      <a:pt x="30" y="77"/>
                      <a:pt x="29" y="84"/>
                    </a:cubicBezTo>
                    <a:cubicBezTo>
                      <a:pt x="24" y="84"/>
                      <a:pt x="24" y="84"/>
                      <a:pt x="24" y="84"/>
                    </a:cubicBezTo>
                    <a:cubicBezTo>
                      <a:pt x="22" y="84"/>
                      <a:pt x="20" y="82"/>
                      <a:pt x="20" y="80"/>
                    </a:cubicBezTo>
                    <a:cubicBezTo>
                      <a:pt x="20" y="68"/>
                      <a:pt x="20" y="68"/>
                      <a:pt x="20" y="68"/>
                    </a:cubicBezTo>
                    <a:cubicBezTo>
                      <a:pt x="72" y="68"/>
                      <a:pt x="72" y="68"/>
                      <a:pt x="72" y="68"/>
                    </a:cubicBezTo>
                    <a:cubicBezTo>
                      <a:pt x="79" y="68"/>
                      <a:pt x="84" y="63"/>
                      <a:pt x="84" y="56"/>
                    </a:cubicBezTo>
                    <a:cubicBezTo>
                      <a:pt x="84" y="28"/>
                      <a:pt x="84" y="28"/>
                      <a:pt x="84" y="28"/>
                    </a:cubicBezTo>
                    <a:cubicBezTo>
                      <a:pt x="100" y="28"/>
                      <a:pt x="100" y="28"/>
                      <a:pt x="100" y="28"/>
                    </a:cubicBezTo>
                    <a:cubicBezTo>
                      <a:pt x="101" y="28"/>
                      <a:pt x="103" y="29"/>
                      <a:pt x="103" y="30"/>
                    </a:cubicBezTo>
                    <a:cubicBezTo>
                      <a:pt x="119" y="54"/>
                      <a:pt x="119" y="54"/>
                      <a:pt x="119" y="54"/>
                    </a:cubicBezTo>
                    <a:cubicBezTo>
                      <a:pt x="120" y="54"/>
                      <a:pt x="120" y="55"/>
                      <a:pt x="120" y="56"/>
                    </a:cubicBezTo>
                    <a:lnTo>
                      <a:pt x="12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2323" tIns="36162" rIns="72323" bIns="36162"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7" name="TextBox 36"/>
            <p:cNvSpPr txBox="1"/>
            <p:nvPr/>
          </p:nvSpPr>
          <p:spPr>
            <a:xfrm>
              <a:off x="5246193" y="2081479"/>
              <a:ext cx="1440821" cy="547462"/>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4855197" y="2685705"/>
              <a:ext cx="1489731" cy="547462"/>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5246193" y="4689461"/>
              <a:ext cx="1440821" cy="547462"/>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4922079" y="4002269"/>
              <a:ext cx="1422849" cy="547462"/>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4325228" y="3325939"/>
              <a:ext cx="1662968" cy="407374"/>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5" name="Content Placeholder 2"/>
          <p:cNvSpPr txBox="1">
            <a:spLocks/>
          </p:cNvSpPr>
          <p:nvPr/>
        </p:nvSpPr>
        <p:spPr>
          <a:xfrm>
            <a:off x="7228070" y="2169519"/>
            <a:ext cx="3688927" cy="5539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a:spLocks/>
          </p:cNvSpPr>
          <p:nvPr/>
        </p:nvSpPr>
        <p:spPr>
          <a:xfrm>
            <a:off x="7228069" y="2957139"/>
            <a:ext cx="3688929" cy="5539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Content Placeholder 2"/>
          <p:cNvSpPr txBox="1">
            <a:spLocks/>
          </p:cNvSpPr>
          <p:nvPr/>
        </p:nvSpPr>
        <p:spPr>
          <a:xfrm>
            <a:off x="7228070" y="3744759"/>
            <a:ext cx="3688927" cy="5539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Content Placeholder 2"/>
          <p:cNvSpPr txBox="1">
            <a:spLocks/>
          </p:cNvSpPr>
          <p:nvPr/>
        </p:nvSpPr>
        <p:spPr>
          <a:xfrm>
            <a:off x="7228069" y="4532379"/>
            <a:ext cx="3688929" cy="5539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a:spLocks/>
          </p:cNvSpPr>
          <p:nvPr/>
        </p:nvSpPr>
        <p:spPr>
          <a:xfrm>
            <a:off x="7228070" y="5319999"/>
            <a:ext cx="3688927" cy="5539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dirty="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22139459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4000"/>
                                        <p:tgtEl>
                                          <p:spTgt spid="5"/>
                                        </p:tgtEl>
                                      </p:cBhvr>
                                    </p:animEffect>
                                  </p:childTnLst>
                                </p:cTn>
                              </p:par>
                            </p:childTnLst>
                          </p:cTn>
                        </p:par>
                        <p:par>
                          <p:cTn id="8" fill="hold">
                            <p:stCondLst>
                              <p:cond delay="6000"/>
                            </p:stCondLst>
                            <p:childTnLst>
                              <p:par>
                                <p:cTn id="9" presetID="10" presetClass="entr" presetSubtype="0"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500"/>
                                        <p:tgtEl>
                                          <p:spTgt spid="55"/>
                                        </p:tgtEl>
                                      </p:cBhvr>
                                    </p:animEffect>
                                  </p:childTnLst>
                                </p:cTn>
                              </p:par>
                            </p:childTnLst>
                          </p:cTn>
                        </p:par>
                        <p:par>
                          <p:cTn id="12" fill="hold">
                            <p:stCondLst>
                              <p:cond delay="6500"/>
                            </p:stCondLst>
                            <p:childTnLst>
                              <p:par>
                                <p:cTn id="13" presetID="10" presetClass="entr" presetSubtype="0"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500"/>
                                        <p:tgtEl>
                                          <p:spTgt spid="56"/>
                                        </p:tgtEl>
                                      </p:cBhvr>
                                    </p:animEffect>
                                  </p:childTnLst>
                                </p:cTn>
                              </p:par>
                            </p:childTnLst>
                          </p:cTn>
                        </p:par>
                        <p:par>
                          <p:cTn id="16" fill="hold">
                            <p:stCondLst>
                              <p:cond delay="7000"/>
                            </p:stCondLst>
                            <p:childTnLst>
                              <p:par>
                                <p:cTn id="17" presetID="10" presetClass="entr" presetSubtype="0"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childTnLst>
                                </p:cTn>
                              </p:par>
                            </p:childTnLst>
                          </p:cTn>
                        </p:par>
                        <p:par>
                          <p:cTn id="20" fill="hold">
                            <p:stCondLst>
                              <p:cond delay="7500"/>
                            </p:stCondLst>
                            <p:childTnLst>
                              <p:par>
                                <p:cTn id="21" presetID="10" presetClass="entr" presetSubtype="0"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childTnLst>
                          </p:cTn>
                        </p:par>
                        <p:par>
                          <p:cTn id="24" fill="hold">
                            <p:stCondLst>
                              <p:cond delay="8000"/>
                            </p:stCondLst>
                            <p:childTnLst>
                              <p:par>
                                <p:cTn id="25" presetID="10"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par>
                                <p:cTn id="28" presetID="31" presetClass="entr" presetSubtype="0" fill="hold" nodeType="withEffect">
                                  <p:stCondLst>
                                    <p:cond delay="1000"/>
                                  </p:stCondLst>
                                  <p:childTnLst>
                                    <p:set>
                                      <p:cBhvr>
                                        <p:cTn id="29" dur="1" fill="hold">
                                          <p:stCondLst>
                                            <p:cond delay="0"/>
                                          </p:stCondLst>
                                        </p:cTn>
                                        <p:tgtEl>
                                          <p:spTgt spid="60"/>
                                        </p:tgtEl>
                                        <p:attrNameLst>
                                          <p:attrName>style.visibility</p:attrName>
                                        </p:attrNameLst>
                                      </p:cBhvr>
                                      <p:to>
                                        <p:strVal val="visible"/>
                                      </p:to>
                                    </p:set>
                                    <p:anim calcmode="lin" valueType="num">
                                      <p:cBhvr>
                                        <p:cTn id="30" dur="1000" fill="hold"/>
                                        <p:tgtEl>
                                          <p:spTgt spid="60"/>
                                        </p:tgtEl>
                                        <p:attrNameLst>
                                          <p:attrName>ppt_w</p:attrName>
                                        </p:attrNameLst>
                                      </p:cBhvr>
                                      <p:tavLst>
                                        <p:tav tm="0">
                                          <p:val>
                                            <p:fltVal val="0"/>
                                          </p:val>
                                        </p:tav>
                                        <p:tav tm="100000">
                                          <p:val>
                                            <p:strVal val="#ppt_w"/>
                                          </p:val>
                                        </p:tav>
                                      </p:tavLst>
                                    </p:anim>
                                    <p:anim calcmode="lin" valueType="num">
                                      <p:cBhvr>
                                        <p:cTn id="31" dur="1000" fill="hold"/>
                                        <p:tgtEl>
                                          <p:spTgt spid="60"/>
                                        </p:tgtEl>
                                        <p:attrNameLst>
                                          <p:attrName>ppt_h</p:attrName>
                                        </p:attrNameLst>
                                      </p:cBhvr>
                                      <p:tavLst>
                                        <p:tav tm="0">
                                          <p:val>
                                            <p:fltVal val="0"/>
                                          </p:val>
                                        </p:tav>
                                        <p:tav tm="100000">
                                          <p:val>
                                            <p:strVal val="#ppt_h"/>
                                          </p:val>
                                        </p:tav>
                                      </p:tavLst>
                                    </p:anim>
                                    <p:anim calcmode="lin" valueType="num">
                                      <p:cBhvr>
                                        <p:cTn id="32" dur="1000" fill="hold"/>
                                        <p:tgtEl>
                                          <p:spTgt spid="60"/>
                                        </p:tgtEl>
                                        <p:attrNameLst>
                                          <p:attrName>style.rotation</p:attrName>
                                        </p:attrNameLst>
                                      </p:cBhvr>
                                      <p:tavLst>
                                        <p:tav tm="0">
                                          <p:val>
                                            <p:fltVal val="90"/>
                                          </p:val>
                                        </p:tav>
                                        <p:tav tm="100000">
                                          <p:val>
                                            <p:fltVal val="0"/>
                                          </p:val>
                                        </p:tav>
                                      </p:tavLst>
                                    </p:anim>
                                    <p:animEffect transition="in" filter="fade">
                                      <p:cBhvr>
                                        <p:cTn id="33" dur="1000"/>
                                        <p:tgtEl>
                                          <p:spTgt spid="60"/>
                                        </p:tgtEl>
                                      </p:cBhvr>
                                    </p:animEffect>
                                  </p:childTnLst>
                                </p:cTn>
                              </p:par>
                              <p:par>
                                <p:cTn id="34" presetID="31" presetClass="entr" presetSubtype="0" fill="hold" nodeType="withEffect">
                                  <p:stCondLst>
                                    <p:cond delay="1000"/>
                                  </p:stCondLst>
                                  <p:childTnLst>
                                    <p:set>
                                      <p:cBhvr>
                                        <p:cTn id="35" dur="1" fill="hold">
                                          <p:stCondLst>
                                            <p:cond delay="0"/>
                                          </p:stCondLst>
                                        </p:cTn>
                                        <p:tgtEl>
                                          <p:spTgt spid="61"/>
                                        </p:tgtEl>
                                        <p:attrNameLst>
                                          <p:attrName>style.visibility</p:attrName>
                                        </p:attrNameLst>
                                      </p:cBhvr>
                                      <p:to>
                                        <p:strVal val="visible"/>
                                      </p:to>
                                    </p:set>
                                    <p:anim calcmode="lin" valueType="num">
                                      <p:cBhvr>
                                        <p:cTn id="36" dur="1000" fill="hold"/>
                                        <p:tgtEl>
                                          <p:spTgt spid="61"/>
                                        </p:tgtEl>
                                        <p:attrNameLst>
                                          <p:attrName>ppt_w</p:attrName>
                                        </p:attrNameLst>
                                      </p:cBhvr>
                                      <p:tavLst>
                                        <p:tav tm="0">
                                          <p:val>
                                            <p:fltVal val="0"/>
                                          </p:val>
                                        </p:tav>
                                        <p:tav tm="100000">
                                          <p:val>
                                            <p:strVal val="#ppt_w"/>
                                          </p:val>
                                        </p:tav>
                                      </p:tavLst>
                                    </p:anim>
                                    <p:anim calcmode="lin" valueType="num">
                                      <p:cBhvr>
                                        <p:cTn id="37" dur="1000" fill="hold"/>
                                        <p:tgtEl>
                                          <p:spTgt spid="61"/>
                                        </p:tgtEl>
                                        <p:attrNameLst>
                                          <p:attrName>ppt_h</p:attrName>
                                        </p:attrNameLst>
                                      </p:cBhvr>
                                      <p:tavLst>
                                        <p:tav tm="0">
                                          <p:val>
                                            <p:fltVal val="0"/>
                                          </p:val>
                                        </p:tav>
                                        <p:tav tm="100000">
                                          <p:val>
                                            <p:strVal val="#ppt_h"/>
                                          </p:val>
                                        </p:tav>
                                      </p:tavLst>
                                    </p:anim>
                                    <p:anim calcmode="lin" valueType="num">
                                      <p:cBhvr>
                                        <p:cTn id="38" dur="1000" fill="hold"/>
                                        <p:tgtEl>
                                          <p:spTgt spid="61"/>
                                        </p:tgtEl>
                                        <p:attrNameLst>
                                          <p:attrName>style.rotation</p:attrName>
                                        </p:attrNameLst>
                                      </p:cBhvr>
                                      <p:tavLst>
                                        <p:tav tm="0">
                                          <p:val>
                                            <p:fltVal val="90"/>
                                          </p:val>
                                        </p:tav>
                                        <p:tav tm="100000">
                                          <p:val>
                                            <p:fltVal val="0"/>
                                          </p:val>
                                        </p:tav>
                                      </p:tavLst>
                                    </p:anim>
                                    <p:animEffect transition="in" filter="fade">
                                      <p:cBhvr>
                                        <p:cTn id="39" dur="1000"/>
                                        <p:tgtEl>
                                          <p:spTgt spid="61"/>
                                        </p:tgtEl>
                                      </p:cBhvr>
                                    </p:animEffect>
                                  </p:childTnLst>
                                </p:cTn>
                              </p:par>
                              <p:par>
                                <p:cTn id="40" presetID="31" presetClass="entr" presetSubtype="0" fill="hold" nodeType="withEffect">
                                  <p:stCondLst>
                                    <p:cond delay="1000"/>
                                  </p:stCondLst>
                                  <p:childTnLst>
                                    <p:set>
                                      <p:cBhvr>
                                        <p:cTn id="41" dur="1" fill="hold">
                                          <p:stCondLst>
                                            <p:cond delay="0"/>
                                          </p:stCondLst>
                                        </p:cTn>
                                        <p:tgtEl>
                                          <p:spTgt spid="62"/>
                                        </p:tgtEl>
                                        <p:attrNameLst>
                                          <p:attrName>style.visibility</p:attrName>
                                        </p:attrNameLst>
                                      </p:cBhvr>
                                      <p:to>
                                        <p:strVal val="visible"/>
                                      </p:to>
                                    </p:set>
                                    <p:anim calcmode="lin" valueType="num">
                                      <p:cBhvr>
                                        <p:cTn id="42" dur="1000" fill="hold"/>
                                        <p:tgtEl>
                                          <p:spTgt spid="62"/>
                                        </p:tgtEl>
                                        <p:attrNameLst>
                                          <p:attrName>ppt_w</p:attrName>
                                        </p:attrNameLst>
                                      </p:cBhvr>
                                      <p:tavLst>
                                        <p:tav tm="0">
                                          <p:val>
                                            <p:fltVal val="0"/>
                                          </p:val>
                                        </p:tav>
                                        <p:tav tm="100000">
                                          <p:val>
                                            <p:strVal val="#ppt_w"/>
                                          </p:val>
                                        </p:tav>
                                      </p:tavLst>
                                    </p:anim>
                                    <p:anim calcmode="lin" valueType="num">
                                      <p:cBhvr>
                                        <p:cTn id="43" dur="1000" fill="hold"/>
                                        <p:tgtEl>
                                          <p:spTgt spid="62"/>
                                        </p:tgtEl>
                                        <p:attrNameLst>
                                          <p:attrName>ppt_h</p:attrName>
                                        </p:attrNameLst>
                                      </p:cBhvr>
                                      <p:tavLst>
                                        <p:tav tm="0">
                                          <p:val>
                                            <p:fltVal val="0"/>
                                          </p:val>
                                        </p:tav>
                                        <p:tav tm="100000">
                                          <p:val>
                                            <p:strVal val="#ppt_h"/>
                                          </p:val>
                                        </p:tav>
                                      </p:tavLst>
                                    </p:anim>
                                    <p:anim calcmode="lin" valueType="num">
                                      <p:cBhvr>
                                        <p:cTn id="44" dur="1000" fill="hold"/>
                                        <p:tgtEl>
                                          <p:spTgt spid="62"/>
                                        </p:tgtEl>
                                        <p:attrNameLst>
                                          <p:attrName>style.rotation</p:attrName>
                                        </p:attrNameLst>
                                      </p:cBhvr>
                                      <p:tavLst>
                                        <p:tav tm="0">
                                          <p:val>
                                            <p:fltVal val="90"/>
                                          </p:val>
                                        </p:tav>
                                        <p:tav tm="100000">
                                          <p:val>
                                            <p:fltVal val="0"/>
                                          </p:val>
                                        </p:tav>
                                      </p:tavLst>
                                    </p:anim>
                                    <p:animEffect transition="in" filter="fade">
                                      <p:cBhvr>
                                        <p:cTn id="45" dur="1000"/>
                                        <p:tgtEl>
                                          <p:spTgt spid="62"/>
                                        </p:tgtEl>
                                      </p:cBhvr>
                                    </p:animEffect>
                                  </p:childTnLst>
                                </p:cTn>
                              </p:par>
                              <p:par>
                                <p:cTn id="46" presetID="31" presetClass="entr" presetSubtype="0" fill="hold" nodeType="withEffect">
                                  <p:stCondLst>
                                    <p:cond delay="1000"/>
                                  </p:stCondLst>
                                  <p:childTnLst>
                                    <p:set>
                                      <p:cBhvr>
                                        <p:cTn id="47" dur="1" fill="hold">
                                          <p:stCondLst>
                                            <p:cond delay="0"/>
                                          </p:stCondLst>
                                        </p:cTn>
                                        <p:tgtEl>
                                          <p:spTgt spid="63"/>
                                        </p:tgtEl>
                                        <p:attrNameLst>
                                          <p:attrName>style.visibility</p:attrName>
                                        </p:attrNameLst>
                                      </p:cBhvr>
                                      <p:to>
                                        <p:strVal val="visible"/>
                                      </p:to>
                                    </p:set>
                                    <p:anim calcmode="lin" valueType="num">
                                      <p:cBhvr>
                                        <p:cTn id="48" dur="1000" fill="hold"/>
                                        <p:tgtEl>
                                          <p:spTgt spid="63"/>
                                        </p:tgtEl>
                                        <p:attrNameLst>
                                          <p:attrName>ppt_w</p:attrName>
                                        </p:attrNameLst>
                                      </p:cBhvr>
                                      <p:tavLst>
                                        <p:tav tm="0">
                                          <p:val>
                                            <p:fltVal val="0"/>
                                          </p:val>
                                        </p:tav>
                                        <p:tav tm="100000">
                                          <p:val>
                                            <p:strVal val="#ppt_w"/>
                                          </p:val>
                                        </p:tav>
                                      </p:tavLst>
                                    </p:anim>
                                    <p:anim calcmode="lin" valueType="num">
                                      <p:cBhvr>
                                        <p:cTn id="49" dur="1000" fill="hold"/>
                                        <p:tgtEl>
                                          <p:spTgt spid="63"/>
                                        </p:tgtEl>
                                        <p:attrNameLst>
                                          <p:attrName>ppt_h</p:attrName>
                                        </p:attrNameLst>
                                      </p:cBhvr>
                                      <p:tavLst>
                                        <p:tav tm="0">
                                          <p:val>
                                            <p:fltVal val="0"/>
                                          </p:val>
                                        </p:tav>
                                        <p:tav tm="100000">
                                          <p:val>
                                            <p:strVal val="#ppt_h"/>
                                          </p:val>
                                        </p:tav>
                                      </p:tavLst>
                                    </p:anim>
                                    <p:anim calcmode="lin" valueType="num">
                                      <p:cBhvr>
                                        <p:cTn id="50" dur="1000" fill="hold"/>
                                        <p:tgtEl>
                                          <p:spTgt spid="63"/>
                                        </p:tgtEl>
                                        <p:attrNameLst>
                                          <p:attrName>style.rotation</p:attrName>
                                        </p:attrNameLst>
                                      </p:cBhvr>
                                      <p:tavLst>
                                        <p:tav tm="0">
                                          <p:val>
                                            <p:fltVal val="90"/>
                                          </p:val>
                                        </p:tav>
                                        <p:tav tm="100000">
                                          <p:val>
                                            <p:fltVal val="0"/>
                                          </p:val>
                                        </p:tav>
                                      </p:tavLst>
                                    </p:anim>
                                    <p:animEffect transition="in" filter="fade">
                                      <p:cBhvr>
                                        <p:cTn id="51" dur="1000"/>
                                        <p:tgtEl>
                                          <p:spTgt spid="63"/>
                                        </p:tgtEl>
                                      </p:cBhvr>
                                    </p:animEffect>
                                  </p:childTnLst>
                                </p:cTn>
                              </p:par>
                              <p:par>
                                <p:cTn id="52" presetID="31" presetClass="entr" presetSubtype="0" fill="hold" nodeType="withEffect">
                                  <p:stCondLst>
                                    <p:cond delay="1000"/>
                                  </p:stCondLst>
                                  <p:childTnLst>
                                    <p:set>
                                      <p:cBhvr>
                                        <p:cTn id="53" dur="1" fill="hold">
                                          <p:stCondLst>
                                            <p:cond delay="0"/>
                                          </p:stCondLst>
                                        </p:cTn>
                                        <p:tgtEl>
                                          <p:spTgt spid="64"/>
                                        </p:tgtEl>
                                        <p:attrNameLst>
                                          <p:attrName>style.visibility</p:attrName>
                                        </p:attrNameLst>
                                      </p:cBhvr>
                                      <p:to>
                                        <p:strVal val="visible"/>
                                      </p:to>
                                    </p:set>
                                    <p:anim calcmode="lin" valueType="num">
                                      <p:cBhvr>
                                        <p:cTn id="54" dur="1000" fill="hold"/>
                                        <p:tgtEl>
                                          <p:spTgt spid="64"/>
                                        </p:tgtEl>
                                        <p:attrNameLst>
                                          <p:attrName>ppt_w</p:attrName>
                                        </p:attrNameLst>
                                      </p:cBhvr>
                                      <p:tavLst>
                                        <p:tav tm="0">
                                          <p:val>
                                            <p:fltVal val="0"/>
                                          </p:val>
                                        </p:tav>
                                        <p:tav tm="100000">
                                          <p:val>
                                            <p:strVal val="#ppt_w"/>
                                          </p:val>
                                        </p:tav>
                                      </p:tavLst>
                                    </p:anim>
                                    <p:anim calcmode="lin" valueType="num">
                                      <p:cBhvr>
                                        <p:cTn id="55" dur="1000" fill="hold"/>
                                        <p:tgtEl>
                                          <p:spTgt spid="64"/>
                                        </p:tgtEl>
                                        <p:attrNameLst>
                                          <p:attrName>ppt_h</p:attrName>
                                        </p:attrNameLst>
                                      </p:cBhvr>
                                      <p:tavLst>
                                        <p:tav tm="0">
                                          <p:val>
                                            <p:fltVal val="0"/>
                                          </p:val>
                                        </p:tav>
                                        <p:tav tm="100000">
                                          <p:val>
                                            <p:strVal val="#ppt_h"/>
                                          </p:val>
                                        </p:tav>
                                      </p:tavLst>
                                    </p:anim>
                                    <p:anim calcmode="lin" valueType="num">
                                      <p:cBhvr>
                                        <p:cTn id="56" dur="1000" fill="hold"/>
                                        <p:tgtEl>
                                          <p:spTgt spid="64"/>
                                        </p:tgtEl>
                                        <p:attrNameLst>
                                          <p:attrName>style.rotation</p:attrName>
                                        </p:attrNameLst>
                                      </p:cBhvr>
                                      <p:tavLst>
                                        <p:tav tm="0">
                                          <p:val>
                                            <p:fltVal val="90"/>
                                          </p:val>
                                        </p:tav>
                                        <p:tav tm="100000">
                                          <p:val>
                                            <p:fltVal val="0"/>
                                          </p:val>
                                        </p:tav>
                                      </p:tavLst>
                                    </p:anim>
                                    <p:animEffect transition="in" filter="fade">
                                      <p:cBhvr>
                                        <p:cTn id="57" dur="10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 Placeholder 9"/>
          <p:cNvSpPr>
            <a:spLocks noGrp="1"/>
          </p:cNvSpPr>
          <p:nvPr>
            <p:ph type="body" sz="quarter" idx="4294967295"/>
          </p:nvPr>
        </p:nvSpPr>
        <p:spPr>
          <a:xfrm>
            <a:off x="8521836" y="2425700"/>
            <a:ext cx="2532062" cy="430695"/>
          </a:xfrm>
          <a:prstGeom prst="rect">
            <a:avLst/>
          </a:prstGeom>
        </p:spPr>
        <p:txBody>
          <a:bodyPr wrap="square" lIns="0" tIns="0" rIns="0" bIns="0">
            <a:spAutoFit/>
          </a:bodyPr>
          <a:lstStyle/>
          <a:p>
            <a:pPr marL="0" indent="0" algn="just">
              <a:lnSpc>
                <a:spcPct val="120000"/>
              </a:lnSpc>
              <a:spcBef>
                <a:spcPts val="0"/>
              </a:spcBef>
              <a:buNone/>
            </a:pP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4" name="Text Placeholder 9"/>
          <p:cNvSpPr>
            <a:spLocks noGrp="1"/>
          </p:cNvSpPr>
          <p:nvPr>
            <p:ph type="body" sz="quarter" idx="4294967295"/>
          </p:nvPr>
        </p:nvSpPr>
        <p:spPr>
          <a:xfrm>
            <a:off x="8521836" y="3492500"/>
            <a:ext cx="2532062" cy="430695"/>
          </a:xfrm>
          <a:prstGeom prst="rect">
            <a:avLst/>
          </a:prstGeom>
        </p:spPr>
        <p:txBody>
          <a:bodyPr wrap="square" lIns="0" tIns="0" rIns="0" bIns="0">
            <a:spAutoFit/>
          </a:bodyPr>
          <a:lstStyle/>
          <a:p>
            <a:pPr marL="0" indent="0" algn="just">
              <a:lnSpc>
                <a:spcPct val="120000"/>
              </a:lnSpc>
              <a:spcBef>
                <a:spcPts val="0"/>
              </a:spcBef>
              <a:buNone/>
            </a:pP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5" name="Text Placeholder 9"/>
          <p:cNvSpPr>
            <a:spLocks noGrp="1"/>
          </p:cNvSpPr>
          <p:nvPr>
            <p:ph type="body" sz="quarter" idx="4294967295"/>
          </p:nvPr>
        </p:nvSpPr>
        <p:spPr>
          <a:xfrm>
            <a:off x="8521836" y="4545013"/>
            <a:ext cx="2532062" cy="430695"/>
          </a:xfrm>
          <a:prstGeom prst="rect">
            <a:avLst/>
          </a:prstGeom>
        </p:spPr>
        <p:txBody>
          <a:bodyPr wrap="square" lIns="0" tIns="0" rIns="0" bIns="0">
            <a:spAutoFit/>
          </a:bodyPr>
          <a:lstStyle/>
          <a:p>
            <a:pPr marL="0" indent="0" algn="just">
              <a:lnSpc>
                <a:spcPct val="120000"/>
              </a:lnSpc>
              <a:spcBef>
                <a:spcPts val="0"/>
              </a:spcBef>
              <a:buNone/>
            </a:pP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6" name="Text Placeholder 9"/>
          <p:cNvSpPr>
            <a:spLocks noGrp="1"/>
          </p:cNvSpPr>
          <p:nvPr>
            <p:ph type="body" sz="quarter" idx="4294967295"/>
          </p:nvPr>
        </p:nvSpPr>
        <p:spPr>
          <a:xfrm>
            <a:off x="8521836" y="5599113"/>
            <a:ext cx="2532062" cy="430695"/>
          </a:xfrm>
          <a:prstGeom prst="rect">
            <a:avLst/>
          </a:prstGeom>
        </p:spPr>
        <p:txBody>
          <a:bodyPr wrap="square" lIns="0" tIns="0" rIns="0" bIns="0">
            <a:spAutoFit/>
          </a:bodyPr>
          <a:lstStyle/>
          <a:p>
            <a:pPr marL="0" indent="0" algn="just">
              <a:lnSpc>
                <a:spcPct val="120000"/>
              </a:lnSpc>
              <a:spcBef>
                <a:spcPts val="0"/>
              </a:spcBef>
              <a:buNone/>
            </a:pPr>
            <a:r>
              <a:rPr lang="en-US" altLang="zh-CN" sz="800" dirty="0" smtClean="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4" name="Group 3"/>
          <p:cNvGrpSpPr/>
          <p:nvPr/>
        </p:nvGrpSpPr>
        <p:grpSpPr>
          <a:xfrm>
            <a:off x="3900574" y="2146942"/>
            <a:ext cx="4346894" cy="1933608"/>
            <a:chOff x="3031241" y="2222477"/>
            <a:chExt cx="4121726" cy="1833447"/>
          </a:xfrm>
        </p:grpSpPr>
        <p:grpSp>
          <p:nvGrpSpPr>
            <p:cNvPr id="15" name="Group 14"/>
            <p:cNvGrpSpPr/>
            <p:nvPr/>
          </p:nvGrpSpPr>
          <p:grpSpPr>
            <a:xfrm flipH="1">
              <a:off x="3031241" y="2222477"/>
              <a:ext cx="4121726" cy="1833447"/>
              <a:chOff x="3876268" y="1741695"/>
              <a:chExt cx="4404882" cy="1959402"/>
            </a:xfrm>
          </p:grpSpPr>
          <p:grpSp>
            <p:nvGrpSpPr>
              <p:cNvPr id="34" name="Group 33"/>
              <p:cNvGrpSpPr/>
              <p:nvPr/>
            </p:nvGrpSpPr>
            <p:grpSpPr>
              <a:xfrm>
                <a:off x="3876268" y="1741695"/>
                <a:ext cx="4404882" cy="1959402"/>
                <a:chOff x="3237996" y="1785939"/>
                <a:chExt cx="4404882" cy="1959402"/>
              </a:xfrm>
            </p:grpSpPr>
            <p:sp>
              <p:nvSpPr>
                <p:cNvPr id="38" name="Rectangle 34"/>
                <p:cNvSpPr>
                  <a:spLocks noChangeArrowheads="1"/>
                </p:cNvSpPr>
                <p:nvPr/>
              </p:nvSpPr>
              <p:spPr bwMode="auto">
                <a:xfrm flipH="1">
                  <a:off x="3767775" y="1785939"/>
                  <a:ext cx="1639995" cy="1035295"/>
                </a:xfrm>
                <a:prstGeom prst="rect">
                  <a:avLst/>
                </a:prstGeom>
                <a:solidFill>
                  <a:schemeClr val="accent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Rectangle 38"/>
                <p:cNvSpPr>
                  <a:spLocks noChangeArrowheads="1"/>
                </p:cNvSpPr>
                <p:nvPr/>
              </p:nvSpPr>
              <p:spPr bwMode="auto">
                <a:xfrm flipH="1">
                  <a:off x="6398591" y="3589676"/>
                  <a:ext cx="1244287" cy="155665"/>
                </a:xfrm>
                <a:prstGeom prst="rect">
                  <a:avLst/>
                </a:prstGeom>
                <a:solidFill>
                  <a:schemeClr val="accent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42"/>
                <p:cNvSpPr>
                  <a:spLocks/>
                </p:cNvSpPr>
                <p:nvPr/>
              </p:nvSpPr>
              <p:spPr bwMode="auto">
                <a:xfrm flipH="1">
                  <a:off x="5407769" y="1785939"/>
                  <a:ext cx="990821" cy="1959402"/>
                </a:xfrm>
                <a:custGeom>
                  <a:avLst/>
                  <a:gdLst>
                    <a:gd name="T0" fmla="*/ 0 w 401"/>
                    <a:gd name="T1" fmla="*/ 730 h 793"/>
                    <a:gd name="T2" fmla="*/ 401 w 401"/>
                    <a:gd name="T3" fmla="*/ 0 h 793"/>
                    <a:gd name="T4" fmla="*/ 401 w 401"/>
                    <a:gd name="T5" fmla="*/ 419 h 793"/>
                    <a:gd name="T6" fmla="*/ 0 w 401"/>
                    <a:gd name="T7" fmla="*/ 793 h 793"/>
                    <a:gd name="T8" fmla="*/ 0 w 401"/>
                    <a:gd name="T9" fmla="*/ 730 h 793"/>
                  </a:gdLst>
                  <a:ahLst/>
                  <a:cxnLst>
                    <a:cxn ang="0">
                      <a:pos x="T0" y="T1"/>
                    </a:cxn>
                    <a:cxn ang="0">
                      <a:pos x="T2" y="T3"/>
                    </a:cxn>
                    <a:cxn ang="0">
                      <a:pos x="T4" y="T5"/>
                    </a:cxn>
                    <a:cxn ang="0">
                      <a:pos x="T6" y="T7"/>
                    </a:cxn>
                    <a:cxn ang="0">
                      <a:pos x="T8" y="T9"/>
                    </a:cxn>
                  </a:cxnLst>
                  <a:rect l="0" t="0" r="r" b="b"/>
                  <a:pathLst>
                    <a:path w="401" h="793">
                      <a:moveTo>
                        <a:pt x="0" y="730"/>
                      </a:moveTo>
                      <a:lnTo>
                        <a:pt x="401" y="0"/>
                      </a:lnTo>
                      <a:lnTo>
                        <a:pt x="401" y="419"/>
                      </a:lnTo>
                      <a:lnTo>
                        <a:pt x="0" y="793"/>
                      </a:lnTo>
                      <a:lnTo>
                        <a:pt x="0" y="730"/>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Oval 40"/>
                <p:cNvSpPr/>
                <p:nvPr/>
              </p:nvSpPr>
              <p:spPr>
                <a:xfrm>
                  <a:off x="3237996" y="1785939"/>
                  <a:ext cx="1035295" cy="10352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6" name="Oval 35"/>
              <p:cNvSpPr/>
              <p:nvPr/>
            </p:nvSpPr>
            <p:spPr>
              <a:xfrm>
                <a:off x="3989228" y="1851755"/>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dirty="0">
                  <a:solidFill>
                    <a:srgbClr val="F23B48"/>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9" name="Shape 2102"/>
            <p:cNvSpPr/>
            <p:nvPr/>
          </p:nvSpPr>
          <p:spPr>
            <a:xfrm>
              <a:off x="6432083" y="2522136"/>
              <a:ext cx="473021" cy="378403"/>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Helvetica Light"/>
                  <a:ea typeface="Helvetica Light"/>
                  <a:cs typeface="Helvetica Light"/>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
          <p:cNvGrpSpPr/>
          <p:nvPr/>
        </p:nvGrpSpPr>
        <p:grpSpPr>
          <a:xfrm>
            <a:off x="3900574" y="3212499"/>
            <a:ext cx="4346894" cy="1033861"/>
            <a:chOff x="3031241" y="3232838"/>
            <a:chExt cx="4121726" cy="980307"/>
          </a:xfrm>
        </p:grpSpPr>
        <p:grpSp>
          <p:nvGrpSpPr>
            <p:cNvPr id="14" name="Group 13"/>
            <p:cNvGrpSpPr/>
            <p:nvPr/>
          </p:nvGrpSpPr>
          <p:grpSpPr>
            <a:xfrm flipH="1">
              <a:off x="3031241" y="3232838"/>
              <a:ext cx="4121726" cy="980307"/>
              <a:chOff x="3876268" y="2821466"/>
              <a:chExt cx="4404882" cy="1047652"/>
            </a:xfrm>
          </p:grpSpPr>
          <p:grpSp>
            <p:nvGrpSpPr>
              <p:cNvPr id="42" name="Group 41"/>
              <p:cNvGrpSpPr/>
              <p:nvPr/>
            </p:nvGrpSpPr>
            <p:grpSpPr>
              <a:xfrm>
                <a:off x="3876268" y="2821466"/>
                <a:ext cx="4404882" cy="1047652"/>
                <a:chOff x="3237996" y="2865710"/>
                <a:chExt cx="4404882" cy="1047652"/>
              </a:xfrm>
            </p:grpSpPr>
            <p:sp>
              <p:nvSpPr>
                <p:cNvPr id="48" name="Rectangle 35"/>
                <p:cNvSpPr>
                  <a:spLocks noChangeArrowheads="1"/>
                </p:cNvSpPr>
                <p:nvPr/>
              </p:nvSpPr>
              <p:spPr bwMode="auto">
                <a:xfrm flipH="1">
                  <a:off x="3767775" y="2865710"/>
                  <a:ext cx="1639995" cy="1032825"/>
                </a:xfrm>
                <a:prstGeom prst="rect">
                  <a:avLst/>
                </a:prstGeom>
                <a:solidFill>
                  <a:schemeClr val="accent2"/>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Rectangle 39"/>
                <p:cNvSpPr>
                  <a:spLocks noChangeArrowheads="1"/>
                </p:cNvSpPr>
                <p:nvPr/>
              </p:nvSpPr>
              <p:spPr bwMode="auto">
                <a:xfrm flipH="1">
                  <a:off x="6398591" y="3757697"/>
                  <a:ext cx="1244287" cy="155665"/>
                </a:xfrm>
                <a:prstGeom prst="rect">
                  <a:avLst/>
                </a:prstGeom>
                <a:solidFill>
                  <a:schemeClr val="accent2"/>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43"/>
                <p:cNvSpPr>
                  <a:spLocks/>
                </p:cNvSpPr>
                <p:nvPr/>
              </p:nvSpPr>
              <p:spPr bwMode="auto">
                <a:xfrm flipH="1">
                  <a:off x="5407769" y="2865710"/>
                  <a:ext cx="990821" cy="1047650"/>
                </a:xfrm>
                <a:custGeom>
                  <a:avLst/>
                  <a:gdLst>
                    <a:gd name="T0" fmla="*/ 0 w 401"/>
                    <a:gd name="T1" fmla="*/ 361 h 424"/>
                    <a:gd name="T2" fmla="*/ 401 w 401"/>
                    <a:gd name="T3" fmla="*/ 0 h 424"/>
                    <a:gd name="T4" fmla="*/ 401 w 401"/>
                    <a:gd name="T5" fmla="*/ 418 h 424"/>
                    <a:gd name="T6" fmla="*/ 0 w 401"/>
                    <a:gd name="T7" fmla="*/ 424 h 424"/>
                    <a:gd name="T8" fmla="*/ 0 w 401"/>
                    <a:gd name="T9" fmla="*/ 361 h 424"/>
                  </a:gdLst>
                  <a:ahLst/>
                  <a:cxnLst>
                    <a:cxn ang="0">
                      <a:pos x="T0" y="T1"/>
                    </a:cxn>
                    <a:cxn ang="0">
                      <a:pos x="T2" y="T3"/>
                    </a:cxn>
                    <a:cxn ang="0">
                      <a:pos x="T4" y="T5"/>
                    </a:cxn>
                    <a:cxn ang="0">
                      <a:pos x="T6" y="T7"/>
                    </a:cxn>
                    <a:cxn ang="0">
                      <a:pos x="T8" y="T9"/>
                    </a:cxn>
                  </a:cxnLst>
                  <a:rect l="0" t="0" r="r" b="b"/>
                  <a:pathLst>
                    <a:path w="401" h="424">
                      <a:moveTo>
                        <a:pt x="0" y="361"/>
                      </a:moveTo>
                      <a:lnTo>
                        <a:pt x="401" y="0"/>
                      </a:lnTo>
                      <a:lnTo>
                        <a:pt x="401" y="418"/>
                      </a:lnTo>
                      <a:lnTo>
                        <a:pt x="0" y="424"/>
                      </a:lnTo>
                      <a:lnTo>
                        <a:pt x="0" y="361"/>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Oval 50"/>
                <p:cNvSpPr/>
                <p:nvPr/>
              </p:nvSpPr>
              <p:spPr>
                <a:xfrm>
                  <a:off x="3237996" y="2866143"/>
                  <a:ext cx="1035295" cy="10352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4" name="Oval 43"/>
              <p:cNvSpPr/>
              <p:nvPr/>
            </p:nvSpPr>
            <p:spPr>
              <a:xfrm>
                <a:off x="3989228" y="2931239"/>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0" name="Freeform 28"/>
            <p:cNvSpPr>
              <a:spLocks/>
            </p:cNvSpPr>
            <p:nvPr/>
          </p:nvSpPr>
          <p:spPr bwMode="auto">
            <a:xfrm>
              <a:off x="6529452" y="3525293"/>
              <a:ext cx="278281" cy="392275"/>
            </a:xfrm>
            <a:custGeom>
              <a:avLst/>
              <a:gdLst>
                <a:gd name="T0" fmla="*/ 274 w 281"/>
                <a:gd name="T1" fmla="*/ 106 h 396"/>
                <a:gd name="T2" fmla="*/ 94 w 281"/>
                <a:gd name="T3" fmla="*/ 13 h 396"/>
                <a:gd name="T4" fmla="*/ 7 w 281"/>
                <a:gd name="T5" fmla="*/ 47 h 396"/>
                <a:gd name="T6" fmla="*/ 1 w 281"/>
                <a:gd name="T7" fmla="*/ 68 h 396"/>
                <a:gd name="T8" fmla="*/ 3 w 281"/>
                <a:gd name="T9" fmla="*/ 278 h 396"/>
                <a:gd name="T10" fmla="*/ 14 w 281"/>
                <a:gd name="T11" fmla="*/ 291 h 396"/>
                <a:gd name="T12" fmla="*/ 179 w 281"/>
                <a:gd name="T13" fmla="*/ 394 h 396"/>
                <a:gd name="T14" fmla="*/ 187 w 281"/>
                <a:gd name="T15" fmla="*/ 396 h 396"/>
                <a:gd name="T16" fmla="*/ 193 w 281"/>
                <a:gd name="T17" fmla="*/ 395 h 396"/>
                <a:gd name="T18" fmla="*/ 201 w 281"/>
                <a:gd name="T19" fmla="*/ 384 h 396"/>
                <a:gd name="T20" fmla="*/ 201 w 281"/>
                <a:gd name="T21" fmla="*/ 164 h 396"/>
                <a:gd name="T22" fmla="*/ 194 w 281"/>
                <a:gd name="T23" fmla="*/ 152 h 396"/>
                <a:gd name="T24" fmla="*/ 30 w 281"/>
                <a:gd name="T25" fmla="*/ 61 h 396"/>
                <a:gd name="T26" fmla="*/ 53 w 281"/>
                <a:gd name="T27" fmla="*/ 43 h 396"/>
                <a:gd name="T28" fmla="*/ 80 w 281"/>
                <a:gd name="T29" fmla="*/ 39 h 396"/>
                <a:gd name="T30" fmla="*/ 242 w 281"/>
                <a:gd name="T31" fmla="*/ 126 h 396"/>
                <a:gd name="T32" fmla="*/ 246 w 281"/>
                <a:gd name="T33" fmla="*/ 133 h 396"/>
                <a:gd name="T34" fmla="*/ 246 w 281"/>
                <a:gd name="T35" fmla="*/ 342 h 396"/>
                <a:gd name="T36" fmla="*/ 265 w 281"/>
                <a:gd name="T37" fmla="*/ 356 h 396"/>
                <a:gd name="T38" fmla="*/ 281 w 281"/>
                <a:gd name="T39" fmla="*/ 342 h 396"/>
                <a:gd name="T40" fmla="*/ 281 w 281"/>
                <a:gd name="T41" fmla="*/ 117 h 396"/>
                <a:gd name="T42" fmla="*/ 274 w 281"/>
                <a:gd name="T43" fmla="*/ 10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1" h="396">
                  <a:moveTo>
                    <a:pt x="274" y="106"/>
                  </a:moveTo>
                  <a:cubicBezTo>
                    <a:pt x="94" y="13"/>
                    <a:pt x="94" y="13"/>
                    <a:pt x="94" y="13"/>
                  </a:cubicBezTo>
                  <a:cubicBezTo>
                    <a:pt x="69" y="0"/>
                    <a:pt x="21" y="25"/>
                    <a:pt x="7" y="47"/>
                  </a:cubicBezTo>
                  <a:cubicBezTo>
                    <a:pt x="0" y="57"/>
                    <a:pt x="1" y="64"/>
                    <a:pt x="1" y="68"/>
                  </a:cubicBezTo>
                  <a:cubicBezTo>
                    <a:pt x="3" y="278"/>
                    <a:pt x="3" y="278"/>
                    <a:pt x="3" y="278"/>
                  </a:cubicBezTo>
                  <a:cubicBezTo>
                    <a:pt x="3" y="282"/>
                    <a:pt x="9" y="288"/>
                    <a:pt x="14" y="291"/>
                  </a:cubicBezTo>
                  <a:cubicBezTo>
                    <a:pt x="24" y="297"/>
                    <a:pt x="175" y="392"/>
                    <a:pt x="179" y="394"/>
                  </a:cubicBezTo>
                  <a:cubicBezTo>
                    <a:pt x="181" y="396"/>
                    <a:pt x="184" y="396"/>
                    <a:pt x="187" y="396"/>
                  </a:cubicBezTo>
                  <a:cubicBezTo>
                    <a:pt x="189" y="396"/>
                    <a:pt x="191" y="396"/>
                    <a:pt x="193" y="395"/>
                  </a:cubicBezTo>
                  <a:cubicBezTo>
                    <a:pt x="198" y="393"/>
                    <a:pt x="201" y="388"/>
                    <a:pt x="201" y="384"/>
                  </a:cubicBezTo>
                  <a:cubicBezTo>
                    <a:pt x="201" y="164"/>
                    <a:pt x="201" y="164"/>
                    <a:pt x="201" y="164"/>
                  </a:cubicBezTo>
                  <a:cubicBezTo>
                    <a:pt x="201" y="159"/>
                    <a:pt x="198" y="155"/>
                    <a:pt x="194" y="152"/>
                  </a:cubicBezTo>
                  <a:cubicBezTo>
                    <a:pt x="30" y="61"/>
                    <a:pt x="30" y="61"/>
                    <a:pt x="30" y="61"/>
                  </a:cubicBezTo>
                  <a:cubicBezTo>
                    <a:pt x="32" y="57"/>
                    <a:pt x="39" y="50"/>
                    <a:pt x="53" y="43"/>
                  </a:cubicBezTo>
                  <a:cubicBezTo>
                    <a:pt x="67" y="36"/>
                    <a:pt x="77" y="38"/>
                    <a:pt x="80" y="39"/>
                  </a:cubicBezTo>
                  <a:cubicBezTo>
                    <a:pt x="80" y="39"/>
                    <a:pt x="237" y="123"/>
                    <a:pt x="242" y="126"/>
                  </a:cubicBezTo>
                  <a:cubicBezTo>
                    <a:pt x="246" y="128"/>
                    <a:pt x="246" y="129"/>
                    <a:pt x="246" y="133"/>
                  </a:cubicBezTo>
                  <a:cubicBezTo>
                    <a:pt x="246" y="137"/>
                    <a:pt x="246" y="342"/>
                    <a:pt x="246" y="342"/>
                  </a:cubicBezTo>
                  <a:cubicBezTo>
                    <a:pt x="246" y="352"/>
                    <a:pt x="257" y="356"/>
                    <a:pt x="265" y="356"/>
                  </a:cubicBezTo>
                  <a:cubicBezTo>
                    <a:pt x="272" y="356"/>
                    <a:pt x="281" y="349"/>
                    <a:pt x="281" y="342"/>
                  </a:cubicBezTo>
                  <a:cubicBezTo>
                    <a:pt x="281" y="117"/>
                    <a:pt x="281" y="117"/>
                    <a:pt x="281" y="117"/>
                  </a:cubicBezTo>
                  <a:cubicBezTo>
                    <a:pt x="281" y="112"/>
                    <a:pt x="278" y="108"/>
                    <a:pt x="274" y="106"/>
                  </a:cubicBez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3900574" y="4258550"/>
            <a:ext cx="4346894" cy="1039160"/>
            <a:chOff x="3031241" y="4224704"/>
            <a:chExt cx="4121726" cy="985332"/>
          </a:xfrm>
        </p:grpSpPr>
        <p:grpSp>
          <p:nvGrpSpPr>
            <p:cNvPr id="13" name="Group 12"/>
            <p:cNvGrpSpPr/>
            <p:nvPr/>
          </p:nvGrpSpPr>
          <p:grpSpPr>
            <a:xfrm flipH="1">
              <a:off x="3031241" y="4224704"/>
              <a:ext cx="4121726" cy="985332"/>
              <a:chOff x="3876268" y="3881472"/>
              <a:chExt cx="4404882" cy="1053023"/>
            </a:xfrm>
          </p:grpSpPr>
          <p:grpSp>
            <p:nvGrpSpPr>
              <p:cNvPr id="52" name="Group 51"/>
              <p:cNvGrpSpPr/>
              <p:nvPr/>
            </p:nvGrpSpPr>
            <p:grpSpPr>
              <a:xfrm>
                <a:off x="3876268" y="3881472"/>
                <a:ext cx="4404882" cy="1053023"/>
                <a:chOff x="3237996" y="3925716"/>
                <a:chExt cx="4404882" cy="1053023"/>
              </a:xfrm>
            </p:grpSpPr>
            <p:sp>
              <p:nvSpPr>
                <p:cNvPr id="56" name="Rectangle 36"/>
                <p:cNvSpPr>
                  <a:spLocks noChangeArrowheads="1"/>
                </p:cNvSpPr>
                <p:nvPr/>
              </p:nvSpPr>
              <p:spPr bwMode="auto">
                <a:xfrm flipH="1">
                  <a:off x="3767775" y="3943011"/>
                  <a:ext cx="1639995" cy="1035295"/>
                </a:xfrm>
                <a:prstGeom prst="rect">
                  <a:avLst/>
                </a:prstGeom>
                <a:solidFill>
                  <a:schemeClr val="accent3"/>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40"/>
                <p:cNvSpPr>
                  <a:spLocks noChangeArrowheads="1"/>
                </p:cNvSpPr>
                <p:nvPr/>
              </p:nvSpPr>
              <p:spPr bwMode="auto">
                <a:xfrm flipH="1">
                  <a:off x="6398591" y="3925716"/>
                  <a:ext cx="1244287" cy="160606"/>
                </a:xfrm>
                <a:prstGeom prst="rect">
                  <a:avLst/>
                </a:prstGeom>
                <a:solidFill>
                  <a:schemeClr val="accent3"/>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45"/>
                <p:cNvSpPr>
                  <a:spLocks/>
                </p:cNvSpPr>
                <p:nvPr/>
              </p:nvSpPr>
              <p:spPr bwMode="auto">
                <a:xfrm flipH="1">
                  <a:off x="5407769" y="3925716"/>
                  <a:ext cx="990821" cy="1052592"/>
                </a:xfrm>
                <a:custGeom>
                  <a:avLst/>
                  <a:gdLst>
                    <a:gd name="T0" fmla="*/ 401 w 401"/>
                    <a:gd name="T1" fmla="*/ 426 h 426"/>
                    <a:gd name="T2" fmla="*/ 0 w 401"/>
                    <a:gd name="T3" fmla="*/ 65 h 426"/>
                    <a:gd name="T4" fmla="*/ 0 w 401"/>
                    <a:gd name="T5" fmla="*/ 0 h 426"/>
                    <a:gd name="T6" fmla="*/ 401 w 401"/>
                    <a:gd name="T7" fmla="*/ 7 h 426"/>
                    <a:gd name="T8" fmla="*/ 401 w 401"/>
                    <a:gd name="T9" fmla="*/ 426 h 426"/>
                  </a:gdLst>
                  <a:ahLst/>
                  <a:cxnLst>
                    <a:cxn ang="0">
                      <a:pos x="T0" y="T1"/>
                    </a:cxn>
                    <a:cxn ang="0">
                      <a:pos x="T2" y="T3"/>
                    </a:cxn>
                    <a:cxn ang="0">
                      <a:pos x="T4" y="T5"/>
                    </a:cxn>
                    <a:cxn ang="0">
                      <a:pos x="T6" y="T7"/>
                    </a:cxn>
                    <a:cxn ang="0">
                      <a:pos x="T8" y="T9"/>
                    </a:cxn>
                  </a:cxnLst>
                  <a:rect l="0" t="0" r="r" b="b"/>
                  <a:pathLst>
                    <a:path w="401" h="426">
                      <a:moveTo>
                        <a:pt x="401" y="426"/>
                      </a:moveTo>
                      <a:lnTo>
                        <a:pt x="0" y="65"/>
                      </a:lnTo>
                      <a:lnTo>
                        <a:pt x="0" y="0"/>
                      </a:lnTo>
                      <a:lnTo>
                        <a:pt x="401" y="7"/>
                      </a:lnTo>
                      <a:lnTo>
                        <a:pt x="401" y="426"/>
                      </a:ln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Oval 58"/>
                <p:cNvSpPr/>
                <p:nvPr/>
              </p:nvSpPr>
              <p:spPr>
                <a:xfrm>
                  <a:off x="3237996" y="3943444"/>
                  <a:ext cx="1035295" cy="10352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Oval 53"/>
              <p:cNvSpPr/>
              <p:nvPr/>
            </p:nvSpPr>
            <p:spPr>
              <a:xfrm>
                <a:off x="3989228" y="4009186"/>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dirty="0">
                  <a:solidFill>
                    <a:srgbClr val="00BBD6"/>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1" name="Freeform 61"/>
            <p:cNvSpPr>
              <a:spLocks noEditPoints="1"/>
            </p:cNvSpPr>
            <p:nvPr/>
          </p:nvSpPr>
          <p:spPr bwMode="auto">
            <a:xfrm>
              <a:off x="6472235" y="4547297"/>
              <a:ext cx="432870" cy="339742"/>
            </a:xfrm>
            <a:custGeom>
              <a:avLst/>
              <a:gdLst>
                <a:gd name="T0" fmla="*/ 50 w 106"/>
                <a:gd name="T1" fmla="*/ 11 h 83"/>
                <a:gd name="T2" fmla="*/ 51 w 106"/>
                <a:gd name="T3" fmla="*/ 11 h 83"/>
                <a:gd name="T4" fmla="*/ 51 w 106"/>
                <a:gd name="T5" fmla="*/ 43 h 83"/>
                <a:gd name="T6" fmla="*/ 19 w 106"/>
                <a:gd name="T7" fmla="*/ 27 h 83"/>
                <a:gd name="T8" fmla="*/ 19 w 106"/>
                <a:gd name="T9" fmla="*/ 26 h 83"/>
                <a:gd name="T10" fmla="*/ 55 w 106"/>
                <a:gd name="T11" fmla="*/ 42 h 83"/>
                <a:gd name="T12" fmla="*/ 56 w 106"/>
                <a:gd name="T13" fmla="*/ 43 h 83"/>
                <a:gd name="T14" fmla="*/ 87 w 106"/>
                <a:gd name="T15" fmla="*/ 27 h 83"/>
                <a:gd name="T16" fmla="*/ 56 w 106"/>
                <a:gd name="T17" fmla="*/ 11 h 83"/>
                <a:gd name="T18" fmla="*/ 55 w 106"/>
                <a:gd name="T19" fmla="*/ 11 h 83"/>
                <a:gd name="T20" fmla="*/ 15 w 106"/>
                <a:gd name="T21" fmla="*/ 29 h 83"/>
                <a:gd name="T22" fmla="*/ 1 w 106"/>
                <a:gd name="T23" fmla="*/ 35 h 83"/>
                <a:gd name="T24" fmla="*/ 1 w 106"/>
                <a:gd name="T25" fmla="*/ 37 h 83"/>
                <a:gd name="T26" fmla="*/ 34 w 106"/>
                <a:gd name="T27" fmla="*/ 53 h 83"/>
                <a:gd name="T28" fmla="*/ 48 w 106"/>
                <a:gd name="T29" fmla="*/ 46 h 83"/>
                <a:gd name="T30" fmla="*/ 105 w 106"/>
                <a:gd name="T31" fmla="*/ 16 h 83"/>
                <a:gd name="T32" fmla="*/ 105 w 106"/>
                <a:gd name="T33" fmla="*/ 18 h 83"/>
                <a:gd name="T34" fmla="*/ 91 w 106"/>
                <a:gd name="T35" fmla="*/ 25 h 83"/>
                <a:gd name="T36" fmla="*/ 58 w 106"/>
                <a:gd name="T37" fmla="*/ 8 h 83"/>
                <a:gd name="T38" fmla="*/ 72 w 106"/>
                <a:gd name="T39" fmla="*/ 0 h 83"/>
                <a:gd name="T40" fmla="*/ 105 w 106"/>
                <a:gd name="T41" fmla="*/ 16 h 83"/>
                <a:gd name="T42" fmla="*/ 106 w 106"/>
                <a:gd name="T43" fmla="*/ 36 h 83"/>
                <a:gd name="T44" fmla="*/ 72 w 106"/>
                <a:gd name="T45" fmla="*/ 53 h 83"/>
                <a:gd name="T46" fmla="*/ 58 w 106"/>
                <a:gd name="T47" fmla="*/ 47 h 83"/>
                <a:gd name="T48" fmla="*/ 58 w 106"/>
                <a:gd name="T49" fmla="*/ 45 h 83"/>
                <a:gd name="T50" fmla="*/ 92 w 106"/>
                <a:gd name="T51" fmla="*/ 29 h 83"/>
                <a:gd name="T52" fmla="*/ 48 w 106"/>
                <a:gd name="T53" fmla="*/ 7 h 83"/>
                <a:gd name="T54" fmla="*/ 33 w 106"/>
                <a:gd name="T55" fmla="*/ 0 h 83"/>
                <a:gd name="T56" fmla="*/ 0 w 106"/>
                <a:gd name="T57" fmla="*/ 17 h 83"/>
                <a:gd name="T58" fmla="*/ 14 w 106"/>
                <a:gd name="T59" fmla="*/ 25 h 83"/>
                <a:gd name="T60" fmla="*/ 48 w 106"/>
                <a:gd name="T61" fmla="*/ 9 h 83"/>
                <a:gd name="T62" fmla="*/ 48 w 106"/>
                <a:gd name="T63" fmla="*/ 7 h 83"/>
                <a:gd name="T64" fmla="*/ 55 w 106"/>
                <a:gd name="T65" fmla="*/ 82 h 83"/>
                <a:gd name="T66" fmla="*/ 56 w 106"/>
                <a:gd name="T67" fmla="*/ 83 h 83"/>
                <a:gd name="T68" fmla="*/ 90 w 106"/>
                <a:gd name="T69" fmla="*/ 65 h 83"/>
                <a:gd name="T70" fmla="*/ 89 w 106"/>
                <a:gd name="T71" fmla="*/ 49 h 83"/>
                <a:gd name="T72" fmla="*/ 73 w 106"/>
                <a:gd name="T73" fmla="*/ 57 h 83"/>
                <a:gd name="T74" fmla="*/ 72 w 106"/>
                <a:gd name="T75" fmla="*/ 57 h 83"/>
                <a:gd name="T76" fmla="*/ 56 w 106"/>
                <a:gd name="T77" fmla="*/ 49 h 83"/>
                <a:gd name="T78" fmla="*/ 55 w 106"/>
                <a:gd name="T79" fmla="*/ 50 h 83"/>
                <a:gd name="T80" fmla="*/ 17 w 106"/>
                <a:gd name="T81" fmla="*/ 49 h 83"/>
                <a:gd name="T82" fmla="*/ 33 w 106"/>
                <a:gd name="T83" fmla="*/ 57 h 83"/>
                <a:gd name="T84" fmla="*/ 50 w 106"/>
                <a:gd name="T85" fmla="*/ 49 h 83"/>
                <a:gd name="T86" fmla="*/ 51 w 106"/>
                <a:gd name="T87" fmla="*/ 50 h 83"/>
                <a:gd name="T88" fmla="*/ 51 w 106"/>
                <a:gd name="T89" fmla="*/ 83 h 83"/>
                <a:gd name="T90" fmla="*/ 17 w 106"/>
                <a:gd name="T91" fmla="*/ 66 h 83"/>
                <a:gd name="T92" fmla="*/ 16 w 106"/>
                <a:gd name="T93" fmla="*/ 5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6"/>
          <p:cNvGrpSpPr/>
          <p:nvPr/>
        </p:nvGrpSpPr>
        <p:grpSpPr>
          <a:xfrm>
            <a:off x="3900574" y="4429233"/>
            <a:ext cx="4346894" cy="1928732"/>
            <a:chOff x="3031241" y="4386546"/>
            <a:chExt cx="4121726" cy="1828824"/>
          </a:xfrm>
        </p:grpSpPr>
        <p:grpSp>
          <p:nvGrpSpPr>
            <p:cNvPr id="12" name="Group 11"/>
            <p:cNvGrpSpPr/>
            <p:nvPr/>
          </p:nvGrpSpPr>
          <p:grpSpPr>
            <a:xfrm flipH="1">
              <a:off x="3031241" y="4386546"/>
              <a:ext cx="4121726" cy="1828824"/>
              <a:chOff x="3876268" y="4054432"/>
              <a:chExt cx="4404882" cy="1954461"/>
            </a:xfrm>
          </p:grpSpPr>
          <p:grpSp>
            <p:nvGrpSpPr>
              <p:cNvPr id="60" name="Group 59"/>
              <p:cNvGrpSpPr/>
              <p:nvPr/>
            </p:nvGrpSpPr>
            <p:grpSpPr>
              <a:xfrm>
                <a:off x="3876268" y="4054432"/>
                <a:ext cx="4404882" cy="1954461"/>
                <a:chOff x="3237996" y="4098676"/>
                <a:chExt cx="4404882" cy="1954461"/>
              </a:xfrm>
            </p:grpSpPr>
            <p:sp>
              <p:nvSpPr>
                <p:cNvPr id="62" name="Rectangle 37"/>
                <p:cNvSpPr>
                  <a:spLocks noChangeArrowheads="1"/>
                </p:cNvSpPr>
                <p:nvPr/>
              </p:nvSpPr>
              <p:spPr bwMode="auto">
                <a:xfrm flipH="1">
                  <a:off x="3767775" y="5017842"/>
                  <a:ext cx="1639995" cy="1035295"/>
                </a:xfrm>
                <a:prstGeom prst="rect">
                  <a:avLst/>
                </a:prstGeom>
                <a:solidFill>
                  <a:schemeClr val="accent4"/>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41"/>
                <p:cNvSpPr>
                  <a:spLocks noChangeArrowheads="1"/>
                </p:cNvSpPr>
                <p:nvPr/>
              </p:nvSpPr>
              <p:spPr bwMode="auto">
                <a:xfrm flipH="1">
                  <a:off x="6398591" y="4098676"/>
                  <a:ext cx="1244287" cy="155665"/>
                </a:xfrm>
                <a:prstGeom prst="rect">
                  <a:avLst/>
                </a:prstGeom>
                <a:solidFill>
                  <a:schemeClr val="accent4"/>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44"/>
                <p:cNvSpPr>
                  <a:spLocks/>
                </p:cNvSpPr>
                <p:nvPr/>
              </p:nvSpPr>
              <p:spPr bwMode="auto">
                <a:xfrm flipH="1">
                  <a:off x="5407769" y="4098676"/>
                  <a:ext cx="990821" cy="1954461"/>
                </a:xfrm>
                <a:custGeom>
                  <a:avLst/>
                  <a:gdLst>
                    <a:gd name="T0" fmla="*/ 401 w 401"/>
                    <a:gd name="T1" fmla="*/ 791 h 791"/>
                    <a:gd name="T2" fmla="*/ 0 w 401"/>
                    <a:gd name="T3" fmla="*/ 63 h 791"/>
                    <a:gd name="T4" fmla="*/ 0 w 401"/>
                    <a:gd name="T5" fmla="*/ 0 h 791"/>
                    <a:gd name="T6" fmla="*/ 401 w 401"/>
                    <a:gd name="T7" fmla="*/ 372 h 791"/>
                    <a:gd name="T8" fmla="*/ 401 w 401"/>
                    <a:gd name="T9" fmla="*/ 791 h 791"/>
                  </a:gdLst>
                  <a:ahLst/>
                  <a:cxnLst>
                    <a:cxn ang="0">
                      <a:pos x="T0" y="T1"/>
                    </a:cxn>
                    <a:cxn ang="0">
                      <a:pos x="T2" y="T3"/>
                    </a:cxn>
                    <a:cxn ang="0">
                      <a:pos x="T4" y="T5"/>
                    </a:cxn>
                    <a:cxn ang="0">
                      <a:pos x="T6" y="T7"/>
                    </a:cxn>
                    <a:cxn ang="0">
                      <a:pos x="T8" y="T9"/>
                    </a:cxn>
                  </a:cxnLst>
                  <a:rect l="0" t="0" r="r" b="b"/>
                  <a:pathLst>
                    <a:path w="401" h="791">
                      <a:moveTo>
                        <a:pt x="401" y="791"/>
                      </a:moveTo>
                      <a:lnTo>
                        <a:pt x="0" y="63"/>
                      </a:lnTo>
                      <a:lnTo>
                        <a:pt x="0" y="0"/>
                      </a:lnTo>
                      <a:lnTo>
                        <a:pt x="401" y="372"/>
                      </a:lnTo>
                      <a:lnTo>
                        <a:pt x="401" y="791"/>
                      </a:ln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Oval 64"/>
                <p:cNvSpPr/>
                <p:nvPr/>
              </p:nvSpPr>
              <p:spPr>
                <a:xfrm>
                  <a:off x="3237996" y="5017841"/>
                  <a:ext cx="1035295" cy="10352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1" name="Oval 60"/>
              <p:cNvSpPr/>
              <p:nvPr/>
            </p:nvSpPr>
            <p:spPr>
              <a:xfrm>
                <a:off x="3989229" y="5088670"/>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dirty="0">
                  <a:solidFill>
                    <a:srgbClr val="937963"/>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2" name="Freeform 81"/>
            <p:cNvSpPr>
              <a:spLocks noEditPoints="1"/>
            </p:cNvSpPr>
            <p:nvPr/>
          </p:nvSpPr>
          <p:spPr bwMode="auto">
            <a:xfrm>
              <a:off x="6468227" y="5534859"/>
              <a:ext cx="400730" cy="392275"/>
            </a:xfrm>
            <a:custGeom>
              <a:avLst/>
              <a:gdLst>
                <a:gd name="T0" fmla="*/ 86 w 100"/>
                <a:gd name="T1" fmla="*/ 61 h 98"/>
                <a:gd name="T2" fmla="*/ 100 w 100"/>
                <a:gd name="T3" fmla="*/ 55 h 98"/>
                <a:gd name="T4" fmla="*/ 100 w 100"/>
                <a:gd name="T5" fmla="*/ 44 h 98"/>
                <a:gd name="T6" fmla="*/ 86 w 100"/>
                <a:gd name="T7" fmla="*/ 38 h 98"/>
                <a:gd name="T8" fmla="*/ 84 w 100"/>
                <a:gd name="T9" fmla="*/ 32 h 98"/>
                <a:gd name="T10" fmla="*/ 89 w 100"/>
                <a:gd name="T11" fmla="*/ 18 h 98"/>
                <a:gd name="T12" fmla="*/ 82 w 100"/>
                <a:gd name="T13" fmla="*/ 11 h 98"/>
                <a:gd name="T14" fmla="*/ 68 w 100"/>
                <a:gd name="T15" fmla="*/ 16 h 98"/>
                <a:gd name="T16" fmla="*/ 62 w 100"/>
                <a:gd name="T17" fmla="*/ 14 h 98"/>
                <a:gd name="T18" fmla="*/ 56 w 100"/>
                <a:gd name="T19" fmla="*/ 0 h 98"/>
                <a:gd name="T20" fmla="*/ 45 w 100"/>
                <a:gd name="T21" fmla="*/ 0 h 98"/>
                <a:gd name="T22" fmla="*/ 39 w 100"/>
                <a:gd name="T23" fmla="*/ 14 h 98"/>
                <a:gd name="T24" fmla="*/ 33 w 100"/>
                <a:gd name="T25" fmla="*/ 16 h 98"/>
                <a:gd name="T26" fmla="*/ 19 w 100"/>
                <a:gd name="T27" fmla="*/ 11 h 98"/>
                <a:gd name="T28" fmla="*/ 11 w 100"/>
                <a:gd name="T29" fmla="*/ 18 h 98"/>
                <a:gd name="T30" fmla="*/ 17 w 100"/>
                <a:gd name="T31" fmla="*/ 32 h 98"/>
                <a:gd name="T32" fmla="*/ 15 w 100"/>
                <a:gd name="T33" fmla="*/ 38 h 98"/>
                <a:gd name="T34" fmla="*/ 0 w 100"/>
                <a:gd name="T35" fmla="*/ 45 h 98"/>
                <a:gd name="T36" fmla="*/ 0 w 100"/>
                <a:gd name="T37" fmla="*/ 55 h 98"/>
                <a:gd name="T38" fmla="*/ 15 w 100"/>
                <a:gd name="T39" fmla="*/ 61 h 98"/>
                <a:gd name="T40" fmla="*/ 17 w 100"/>
                <a:gd name="T41" fmla="*/ 67 h 98"/>
                <a:gd name="T42" fmla="*/ 12 w 100"/>
                <a:gd name="T43" fmla="*/ 80 h 98"/>
                <a:gd name="T44" fmla="*/ 19 w 100"/>
                <a:gd name="T45" fmla="*/ 88 h 98"/>
                <a:gd name="T46" fmla="*/ 33 w 100"/>
                <a:gd name="T47" fmla="*/ 83 h 98"/>
                <a:gd name="T48" fmla="*/ 39 w 100"/>
                <a:gd name="T49" fmla="*/ 85 h 98"/>
                <a:gd name="T50" fmla="*/ 45 w 100"/>
                <a:gd name="T51" fmla="*/ 98 h 98"/>
                <a:gd name="T52" fmla="*/ 56 w 100"/>
                <a:gd name="T53" fmla="*/ 98 h 98"/>
                <a:gd name="T54" fmla="*/ 62 w 100"/>
                <a:gd name="T55" fmla="*/ 85 h 98"/>
                <a:gd name="T56" fmla="*/ 68 w 100"/>
                <a:gd name="T57" fmla="*/ 82 h 98"/>
                <a:gd name="T58" fmla="*/ 82 w 100"/>
                <a:gd name="T59" fmla="*/ 88 h 98"/>
                <a:gd name="T60" fmla="*/ 90 w 100"/>
                <a:gd name="T61" fmla="*/ 80 h 98"/>
                <a:gd name="T62" fmla="*/ 84 w 100"/>
                <a:gd name="T63" fmla="*/ 67 h 98"/>
                <a:gd name="T64" fmla="*/ 86 w 100"/>
                <a:gd name="T65" fmla="*/ 61 h 98"/>
                <a:gd name="T66" fmla="*/ 86 w 100"/>
                <a:gd name="T67" fmla="*/ 61 h 98"/>
                <a:gd name="T68" fmla="*/ 50 w 100"/>
                <a:gd name="T69" fmla="*/ 65 h 98"/>
                <a:gd name="T70" fmla="*/ 35 w 100"/>
                <a:gd name="T71" fmla="*/ 50 h 98"/>
                <a:gd name="T72" fmla="*/ 50 w 100"/>
                <a:gd name="T73" fmla="*/ 33 h 98"/>
                <a:gd name="T74" fmla="*/ 66 w 100"/>
                <a:gd name="T75" fmla="*/ 50 h 98"/>
                <a:gd name="T76" fmla="*/ 50 w 100"/>
                <a:gd name="T77" fmla="*/ 6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0" h="98">
                  <a:moveTo>
                    <a:pt x="86" y="61"/>
                  </a:moveTo>
                  <a:cubicBezTo>
                    <a:pt x="86" y="61"/>
                    <a:pt x="100" y="56"/>
                    <a:pt x="100" y="55"/>
                  </a:cubicBezTo>
                  <a:cubicBezTo>
                    <a:pt x="100" y="44"/>
                    <a:pt x="100" y="44"/>
                    <a:pt x="100" y="44"/>
                  </a:cubicBezTo>
                  <a:cubicBezTo>
                    <a:pt x="100" y="42"/>
                    <a:pt x="86" y="38"/>
                    <a:pt x="86" y="38"/>
                  </a:cubicBezTo>
                  <a:cubicBezTo>
                    <a:pt x="84" y="32"/>
                    <a:pt x="84" y="32"/>
                    <a:pt x="84" y="32"/>
                  </a:cubicBezTo>
                  <a:cubicBezTo>
                    <a:pt x="84" y="32"/>
                    <a:pt x="90" y="19"/>
                    <a:pt x="89" y="18"/>
                  </a:cubicBezTo>
                  <a:cubicBezTo>
                    <a:pt x="82" y="11"/>
                    <a:pt x="82" y="11"/>
                    <a:pt x="82" y="11"/>
                  </a:cubicBezTo>
                  <a:cubicBezTo>
                    <a:pt x="81" y="10"/>
                    <a:pt x="68" y="16"/>
                    <a:pt x="68" y="16"/>
                  </a:cubicBezTo>
                  <a:cubicBezTo>
                    <a:pt x="62" y="14"/>
                    <a:pt x="62" y="14"/>
                    <a:pt x="62" y="14"/>
                  </a:cubicBezTo>
                  <a:cubicBezTo>
                    <a:pt x="56" y="0"/>
                    <a:pt x="56" y="0"/>
                    <a:pt x="56" y="0"/>
                  </a:cubicBezTo>
                  <a:cubicBezTo>
                    <a:pt x="45" y="0"/>
                    <a:pt x="45" y="0"/>
                    <a:pt x="45" y="0"/>
                  </a:cubicBezTo>
                  <a:cubicBezTo>
                    <a:pt x="44" y="0"/>
                    <a:pt x="39" y="14"/>
                    <a:pt x="39" y="14"/>
                  </a:cubicBezTo>
                  <a:cubicBezTo>
                    <a:pt x="33" y="16"/>
                    <a:pt x="33" y="16"/>
                    <a:pt x="33" y="16"/>
                  </a:cubicBezTo>
                  <a:cubicBezTo>
                    <a:pt x="33" y="16"/>
                    <a:pt x="20" y="10"/>
                    <a:pt x="19" y="11"/>
                  </a:cubicBezTo>
                  <a:cubicBezTo>
                    <a:pt x="11" y="18"/>
                    <a:pt x="11" y="18"/>
                    <a:pt x="11" y="18"/>
                  </a:cubicBezTo>
                  <a:cubicBezTo>
                    <a:pt x="11" y="19"/>
                    <a:pt x="17" y="32"/>
                    <a:pt x="17" y="32"/>
                  </a:cubicBezTo>
                  <a:cubicBezTo>
                    <a:pt x="15" y="38"/>
                    <a:pt x="15" y="38"/>
                    <a:pt x="15" y="38"/>
                  </a:cubicBezTo>
                  <a:cubicBezTo>
                    <a:pt x="15" y="38"/>
                    <a:pt x="0" y="44"/>
                    <a:pt x="0" y="45"/>
                  </a:cubicBezTo>
                  <a:cubicBezTo>
                    <a:pt x="0" y="55"/>
                    <a:pt x="0" y="55"/>
                    <a:pt x="0" y="55"/>
                  </a:cubicBezTo>
                  <a:cubicBezTo>
                    <a:pt x="0" y="56"/>
                    <a:pt x="15" y="61"/>
                    <a:pt x="15" y="61"/>
                  </a:cubicBezTo>
                  <a:cubicBezTo>
                    <a:pt x="17" y="67"/>
                    <a:pt x="17" y="67"/>
                    <a:pt x="17" y="67"/>
                  </a:cubicBezTo>
                  <a:cubicBezTo>
                    <a:pt x="17" y="67"/>
                    <a:pt x="11" y="80"/>
                    <a:pt x="12" y="80"/>
                  </a:cubicBezTo>
                  <a:cubicBezTo>
                    <a:pt x="19" y="88"/>
                    <a:pt x="19" y="88"/>
                    <a:pt x="19" y="88"/>
                  </a:cubicBezTo>
                  <a:cubicBezTo>
                    <a:pt x="20" y="89"/>
                    <a:pt x="33" y="83"/>
                    <a:pt x="33" y="83"/>
                  </a:cubicBezTo>
                  <a:cubicBezTo>
                    <a:pt x="39" y="85"/>
                    <a:pt x="39" y="85"/>
                    <a:pt x="39" y="85"/>
                  </a:cubicBezTo>
                  <a:cubicBezTo>
                    <a:pt x="45" y="98"/>
                    <a:pt x="45" y="98"/>
                    <a:pt x="45" y="98"/>
                  </a:cubicBezTo>
                  <a:cubicBezTo>
                    <a:pt x="56" y="98"/>
                    <a:pt x="56" y="98"/>
                    <a:pt x="56" y="98"/>
                  </a:cubicBezTo>
                  <a:cubicBezTo>
                    <a:pt x="57" y="98"/>
                    <a:pt x="62" y="85"/>
                    <a:pt x="62" y="85"/>
                  </a:cubicBezTo>
                  <a:cubicBezTo>
                    <a:pt x="68" y="82"/>
                    <a:pt x="68" y="82"/>
                    <a:pt x="68" y="82"/>
                  </a:cubicBezTo>
                  <a:cubicBezTo>
                    <a:pt x="68" y="82"/>
                    <a:pt x="81" y="88"/>
                    <a:pt x="82" y="88"/>
                  </a:cubicBezTo>
                  <a:cubicBezTo>
                    <a:pt x="90" y="80"/>
                    <a:pt x="90" y="80"/>
                    <a:pt x="90" y="80"/>
                  </a:cubicBezTo>
                  <a:cubicBezTo>
                    <a:pt x="84" y="67"/>
                    <a:pt x="84" y="67"/>
                    <a:pt x="84" y="67"/>
                  </a:cubicBezTo>
                  <a:cubicBezTo>
                    <a:pt x="86" y="61"/>
                    <a:pt x="86" y="61"/>
                    <a:pt x="86" y="61"/>
                  </a:cubicBezTo>
                  <a:cubicBezTo>
                    <a:pt x="86" y="61"/>
                    <a:pt x="86" y="61"/>
                    <a:pt x="86" y="61"/>
                  </a:cubicBezTo>
                  <a:close/>
                  <a:moveTo>
                    <a:pt x="50" y="65"/>
                  </a:moveTo>
                  <a:cubicBezTo>
                    <a:pt x="42" y="65"/>
                    <a:pt x="35" y="58"/>
                    <a:pt x="35" y="50"/>
                  </a:cubicBezTo>
                  <a:cubicBezTo>
                    <a:pt x="35" y="40"/>
                    <a:pt x="42" y="33"/>
                    <a:pt x="50" y="33"/>
                  </a:cubicBezTo>
                  <a:cubicBezTo>
                    <a:pt x="59" y="33"/>
                    <a:pt x="66" y="40"/>
                    <a:pt x="66" y="50"/>
                  </a:cubicBezTo>
                  <a:cubicBezTo>
                    <a:pt x="66" y="58"/>
                    <a:pt x="59" y="65"/>
                    <a:pt x="50" y="65"/>
                  </a:cubicBez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67"/>
          <p:cNvGrpSpPr/>
          <p:nvPr/>
        </p:nvGrpSpPr>
        <p:grpSpPr>
          <a:xfrm>
            <a:off x="1447635" y="2900986"/>
            <a:ext cx="2524202" cy="2534762"/>
            <a:chOff x="705364" y="2937461"/>
            <a:chExt cx="2393449" cy="2403462"/>
          </a:xfrm>
        </p:grpSpPr>
        <p:sp>
          <p:nvSpPr>
            <p:cNvPr id="25" name="Freeform 5"/>
            <p:cNvSpPr>
              <a:spLocks/>
            </p:cNvSpPr>
            <p:nvPr/>
          </p:nvSpPr>
          <p:spPr bwMode="auto">
            <a:xfrm flipH="1">
              <a:off x="705364" y="2937461"/>
              <a:ext cx="2393448" cy="2403461"/>
            </a:xfrm>
            <a:custGeom>
              <a:avLst/>
              <a:gdLst>
                <a:gd name="T0" fmla="*/ 252 w 505"/>
                <a:gd name="T1" fmla="*/ 0 h 505"/>
                <a:gd name="T2" fmla="*/ 331 w 505"/>
                <a:gd name="T3" fmla="*/ 78 h 505"/>
                <a:gd name="T4" fmla="*/ 252 w 505"/>
                <a:gd name="T5" fmla="*/ 157 h 505"/>
                <a:gd name="T6" fmla="*/ 157 w 505"/>
                <a:gd name="T7" fmla="*/ 252 h 505"/>
                <a:gd name="T8" fmla="*/ 252 w 505"/>
                <a:gd name="T9" fmla="*/ 348 h 505"/>
                <a:gd name="T10" fmla="*/ 348 w 505"/>
                <a:gd name="T11" fmla="*/ 252 h 505"/>
                <a:gd name="T12" fmla="*/ 427 w 505"/>
                <a:gd name="T13" fmla="*/ 174 h 505"/>
                <a:gd name="T14" fmla="*/ 505 w 505"/>
                <a:gd name="T15" fmla="*/ 252 h 505"/>
                <a:gd name="T16" fmla="*/ 252 w 505"/>
                <a:gd name="T17" fmla="*/ 505 h 505"/>
                <a:gd name="T18" fmla="*/ 0 w 505"/>
                <a:gd name="T19" fmla="*/ 252 h 505"/>
                <a:gd name="T20" fmla="*/ 252 w 505"/>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5" h="505">
                  <a:moveTo>
                    <a:pt x="252" y="0"/>
                  </a:moveTo>
                  <a:cubicBezTo>
                    <a:pt x="296" y="0"/>
                    <a:pt x="331" y="35"/>
                    <a:pt x="331" y="78"/>
                  </a:cubicBezTo>
                  <a:cubicBezTo>
                    <a:pt x="331" y="121"/>
                    <a:pt x="296" y="157"/>
                    <a:pt x="252" y="157"/>
                  </a:cubicBezTo>
                  <a:cubicBezTo>
                    <a:pt x="200" y="157"/>
                    <a:pt x="157" y="200"/>
                    <a:pt x="157" y="252"/>
                  </a:cubicBezTo>
                  <a:cubicBezTo>
                    <a:pt x="157" y="305"/>
                    <a:pt x="200" y="348"/>
                    <a:pt x="252" y="348"/>
                  </a:cubicBezTo>
                  <a:cubicBezTo>
                    <a:pt x="305" y="348"/>
                    <a:pt x="348" y="305"/>
                    <a:pt x="348" y="252"/>
                  </a:cubicBezTo>
                  <a:cubicBezTo>
                    <a:pt x="348" y="209"/>
                    <a:pt x="383" y="174"/>
                    <a:pt x="427" y="174"/>
                  </a:cubicBezTo>
                  <a:cubicBezTo>
                    <a:pt x="470" y="174"/>
                    <a:pt x="505" y="209"/>
                    <a:pt x="505" y="252"/>
                  </a:cubicBezTo>
                  <a:cubicBezTo>
                    <a:pt x="505" y="392"/>
                    <a:pt x="392" y="505"/>
                    <a:pt x="252" y="505"/>
                  </a:cubicBezTo>
                  <a:cubicBezTo>
                    <a:pt x="113" y="505"/>
                    <a:pt x="0" y="392"/>
                    <a:pt x="0" y="252"/>
                  </a:cubicBezTo>
                  <a:cubicBezTo>
                    <a:pt x="0" y="113"/>
                    <a:pt x="113" y="0"/>
                    <a:pt x="252" y="0"/>
                  </a:cubicBezTo>
                  <a:close/>
                </a:path>
              </a:pathLst>
            </a:custGeom>
            <a:solidFill>
              <a:schemeClr val="accent1"/>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6"/>
            <p:cNvSpPr>
              <a:spLocks/>
            </p:cNvSpPr>
            <p:nvPr/>
          </p:nvSpPr>
          <p:spPr bwMode="auto">
            <a:xfrm flipH="1">
              <a:off x="705364" y="2937461"/>
              <a:ext cx="1199729" cy="1574266"/>
            </a:xfrm>
            <a:custGeom>
              <a:avLst/>
              <a:gdLst>
                <a:gd name="T0" fmla="*/ 0 w 253"/>
                <a:gd name="T1" fmla="*/ 157 h 331"/>
                <a:gd name="T2" fmla="*/ 96 w 253"/>
                <a:gd name="T3" fmla="*/ 252 h 331"/>
                <a:gd name="T4" fmla="*/ 175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5" y="331"/>
                  </a:cubicBezTo>
                  <a:cubicBezTo>
                    <a:pt x="218" y="331"/>
                    <a:pt x="253" y="296"/>
                    <a:pt x="253" y="252"/>
                  </a:cubicBezTo>
                  <a:cubicBezTo>
                    <a:pt x="253" y="113"/>
                    <a:pt x="140" y="0"/>
                    <a:pt x="0" y="0"/>
                  </a:cubicBezTo>
                  <a:lnTo>
                    <a:pt x="0" y="157"/>
                  </a:lnTo>
                  <a:close/>
                </a:path>
              </a:pathLst>
            </a:custGeom>
            <a:solidFill>
              <a:schemeClr val="accent4"/>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Oval 7"/>
            <p:cNvSpPr>
              <a:spLocks noChangeArrowheads="1"/>
            </p:cNvSpPr>
            <p:nvPr/>
          </p:nvSpPr>
          <p:spPr bwMode="auto">
            <a:xfrm flipH="1">
              <a:off x="1530552" y="2937461"/>
              <a:ext cx="743071" cy="747076"/>
            </a:xfrm>
            <a:prstGeom prst="ellipse">
              <a:avLst/>
            </a:prstGeom>
            <a:solidFill>
              <a:schemeClr val="accent1"/>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8"/>
            <p:cNvSpPr>
              <a:spLocks/>
            </p:cNvSpPr>
            <p:nvPr/>
          </p:nvSpPr>
          <p:spPr bwMode="auto">
            <a:xfrm flipH="1">
              <a:off x="705364" y="4137190"/>
              <a:ext cx="1568259" cy="1203733"/>
            </a:xfrm>
            <a:custGeom>
              <a:avLst/>
              <a:gdLst>
                <a:gd name="T0" fmla="*/ 174 w 331"/>
                <a:gd name="T1" fmla="*/ 0 h 253"/>
                <a:gd name="T2" fmla="*/ 78 w 331"/>
                <a:gd name="T3" fmla="*/ 96 h 253"/>
                <a:gd name="T4" fmla="*/ 0 w 331"/>
                <a:gd name="T5" fmla="*/ 175 h 253"/>
                <a:gd name="T6" fmla="*/ 78 w 331"/>
                <a:gd name="T7" fmla="*/ 253 h 253"/>
                <a:gd name="T8" fmla="*/ 331 w 331"/>
                <a:gd name="T9" fmla="*/ 0 h 253"/>
                <a:gd name="T10" fmla="*/ 174 w 331"/>
                <a:gd name="T11" fmla="*/ 0 h 253"/>
              </a:gdLst>
              <a:ahLst/>
              <a:cxnLst>
                <a:cxn ang="0">
                  <a:pos x="T0" y="T1"/>
                </a:cxn>
                <a:cxn ang="0">
                  <a:pos x="T2" y="T3"/>
                </a:cxn>
                <a:cxn ang="0">
                  <a:pos x="T4" y="T5"/>
                </a:cxn>
                <a:cxn ang="0">
                  <a:pos x="T6" y="T7"/>
                </a:cxn>
                <a:cxn ang="0">
                  <a:pos x="T8" y="T9"/>
                </a:cxn>
                <a:cxn ang="0">
                  <a:pos x="T10" y="T11"/>
                </a:cxn>
              </a:cxnLst>
              <a:rect l="0" t="0" r="r" b="b"/>
              <a:pathLst>
                <a:path w="331" h="253">
                  <a:moveTo>
                    <a:pt x="174" y="0"/>
                  </a:moveTo>
                  <a:cubicBezTo>
                    <a:pt x="174" y="53"/>
                    <a:pt x="131" y="96"/>
                    <a:pt x="78" y="96"/>
                  </a:cubicBezTo>
                  <a:cubicBezTo>
                    <a:pt x="35" y="96"/>
                    <a:pt x="0" y="131"/>
                    <a:pt x="0" y="175"/>
                  </a:cubicBezTo>
                  <a:cubicBezTo>
                    <a:pt x="0" y="218"/>
                    <a:pt x="35" y="253"/>
                    <a:pt x="78" y="253"/>
                  </a:cubicBezTo>
                  <a:cubicBezTo>
                    <a:pt x="218" y="253"/>
                    <a:pt x="331" y="140"/>
                    <a:pt x="331" y="0"/>
                  </a:cubicBezTo>
                  <a:lnTo>
                    <a:pt x="174" y="0"/>
                  </a:lnTo>
                  <a:close/>
                </a:path>
              </a:pathLst>
            </a:custGeom>
            <a:solidFill>
              <a:schemeClr val="accent3"/>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9"/>
            <p:cNvSpPr>
              <a:spLocks noChangeArrowheads="1"/>
            </p:cNvSpPr>
            <p:nvPr/>
          </p:nvSpPr>
          <p:spPr bwMode="auto">
            <a:xfrm flipH="1">
              <a:off x="705364" y="3764652"/>
              <a:ext cx="745073" cy="747076"/>
            </a:xfrm>
            <a:prstGeom prst="ellipse">
              <a:avLst/>
            </a:prstGeom>
            <a:solidFill>
              <a:schemeClr val="accent4"/>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10"/>
            <p:cNvSpPr>
              <a:spLocks/>
            </p:cNvSpPr>
            <p:nvPr/>
          </p:nvSpPr>
          <p:spPr bwMode="auto">
            <a:xfrm flipH="1">
              <a:off x="1905093" y="3764652"/>
              <a:ext cx="1193719" cy="1576271"/>
            </a:xfrm>
            <a:custGeom>
              <a:avLst/>
              <a:gdLst>
                <a:gd name="T0" fmla="*/ 252 w 252"/>
                <a:gd name="T1" fmla="*/ 174 h 331"/>
                <a:gd name="T2" fmla="*/ 157 w 252"/>
                <a:gd name="T3" fmla="*/ 78 h 331"/>
                <a:gd name="T4" fmla="*/ 78 w 252"/>
                <a:gd name="T5" fmla="*/ 0 h 331"/>
                <a:gd name="T6" fmla="*/ 0 w 252"/>
                <a:gd name="T7" fmla="*/ 78 h 331"/>
                <a:gd name="T8" fmla="*/ 252 w 252"/>
                <a:gd name="T9" fmla="*/ 331 h 331"/>
                <a:gd name="T10" fmla="*/ 252 w 252"/>
                <a:gd name="T11" fmla="*/ 174 h 331"/>
              </a:gdLst>
              <a:ahLst/>
              <a:cxnLst>
                <a:cxn ang="0">
                  <a:pos x="T0" y="T1"/>
                </a:cxn>
                <a:cxn ang="0">
                  <a:pos x="T2" y="T3"/>
                </a:cxn>
                <a:cxn ang="0">
                  <a:pos x="T4" y="T5"/>
                </a:cxn>
                <a:cxn ang="0">
                  <a:pos x="T6" y="T7"/>
                </a:cxn>
                <a:cxn ang="0">
                  <a:pos x="T8" y="T9"/>
                </a:cxn>
                <a:cxn ang="0">
                  <a:pos x="T10" y="T11"/>
                </a:cxn>
              </a:cxnLst>
              <a:rect l="0" t="0" r="r" b="b"/>
              <a:pathLst>
                <a:path w="252" h="331">
                  <a:moveTo>
                    <a:pt x="252" y="174"/>
                  </a:moveTo>
                  <a:cubicBezTo>
                    <a:pt x="200" y="174"/>
                    <a:pt x="157" y="131"/>
                    <a:pt x="157" y="78"/>
                  </a:cubicBezTo>
                  <a:cubicBezTo>
                    <a:pt x="157" y="35"/>
                    <a:pt x="122" y="0"/>
                    <a:pt x="78" y="0"/>
                  </a:cubicBezTo>
                  <a:cubicBezTo>
                    <a:pt x="35" y="0"/>
                    <a:pt x="0" y="35"/>
                    <a:pt x="0" y="78"/>
                  </a:cubicBezTo>
                  <a:cubicBezTo>
                    <a:pt x="0" y="218"/>
                    <a:pt x="113" y="331"/>
                    <a:pt x="252" y="331"/>
                  </a:cubicBezTo>
                  <a:lnTo>
                    <a:pt x="252" y="174"/>
                  </a:lnTo>
                  <a:close/>
                </a:path>
              </a:pathLst>
            </a:custGeom>
            <a:solidFill>
              <a:schemeClr val="accent2"/>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11"/>
            <p:cNvSpPr>
              <a:spLocks noChangeArrowheads="1"/>
            </p:cNvSpPr>
            <p:nvPr/>
          </p:nvSpPr>
          <p:spPr bwMode="auto">
            <a:xfrm flipH="1">
              <a:off x="1530552" y="4593847"/>
              <a:ext cx="743071" cy="747076"/>
            </a:xfrm>
            <a:prstGeom prst="ellipse">
              <a:avLst/>
            </a:prstGeom>
            <a:solidFill>
              <a:schemeClr val="accent3"/>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7"/>
            <p:cNvSpPr>
              <a:spLocks noChangeArrowheads="1"/>
            </p:cNvSpPr>
            <p:nvPr/>
          </p:nvSpPr>
          <p:spPr bwMode="auto">
            <a:xfrm flipH="1">
              <a:off x="2273623" y="3763651"/>
              <a:ext cx="825190" cy="747076"/>
            </a:xfrm>
            <a:prstGeom prst="ellipse">
              <a:avLst/>
            </a:prstGeom>
            <a:solidFill>
              <a:schemeClr val="accent2"/>
            </a:solidFill>
            <a:ln>
              <a:noFill/>
            </a:ln>
            <a:extLst/>
          </p:spPr>
          <p:txBody>
            <a:bodyPr vert="horz" wrap="square" lIns="0" tIns="0" rIns="0" bIns="0" numCol="1" anchor="ctr" anchorCtr="0" compatLnSpc="1">
              <a:prstTxWarp prst="textNoShape">
                <a:avLst/>
              </a:prstTxWarp>
            </a:bodyPr>
            <a:lstStyle/>
            <a:p>
              <a:pPr algn="just">
                <a:lnSpc>
                  <a:spcPct val="120000"/>
                </a:lnSpc>
                <a:spcBef>
                  <a:spcPts val="0"/>
                </a:spcBef>
                <a:spcAft>
                  <a:spcPts val="0"/>
                </a:spcAft>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Oval 32"/>
            <p:cNvSpPr/>
            <p:nvPr/>
          </p:nvSpPr>
          <p:spPr>
            <a:xfrm flipH="1">
              <a:off x="1446432" y="3684537"/>
              <a:ext cx="909310" cy="9093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just">
                <a:lnSpc>
                  <a:spcPct val="120000"/>
                </a:lnSpc>
                <a:spcBef>
                  <a:spcPts val="0"/>
                </a:spcBef>
                <a:spcAft>
                  <a:spcPts val="0"/>
                </a:spcAft>
              </a:pPr>
              <a:endParaRPr lang="en-US" sz="8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3"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2070028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 calcmode="lin" valueType="num">
                                      <p:cBhvr>
                                        <p:cTn id="9" dur="500" fill="hold"/>
                                        <p:tgtEl>
                                          <p:spTgt spid="68"/>
                                        </p:tgtEl>
                                        <p:attrNameLst>
                                          <p:attrName>style.rotation</p:attrName>
                                        </p:attrNameLst>
                                      </p:cBhvr>
                                      <p:tavLst>
                                        <p:tav tm="0">
                                          <p:val>
                                            <p:fltVal val="360"/>
                                          </p:val>
                                        </p:tav>
                                        <p:tav tm="100000">
                                          <p:val>
                                            <p:fltVal val="0"/>
                                          </p:val>
                                        </p:tav>
                                      </p:tavLst>
                                    </p:anim>
                                    <p:animEffect transition="in" filter="fade">
                                      <p:cBhvr>
                                        <p:cTn id="10" dur="500"/>
                                        <p:tgtEl>
                                          <p:spTgt spid="68"/>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73">
                                            <p:txEl>
                                              <p:pRg st="0" end="0"/>
                                            </p:txEl>
                                          </p:spTgt>
                                        </p:tgtEl>
                                        <p:attrNameLst>
                                          <p:attrName>style.visibility</p:attrName>
                                        </p:attrNameLst>
                                      </p:cBhvr>
                                      <p:to>
                                        <p:strVal val="visible"/>
                                      </p:to>
                                    </p:set>
                                    <p:animEffect transition="in" filter="fade">
                                      <p:cBhvr>
                                        <p:cTn id="18" dur="500"/>
                                        <p:tgtEl>
                                          <p:spTgt spid="73">
                                            <p:txEl>
                                              <p:pRg st="0" end="0"/>
                                            </p:txEl>
                                          </p:spTgt>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74">
                                            <p:txEl>
                                              <p:pRg st="0" end="0"/>
                                            </p:txEl>
                                          </p:spTgt>
                                        </p:tgtEl>
                                        <p:attrNameLst>
                                          <p:attrName>style.visibility</p:attrName>
                                        </p:attrNameLst>
                                      </p:cBhvr>
                                      <p:to>
                                        <p:strVal val="visible"/>
                                      </p:to>
                                    </p:set>
                                    <p:animEffect transition="in" filter="fade">
                                      <p:cBhvr>
                                        <p:cTn id="26" dur="500"/>
                                        <p:tgtEl>
                                          <p:spTgt spid="74">
                                            <p:txEl>
                                              <p:pRg st="0" end="0"/>
                                            </p:txEl>
                                          </p:spTgt>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75">
                                            <p:txEl>
                                              <p:pRg st="0" end="0"/>
                                            </p:txEl>
                                          </p:spTgt>
                                        </p:tgtEl>
                                        <p:attrNameLst>
                                          <p:attrName>style.visibility</p:attrName>
                                        </p:attrNameLst>
                                      </p:cBhvr>
                                      <p:to>
                                        <p:strVal val="visible"/>
                                      </p:to>
                                    </p:set>
                                    <p:animEffect transition="in" filter="fade">
                                      <p:cBhvr>
                                        <p:cTn id="34" dur="500"/>
                                        <p:tgtEl>
                                          <p:spTgt spid="75">
                                            <p:txEl>
                                              <p:pRg st="0" end="0"/>
                                            </p:txEl>
                                          </p:spTgt>
                                        </p:tgtEl>
                                      </p:cBhvr>
                                    </p:animEffect>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76">
                                            <p:txEl>
                                              <p:pRg st="0" end="0"/>
                                            </p:txEl>
                                          </p:spTgt>
                                        </p:tgtEl>
                                        <p:attrNameLst>
                                          <p:attrName>style.visibility</p:attrName>
                                        </p:attrNameLst>
                                      </p:cBhvr>
                                      <p:to>
                                        <p:strVal val="visible"/>
                                      </p:to>
                                    </p:set>
                                    <p:animEffect transition="in" filter="fade">
                                      <p:cBhvr>
                                        <p:cTn id="42" dur="500"/>
                                        <p:tgtEl>
                                          <p:spTgt spid="7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build="p"/>
      <p:bldP spid="74" grpId="0" build="p"/>
      <p:bldP spid="75" grpId="0" build="p"/>
      <p:bldP spid="7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616752" y="5589042"/>
            <a:ext cx="1092992" cy="215555"/>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32"/>
          <p:cNvSpPr txBox="1">
            <a:spLocks/>
          </p:cNvSpPr>
          <p:nvPr/>
        </p:nvSpPr>
        <p:spPr>
          <a:xfrm>
            <a:off x="6894847" y="2763654"/>
            <a:ext cx="4570542" cy="590931"/>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Placeholder 33"/>
          <p:cNvSpPr txBox="1">
            <a:spLocks/>
          </p:cNvSpPr>
          <p:nvPr/>
        </p:nvSpPr>
        <p:spPr>
          <a:xfrm>
            <a:off x="6880433" y="2440731"/>
            <a:ext cx="4092783" cy="23621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Rounded Rectangle 59"/>
          <p:cNvSpPr/>
          <p:nvPr/>
        </p:nvSpPr>
        <p:spPr>
          <a:xfrm>
            <a:off x="1616752" y="5289650"/>
            <a:ext cx="1092992" cy="215555"/>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ounded Rectangle 60"/>
          <p:cNvSpPr/>
          <p:nvPr/>
        </p:nvSpPr>
        <p:spPr>
          <a:xfrm>
            <a:off x="1616752" y="4997490"/>
            <a:ext cx="1092992" cy="215555"/>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ounded Rectangle 61"/>
          <p:cNvSpPr/>
          <p:nvPr/>
        </p:nvSpPr>
        <p:spPr>
          <a:xfrm>
            <a:off x="1616752" y="4698099"/>
            <a:ext cx="1092992" cy="215555"/>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ounded Rectangle 62"/>
          <p:cNvSpPr/>
          <p:nvPr/>
        </p:nvSpPr>
        <p:spPr>
          <a:xfrm>
            <a:off x="1616752" y="4398198"/>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Rounded Rectangle 78"/>
          <p:cNvSpPr/>
          <p:nvPr/>
        </p:nvSpPr>
        <p:spPr>
          <a:xfrm>
            <a:off x="1616752" y="4098807"/>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ounded Rectangle 79"/>
          <p:cNvSpPr/>
          <p:nvPr/>
        </p:nvSpPr>
        <p:spPr>
          <a:xfrm>
            <a:off x="1616752" y="3806647"/>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Rounded Rectangle 80"/>
          <p:cNvSpPr/>
          <p:nvPr/>
        </p:nvSpPr>
        <p:spPr>
          <a:xfrm>
            <a:off x="1616752" y="3507256"/>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Rounded Rectangle 81"/>
          <p:cNvSpPr/>
          <p:nvPr/>
        </p:nvSpPr>
        <p:spPr>
          <a:xfrm>
            <a:off x="3145221" y="5589042"/>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ounded Rectangle 82"/>
          <p:cNvSpPr/>
          <p:nvPr/>
        </p:nvSpPr>
        <p:spPr>
          <a:xfrm>
            <a:off x="3145221" y="5289650"/>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Rounded Rectangle 83"/>
          <p:cNvSpPr/>
          <p:nvPr/>
        </p:nvSpPr>
        <p:spPr>
          <a:xfrm>
            <a:off x="3145221" y="4997490"/>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Rounded Rectangle 84"/>
          <p:cNvSpPr/>
          <p:nvPr/>
        </p:nvSpPr>
        <p:spPr>
          <a:xfrm>
            <a:off x="3145221" y="4698099"/>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Rounded Rectangle 85"/>
          <p:cNvSpPr/>
          <p:nvPr/>
        </p:nvSpPr>
        <p:spPr>
          <a:xfrm>
            <a:off x="3145221" y="4398198"/>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Rounded Rectangle 86"/>
          <p:cNvSpPr/>
          <p:nvPr/>
        </p:nvSpPr>
        <p:spPr>
          <a:xfrm>
            <a:off x="3145221" y="4098807"/>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Rounded Rectangle 87"/>
          <p:cNvSpPr/>
          <p:nvPr/>
        </p:nvSpPr>
        <p:spPr>
          <a:xfrm>
            <a:off x="3145221" y="3806647"/>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Rounded Rectangle 88"/>
          <p:cNvSpPr/>
          <p:nvPr/>
        </p:nvSpPr>
        <p:spPr>
          <a:xfrm>
            <a:off x="3145221" y="3507256"/>
            <a:ext cx="1092992" cy="215555"/>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Rounded Rectangle 89"/>
          <p:cNvSpPr/>
          <p:nvPr/>
        </p:nvSpPr>
        <p:spPr>
          <a:xfrm>
            <a:off x="4720961" y="5589042"/>
            <a:ext cx="1092992" cy="215555"/>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Rounded Rectangle 90"/>
          <p:cNvSpPr/>
          <p:nvPr/>
        </p:nvSpPr>
        <p:spPr>
          <a:xfrm>
            <a:off x="4720961" y="5289650"/>
            <a:ext cx="1092992" cy="215555"/>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Rounded Rectangle 91"/>
          <p:cNvSpPr/>
          <p:nvPr/>
        </p:nvSpPr>
        <p:spPr>
          <a:xfrm>
            <a:off x="4720961" y="4997490"/>
            <a:ext cx="1092992" cy="215555"/>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Rounded Rectangle 92"/>
          <p:cNvSpPr/>
          <p:nvPr/>
        </p:nvSpPr>
        <p:spPr>
          <a:xfrm>
            <a:off x="4720961" y="4698099"/>
            <a:ext cx="1092992" cy="215555"/>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Rounded Rectangle 93"/>
          <p:cNvSpPr/>
          <p:nvPr/>
        </p:nvSpPr>
        <p:spPr>
          <a:xfrm>
            <a:off x="4720961" y="4398198"/>
            <a:ext cx="1092992" cy="215555"/>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Rounded Rectangle 94"/>
          <p:cNvSpPr/>
          <p:nvPr/>
        </p:nvSpPr>
        <p:spPr>
          <a:xfrm>
            <a:off x="4720961" y="4098807"/>
            <a:ext cx="1092992" cy="215555"/>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Rounded Rectangle 95"/>
          <p:cNvSpPr/>
          <p:nvPr/>
        </p:nvSpPr>
        <p:spPr>
          <a:xfrm>
            <a:off x="4720961" y="3806647"/>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Rounded Rectangle 96"/>
          <p:cNvSpPr/>
          <p:nvPr/>
        </p:nvSpPr>
        <p:spPr>
          <a:xfrm>
            <a:off x="4720961" y="3507256"/>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Rectangle 2"/>
          <p:cNvSpPr/>
          <p:nvPr/>
        </p:nvSpPr>
        <p:spPr>
          <a:xfrm>
            <a:off x="4765148" y="2484756"/>
            <a:ext cx="988538" cy="215444"/>
          </a:xfrm>
          <a:prstGeom prst="rect">
            <a:avLst/>
          </a:prstGeom>
        </p:spPr>
        <p:txBody>
          <a:bodyPr wrap="square" lIns="0" tIns="0" rIns="0" bIns="0">
            <a:spAutoFit/>
          </a:bodyPr>
          <a:lstStyle/>
          <a:p>
            <a:pPr algn="ctr">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Rounded Rectangle 97"/>
          <p:cNvSpPr/>
          <p:nvPr/>
        </p:nvSpPr>
        <p:spPr>
          <a:xfrm>
            <a:off x="1616752" y="3204774"/>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Rounded Rectangle 98"/>
          <p:cNvSpPr/>
          <p:nvPr/>
        </p:nvSpPr>
        <p:spPr>
          <a:xfrm>
            <a:off x="3145221" y="3204774"/>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Rounded Rectangle 99"/>
          <p:cNvSpPr/>
          <p:nvPr/>
        </p:nvSpPr>
        <p:spPr>
          <a:xfrm>
            <a:off x="4720961" y="3204774"/>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Rectangle 100"/>
          <p:cNvSpPr/>
          <p:nvPr/>
        </p:nvSpPr>
        <p:spPr>
          <a:xfrm>
            <a:off x="3194935" y="2484756"/>
            <a:ext cx="988538" cy="215444"/>
          </a:xfrm>
          <a:prstGeom prst="rect">
            <a:avLst/>
          </a:prstGeom>
        </p:spPr>
        <p:txBody>
          <a:bodyPr wrap="square" lIns="0" tIns="0" rIns="0" bIns="0">
            <a:spAutoFit/>
          </a:bodyPr>
          <a:lstStyle/>
          <a:p>
            <a:pPr algn="ctr">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Rectangle 101"/>
          <p:cNvSpPr/>
          <p:nvPr/>
        </p:nvSpPr>
        <p:spPr>
          <a:xfrm>
            <a:off x="1670904" y="2484756"/>
            <a:ext cx="988538" cy="215444"/>
          </a:xfrm>
          <a:prstGeom prst="rect">
            <a:avLst/>
          </a:prstGeom>
        </p:spPr>
        <p:txBody>
          <a:bodyPr wrap="square" lIns="0" tIns="0" rIns="0" bIns="0">
            <a:spAutoFit/>
          </a:bodyPr>
          <a:lstStyle/>
          <a:p>
            <a:pPr algn="ctr">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Rounded Rectangle 102"/>
          <p:cNvSpPr/>
          <p:nvPr/>
        </p:nvSpPr>
        <p:spPr>
          <a:xfrm>
            <a:off x="1616752" y="2908070"/>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Rounded Rectangle 103"/>
          <p:cNvSpPr/>
          <p:nvPr/>
        </p:nvSpPr>
        <p:spPr>
          <a:xfrm>
            <a:off x="3145221" y="2908070"/>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Rounded Rectangle 104"/>
          <p:cNvSpPr/>
          <p:nvPr/>
        </p:nvSpPr>
        <p:spPr>
          <a:xfrm>
            <a:off x="4720961" y="2908070"/>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Oval 108"/>
          <p:cNvSpPr>
            <a:spLocks noChangeAspect="1"/>
          </p:cNvSpPr>
          <p:nvPr/>
        </p:nvSpPr>
        <p:spPr>
          <a:xfrm>
            <a:off x="6866904" y="4091431"/>
            <a:ext cx="578612" cy="578612"/>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spcBef>
                <a:spcPts val="0"/>
              </a:spcBef>
              <a:spcAft>
                <a:spcPts val="0"/>
              </a:spcAft>
            </a:pPr>
            <a:r>
              <a:rPr lang="en-AU"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TextBox 109"/>
          <p:cNvSpPr txBox="1"/>
          <p:nvPr/>
        </p:nvSpPr>
        <p:spPr>
          <a:xfrm>
            <a:off x="7553835" y="4064628"/>
            <a:ext cx="617157" cy="234744"/>
          </a:xfrm>
          <a:prstGeom prst="rect">
            <a:avLst/>
          </a:prstGeom>
          <a:noFill/>
        </p:spPr>
        <p:txBody>
          <a:bodyPr wrap="none" lIns="0" tIns="0" rIns="0" bIns="0" rtlCol="0">
            <a:spAutoFit/>
          </a:bodyPr>
          <a:lstStyle/>
          <a:p>
            <a:pPr algn="just">
              <a:lnSpc>
                <a:spcPct val="120000"/>
              </a:lnSpc>
              <a:spcBef>
                <a:spcPts val="0"/>
              </a:spcBef>
              <a:spcAft>
                <a:spcPts val="0"/>
              </a:spcAft>
            </a:pPr>
            <a:r>
              <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1.908 K</a:t>
            </a:r>
          </a:p>
        </p:txBody>
      </p:sp>
      <p:sp>
        <p:nvSpPr>
          <p:cNvPr id="112" name="Oval 111"/>
          <p:cNvSpPr>
            <a:spLocks noChangeAspect="1"/>
          </p:cNvSpPr>
          <p:nvPr/>
        </p:nvSpPr>
        <p:spPr>
          <a:xfrm>
            <a:off x="9299194" y="4091431"/>
            <a:ext cx="578612" cy="578612"/>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spcBef>
                <a:spcPts val="0"/>
              </a:spcBef>
              <a:spcAft>
                <a:spcPts val="0"/>
              </a:spcAft>
            </a:pPr>
            <a:r>
              <a:rPr lang="en-AU"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TextBox 112"/>
          <p:cNvSpPr txBox="1"/>
          <p:nvPr/>
        </p:nvSpPr>
        <p:spPr>
          <a:xfrm>
            <a:off x="9996544" y="4064628"/>
            <a:ext cx="617157" cy="234744"/>
          </a:xfrm>
          <a:prstGeom prst="rect">
            <a:avLst/>
          </a:prstGeom>
          <a:noFill/>
        </p:spPr>
        <p:txBody>
          <a:bodyPr wrap="none" lIns="0" tIns="0" rIns="0" bIns="0" rtlCol="0">
            <a:spAutoFit/>
          </a:bodyPr>
          <a:lstStyle/>
          <a:p>
            <a:pPr algn="just">
              <a:lnSpc>
                <a:spcPct val="120000"/>
              </a:lnSpc>
              <a:spcBef>
                <a:spcPts val="0"/>
              </a:spcBef>
              <a:spcAft>
                <a:spcPts val="0"/>
              </a:spcAft>
            </a:pPr>
            <a:r>
              <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2.074 K</a:t>
            </a:r>
          </a:p>
        </p:txBody>
      </p:sp>
      <p:sp>
        <p:nvSpPr>
          <p:cNvPr id="114" name="Rectangle 113"/>
          <p:cNvSpPr/>
          <p:nvPr/>
        </p:nvSpPr>
        <p:spPr>
          <a:xfrm>
            <a:off x="7515030" y="4467658"/>
            <a:ext cx="815929" cy="234744"/>
          </a:xfrm>
          <a:prstGeom prst="rect">
            <a:avLst/>
          </a:prstGeom>
        </p:spPr>
        <p:txBody>
          <a:bodyPr wrap="none" lIns="0" tIns="0" rIns="0" bIns="0">
            <a:spAutoFit/>
          </a:bodyPr>
          <a:lstStyle/>
          <a:p>
            <a:pPr algn="just">
              <a:lnSpc>
                <a:spcPct val="120000"/>
              </a:lnSpc>
              <a:spcBef>
                <a:spcPts val="0"/>
              </a:spcBef>
              <a:spcAft>
                <a:spcPts val="0"/>
              </a:spcAft>
            </a:pPr>
            <a:r>
              <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Male User</a:t>
            </a:r>
          </a:p>
        </p:txBody>
      </p:sp>
      <p:sp>
        <p:nvSpPr>
          <p:cNvPr id="115" name="Rectangle 114"/>
          <p:cNvSpPr/>
          <p:nvPr/>
        </p:nvSpPr>
        <p:spPr>
          <a:xfrm>
            <a:off x="9895223" y="4456458"/>
            <a:ext cx="1024319" cy="234744"/>
          </a:xfrm>
          <a:prstGeom prst="rect">
            <a:avLst/>
          </a:prstGeom>
        </p:spPr>
        <p:txBody>
          <a:bodyPr wrap="none" lIns="0" tIns="0" rIns="0" bIns="0">
            <a:spAutoFit/>
          </a:bodyPr>
          <a:lstStyle/>
          <a:p>
            <a:pPr algn="just">
              <a:lnSpc>
                <a:spcPct val="120000"/>
              </a:lnSpc>
              <a:spcBef>
                <a:spcPts val="0"/>
              </a:spcBef>
              <a:spcAft>
                <a:spcPts val="0"/>
              </a:spcAft>
            </a:pPr>
            <a:r>
              <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Female User</a:t>
            </a:r>
          </a:p>
        </p:txBody>
      </p:sp>
      <p:sp>
        <p:nvSpPr>
          <p:cNvPr id="44" name="Text Placeholder 32"/>
          <p:cNvSpPr txBox="1">
            <a:spLocks/>
          </p:cNvSpPr>
          <p:nvPr/>
        </p:nvSpPr>
        <p:spPr>
          <a:xfrm>
            <a:off x="6894847" y="4897254"/>
            <a:ext cx="4570542" cy="590931"/>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07988699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500"/>
                                        <p:tgtEl>
                                          <p:spTgt spid="7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1"/>
                                        </p:tgtEl>
                                        <p:attrNameLst>
                                          <p:attrName>style.visibility</p:attrName>
                                        </p:attrNameLst>
                                      </p:cBhvr>
                                      <p:to>
                                        <p:strVal val="visible"/>
                                      </p:to>
                                    </p:set>
                                    <p:animEffect transition="in" filter="fade">
                                      <p:cBhvr>
                                        <p:cTn id="28" dur="500"/>
                                        <p:tgtEl>
                                          <p:spTgt spid="8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500"/>
                                        <p:tgtEl>
                                          <p:spTgt spid="9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fade">
                                      <p:cBhvr>
                                        <p:cTn id="34" dur="500"/>
                                        <p:tgtEl>
                                          <p:spTgt spid="10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02"/>
                                        </p:tgtEl>
                                        <p:attrNameLst>
                                          <p:attrName>style.visibility</p:attrName>
                                        </p:attrNameLst>
                                      </p:cBhvr>
                                      <p:to>
                                        <p:strVal val="visible"/>
                                      </p:to>
                                    </p:set>
                                    <p:animEffect transition="in" filter="wipe(down)">
                                      <p:cBhvr>
                                        <p:cTn id="39" dur="500"/>
                                        <p:tgtEl>
                                          <p:spTgt spid="10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2"/>
                                        </p:tgtEl>
                                        <p:attrNameLst>
                                          <p:attrName>style.visibility</p:attrName>
                                        </p:attrNameLst>
                                      </p:cBhvr>
                                      <p:to>
                                        <p:strVal val="visible"/>
                                      </p:to>
                                    </p:set>
                                    <p:animEffect transition="in" filter="fade">
                                      <p:cBhvr>
                                        <p:cTn id="44" dur="500"/>
                                        <p:tgtEl>
                                          <p:spTgt spid="8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3"/>
                                        </p:tgtEl>
                                        <p:attrNameLst>
                                          <p:attrName>style.visibility</p:attrName>
                                        </p:attrNameLst>
                                      </p:cBhvr>
                                      <p:to>
                                        <p:strVal val="visible"/>
                                      </p:to>
                                    </p:set>
                                    <p:animEffect transition="in" filter="fade">
                                      <p:cBhvr>
                                        <p:cTn id="47" dur="500"/>
                                        <p:tgtEl>
                                          <p:spTgt spid="8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4"/>
                                        </p:tgtEl>
                                        <p:attrNameLst>
                                          <p:attrName>style.visibility</p:attrName>
                                        </p:attrNameLst>
                                      </p:cBhvr>
                                      <p:to>
                                        <p:strVal val="visible"/>
                                      </p:to>
                                    </p:set>
                                    <p:animEffect transition="in" filter="fade">
                                      <p:cBhvr>
                                        <p:cTn id="50" dur="500"/>
                                        <p:tgtEl>
                                          <p:spTgt spid="8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fade">
                                      <p:cBhvr>
                                        <p:cTn id="53" dur="500"/>
                                        <p:tgtEl>
                                          <p:spTgt spid="8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6"/>
                                        </p:tgtEl>
                                        <p:attrNameLst>
                                          <p:attrName>style.visibility</p:attrName>
                                        </p:attrNameLst>
                                      </p:cBhvr>
                                      <p:to>
                                        <p:strVal val="visible"/>
                                      </p:to>
                                    </p:set>
                                    <p:animEffect transition="in" filter="fade">
                                      <p:cBhvr>
                                        <p:cTn id="56" dur="500"/>
                                        <p:tgtEl>
                                          <p:spTgt spid="8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7"/>
                                        </p:tgtEl>
                                        <p:attrNameLst>
                                          <p:attrName>style.visibility</p:attrName>
                                        </p:attrNameLst>
                                      </p:cBhvr>
                                      <p:to>
                                        <p:strVal val="visible"/>
                                      </p:to>
                                    </p:set>
                                    <p:animEffect transition="in" filter="fade">
                                      <p:cBhvr>
                                        <p:cTn id="59" dur="500"/>
                                        <p:tgtEl>
                                          <p:spTgt spid="8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fade">
                                      <p:cBhvr>
                                        <p:cTn id="62" dur="500"/>
                                        <p:tgtEl>
                                          <p:spTgt spid="8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89"/>
                                        </p:tgtEl>
                                        <p:attrNameLst>
                                          <p:attrName>style.visibility</p:attrName>
                                        </p:attrNameLst>
                                      </p:cBhvr>
                                      <p:to>
                                        <p:strVal val="visible"/>
                                      </p:to>
                                    </p:set>
                                    <p:animEffect transition="in" filter="fade">
                                      <p:cBhvr>
                                        <p:cTn id="65" dur="500"/>
                                        <p:tgtEl>
                                          <p:spTgt spid="8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99"/>
                                        </p:tgtEl>
                                        <p:attrNameLst>
                                          <p:attrName>style.visibility</p:attrName>
                                        </p:attrNameLst>
                                      </p:cBhvr>
                                      <p:to>
                                        <p:strVal val="visible"/>
                                      </p:to>
                                    </p:set>
                                    <p:animEffect transition="in" filter="fade">
                                      <p:cBhvr>
                                        <p:cTn id="68" dur="500"/>
                                        <p:tgtEl>
                                          <p:spTgt spid="9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fade">
                                      <p:cBhvr>
                                        <p:cTn id="71" dur="500"/>
                                        <p:tgtEl>
                                          <p:spTgt spid="104"/>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101"/>
                                        </p:tgtEl>
                                        <p:attrNameLst>
                                          <p:attrName>style.visibility</p:attrName>
                                        </p:attrNameLst>
                                      </p:cBhvr>
                                      <p:to>
                                        <p:strVal val="visible"/>
                                      </p:to>
                                    </p:set>
                                    <p:animEffect transition="in" filter="wipe(down)">
                                      <p:cBhvr>
                                        <p:cTn id="76" dur="500"/>
                                        <p:tgtEl>
                                          <p:spTgt spid="10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90"/>
                                        </p:tgtEl>
                                        <p:attrNameLst>
                                          <p:attrName>style.visibility</p:attrName>
                                        </p:attrNameLst>
                                      </p:cBhvr>
                                      <p:to>
                                        <p:strVal val="visible"/>
                                      </p:to>
                                    </p:set>
                                    <p:animEffect transition="in" filter="fade">
                                      <p:cBhvr>
                                        <p:cTn id="81" dur="500"/>
                                        <p:tgtEl>
                                          <p:spTgt spid="90"/>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91"/>
                                        </p:tgtEl>
                                        <p:attrNameLst>
                                          <p:attrName>style.visibility</p:attrName>
                                        </p:attrNameLst>
                                      </p:cBhvr>
                                      <p:to>
                                        <p:strVal val="visible"/>
                                      </p:to>
                                    </p:set>
                                    <p:animEffect transition="in" filter="fade">
                                      <p:cBhvr>
                                        <p:cTn id="84" dur="500"/>
                                        <p:tgtEl>
                                          <p:spTgt spid="9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92"/>
                                        </p:tgtEl>
                                        <p:attrNameLst>
                                          <p:attrName>style.visibility</p:attrName>
                                        </p:attrNameLst>
                                      </p:cBhvr>
                                      <p:to>
                                        <p:strVal val="visible"/>
                                      </p:to>
                                    </p:set>
                                    <p:animEffect transition="in" filter="fade">
                                      <p:cBhvr>
                                        <p:cTn id="87" dur="500"/>
                                        <p:tgtEl>
                                          <p:spTgt spid="92"/>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93"/>
                                        </p:tgtEl>
                                        <p:attrNameLst>
                                          <p:attrName>style.visibility</p:attrName>
                                        </p:attrNameLst>
                                      </p:cBhvr>
                                      <p:to>
                                        <p:strVal val="visible"/>
                                      </p:to>
                                    </p:set>
                                    <p:animEffect transition="in" filter="fade">
                                      <p:cBhvr>
                                        <p:cTn id="90" dur="500"/>
                                        <p:tgtEl>
                                          <p:spTgt spid="93"/>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94"/>
                                        </p:tgtEl>
                                        <p:attrNameLst>
                                          <p:attrName>style.visibility</p:attrName>
                                        </p:attrNameLst>
                                      </p:cBhvr>
                                      <p:to>
                                        <p:strVal val="visible"/>
                                      </p:to>
                                    </p:set>
                                    <p:animEffect transition="in" filter="fade">
                                      <p:cBhvr>
                                        <p:cTn id="93" dur="500"/>
                                        <p:tgtEl>
                                          <p:spTgt spid="9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95"/>
                                        </p:tgtEl>
                                        <p:attrNameLst>
                                          <p:attrName>style.visibility</p:attrName>
                                        </p:attrNameLst>
                                      </p:cBhvr>
                                      <p:to>
                                        <p:strVal val="visible"/>
                                      </p:to>
                                    </p:set>
                                    <p:animEffect transition="in" filter="fade">
                                      <p:cBhvr>
                                        <p:cTn id="96" dur="500"/>
                                        <p:tgtEl>
                                          <p:spTgt spid="95"/>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96"/>
                                        </p:tgtEl>
                                        <p:attrNameLst>
                                          <p:attrName>style.visibility</p:attrName>
                                        </p:attrNameLst>
                                      </p:cBhvr>
                                      <p:to>
                                        <p:strVal val="visible"/>
                                      </p:to>
                                    </p:set>
                                    <p:animEffect transition="in" filter="fade">
                                      <p:cBhvr>
                                        <p:cTn id="99" dur="500"/>
                                        <p:tgtEl>
                                          <p:spTgt spid="96"/>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97"/>
                                        </p:tgtEl>
                                        <p:attrNameLst>
                                          <p:attrName>style.visibility</p:attrName>
                                        </p:attrNameLst>
                                      </p:cBhvr>
                                      <p:to>
                                        <p:strVal val="visible"/>
                                      </p:to>
                                    </p:set>
                                    <p:animEffect transition="in" filter="fade">
                                      <p:cBhvr>
                                        <p:cTn id="102" dur="500"/>
                                        <p:tgtEl>
                                          <p:spTgt spid="97"/>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00"/>
                                        </p:tgtEl>
                                        <p:attrNameLst>
                                          <p:attrName>style.visibility</p:attrName>
                                        </p:attrNameLst>
                                      </p:cBhvr>
                                      <p:to>
                                        <p:strVal val="visible"/>
                                      </p:to>
                                    </p:set>
                                    <p:animEffect transition="in" filter="fade">
                                      <p:cBhvr>
                                        <p:cTn id="105" dur="500"/>
                                        <p:tgtEl>
                                          <p:spTgt spid="100"/>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05"/>
                                        </p:tgtEl>
                                        <p:attrNameLst>
                                          <p:attrName>style.visibility</p:attrName>
                                        </p:attrNameLst>
                                      </p:cBhvr>
                                      <p:to>
                                        <p:strVal val="visible"/>
                                      </p:to>
                                    </p:set>
                                    <p:animEffect transition="in" filter="fade">
                                      <p:cBhvr>
                                        <p:cTn id="108" dur="500"/>
                                        <p:tgtEl>
                                          <p:spTgt spid="105"/>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4" fill="hold" grpId="0" nodeType="clickEffect">
                                  <p:stCondLst>
                                    <p:cond delay="0"/>
                                  </p:stCondLst>
                                  <p:childTnLst>
                                    <p:set>
                                      <p:cBhvr>
                                        <p:cTn id="112" dur="1" fill="hold">
                                          <p:stCondLst>
                                            <p:cond delay="0"/>
                                          </p:stCondLst>
                                        </p:cTn>
                                        <p:tgtEl>
                                          <p:spTgt spid="3"/>
                                        </p:tgtEl>
                                        <p:attrNameLst>
                                          <p:attrName>style.visibility</p:attrName>
                                        </p:attrNameLst>
                                      </p:cBhvr>
                                      <p:to>
                                        <p:strVal val="visible"/>
                                      </p:to>
                                    </p:set>
                                    <p:animEffect transition="in" filter="wipe(down)">
                                      <p:cBhvr>
                                        <p:cTn id="113" dur="500"/>
                                        <p:tgtEl>
                                          <p:spTgt spid="3"/>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4" fill="hold" grpId="0" nodeType="clickEffect">
                                  <p:stCondLst>
                                    <p:cond delay="0"/>
                                  </p:stCondLst>
                                  <p:childTnLst>
                                    <p:set>
                                      <p:cBhvr>
                                        <p:cTn id="117" dur="1" fill="hold">
                                          <p:stCondLst>
                                            <p:cond delay="0"/>
                                          </p:stCondLst>
                                        </p:cTn>
                                        <p:tgtEl>
                                          <p:spTgt spid="28"/>
                                        </p:tgtEl>
                                        <p:attrNameLst>
                                          <p:attrName>style.visibility</p:attrName>
                                        </p:attrNameLst>
                                      </p:cBhvr>
                                      <p:to>
                                        <p:strVal val="visible"/>
                                      </p:to>
                                    </p:set>
                                    <p:animEffect transition="in" filter="wipe(down)">
                                      <p:cBhvr>
                                        <p:cTn id="118" dur="500"/>
                                        <p:tgtEl>
                                          <p:spTgt spid="28"/>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wipe(down)">
                                      <p:cBhvr>
                                        <p:cTn id="121" dur="500"/>
                                        <p:tgtEl>
                                          <p:spTgt spid="27"/>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grpId="0" nodeType="clickEffect">
                                  <p:stCondLst>
                                    <p:cond delay="0"/>
                                  </p:stCondLst>
                                  <p:childTnLst>
                                    <p:set>
                                      <p:cBhvr>
                                        <p:cTn id="125" dur="1" fill="hold">
                                          <p:stCondLst>
                                            <p:cond delay="0"/>
                                          </p:stCondLst>
                                        </p:cTn>
                                        <p:tgtEl>
                                          <p:spTgt spid="110"/>
                                        </p:tgtEl>
                                        <p:attrNameLst>
                                          <p:attrName>style.visibility</p:attrName>
                                        </p:attrNameLst>
                                      </p:cBhvr>
                                      <p:to>
                                        <p:strVal val="visible"/>
                                      </p:to>
                                    </p:set>
                                    <p:animEffect transition="in" filter="fade">
                                      <p:cBhvr>
                                        <p:cTn id="126" dur="500"/>
                                        <p:tgtEl>
                                          <p:spTgt spid="110"/>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114"/>
                                        </p:tgtEl>
                                        <p:attrNameLst>
                                          <p:attrName>style.visibility</p:attrName>
                                        </p:attrNameLst>
                                      </p:cBhvr>
                                      <p:to>
                                        <p:strVal val="visible"/>
                                      </p:to>
                                    </p:set>
                                    <p:animEffect transition="in" filter="fade">
                                      <p:cBhvr>
                                        <p:cTn id="129" dur="500"/>
                                        <p:tgtEl>
                                          <p:spTgt spid="114"/>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109"/>
                                        </p:tgtEl>
                                        <p:attrNameLst>
                                          <p:attrName>style.visibility</p:attrName>
                                        </p:attrNameLst>
                                      </p:cBhvr>
                                      <p:to>
                                        <p:strVal val="visible"/>
                                      </p:to>
                                    </p:set>
                                    <p:animEffect transition="in" filter="fade">
                                      <p:cBhvr>
                                        <p:cTn id="132" dur="500"/>
                                        <p:tgtEl>
                                          <p:spTgt spid="109"/>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112"/>
                                        </p:tgtEl>
                                        <p:attrNameLst>
                                          <p:attrName>style.visibility</p:attrName>
                                        </p:attrNameLst>
                                      </p:cBhvr>
                                      <p:to>
                                        <p:strVal val="visible"/>
                                      </p:to>
                                    </p:set>
                                    <p:animEffect transition="in" filter="fade">
                                      <p:cBhvr>
                                        <p:cTn id="137" dur="500"/>
                                        <p:tgtEl>
                                          <p:spTgt spid="112"/>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13"/>
                                        </p:tgtEl>
                                        <p:attrNameLst>
                                          <p:attrName>style.visibility</p:attrName>
                                        </p:attrNameLst>
                                      </p:cBhvr>
                                      <p:to>
                                        <p:strVal val="visible"/>
                                      </p:to>
                                    </p:set>
                                    <p:animEffect transition="in" filter="fade">
                                      <p:cBhvr>
                                        <p:cTn id="140" dur="500"/>
                                        <p:tgtEl>
                                          <p:spTgt spid="113"/>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15"/>
                                        </p:tgtEl>
                                        <p:attrNameLst>
                                          <p:attrName>style.visibility</p:attrName>
                                        </p:attrNameLst>
                                      </p:cBhvr>
                                      <p:to>
                                        <p:strVal val="visible"/>
                                      </p:to>
                                    </p:set>
                                    <p:animEffect transition="in" filter="fade">
                                      <p:cBhvr>
                                        <p:cTn id="143" dur="500"/>
                                        <p:tgtEl>
                                          <p:spTgt spid="115"/>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44"/>
                                        </p:tgtEl>
                                        <p:attrNameLst>
                                          <p:attrName>style.visibility</p:attrName>
                                        </p:attrNameLst>
                                      </p:cBhvr>
                                      <p:to>
                                        <p:strVal val="visible"/>
                                      </p:to>
                                    </p:set>
                                    <p:animEffect transition="in" filter="wipe(down)">
                                      <p:cBhvr>
                                        <p:cTn id="14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p:bldP spid="28" grpId="0"/>
      <p:bldP spid="60" grpId="0" animBg="1"/>
      <p:bldP spid="61" grpId="0" animBg="1"/>
      <p:bldP spid="62" grpId="0" animBg="1"/>
      <p:bldP spid="63"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3" grpId="0"/>
      <p:bldP spid="98" grpId="0" animBg="1"/>
      <p:bldP spid="99" grpId="0" animBg="1"/>
      <p:bldP spid="100" grpId="0" animBg="1"/>
      <p:bldP spid="101" grpId="0"/>
      <p:bldP spid="102" grpId="0"/>
      <p:bldP spid="103" grpId="0" animBg="1"/>
      <p:bldP spid="104" grpId="0" animBg="1"/>
      <p:bldP spid="105" grpId="0" animBg="1"/>
      <p:bldP spid="109" grpId="0" animBg="1"/>
      <p:bldP spid="110" grpId="0"/>
      <p:bldP spid="112" grpId="0" animBg="1"/>
      <p:bldP spid="113" grpId="0"/>
      <p:bldP spid="114" grpId="0"/>
      <p:bldP spid="115"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4464" y="2984239"/>
            <a:ext cx="4273599" cy="1264172"/>
          </a:xfrm>
          <a:prstGeom prst="roundRect">
            <a:avLst>
              <a:gd name="adj" fmla="val 50000"/>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2" name="圆角矩形 1"/>
          <p:cNvSpPr/>
          <p:nvPr/>
        </p:nvSpPr>
        <p:spPr>
          <a:xfrm>
            <a:off x="4269135" y="2984239"/>
            <a:ext cx="8589615" cy="126417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3121479" y="3145850"/>
            <a:ext cx="940950" cy="9409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6501074" y="3062324"/>
            <a:ext cx="4125737" cy="11079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4800"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187207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03886" y="2380204"/>
            <a:ext cx="2520000" cy="287924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6443886" y="2380202"/>
            <a:ext cx="2520000" cy="2879246"/>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817" name="AutoShape 1"/>
          <p:cNvSpPr>
            <a:spLocks/>
          </p:cNvSpPr>
          <p:nvPr/>
        </p:nvSpPr>
        <p:spPr bwMode="auto">
          <a:xfrm>
            <a:off x="3923886"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18" name="AutoShape 2"/>
          <p:cNvSpPr>
            <a:spLocks/>
          </p:cNvSpPr>
          <p:nvPr/>
        </p:nvSpPr>
        <p:spPr bwMode="auto">
          <a:xfrm>
            <a:off x="8963886" y="2380203"/>
            <a:ext cx="2520000" cy="2879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0" name="AutoShape 4"/>
          <p:cNvSpPr>
            <a:spLocks/>
          </p:cNvSpPr>
          <p:nvPr/>
        </p:nvSpPr>
        <p:spPr bwMode="auto">
          <a:xfrm>
            <a:off x="3923886" y="2380201"/>
            <a:ext cx="2520000" cy="28792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2" name="AutoShape 6"/>
          <p:cNvSpPr>
            <a:spLocks/>
          </p:cNvSpPr>
          <p:nvPr/>
        </p:nvSpPr>
        <p:spPr bwMode="auto">
          <a:xfrm>
            <a:off x="1403886"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3" name="AutoShape 7"/>
          <p:cNvSpPr>
            <a:spLocks/>
          </p:cNvSpPr>
          <p:nvPr/>
        </p:nvSpPr>
        <p:spPr bwMode="auto">
          <a:xfrm>
            <a:off x="6443886"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4" name="AutoShape 8"/>
          <p:cNvSpPr>
            <a:spLocks/>
          </p:cNvSpPr>
          <p:nvPr/>
        </p:nvSpPr>
        <p:spPr bwMode="auto">
          <a:xfrm>
            <a:off x="8963886" y="5259450"/>
            <a:ext cx="2520000" cy="120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5" name="AutoShape 9"/>
          <p:cNvSpPr>
            <a:spLocks/>
          </p:cNvSpPr>
          <p:nvPr/>
        </p:nvSpPr>
        <p:spPr bwMode="auto">
          <a:xfrm>
            <a:off x="1579169" y="5985568"/>
            <a:ext cx="210384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827" name="AutoShape 11"/>
          <p:cNvSpPr>
            <a:spLocks/>
          </p:cNvSpPr>
          <p:nvPr/>
        </p:nvSpPr>
        <p:spPr bwMode="auto">
          <a:xfrm>
            <a:off x="6675147" y="5985568"/>
            <a:ext cx="2105996"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，添加相关标题，修改文字</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内容，也可以直接复制你的内容到</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832" name="AutoShape 16"/>
          <p:cNvSpPr>
            <a:spLocks/>
          </p:cNvSpPr>
          <p:nvPr/>
        </p:nvSpPr>
        <p:spPr bwMode="auto">
          <a:xfrm>
            <a:off x="1772294" y="5633915"/>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4833" name="AutoShape 17"/>
          <p:cNvSpPr>
            <a:spLocks/>
          </p:cNvSpPr>
          <p:nvPr/>
        </p:nvSpPr>
        <p:spPr bwMode="auto">
          <a:xfrm>
            <a:off x="6869350" y="5633915"/>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6" name="AutoShape 9"/>
          <p:cNvSpPr>
            <a:spLocks/>
          </p:cNvSpPr>
          <p:nvPr/>
        </p:nvSpPr>
        <p:spPr bwMode="auto">
          <a:xfrm>
            <a:off x="4104655" y="3640566"/>
            <a:ext cx="210384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11"/>
          <p:cNvSpPr>
            <a:spLocks/>
          </p:cNvSpPr>
          <p:nvPr/>
        </p:nvSpPr>
        <p:spPr bwMode="auto">
          <a:xfrm>
            <a:off x="9200633" y="3640566"/>
            <a:ext cx="2105996"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16"/>
          <p:cNvSpPr>
            <a:spLocks/>
          </p:cNvSpPr>
          <p:nvPr/>
        </p:nvSpPr>
        <p:spPr bwMode="auto">
          <a:xfrm>
            <a:off x="4297780" y="3288913"/>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9" name="AutoShape 17"/>
          <p:cNvSpPr>
            <a:spLocks/>
          </p:cNvSpPr>
          <p:nvPr/>
        </p:nvSpPr>
        <p:spPr bwMode="auto">
          <a:xfrm>
            <a:off x="9394836" y="3288913"/>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20" name="AutoShape 11"/>
          <p:cNvSpPr>
            <a:spLocks/>
          </p:cNvSpPr>
          <p:nvPr/>
        </p:nvSpPr>
        <p:spPr bwMode="auto">
          <a:xfrm>
            <a:off x="1348919" y="1663722"/>
            <a:ext cx="1016091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AutoShape 17"/>
          <p:cNvSpPr>
            <a:spLocks/>
          </p:cNvSpPr>
          <p:nvPr/>
        </p:nvSpPr>
        <p:spPr bwMode="auto">
          <a:xfrm>
            <a:off x="5570579" y="1312069"/>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22"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85494959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4820"/>
                                        </p:tgtEl>
                                        <p:attrNameLst>
                                          <p:attrName>style.visibility</p:attrName>
                                        </p:attrNameLst>
                                      </p:cBhvr>
                                      <p:to>
                                        <p:strVal val="visible"/>
                                      </p:to>
                                    </p:set>
                                    <p:anim calcmode="lin" valueType="num">
                                      <p:cBhvr additive="base">
                                        <p:cTn id="12" dur="500" fill="hold"/>
                                        <p:tgtEl>
                                          <p:spTgt spid="34820"/>
                                        </p:tgtEl>
                                        <p:attrNameLst>
                                          <p:attrName>ppt_x</p:attrName>
                                        </p:attrNameLst>
                                      </p:cBhvr>
                                      <p:tavLst>
                                        <p:tav tm="0">
                                          <p:val>
                                            <p:strVal val="1+#ppt_w/2"/>
                                          </p:val>
                                        </p:tav>
                                        <p:tav tm="100000">
                                          <p:val>
                                            <p:strVal val="#ppt_x"/>
                                          </p:val>
                                        </p:tav>
                                      </p:tavLst>
                                    </p:anim>
                                    <p:anim calcmode="lin" valueType="num">
                                      <p:cBhvr additive="base">
                                        <p:cTn id="13" dur="500" fill="hold"/>
                                        <p:tgtEl>
                                          <p:spTgt spid="348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nodeType="afterEffect">
                                  <p:stCondLst>
                                    <p:cond delay="0"/>
                                  </p:stCondLst>
                                  <p:childTnLst>
                                    <p:set>
                                      <p:cBhvr>
                                        <p:cTn id="21" dur="1" fill="hold">
                                          <p:stCondLst>
                                            <p:cond delay="0"/>
                                          </p:stCondLst>
                                        </p:cTn>
                                        <p:tgtEl>
                                          <p:spTgt spid="34818"/>
                                        </p:tgtEl>
                                        <p:attrNameLst>
                                          <p:attrName>style.visibility</p:attrName>
                                        </p:attrNameLst>
                                      </p:cBhvr>
                                      <p:to>
                                        <p:strVal val="visible"/>
                                      </p:to>
                                    </p:set>
                                    <p:anim calcmode="lin" valueType="num">
                                      <p:cBhvr additive="base">
                                        <p:cTn id="22" dur="500" fill="hold"/>
                                        <p:tgtEl>
                                          <p:spTgt spid="34818"/>
                                        </p:tgtEl>
                                        <p:attrNameLst>
                                          <p:attrName>ppt_x</p:attrName>
                                        </p:attrNameLst>
                                      </p:cBhvr>
                                      <p:tavLst>
                                        <p:tav tm="0">
                                          <p:val>
                                            <p:strVal val="1+#ppt_w/2"/>
                                          </p:val>
                                        </p:tav>
                                        <p:tav tm="100000">
                                          <p:val>
                                            <p:strVal val="#ppt_x"/>
                                          </p:val>
                                        </p:tav>
                                      </p:tavLst>
                                    </p:anim>
                                    <p:anim calcmode="lin" valueType="num">
                                      <p:cBhvr additive="base">
                                        <p:cTn id="23" dur="500" fill="hold"/>
                                        <p:tgtEl>
                                          <p:spTgt spid="34818"/>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4832"/>
                                        </p:tgtEl>
                                        <p:attrNameLst>
                                          <p:attrName>style.visibility</p:attrName>
                                        </p:attrNameLst>
                                      </p:cBhvr>
                                      <p:to>
                                        <p:strVal val="visible"/>
                                      </p:to>
                                    </p:set>
                                    <p:anim calcmode="lin" valueType="num">
                                      <p:cBhvr additive="base">
                                        <p:cTn id="27" dur="500" fill="hold"/>
                                        <p:tgtEl>
                                          <p:spTgt spid="34832"/>
                                        </p:tgtEl>
                                        <p:attrNameLst>
                                          <p:attrName>ppt_x</p:attrName>
                                        </p:attrNameLst>
                                      </p:cBhvr>
                                      <p:tavLst>
                                        <p:tav tm="0">
                                          <p:val>
                                            <p:strVal val="1+#ppt_w/2"/>
                                          </p:val>
                                        </p:tav>
                                        <p:tav tm="100000">
                                          <p:val>
                                            <p:strVal val="#ppt_x"/>
                                          </p:val>
                                        </p:tav>
                                      </p:tavLst>
                                    </p:anim>
                                    <p:anim calcmode="lin" valueType="num">
                                      <p:cBhvr additive="base">
                                        <p:cTn id="28" dur="500" fill="hold"/>
                                        <p:tgtEl>
                                          <p:spTgt spid="34832"/>
                                        </p:tgtEl>
                                        <p:attrNameLst>
                                          <p:attrName>ppt_y</p:attrName>
                                        </p:attrNameLst>
                                      </p:cBhvr>
                                      <p:tavLst>
                                        <p:tav tm="0">
                                          <p:val>
                                            <p:strVal val="#ppt_y"/>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4825"/>
                                        </p:tgtEl>
                                        <p:attrNameLst>
                                          <p:attrName>style.visibility</p:attrName>
                                        </p:attrNameLst>
                                      </p:cBhvr>
                                      <p:to>
                                        <p:strVal val="visible"/>
                                      </p:to>
                                    </p:set>
                                    <p:animEffect transition="in" filter="fade">
                                      <p:cBhvr>
                                        <p:cTn id="31" dur="500"/>
                                        <p:tgtEl>
                                          <p:spTgt spid="34825"/>
                                        </p:tgtEl>
                                      </p:cBhvr>
                                    </p:animEffect>
                                    <p:anim calcmode="lin" valueType="num">
                                      <p:cBhvr>
                                        <p:cTn id="32" dur="500" fill="hold"/>
                                        <p:tgtEl>
                                          <p:spTgt spid="34825"/>
                                        </p:tgtEl>
                                        <p:attrNameLst>
                                          <p:attrName>ppt_x</p:attrName>
                                        </p:attrNameLst>
                                      </p:cBhvr>
                                      <p:tavLst>
                                        <p:tav tm="0">
                                          <p:val>
                                            <p:strVal val="#ppt_x"/>
                                          </p:val>
                                        </p:tav>
                                        <p:tav tm="100000">
                                          <p:val>
                                            <p:strVal val="#ppt_x"/>
                                          </p:val>
                                        </p:tav>
                                      </p:tavLst>
                                    </p:anim>
                                    <p:anim calcmode="lin" valueType="num">
                                      <p:cBhvr>
                                        <p:cTn id="33" dur="500" fill="hold"/>
                                        <p:tgtEl>
                                          <p:spTgt spid="3482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 presetClass="entr" presetSubtype="2" fill="hold" grpId="0" nodeType="afterEffect">
                                  <p:stCondLst>
                                    <p:cond delay="0"/>
                                  </p:stCondLst>
                                  <p:childTnLst>
                                    <p:set>
                                      <p:cBhvr>
                                        <p:cTn id="36" dur="1" fill="hold">
                                          <p:stCondLst>
                                            <p:cond delay="0"/>
                                          </p:stCondLst>
                                        </p:cTn>
                                        <p:tgtEl>
                                          <p:spTgt spid="34833"/>
                                        </p:tgtEl>
                                        <p:attrNameLst>
                                          <p:attrName>style.visibility</p:attrName>
                                        </p:attrNameLst>
                                      </p:cBhvr>
                                      <p:to>
                                        <p:strVal val="visible"/>
                                      </p:to>
                                    </p:set>
                                    <p:anim calcmode="lin" valueType="num">
                                      <p:cBhvr additive="base">
                                        <p:cTn id="37" dur="500" fill="hold"/>
                                        <p:tgtEl>
                                          <p:spTgt spid="34833"/>
                                        </p:tgtEl>
                                        <p:attrNameLst>
                                          <p:attrName>ppt_x</p:attrName>
                                        </p:attrNameLst>
                                      </p:cBhvr>
                                      <p:tavLst>
                                        <p:tav tm="0">
                                          <p:val>
                                            <p:strVal val="1+#ppt_w/2"/>
                                          </p:val>
                                        </p:tav>
                                        <p:tav tm="100000">
                                          <p:val>
                                            <p:strVal val="#ppt_x"/>
                                          </p:val>
                                        </p:tav>
                                      </p:tavLst>
                                    </p:anim>
                                    <p:anim calcmode="lin" valueType="num">
                                      <p:cBhvr additive="base">
                                        <p:cTn id="38" dur="500" fill="hold"/>
                                        <p:tgtEl>
                                          <p:spTgt spid="34833"/>
                                        </p:tgtEl>
                                        <p:attrNameLst>
                                          <p:attrName>ppt_y</p:attrName>
                                        </p:attrNameLst>
                                      </p:cBhvr>
                                      <p:tavLst>
                                        <p:tav tm="0">
                                          <p:val>
                                            <p:strVal val="#ppt_y"/>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4827"/>
                                        </p:tgtEl>
                                        <p:attrNameLst>
                                          <p:attrName>style.visibility</p:attrName>
                                        </p:attrNameLst>
                                      </p:cBhvr>
                                      <p:to>
                                        <p:strVal val="visible"/>
                                      </p:to>
                                    </p:set>
                                    <p:animEffect transition="in" filter="fade">
                                      <p:cBhvr>
                                        <p:cTn id="41" dur="500"/>
                                        <p:tgtEl>
                                          <p:spTgt spid="34827"/>
                                        </p:tgtEl>
                                      </p:cBhvr>
                                    </p:animEffect>
                                    <p:anim calcmode="lin" valueType="num">
                                      <p:cBhvr>
                                        <p:cTn id="42" dur="500" fill="hold"/>
                                        <p:tgtEl>
                                          <p:spTgt spid="34827"/>
                                        </p:tgtEl>
                                        <p:attrNameLst>
                                          <p:attrName>ppt_x</p:attrName>
                                        </p:attrNameLst>
                                      </p:cBhvr>
                                      <p:tavLst>
                                        <p:tav tm="0">
                                          <p:val>
                                            <p:strVal val="#ppt_x"/>
                                          </p:val>
                                        </p:tav>
                                        <p:tav tm="100000">
                                          <p:val>
                                            <p:strVal val="#ppt_x"/>
                                          </p:val>
                                        </p:tav>
                                      </p:tavLst>
                                    </p:anim>
                                    <p:anim calcmode="lin" valueType="num">
                                      <p:cBhvr>
                                        <p:cTn id="43" dur="500" fill="hold"/>
                                        <p:tgtEl>
                                          <p:spTgt spid="34827"/>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2" presetClass="entr" presetSubtype="2" fill="hold" nodeType="afterEffect">
                                  <p:stCondLst>
                                    <p:cond delay="0"/>
                                  </p:stCondLst>
                                  <p:childTnLst>
                                    <p:set>
                                      <p:cBhvr>
                                        <p:cTn id="46" dur="1" fill="hold">
                                          <p:stCondLst>
                                            <p:cond delay="0"/>
                                          </p:stCondLst>
                                        </p:cTn>
                                        <p:tgtEl>
                                          <p:spTgt spid="34822"/>
                                        </p:tgtEl>
                                        <p:attrNameLst>
                                          <p:attrName>style.visibility</p:attrName>
                                        </p:attrNameLst>
                                      </p:cBhvr>
                                      <p:to>
                                        <p:strVal val="visible"/>
                                      </p:to>
                                    </p:set>
                                    <p:anim calcmode="lin" valueType="num">
                                      <p:cBhvr additive="base">
                                        <p:cTn id="47" dur="500" fill="hold"/>
                                        <p:tgtEl>
                                          <p:spTgt spid="34822"/>
                                        </p:tgtEl>
                                        <p:attrNameLst>
                                          <p:attrName>ppt_x</p:attrName>
                                        </p:attrNameLst>
                                      </p:cBhvr>
                                      <p:tavLst>
                                        <p:tav tm="0">
                                          <p:val>
                                            <p:strVal val="1+#ppt_w/2"/>
                                          </p:val>
                                        </p:tav>
                                        <p:tav tm="100000">
                                          <p:val>
                                            <p:strVal val="#ppt_x"/>
                                          </p:val>
                                        </p:tav>
                                      </p:tavLst>
                                    </p:anim>
                                    <p:anim calcmode="lin" valueType="num">
                                      <p:cBhvr additive="base">
                                        <p:cTn id="48" dur="500" fill="hold"/>
                                        <p:tgtEl>
                                          <p:spTgt spid="34822"/>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 presetClass="entr" presetSubtype="2" fill="hold" nodeType="afterEffect">
                                  <p:stCondLst>
                                    <p:cond delay="0"/>
                                  </p:stCondLst>
                                  <p:childTnLst>
                                    <p:set>
                                      <p:cBhvr>
                                        <p:cTn id="51" dur="1" fill="hold">
                                          <p:stCondLst>
                                            <p:cond delay="0"/>
                                          </p:stCondLst>
                                        </p:cTn>
                                        <p:tgtEl>
                                          <p:spTgt spid="34817"/>
                                        </p:tgtEl>
                                        <p:attrNameLst>
                                          <p:attrName>style.visibility</p:attrName>
                                        </p:attrNameLst>
                                      </p:cBhvr>
                                      <p:to>
                                        <p:strVal val="visible"/>
                                      </p:to>
                                    </p:set>
                                    <p:anim calcmode="lin" valueType="num">
                                      <p:cBhvr additive="base">
                                        <p:cTn id="52" dur="500" fill="hold"/>
                                        <p:tgtEl>
                                          <p:spTgt spid="34817"/>
                                        </p:tgtEl>
                                        <p:attrNameLst>
                                          <p:attrName>ppt_x</p:attrName>
                                        </p:attrNameLst>
                                      </p:cBhvr>
                                      <p:tavLst>
                                        <p:tav tm="0">
                                          <p:val>
                                            <p:strVal val="1+#ppt_w/2"/>
                                          </p:val>
                                        </p:tav>
                                        <p:tav tm="100000">
                                          <p:val>
                                            <p:strVal val="#ppt_x"/>
                                          </p:val>
                                        </p:tav>
                                      </p:tavLst>
                                    </p:anim>
                                    <p:anim calcmode="lin" valueType="num">
                                      <p:cBhvr additive="base">
                                        <p:cTn id="53" dur="500" fill="hold"/>
                                        <p:tgtEl>
                                          <p:spTgt spid="34817"/>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2" presetClass="entr" presetSubtype="2" fill="hold" nodeType="afterEffect">
                                  <p:stCondLst>
                                    <p:cond delay="0"/>
                                  </p:stCondLst>
                                  <p:childTnLst>
                                    <p:set>
                                      <p:cBhvr>
                                        <p:cTn id="56" dur="1" fill="hold">
                                          <p:stCondLst>
                                            <p:cond delay="0"/>
                                          </p:stCondLst>
                                        </p:cTn>
                                        <p:tgtEl>
                                          <p:spTgt spid="34823"/>
                                        </p:tgtEl>
                                        <p:attrNameLst>
                                          <p:attrName>style.visibility</p:attrName>
                                        </p:attrNameLst>
                                      </p:cBhvr>
                                      <p:to>
                                        <p:strVal val="visible"/>
                                      </p:to>
                                    </p:set>
                                    <p:anim calcmode="lin" valueType="num">
                                      <p:cBhvr additive="base">
                                        <p:cTn id="57" dur="500" fill="hold"/>
                                        <p:tgtEl>
                                          <p:spTgt spid="34823"/>
                                        </p:tgtEl>
                                        <p:attrNameLst>
                                          <p:attrName>ppt_x</p:attrName>
                                        </p:attrNameLst>
                                      </p:cBhvr>
                                      <p:tavLst>
                                        <p:tav tm="0">
                                          <p:val>
                                            <p:strVal val="1+#ppt_w/2"/>
                                          </p:val>
                                        </p:tav>
                                        <p:tav tm="100000">
                                          <p:val>
                                            <p:strVal val="#ppt_x"/>
                                          </p:val>
                                        </p:tav>
                                      </p:tavLst>
                                    </p:anim>
                                    <p:anim calcmode="lin" valueType="num">
                                      <p:cBhvr additive="base">
                                        <p:cTn id="58" dur="500" fill="hold"/>
                                        <p:tgtEl>
                                          <p:spTgt spid="34823"/>
                                        </p:tgtEl>
                                        <p:attrNameLst>
                                          <p:attrName>ppt_y</p:attrName>
                                        </p:attrNameLst>
                                      </p:cBhvr>
                                      <p:tavLst>
                                        <p:tav tm="0">
                                          <p:val>
                                            <p:strVal val="#ppt_y"/>
                                          </p:val>
                                        </p:tav>
                                        <p:tav tm="100000">
                                          <p:val>
                                            <p:strVal val="#ppt_y"/>
                                          </p:val>
                                        </p:tav>
                                      </p:tavLst>
                                    </p:anim>
                                  </p:childTnLst>
                                </p:cTn>
                              </p:par>
                            </p:childTnLst>
                          </p:cTn>
                        </p:par>
                        <p:par>
                          <p:cTn id="59" fill="hold">
                            <p:stCondLst>
                              <p:cond delay="4500"/>
                            </p:stCondLst>
                            <p:childTnLst>
                              <p:par>
                                <p:cTn id="60" presetID="2" presetClass="entr" presetSubtype="2" fill="hold" nodeType="afterEffect">
                                  <p:stCondLst>
                                    <p:cond delay="0"/>
                                  </p:stCondLst>
                                  <p:childTnLst>
                                    <p:set>
                                      <p:cBhvr>
                                        <p:cTn id="61" dur="1" fill="hold">
                                          <p:stCondLst>
                                            <p:cond delay="0"/>
                                          </p:stCondLst>
                                        </p:cTn>
                                        <p:tgtEl>
                                          <p:spTgt spid="34824"/>
                                        </p:tgtEl>
                                        <p:attrNameLst>
                                          <p:attrName>style.visibility</p:attrName>
                                        </p:attrNameLst>
                                      </p:cBhvr>
                                      <p:to>
                                        <p:strVal val="visible"/>
                                      </p:to>
                                    </p:set>
                                    <p:anim calcmode="lin" valueType="num">
                                      <p:cBhvr additive="base">
                                        <p:cTn id="62" dur="500" fill="hold"/>
                                        <p:tgtEl>
                                          <p:spTgt spid="34824"/>
                                        </p:tgtEl>
                                        <p:attrNameLst>
                                          <p:attrName>ppt_x</p:attrName>
                                        </p:attrNameLst>
                                      </p:cBhvr>
                                      <p:tavLst>
                                        <p:tav tm="0">
                                          <p:val>
                                            <p:strVal val="1+#ppt_w/2"/>
                                          </p:val>
                                        </p:tav>
                                        <p:tav tm="100000">
                                          <p:val>
                                            <p:strVal val="#ppt_x"/>
                                          </p:val>
                                        </p:tav>
                                      </p:tavLst>
                                    </p:anim>
                                    <p:anim calcmode="lin" valueType="num">
                                      <p:cBhvr additive="base">
                                        <p:cTn id="63" dur="500" fill="hold"/>
                                        <p:tgtEl>
                                          <p:spTgt spid="34824"/>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2" presetClass="entr" presetSubtype="2"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1+#ppt_w/2"/>
                                          </p:val>
                                        </p:tav>
                                        <p:tav tm="100000">
                                          <p:val>
                                            <p:strVal val="#ppt_x"/>
                                          </p:val>
                                        </p:tav>
                                      </p:tavLst>
                                    </p:anim>
                                    <p:anim calcmode="lin" valueType="num">
                                      <p:cBhvr additive="base">
                                        <p:cTn id="68" dur="500" fill="hold"/>
                                        <p:tgtEl>
                                          <p:spTgt spid="18"/>
                                        </p:tgtEl>
                                        <p:attrNameLst>
                                          <p:attrName>ppt_y</p:attrName>
                                        </p:attrNameLst>
                                      </p:cBhvr>
                                      <p:tavLst>
                                        <p:tav tm="0">
                                          <p:val>
                                            <p:strVal val="#ppt_y"/>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500"/>
                                        <p:tgtEl>
                                          <p:spTgt spid="16"/>
                                        </p:tgtEl>
                                      </p:cBhvr>
                                    </p:animEffect>
                                    <p:anim calcmode="lin" valueType="num">
                                      <p:cBhvr>
                                        <p:cTn id="72" dur="500" fill="hold"/>
                                        <p:tgtEl>
                                          <p:spTgt spid="16"/>
                                        </p:tgtEl>
                                        <p:attrNameLst>
                                          <p:attrName>ppt_x</p:attrName>
                                        </p:attrNameLst>
                                      </p:cBhvr>
                                      <p:tavLst>
                                        <p:tav tm="0">
                                          <p:val>
                                            <p:strVal val="#ppt_x"/>
                                          </p:val>
                                        </p:tav>
                                        <p:tav tm="100000">
                                          <p:val>
                                            <p:strVal val="#ppt_x"/>
                                          </p:val>
                                        </p:tav>
                                      </p:tavLst>
                                    </p:anim>
                                    <p:anim calcmode="lin" valueType="num">
                                      <p:cBhvr>
                                        <p:cTn id="73" dur="500" fill="hold"/>
                                        <p:tgtEl>
                                          <p:spTgt spid="16"/>
                                        </p:tgtEl>
                                        <p:attrNameLst>
                                          <p:attrName>ppt_y</p:attrName>
                                        </p:attrNameLst>
                                      </p:cBhvr>
                                      <p:tavLst>
                                        <p:tav tm="0">
                                          <p:val>
                                            <p:strVal val="#ppt_y+.1"/>
                                          </p:val>
                                        </p:tav>
                                        <p:tav tm="100000">
                                          <p:val>
                                            <p:strVal val="#ppt_y"/>
                                          </p:val>
                                        </p:tav>
                                      </p:tavLst>
                                    </p:anim>
                                  </p:childTnLst>
                                </p:cTn>
                              </p:par>
                            </p:childTnLst>
                          </p:cTn>
                        </p:par>
                        <p:par>
                          <p:cTn id="74" fill="hold">
                            <p:stCondLst>
                              <p:cond delay="5500"/>
                            </p:stCondLst>
                            <p:childTnLst>
                              <p:par>
                                <p:cTn id="75" presetID="2" presetClass="entr" presetSubtype="2"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1+#ppt_w/2"/>
                                          </p:val>
                                        </p:tav>
                                        <p:tav tm="100000">
                                          <p:val>
                                            <p:strVal val="#ppt_x"/>
                                          </p:val>
                                        </p:tav>
                                      </p:tavLst>
                                    </p:anim>
                                    <p:anim calcmode="lin" valueType="num">
                                      <p:cBhvr additive="base">
                                        <p:cTn id="78" dur="500" fill="hold"/>
                                        <p:tgtEl>
                                          <p:spTgt spid="19"/>
                                        </p:tgtEl>
                                        <p:attrNameLst>
                                          <p:attrName>ppt_y</p:attrName>
                                        </p:attrNameLst>
                                      </p:cBhvr>
                                      <p:tavLst>
                                        <p:tav tm="0">
                                          <p:val>
                                            <p:strVal val="#ppt_y"/>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500"/>
                                        <p:tgtEl>
                                          <p:spTgt spid="17"/>
                                        </p:tgtEl>
                                      </p:cBhvr>
                                    </p:animEffect>
                                    <p:anim calcmode="lin" valueType="num">
                                      <p:cBhvr>
                                        <p:cTn id="82" dur="500" fill="hold"/>
                                        <p:tgtEl>
                                          <p:spTgt spid="17"/>
                                        </p:tgtEl>
                                        <p:attrNameLst>
                                          <p:attrName>ppt_x</p:attrName>
                                        </p:attrNameLst>
                                      </p:cBhvr>
                                      <p:tavLst>
                                        <p:tav tm="0">
                                          <p:val>
                                            <p:strVal val="#ppt_x"/>
                                          </p:val>
                                        </p:tav>
                                        <p:tav tm="100000">
                                          <p:val>
                                            <p:strVal val="#ppt_x"/>
                                          </p:val>
                                        </p:tav>
                                      </p:tavLst>
                                    </p:anim>
                                    <p:anim calcmode="lin" valueType="num">
                                      <p:cBhvr>
                                        <p:cTn id="83" dur="500" fill="hold"/>
                                        <p:tgtEl>
                                          <p:spTgt spid="17"/>
                                        </p:tgtEl>
                                        <p:attrNameLst>
                                          <p:attrName>ppt_y</p:attrName>
                                        </p:attrNameLst>
                                      </p:cBhvr>
                                      <p:tavLst>
                                        <p:tav tm="0">
                                          <p:val>
                                            <p:strVal val="#ppt_y+.1"/>
                                          </p:val>
                                        </p:tav>
                                        <p:tav tm="100000">
                                          <p:val>
                                            <p:strVal val="#ppt_y"/>
                                          </p:val>
                                        </p:tav>
                                      </p:tavLst>
                                    </p:anim>
                                  </p:childTnLst>
                                </p:cTn>
                              </p:par>
                            </p:childTnLst>
                          </p:cTn>
                        </p:par>
                        <p:par>
                          <p:cTn id="84" fill="hold">
                            <p:stCondLst>
                              <p:cond delay="6000"/>
                            </p:stCondLst>
                            <p:childTnLst>
                              <p:par>
                                <p:cTn id="85" presetID="2" presetClass="entr" presetSubtype="2"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additive="base">
                                        <p:cTn id="87" dur="500" fill="hold"/>
                                        <p:tgtEl>
                                          <p:spTgt spid="21"/>
                                        </p:tgtEl>
                                        <p:attrNameLst>
                                          <p:attrName>ppt_x</p:attrName>
                                        </p:attrNameLst>
                                      </p:cBhvr>
                                      <p:tavLst>
                                        <p:tav tm="0">
                                          <p:val>
                                            <p:strVal val="1+#ppt_w/2"/>
                                          </p:val>
                                        </p:tav>
                                        <p:tav tm="100000">
                                          <p:val>
                                            <p:strVal val="#ppt_x"/>
                                          </p:val>
                                        </p:tav>
                                      </p:tavLst>
                                    </p:anim>
                                    <p:anim calcmode="lin" valueType="num">
                                      <p:cBhvr additive="base">
                                        <p:cTn id="88" dur="500" fill="hold"/>
                                        <p:tgtEl>
                                          <p:spTgt spid="21"/>
                                        </p:tgtEl>
                                        <p:attrNameLst>
                                          <p:attrName>ppt_y</p:attrName>
                                        </p:attrNameLst>
                                      </p:cBhvr>
                                      <p:tavLst>
                                        <p:tav tm="0">
                                          <p:val>
                                            <p:strVal val="#ppt_y"/>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500"/>
                                        <p:tgtEl>
                                          <p:spTgt spid="20"/>
                                        </p:tgtEl>
                                      </p:cBhvr>
                                    </p:animEffect>
                                    <p:anim calcmode="lin" valueType="num">
                                      <p:cBhvr>
                                        <p:cTn id="92" dur="500" fill="hold"/>
                                        <p:tgtEl>
                                          <p:spTgt spid="20"/>
                                        </p:tgtEl>
                                        <p:attrNameLst>
                                          <p:attrName>ppt_x</p:attrName>
                                        </p:attrNameLst>
                                      </p:cBhvr>
                                      <p:tavLst>
                                        <p:tav tm="0">
                                          <p:val>
                                            <p:strVal val="#ppt_x"/>
                                          </p:val>
                                        </p:tav>
                                        <p:tav tm="100000">
                                          <p:val>
                                            <p:strVal val="#ppt_x"/>
                                          </p:val>
                                        </p:tav>
                                      </p:tavLst>
                                    </p:anim>
                                    <p:anim calcmode="lin" valueType="num">
                                      <p:cBhvr>
                                        <p:cTn id="93"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825" grpId="0"/>
      <p:bldP spid="34827" grpId="0"/>
      <p:bldP spid="34832" grpId="0" autoUpdateAnimBg="0"/>
      <p:bldP spid="34833" grpId="0" autoUpdateAnimBg="0"/>
      <p:bldP spid="16" grpId="0"/>
      <p:bldP spid="17" grpId="0"/>
      <p:bldP spid="18" grpId="0" autoUpdateAnimBg="0"/>
      <p:bldP spid="19" grpId="0" autoUpdateAnimBg="0"/>
      <p:bldP spid="20" grpId="0"/>
      <p:bldP spid="21"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6105310" y="1837577"/>
            <a:ext cx="5428221" cy="4135095"/>
            <a:chOff x="5788722" y="1742391"/>
            <a:chExt cx="5147040" cy="3920900"/>
          </a:xfrm>
        </p:grpSpPr>
        <p:sp>
          <p:nvSpPr>
            <p:cNvPr id="11" name="等腰三角形 25"/>
            <p:cNvSpPr/>
            <p:nvPr/>
          </p:nvSpPr>
          <p:spPr>
            <a:xfrm flipV="1">
              <a:off x="7409641" y="4391638"/>
              <a:ext cx="1932259" cy="1271653"/>
            </a:xfrm>
            <a:prstGeom prst="triangle">
              <a:avLst/>
            </a:prstGeom>
            <a:solidFill>
              <a:schemeClr val="accent3"/>
            </a:solidFill>
            <a:ln w="25400" cap="flat" cmpd="sng" algn="ctr">
              <a:noFill/>
              <a:prstDash val="solid"/>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just" defTabSz="964326" fontAlgn="auto">
                <a:lnSpc>
                  <a:spcPct val="120000"/>
                </a:lnSpc>
                <a:spcBef>
                  <a:spcPts val="0"/>
                </a:spcBef>
                <a:spcAft>
                  <a:spcPts val="0"/>
                </a:spcAft>
                <a:defRPr/>
              </a:pPr>
              <a:endParaRPr lang="zh-CN" altLang="en-US" sz="800"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4"/>
            <p:cNvSpPr/>
            <p:nvPr/>
          </p:nvSpPr>
          <p:spPr>
            <a:xfrm>
              <a:off x="7425230" y="4229395"/>
              <a:ext cx="1932259" cy="162241"/>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solidFill>
              <a:schemeClr val="accent3">
                <a:lumMod val="75000"/>
              </a:schemeClr>
            </a:solidFill>
            <a:ln w="25400" cap="flat" cmpd="sng" algn="ctr">
              <a:noFill/>
              <a:prstDash val="solid"/>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just" defTabSz="964326" fontAlgn="auto">
                <a:lnSpc>
                  <a:spcPct val="120000"/>
                </a:lnSpc>
                <a:spcBef>
                  <a:spcPts val="0"/>
                </a:spcBef>
                <a:spcAft>
                  <a:spcPts val="0"/>
                </a:spcAft>
                <a:defRPr/>
              </a:pPr>
              <a:endParaRPr lang="zh-CN" altLang="en-US" sz="800"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矩形 15"/>
            <p:cNvSpPr/>
            <p:nvPr/>
          </p:nvSpPr>
          <p:spPr>
            <a:xfrm>
              <a:off x="6564258" y="3176577"/>
              <a:ext cx="3605487" cy="1103742"/>
            </a:xfrm>
            <a:custGeom>
              <a:avLst/>
              <a:gdLst/>
              <a:ahLst/>
              <a:cxnLst/>
              <a:rect l="l" t="t" r="r" b="b"/>
              <a:pathLst>
                <a:path w="3061735" h="937284">
                  <a:moveTo>
                    <a:pt x="0" y="0"/>
                  </a:moveTo>
                  <a:lnTo>
                    <a:pt x="3061735" y="0"/>
                  </a:lnTo>
                  <a:lnTo>
                    <a:pt x="2493758" y="937284"/>
                  </a:lnTo>
                  <a:lnTo>
                    <a:pt x="567977" y="937284"/>
                  </a:lnTo>
                  <a:close/>
                </a:path>
              </a:pathLst>
            </a:custGeom>
            <a:solidFill>
              <a:schemeClr val="accent2"/>
            </a:solidFill>
            <a:ln w="25400" cap="flat" cmpd="sng" algn="ctr">
              <a:noFill/>
              <a:prstDash val="solid"/>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just" defTabSz="964326" fontAlgn="auto">
                <a:lnSpc>
                  <a:spcPct val="120000"/>
                </a:lnSpc>
                <a:spcBef>
                  <a:spcPts val="0"/>
                </a:spcBef>
                <a:spcAft>
                  <a:spcPts val="0"/>
                </a:spcAft>
                <a:defRPr/>
              </a:pPr>
              <a:endParaRPr lang="zh-CN" altLang="en-US" sz="800"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矩形 17"/>
            <p:cNvSpPr/>
            <p:nvPr/>
          </p:nvSpPr>
          <p:spPr>
            <a:xfrm>
              <a:off x="5788722" y="1904632"/>
              <a:ext cx="5147040" cy="1103742"/>
            </a:xfrm>
            <a:custGeom>
              <a:avLst/>
              <a:gdLst/>
              <a:ahLst/>
              <a:cxnLst/>
              <a:rect l="l" t="t" r="r" b="b"/>
              <a:pathLst>
                <a:path w="4370803" h="937284">
                  <a:moveTo>
                    <a:pt x="0" y="0"/>
                  </a:moveTo>
                  <a:lnTo>
                    <a:pt x="4370803" y="0"/>
                  </a:lnTo>
                  <a:lnTo>
                    <a:pt x="3802825" y="937284"/>
                  </a:lnTo>
                  <a:lnTo>
                    <a:pt x="567978" y="937284"/>
                  </a:lnTo>
                  <a:close/>
                </a:path>
              </a:pathLst>
            </a:custGeom>
            <a:solidFill>
              <a:schemeClr val="accent1"/>
            </a:solidFill>
            <a:ln w="25400" cap="flat" cmpd="sng" algn="ctr">
              <a:noFill/>
              <a:prstDash val="solid"/>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just" defTabSz="964326" fontAlgn="auto">
                <a:lnSpc>
                  <a:spcPct val="120000"/>
                </a:lnSpc>
                <a:spcBef>
                  <a:spcPts val="0"/>
                </a:spcBef>
                <a:spcAft>
                  <a:spcPts val="0"/>
                </a:spcAft>
                <a:defRPr/>
              </a:pPr>
              <a:endParaRPr lang="zh-CN" altLang="en-US" sz="800"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矩形 14"/>
            <p:cNvSpPr/>
            <p:nvPr/>
          </p:nvSpPr>
          <p:spPr>
            <a:xfrm>
              <a:off x="6568010" y="3014336"/>
              <a:ext cx="3605487" cy="162241"/>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solidFill>
              <a:schemeClr val="accent2">
                <a:lumMod val="75000"/>
              </a:schemeClr>
            </a:solidFill>
            <a:ln w="25400" cap="flat" cmpd="sng" algn="ctr">
              <a:noFill/>
              <a:prstDash val="solid"/>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just" defTabSz="964326" fontAlgn="auto">
                <a:lnSpc>
                  <a:spcPct val="120000"/>
                </a:lnSpc>
                <a:spcBef>
                  <a:spcPts val="0"/>
                </a:spcBef>
                <a:spcAft>
                  <a:spcPts val="0"/>
                </a:spcAft>
                <a:defRPr/>
              </a:pPr>
              <a:endParaRPr lang="zh-CN" altLang="en-US" sz="800"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矩形 14"/>
            <p:cNvSpPr/>
            <p:nvPr/>
          </p:nvSpPr>
          <p:spPr>
            <a:xfrm>
              <a:off x="5788722" y="1742391"/>
              <a:ext cx="5147040" cy="162241"/>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solidFill>
              <a:schemeClr val="accent1">
                <a:lumMod val="75000"/>
              </a:schemeClr>
            </a:solidFill>
            <a:ln w="25400" cap="flat" cmpd="sng" algn="ctr">
              <a:noFill/>
              <a:prstDash val="solid"/>
            </a:ln>
            <a:effectLst/>
          </p:spPr>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just" defTabSz="964326" fontAlgn="auto">
                <a:lnSpc>
                  <a:spcPct val="120000"/>
                </a:lnSpc>
                <a:spcBef>
                  <a:spcPts val="0"/>
                </a:spcBef>
                <a:spcAft>
                  <a:spcPts val="0"/>
                </a:spcAft>
                <a:defRPr/>
              </a:pPr>
              <a:endParaRPr lang="zh-CN" altLang="en-US" sz="800"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6550858" y="2151824"/>
              <a:ext cx="3704492" cy="267271"/>
            </a:xfrm>
            <a:prstGeom prst="rect">
              <a:avLst/>
            </a:prstGeom>
          </p:spPr>
          <p:txBody>
            <a:bodyPr wrap="square" lIns="0" tIns="0" rIns="0" bIns="0">
              <a:spAutoFit/>
            </a:bodyPr>
            <a:lstStyle/>
            <a:p>
              <a:pPr algn="just">
                <a:lnSpc>
                  <a:spcPct val="120000"/>
                </a:lnSpc>
                <a:spcBef>
                  <a:spcPts val="0"/>
                </a:spcBef>
                <a:spcAft>
                  <a:spcPts val="0"/>
                </a:spcAft>
              </a:pPr>
              <a:r>
                <a:rPr lang="en-US" altLang="zh-CN" sz="800" dirty="0" smtClean="0">
                  <a:solidFill>
                    <a:schemeClr val="bg2"/>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2"/>
            <p:cNvSpPr/>
            <p:nvPr/>
          </p:nvSpPr>
          <p:spPr>
            <a:xfrm>
              <a:off x="7214116" y="3350066"/>
              <a:ext cx="2377978" cy="407352"/>
            </a:xfrm>
            <a:prstGeom prst="rect">
              <a:avLst/>
            </a:prstGeom>
          </p:spPr>
          <p:txBody>
            <a:bodyPr wrap="square" lIns="0" tIns="0" rIns="0" bIns="0">
              <a:spAutoFit/>
            </a:bodyPr>
            <a:lstStyle/>
            <a:p>
              <a:pPr algn="just">
                <a:lnSpc>
                  <a:spcPct val="120000"/>
                </a:lnSpc>
                <a:spcBef>
                  <a:spcPts val="0"/>
                </a:spcBef>
                <a:spcAft>
                  <a:spcPts val="0"/>
                </a:spcAft>
              </a:pPr>
              <a:r>
                <a:rPr lang="en-US" altLang="zh-CN" sz="800" dirty="0" smtClean="0">
                  <a:solidFill>
                    <a:schemeClr val="bg2"/>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7950535" y="4518585"/>
              <a:ext cx="905135" cy="967673"/>
            </a:xfrm>
            <a:prstGeom prst="rect">
              <a:avLst/>
            </a:prstGeom>
            <a:noFill/>
          </p:spPr>
          <p:txBody>
            <a:bodyPr wrap="square" lIns="0" tIns="0" rIns="0" bIns="0" rtlCol="0">
              <a:spAutoFit/>
            </a:bodyPr>
            <a:lstStyle/>
            <a:p>
              <a:pPr algn="just">
                <a:lnSpc>
                  <a:spcPct val="120000"/>
                </a:lnSpc>
                <a:spcBef>
                  <a:spcPts val="0"/>
                </a:spcBef>
                <a:spcAft>
                  <a:spcPts val="0"/>
                </a:spcAft>
              </a:pPr>
              <a:r>
                <a:rPr lang="en-US" altLang="zh-CN" sz="800" dirty="0" smtClean="0">
                  <a:solidFill>
                    <a:schemeClr val="bg2"/>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33" name="Straight Connector 32"/>
          <p:cNvCxnSpPr/>
          <p:nvPr/>
        </p:nvCxnSpPr>
        <p:spPr>
          <a:xfrm>
            <a:off x="5211827" y="2640207"/>
            <a:ext cx="1049855" cy="0"/>
          </a:xfrm>
          <a:prstGeom prst="line">
            <a:avLst/>
          </a:prstGeom>
          <a:ln w="63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211826" y="3962130"/>
            <a:ext cx="1909905" cy="0"/>
          </a:xfrm>
          <a:prstGeom prst="line">
            <a:avLst/>
          </a:prstGeom>
          <a:ln w="63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150359" y="5209290"/>
            <a:ext cx="2777345" cy="0"/>
          </a:xfrm>
          <a:prstGeom prst="line">
            <a:avLst/>
          </a:prstGeom>
          <a:ln w="63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4256092" y="3563636"/>
            <a:ext cx="796987" cy="796987"/>
            <a:chOff x="4035292" y="3379040"/>
            <a:chExt cx="755703" cy="755703"/>
          </a:xfrm>
        </p:grpSpPr>
        <p:sp>
          <p:nvSpPr>
            <p:cNvPr id="55" name="Oval 54"/>
            <p:cNvSpPr/>
            <p:nvPr/>
          </p:nvSpPr>
          <p:spPr>
            <a:xfrm>
              <a:off x="4035292" y="3379040"/>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7" name="Group 56"/>
            <p:cNvGrpSpPr/>
            <p:nvPr/>
          </p:nvGrpSpPr>
          <p:grpSpPr>
            <a:xfrm>
              <a:off x="4217239" y="3566835"/>
              <a:ext cx="383755" cy="384412"/>
              <a:chOff x="9145588" y="4435475"/>
              <a:chExt cx="464344" cy="465138"/>
            </a:xfrm>
            <a:solidFill>
              <a:schemeClr val="bg2"/>
            </a:solidFill>
          </p:grpSpPr>
          <p:sp>
            <p:nvSpPr>
              <p:cNvPr id="58"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4" name="Group 23"/>
          <p:cNvGrpSpPr/>
          <p:nvPr/>
        </p:nvGrpSpPr>
        <p:grpSpPr>
          <a:xfrm>
            <a:off x="4256092" y="4810797"/>
            <a:ext cx="796987" cy="796987"/>
            <a:chOff x="4035292" y="4561598"/>
            <a:chExt cx="755703" cy="755703"/>
          </a:xfrm>
        </p:grpSpPr>
        <p:sp>
          <p:nvSpPr>
            <p:cNvPr id="56" name="Oval 55"/>
            <p:cNvSpPr/>
            <p:nvPr/>
          </p:nvSpPr>
          <p:spPr>
            <a:xfrm>
              <a:off x="4035292" y="4561598"/>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7" name="Group 66"/>
            <p:cNvGrpSpPr/>
            <p:nvPr/>
          </p:nvGrpSpPr>
          <p:grpSpPr>
            <a:xfrm>
              <a:off x="4290009" y="4747243"/>
              <a:ext cx="263709" cy="384412"/>
              <a:chOff x="3582988" y="3510757"/>
              <a:chExt cx="319088" cy="465138"/>
            </a:xfrm>
            <a:solidFill>
              <a:schemeClr val="bg2"/>
            </a:solidFill>
          </p:grpSpPr>
          <p:sp>
            <p:nvSpPr>
              <p:cNvPr id="68"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8" name="Group 17"/>
          <p:cNvGrpSpPr/>
          <p:nvPr/>
        </p:nvGrpSpPr>
        <p:grpSpPr>
          <a:xfrm>
            <a:off x="4256092" y="2241714"/>
            <a:ext cx="796987" cy="796987"/>
            <a:chOff x="4035292" y="2125593"/>
            <a:chExt cx="755703" cy="755703"/>
          </a:xfrm>
        </p:grpSpPr>
        <p:sp>
          <p:nvSpPr>
            <p:cNvPr id="40" name="Oval 39"/>
            <p:cNvSpPr/>
            <p:nvPr/>
          </p:nvSpPr>
          <p:spPr>
            <a:xfrm>
              <a:off x="4035292" y="2125593"/>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0" name="Group 69"/>
            <p:cNvGrpSpPr/>
            <p:nvPr/>
          </p:nvGrpSpPr>
          <p:grpSpPr>
            <a:xfrm>
              <a:off x="4221265" y="2311566"/>
              <a:ext cx="383755" cy="383755"/>
              <a:chOff x="4439444" y="1652588"/>
              <a:chExt cx="464344" cy="464344"/>
            </a:xfrm>
            <a:solidFill>
              <a:schemeClr val="bg2"/>
            </a:solidFill>
          </p:grpSpPr>
          <p:sp>
            <p:nvSpPr>
              <p:cNvPr id="71"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just" defTabSz="241082" hangingPunct="0">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77" name="Group 76"/>
          <p:cNvGrpSpPr/>
          <p:nvPr/>
        </p:nvGrpSpPr>
        <p:grpSpPr>
          <a:xfrm>
            <a:off x="2021427" y="2095085"/>
            <a:ext cx="2093702" cy="750315"/>
            <a:chOff x="195396" y="2043090"/>
            <a:chExt cx="3704492" cy="711448"/>
          </a:xfrm>
        </p:grpSpPr>
        <p:sp>
          <p:nvSpPr>
            <p:cNvPr id="75" name="TextBox 74"/>
            <p:cNvSpPr txBox="1"/>
            <p:nvPr/>
          </p:nvSpPr>
          <p:spPr>
            <a:xfrm>
              <a:off x="1647098" y="2043090"/>
              <a:ext cx="2223638" cy="223982"/>
            </a:xfrm>
            <a:prstGeom prst="rect">
              <a:avLst/>
            </a:prstGeom>
            <a:noFill/>
          </p:spPr>
          <p:txBody>
            <a:bodyPr wrap="none" lIns="0" tIns="0" rIns="0" bIns="0" rtlCol="0">
              <a:spAutoFit/>
            </a:bodyPr>
            <a:lstStyle/>
            <a:p>
              <a:pPr algn="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Rectangle 75"/>
            <p:cNvSpPr/>
            <p:nvPr/>
          </p:nvSpPr>
          <p:spPr>
            <a:xfrm>
              <a:off x="195396" y="2347187"/>
              <a:ext cx="3704492" cy="407351"/>
            </a:xfrm>
            <a:prstGeom prst="rect">
              <a:avLst/>
            </a:prstGeom>
          </p:spPr>
          <p:txBody>
            <a:bodyPr wrap="square" lIns="0" tIns="0" rIns="0" bIns="0">
              <a:spAutoFit/>
            </a:bodyPr>
            <a:lstStyle/>
            <a:p>
              <a:pPr algn="r">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8" name="Group 77"/>
          <p:cNvGrpSpPr/>
          <p:nvPr/>
        </p:nvGrpSpPr>
        <p:grpSpPr>
          <a:xfrm>
            <a:off x="2036887" y="3387238"/>
            <a:ext cx="2110194" cy="750315"/>
            <a:chOff x="195396" y="2043090"/>
            <a:chExt cx="3733672" cy="711448"/>
          </a:xfrm>
        </p:grpSpPr>
        <p:sp>
          <p:nvSpPr>
            <p:cNvPr id="79" name="TextBox 78"/>
            <p:cNvSpPr txBox="1"/>
            <p:nvPr/>
          </p:nvSpPr>
          <p:spPr>
            <a:xfrm>
              <a:off x="1705430" y="2043090"/>
              <a:ext cx="2223638" cy="223982"/>
            </a:xfrm>
            <a:prstGeom prst="rect">
              <a:avLst/>
            </a:prstGeom>
            <a:noFill/>
          </p:spPr>
          <p:txBody>
            <a:bodyPr wrap="none" lIns="0" tIns="0" rIns="0" bIns="0" rtlCol="0">
              <a:spAutoFit/>
            </a:bodyPr>
            <a:lstStyle/>
            <a:p>
              <a:pPr algn="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ectangle 79"/>
            <p:cNvSpPr/>
            <p:nvPr/>
          </p:nvSpPr>
          <p:spPr>
            <a:xfrm>
              <a:off x="195396" y="2347187"/>
              <a:ext cx="3704492" cy="407351"/>
            </a:xfrm>
            <a:prstGeom prst="rect">
              <a:avLst/>
            </a:prstGeom>
          </p:spPr>
          <p:txBody>
            <a:bodyPr wrap="square" lIns="0" tIns="0" rIns="0" bIns="0">
              <a:spAutoFit/>
            </a:bodyPr>
            <a:lstStyle/>
            <a:p>
              <a:pPr algn="r">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1" name="Group 80"/>
          <p:cNvGrpSpPr/>
          <p:nvPr/>
        </p:nvGrpSpPr>
        <p:grpSpPr>
          <a:xfrm>
            <a:off x="2063592" y="4659429"/>
            <a:ext cx="2093702" cy="750315"/>
            <a:chOff x="195396" y="2043090"/>
            <a:chExt cx="3704492" cy="711448"/>
          </a:xfrm>
        </p:grpSpPr>
        <p:sp>
          <p:nvSpPr>
            <p:cNvPr id="82" name="TextBox 81"/>
            <p:cNvSpPr txBox="1"/>
            <p:nvPr/>
          </p:nvSpPr>
          <p:spPr>
            <a:xfrm>
              <a:off x="1664565" y="2043090"/>
              <a:ext cx="2223638" cy="223982"/>
            </a:xfrm>
            <a:prstGeom prst="rect">
              <a:avLst/>
            </a:prstGeom>
            <a:noFill/>
          </p:spPr>
          <p:txBody>
            <a:bodyPr wrap="none" lIns="0" tIns="0" rIns="0" bIns="0" rtlCol="0">
              <a:spAutoFit/>
            </a:bodyPr>
            <a:lstStyle/>
            <a:p>
              <a:pPr algn="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195396" y="2347187"/>
              <a:ext cx="3704492" cy="407351"/>
            </a:xfrm>
            <a:prstGeom prst="rect">
              <a:avLst/>
            </a:prstGeom>
          </p:spPr>
          <p:txBody>
            <a:bodyPr wrap="square" lIns="0" tIns="0" rIns="0" bIns="0">
              <a:spAutoFit/>
            </a:bodyPr>
            <a:lstStyle/>
            <a:p>
              <a:pPr algn="r">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7"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12137116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right)">
                                      <p:cBhvr>
                                        <p:cTn id="12" dur="500"/>
                                        <p:tgtEl>
                                          <p:spTgt spid="33"/>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animEffect transition="in" filter="fade">
                                      <p:cBhvr>
                                        <p:cTn id="18" dur="500"/>
                                        <p:tgtEl>
                                          <p:spTgt spid="18"/>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fade">
                                      <p:cBhvr>
                                        <p:cTn id="22" dur="500"/>
                                        <p:tgtEl>
                                          <p:spTgt spid="77"/>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wipe(right)">
                                      <p:cBhvr>
                                        <p:cTn id="26" dur="500"/>
                                        <p:tgtEl>
                                          <p:spTgt spid="51"/>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fade">
                                      <p:cBhvr>
                                        <p:cTn id="36" dur="500"/>
                                        <p:tgtEl>
                                          <p:spTgt spid="78"/>
                                        </p:tgtEl>
                                      </p:cBhvr>
                                    </p:animEffect>
                                  </p:childTnLst>
                                </p:cTn>
                              </p:par>
                            </p:childTnLst>
                          </p:cTn>
                        </p:par>
                        <p:par>
                          <p:cTn id="37" fill="hold">
                            <p:stCondLst>
                              <p:cond delay="3500"/>
                            </p:stCondLst>
                            <p:childTnLst>
                              <p:par>
                                <p:cTn id="38" presetID="22" presetClass="entr" presetSubtype="2"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wipe(right)">
                                      <p:cBhvr>
                                        <p:cTn id="40" dur="500"/>
                                        <p:tgtEl>
                                          <p:spTgt spid="53"/>
                                        </p:tgtEl>
                                      </p:cBhvr>
                                    </p:animEffect>
                                  </p:childTnLst>
                                </p:cTn>
                              </p:par>
                            </p:childTnLst>
                          </p:cTn>
                        </p:par>
                        <p:par>
                          <p:cTn id="41" fill="hold">
                            <p:stCondLst>
                              <p:cond delay="4000"/>
                            </p:stCondLst>
                            <p:childTnLst>
                              <p:par>
                                <p:cTn id="42" presetID="53" presetClass="entr" presetSubtype="16"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Effect transition="in" filter="fade">
                                      <p:cBhvr>
                                        <p:cTn id="46" dur="500"/>
                                        <p:tgtEl>
                                          <p:spTgt spid="24"/>
                                        </p:tgtEl>
                                      </p:cBhvr>
                                    </p:animEffect>
                                  </p:childTnLst>
                                </p:cTn>
                              </p:par>
                            </p:childTnLst>
                          </p:cTn>
                        </p:par>
                        <p:par>
                          <p:cTn id="47" fill="hold">
                            <p:stCondLst>
                              <p:cond delay="4500"/>
                            </p:stCondLst>
                            <p:childTnLst>
                              <p:par>
                                <p:cTn id="48" presetID="10" presetClass="entr" presetSubtype="0" fill="hold" nodeType="afterEffect">
                                  <p:stCondLst>
                                    <p:cond delay="0"/>
                                  </p:stCondLst>
                                  <p:childTnLst>
                                    <p:set>
                                      <p:cBhvr>
                                        <p:cTn id="49" dur="1" fill="hold">
                                          <p:stCondLst>
                                            <p:cond delay="0"/>
                                          </p:stCondLst>
                                        </p:cTn>
                                        <p:tgtEl>
                                          <p:spTgt spid="81"/>
                                        </p:tgtEl>
                                        <p:attrNameLst>
                                          <p:attrName>style.visibility</p:attrName>
                                        </p:attrNameLst>
                                      </p:cBhvr>
                                      <p:to>
                                        <p:strVal val="visible"/>
                                      </p:to>
                                    </p:set>
                                    <p:animEffect transition="in" filter="fade">
                                      <p:cBhvr>
                                        <p:cTn id="50"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flipH="1">
            <a:off x="5166172" y="4675839"/>
            <a:ext cx="1613003" cy="1227831"/>
            <a:chOff x="4250639" y="3537480"/>
            <a:chExt cx="1529450" cy="1164230"/>
          </a:xfrm>
        </p:grpSpPr>
        <p:sp>
          <p:nvSpPr>
            <p:cNvPr id="22" name="Freeform 21"/>
            <p:cNvSpPr>
              <a:spLocks/>
            </p:cNvSpPr>
            <p:nvPr/>
          </p:nvSpPr>
          <p:spPr bwMode="auto">
            <a:xfrm>
              <a:off x="4250639" y="3537480"/>
              <a:ext cx="1529450" cy="1164230"/>
            </a:xfrm>
            <a:custGeom>
              <a:avLst/>
              <a:gdLst>
                <a:gd name="T0" fmla="*/ 192 w 813"/>
                <a:gd name="T1" fmla="*/ 556 h 619"/>
                <a:gd name="T2" fmla="*/ 637 w 813"/>
                <a:gd name="T3" fmla="*/ 535 h 619"/>
                <a:gd name="T4" fmla="*/ 637 w 813"/>
                <a:gd name="T5" fmla="*/ 535 h 619"/>
                <a:gd name="T6" fmla="*/ 783 w 813"/>
                <a:gd name="T7" fmla="*/ 348 h 619"/>
                <a:gd name="T8" fmla="*/ 575 w 813"/>
                <a:gd name="T9" fmla="*/ 31 h 619"/>
                <a:gd name="T10" fmla="*/ 258 w 813"/>
                <a:gd name="T11" fmla="*/ 238 h 619"/>
                <a:gd name="T12" fmla="*/ 342 w 813"/>
                <a:gd name="T13" fmla="*/ 494 h 619"/>
                <a:gd name="T14" fmla="*/ 220 w 813"/>
                <a:gd name="T15" fmla="*/ 472 h 619"/>
                <a:gd name="T16" fmla="*/ 241 w 813"/>
                <a:gd name="T17" fmla="*/ 408 h 619"/>
                <a:gd name="T18" fmla="*/ 0 w 813"/>
                <a:gd name="T19" fmla="*/ 379 h 619"/>
                <a:gd name="T20" fmla="*/ 171 w 813"/>
                <a:gd name="T21" fmla="*/ 619 h 619"/>
                <a:gd name="T22" fmla="*/ 192 w 813"/>
                <a:gd name="T23" fmla="*/ 556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3" h="619">
                  <a:moveTo>
                    <a:pt x="192" y="556"/>
                  </a:moveTo>
                  <a:cubicBezTo>
                    <a:pt x="319" y="598"/>
                    <a:pt x="511" y="596"/>
                    <a:pt x="637" y="535"/>
                  </a:cubicBezTo>
                  <a:cubicBezTo>
                    <a:pt x="637" y="535"/>
                    <a:pt x="638" y="536"/>
                    <a:pt x="637" y="535"/>
                  </a:cubicBezTo>
                  <a:cubicBezTo>
                    <a:pt x="710" y="500"/>
                    <a:pt x="765" y="432"/>
                    <a:pt x="783" y="348"/>
                  </a:cubicBezTo>
                  <a:cubicBezTo>
                    <a:pt x="813" y="203"/>
                    <a:pt x="720" y="61"/>
                    <a:pt x="575" y="31"/>
                  </a:cubicBezTo>
                  <a:cubicBezTo>
                    <a:pt x="430" y="0"/>
                    <a:pt x="288" y="93"/>
                    <a:pt x="258" y="238"/>
                  </a:cubicBezTo>
                  <a:cubicBezTo>
                    <a:pt x="237" y="336"/>
                    <a:pt x="273" y="432"/>
                    <a:pt x="342" y="494"/>
                  </a:cubicBezTo>
                  <a:cubicBezTo>
                    <a:pt x="301" y="492"/>
                    <a:pt x="260" y="485"/>
                    <a:pt x="220" y="472"/>
                  </a:cubicBezTo>
                  <a:cubicBezTo>
                    <a:pt x="227" y="451"/>
                    <a:pt x="234" y="429"/>
                    <a:pt x="241" y="408"/>
                  </a:cubicBezTo>
                  <a:cubicBezTo>
                    <a:pt x="170" y="424"/>
                    <a:pt x="85" y="418"/>
                    <a:pt x="0" y="379"/>
                  </a:cubicBezTo>
                  <a:cubicBezTo>
                    <a:pt x="30" y="468"/>
                    <a:pt x="87" y="553"/>
                    <a:pt x="171" y="619"/>
                  </a:cubicBezTo>
                  <a:cubicBezTo>
                    <a:pt x="178" y="598"/>
                    <a:pt x="185" y="577"/>
                    <a:pt x="192" y="556"/>
                  </a:cubicBez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Oval 22"/>
            <p:cNvSpPr/>
            <p:nvPr/>
          </p:nvSpPr>
          <p:spPr>
            <a:xfrm>
              <a:off x="4946647" y="3804569"/>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1849"/>
            <p:cNvSpPr/>
            <p:nvPr/>
          </p:nvSpPr>
          <p:spPr>
            <a:xfrm flipH="1">
              <a:off x="5071935" y="3959885"/>
              <a:ext cx="329565" cy="265088"/>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Helvetica Light"/>
                  <a:ea typeface="Helvetica Light"/>
                  <a:cs typeface="Helvetica Light"/>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43"/>
          <p:cNvGrpSpPr/>
          <p:nvPr/>
        </p:nvGrpSpPr>
        <p:grpSpPr>
          <a:xfrm>
            <a:off x="6596806" y="4323682"/>
            <a:ext cx="1476228" cy="1403910"/>
            <a:chOff x="6254758" y="3535584"/>
            <a:chExt cx="1399760" cy="1331188"/>
          </a:xfrm>
        </p:grpSpPr>
        <p:grpSp>
          <p:nvGrpSpPr>
            <p:cNvPr id="16" name="Group 15"/>
            <p:cNvGrpSpPr/>
            <p:nvPr/>
          </p:nvGrpSpPr>
          <p:grpSpPr>
            <a:xfrm flipH="1">
              <a:off x="6254758" y="3535584"/>
              <a:ext cx="1399760" cy="1331188"/>
              <a:chOff x="3023802" y="3203565"/>
              <a:chExt cx="1399760" cy="1331188"/>
            </a:xfrm>
          </p:grpSpPr>
          <p:sp>
            <p:nvSpPr>
              <p:cNvPr id="17" name="Freeform 20"/>
              <p:cNvSpPr>
                <a:spLocks/>
              </p:cNvSpPr>
              <p:nvPr/>
            </p:nvSpPr>
            <p:spPr bwMode="auto">
              <a:xfrm>
                <a:off x="3023802" y="3203565"/>
                <a:ext cx="1399760" cy="1331188"/>
              </a:xfrm>
              <a:custGeom>
                <a:avLst/>
                <a:gdLst>
                  <a:gd name="T0" fmla="*/ 66 w 745"/>
                  <a:gd name="T1" fmla="*/ 251 h 708"/>
                  <a:gd name="T2" fmla="*/ 284 w 745"/>
                  <a:gd name="T3" fmla="*/ 640 h 708"/>
                  <a:gd name="T4" fmla="*/ 284 w 745"/>
                  <a:gd name="T5" fmla="*/ 640 h 708"/>
                  <a:gd name="T6" fmla="*/ 517 w 745"/>
                  <a:gd name="T7" fmla="*/ 686 h 708"/>
                  <a:gd name="T8" fmla="*/ 707 w 745"/>
                  <a:gd name="T9" fmla="*/ 358 h 708"/>
                  <a:gd name="T10" fmla="*/ 379 w 745"/>
                  <a:gd name="T11" fmla="*/ 167 h 708"/>
                  <a:gd name="T12" fmla="*/ 189 w 745"/>
                  <a:gd name="T13" fmla="*/ 357 h 708"/>
                  <a:gd name="T14" fmla="*/ 154 w 745"/>
                  <a:gd name="T15" fmla="*/ 239 h 708"/>
                  <a:gd name="T16" fmla="*/ 220 w 745"/>
                  <a:gd name="T17" fmla="*/ 229 h 708"/>
                  <a:gd name="T18" fmla="*/ 138 w 745"/>
                  <a:gd name="T19" fmla="*/ 0 h 708"/>
                  <a:gd name="T20" fmla="*/ 0 w 745"/>
                  <a:gd name="T21" fmla="*/ 261 h 708"/>
                  <a:gd name="T22" fmla="*/ 66 w 745"/>
                  <a:gd name="T23" fmla="*/ 251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5" h="708">
                    <a:moveTo>
                      <a:pt x="66" y="251"/>
                    </a:moveTo>
                    <a:cubicBezTo>
                      <a:pt x="85" y="383"/>
                      <a:pt x="172" y="554"/>
                      <a:pt x="284" y="640"/>
                    </a:cubicBezTo>
                    <a:cubicBezTo>
                      <a:pt x="284" y="639"/>
                      <a:pt x="283" y="640"/>
                      <a:pt x="284" y="640"/>
                    </a:cubicBezTo>
                    <a:cubicBezTo>
                      <a:pt x="347" y="689"/>
                      <a:pt x="433" y="708"/>
                      <a:pt x="517" y="686"/>
                    </a:cubicBezTo>
                    <a:cubicBezTo>
                      <a:pt x="660" y="648"/>
                      <a:pt x="745" y="501"/>
                      <a:pt x="707" y="358"/>
                    </a:cubicBezTo>
                    <a:cubicBezTo>
                      <a:pt x="669" y="215"/>
                      <a:pt x="522" y="129"/>
                      <a:pt x="379" y="167"/>
                    </a:cubicBezTo>
                    <a:cubicBezTo>
                      <a:pt x="283" y="193"/>
                      <a:pt x="213" y="268"/>
                      <a:pt x="189" y="357"/>
                    </a:cubicBezTo>
                    <a:cubicBezTo>
                      <a:pt x="171" y="320"/>
                      <a:pt x="160" y="280"/>
                      <a:pt x="154" y="239"/>
                    </a:cubicBezTo>
                    <a:cubicBezTo>
                      <a:pt x="176" y="235"/>
                      <a:pt x="198" y="232"/>
                      <a:pt x="220" y="229"/>
                    </a:cubicBezTo>
                    <a:cubicBezTo>
                      <a:pt x="174" y="172"/>
                      <a:pt x="141" y="94"/>
                      <a:pt x="138" y="0"/>
                    </a:cubicBezTo>
                    <a:cubicBezTo>
                      <a:pt x="72" y="66"/>
                      <a:pt x="22" y="156"/>
                      <a:pt x="0" y="261"/>
                    </a:cubicBezTo>
                    <a:cubicBezTo>
                      <a:pt x="22" y="258"/>
                      <a:pt x="44" y="254"/>
                      <a:pt x="66" y="251"/>
                    </a:cubicBez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Oval 19"/>
              <p:cNvSpPr/>
              <p:nvPr/>
            </p:nvSpPr>
            <p:spPr>
              <a:xfrm>
                <a:off x="3596074" y="3732211"/>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3" name="Shape 2671"/>
            <p:cNvSpPr/>
            <p:nvPr/>
          </p:nvSpPr>
          <p:spPr>
            <a:xfrm>
              <a:off x="6705147" y="4201178"/>
              <a:ext cx="203005" cy="286010"/>
            </a:xfrm>
            <a:custGeom>
              <a:avLst/>
              <a:gdLst/>
              <a:ahLst/>
              <a:cxnLst>
                <a:cxn ang="0">
                  <a:pos x="wd2" y="hd2"/>
                </a:cxn>
                <a:cxn ang="5400000">
                  <a:pos x="wd2" y="hd2"/>
                </a:cxn>
                <a:cxn ang="10800000">
                  <a:pos x="wd2" y="hd2"/>
                </a:cxn>
                <a:cxn ang="16200000">
                  <a:pos x="wd2" y="hd2"/>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Helvetica Light"/>
                  <a:ea typeface="Helvetica Light"/>
                  <a:cs typeface="Helvetica Light"/>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Group 45"/>
          <p:cNvGrpSpPr/>
          <p:nvPr/>
        </p:nvGrpSpPr>
        <p:grpSpPr>
          <a:xfrm>
            <a:off x="4779428" y="3281361"/>
            <a:ext cx="1183812" cy="1649162"/>
            <a:chOff x="4531519" y="2547255"/>
            <a:chExt cx="1122491" cy="1563736"/>
          </a:xfrm>
        </p:grpSpPr>
        <p:grpSp>
          <p:nvGrpSpPr>
            <p:cNvPr id="25" name="Group 24"/>
            <p:cNvGrpSpPr/>
            <p:nvPr/>
          </p:nvGrpSpPr>
          <p:grpSpPr>
            <a:xfrm flipH="1">
              <a:off x="4531519" y="2547255"/>
              <a:ext cx="1122491" cy="1563736"/>
              <a:chOff x="5024310" y="2215236"/>
              <a:chExt cx="1122491" cy="1563736"/>
            </a:xfrm>
          </p:grpSpPr>
          <p:sp>
            <p:nvSpPr>
              <p:cNvPr id="26" name="Freeform 22"/>
              <p:cNvSpPr>
                <a:spLocks/>
              </p:cNvSpPr>
              <p:nvPr/>
            </p:nvSpPr>
            <p:spPr bwMode="auto">
              <a:xfrm>
                <a:off x="5024310" y="2215236"/>
                <a:ext cx="1122491" cy="1563736"/>
              </a:xfrm>
              <a:custGeom>
                <a:avLst/>
                <a:gdLst>
                  <a:gd name="T0" fmla="*/ 477 w 597"/>
                  <a:gd name="T1" fmla="*/ 690 h 831"/>
                  <a:gd name="T2" fmla="*/ 570 w 597"/>
                  <a:gd name="T3" fmla="*/ 255 h 831"/>
                  <a:gd name="T4" fmla="*/ 570 w 597"/>
                  <a:gd name="T5" fmla="*/ 255 h 831"/>
                  <a:gd name="T6" fmla="*/ 426 w 597"/>
                  <a:gd name="T7" fmla="*/ 66 h 831"/>
                  <a:gd name="T8" fmla="*/ 66 w 597"/>
                  <a:gd name="T9" fmla="*/ 186 h 831"/>
                  <a:gd name="T10" fmla="*/ 186 w 597"/>
                  <a:gd name="T11" fmla="*/ 546 h 831"/>
                  <a:gd name="T12" fmla="*/ 454 w 597"/>
                  <a:gd name="T13" fmla="*/ 529 h 831"/>
                  <a:gd name="T14" fmla="*/ 402 w 597"/>
                  <a:gd name="T15" fmla="*/ 642 h 831"/>
                  <a:gd name="T16" fmla="*/ 346 w 597"/>
                  <a:gd name="T17" fmla="*/ 605 h 831"/>
                  <a:gd name="T18" fmla="*/ 256 w 597"/>
                  <a:gd name="T19" fmla="*/ 831 h 831"/>
                  <a:gd name="T20" fmla="*/ 532 w 597"/>
                  <a:gd name="T21" fmla="*/ 727 h 831"/>
                  <a:gd name="T22" fmla="*/ 477 w 597"/>
                  <a:gd name="T23" fmla="*/ 690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7" h="831">
                    <a:moveTo>
                      <a:pt x="477" y="690"/>
                    </a:moveTo>
                    <a:cubicBezTo>
                      <a:pt x="550" y="578"/>
                      <a:pt x="597" y="392"/>
                      <a:pt x="570" y="255"/>
                    </a:cubicBezTo>
                    <a:cubicBezTo>
                      <a:pt x="569" y="255"/>
                      <a:pt x="571" y="254"/>
                      <a:pt x="570" y="255"/>
                    </a:cubicBezTo>
                    <a:cubicBezTo>
                      <a:pt x="554" y="176"/>
                      <a:pt x="503" y="105"/>
                      <a:pt x="426" y="66"/>
                    </a:cubicBezTo>
                    <a:cubicBezTo>
                      <a:pt x="293" y="0"/>
                      <a:pt x="132" y="54"/>
                      <a:pt x="66" y="186"/>
                    </a:cubicBezTo>
                    <a:cubicBezTo>
                      <a:pt x="0" y="319"/>
                      <a:pt x="54" y="480"/>
                      <a:pt x="186" y="546"/>
                    </a:cubicBezTo>
                    <a:cubicBezTo>
                      <a:pt x="275" y="590"/>
                      <a:pt x="377" y="581"/>
                      <a:pt x="454" y="529"/>
                    </a:cubicBezTo>
                    <a:cubicBezTo>
                      <a:pt x="442" y="569"/>
                      <a:pt x="425" y="607"/>
                      <a:pt x="402" y="642"/>
                    </a:cubicBezTo>
                    <a:cubicBezTo>
                      <a:pt x="383" y="630"/>
                      <a:pt x="365" y="617"/>
                      <a:pt x="346" y="605"/>
                    </a:cubicBezTo>
                    <a:cubicBezTo>
                      <a:pt x="343" y="678"/>
                      <a:pt x="316" y="759"/>
                      <a:pt x="256" y="831"/>
                    </a:cubicBezTo>
                    <a:cubicBezTo>
                      <a:pt x="350" y="825"/>
                      <a:pt x="446" y="791"/>
                      <a:pt x="532" y="727"/>
                    </a:cubicBezTo>
                    <a:cubicBezTo>
                      <a:pt x="514" y="715"/>
                      <a:pt x="495" y="702"/>
                      <a:pt x="477" y="690"/>
                    </a:cubicBez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Oval 26"/>
              <p:cNvSpPr/>
              <p:nvPr/>
            </p:nvSpPr>
            <p:spPr>
              <a:xfrm>
                <a:off x="5318921" y="2519887"/>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5" name="AutoShape 24"/>
            <p:cNvSpPr>
              <a:spLocks/>
            </p:cNvSpPr>
            <p:nvPr/>
          </p:nvSpPr>
          <p:spPr bwMode="auto">
            <a:xfrm>
              <a:off x="4943243" y="2987043"/>
              <a:ext cx="281119" cy="280917"/>
            </a:xfrm>
            <a:custGeom>
              <a:avLst/>
              <a:gdLst>
                <a:gd name="T0" fmla="*/ 16823 w 19689"/>
                <a:gd name="T1" fmla="*/ 2867 h 19689"/>
                <a:gd name="T2" fmla="*/ 2867 w 19689"/>
                <a:gd name="T3" fmla="*/ 2867 h 19689"/>
                <a:gd name="T4" fmla="*/ 2867 w 19689"/>
                <a:gd name="T5" fmla="*/ 16823 h 19689"/>
                <a:gd name="T6" fmla="*/ 16823 w 19689"/>
                <a:gd name="T7" fmla="*/ 16823 h 19689"/>
                <a:gd name="T8" fmla="*/ 16823 w 19689"/>
                <a:gd name="T9" fmla="*/ 2867 h 19689"/>
                <a:gd name="T10" fmla="*/ 11507 w 19689"/>
                <a:gd name="T11" fmla="*/ 12670 h 19689"/>
                <a:gd name="T12" fmla="*/ 6522 w 19689"/>
                <a:gd name="T13" fmla="*/ 15494 h 19689"/>
                <a:gd name="T14" fmla="*/ 6522 w 19689"/>
                <a:gd name="T15" fmla="*/ 9845 h 19689"/>
                <a:gd name="T16" fmla="*/ 6522 w 19689"/>
                <a:gd name="T17" fmla="*/ 4030 h 19689"/>
                <a:gd name="T18" fmla="*/ 11507 w 19689"/>
                <a:gd name="T19" fmla="*/ 7020 h 19689"/>
                <a:gd name="T20" fmla="*/ 16325 w 19689"/>
                <a:gd name="T21" fmla="*/ 9845 h 19689"/>
                <a:gd name="T22" fmla="*/ 11507 w 19689"/>
                <a:gd name="T23" fmla="*/ 12670 h 19689"/>
                <a:gd name="T24" fmla="*/ 11507 w 19689"/>
                <a:gd name="T25" fmla="*/ 12670 h 19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689" h="19689">
                  <a:moveTo>
                    <a:pt x="16823" y="2867"/>
                  </a:moveTo>
                  <a:cubicBezTo>
                    <a:pt x="12836" y="-955"/>
                    <a:pt x="6688" y="-955"/>
                    <a:pt x="2867" y="2867"/>
                  </a:cubicBezTo>
                  <a:cubicBezTo>
                    <a:pt x="-955" y="6688"/>
                    <a:pt x="-955" y="13002"/>
                    <a:pt x="2867" y="16823"/>
                  </a:cubicBezTo>
                  <a:cubicBezTo>
                    <a:pt x="6688" y="20645"/>
                    <a:pt x="12836" y="20645"/>
                    <a:pt x="16823" y="16823"/>
                  </a:cubicBezTo>
                  <a:cubicBezTo>
                    <a:pt x="20645" y="13002"/>
                    <a:pt x="20645" y="6688"/>
                    <a:pt x="16823" y="2867"/>
                  </a:cubicBezTo>
                  <a:close/>
                  <a:moveTo>
                    <a:pt x="11507" y="12670"/>
                  </a:moveTo>
                  <a:cubicBezTo>
                    <a:pt x="6522" y="15494"/>
                    <a:pt x="6522" y="15494"/>
                    <a:pt x="6522" y="15494"/>
                  </a:cubicBezTo>
                  <a:cubicBezTo>
                    <a:pt x="6522" y="9845"/>
                    <a:pt x="6522" y="9845"/>
                    <a:pt x="6522" y="9845"/>
                  </a:cubicBezTo>
                  <a:cubicBezTo>
                    <a:pt x="6522" y="4030"/>
                    <a:pt x="6522" y="4030"/>
                    <a:pt x="6522" y="4030"/>
                  </a:cubicBezTo>
                  <a:cubicBezTo>
                    <a:pt x="11507" y="7020"/>
                    <a:pt x="11507" y="7020"/>
                    <a:pt x="11507" y="7020"/>
                  </a:cubicBezTo>
                  <a:cubicBezTo>
                    <a:pt x="16325" y="9845"/>
                    <a:pt x="16325" y="9845"/>
                    <a:pt x="16325" y="9845"/>
                  </a:cubicBezTo>
                  <a:lnTo>
                    <a:pt x="11507" y="12670"/>
                  </a:lnTo>
                  <a:close/>
                  <a:moveTo>
                    <a:pt x="11507" y="12670"/>
                  </a:moveTo>
                </a:path>
              </a:pathLst>
            </a:custGeom>
            <a:solidFill>
              <a:schemeClr val="bg1"/>
            </a:solidFill>
            <a:ln>
              <a:noFill/>
            </a:ln>
            <a:extLst/>
          </p:spPr>
          <p:txBody>
            <a:bodyPr lIns="0" tIns="0" rIns="0" bIns="0"/>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345393" y="2518880"/>
            <a:ext cx="1608287" cy="1135076"/>
            <a:chOff x="5068168" y="1824270"/>
            <a:chExt cx="1524978" cy="1076279"/>
          </a:xfrm>
        </p:grpSpPr>
        <p:grpSp>
          <p:nvGrpSpPr>
            <p:cNvPr id="29" name="Group 28"/>
            <p:cNvGrpSpPr/>
            <p:nvPr/>
          </p:nvGrpSpPr>
          <p:grpSpPr>
            <a:xfrm flipH="1">
              <a:off x="5068168" y="1824270"/>
              <a:ext cx="1524978" cy="1076279"/>
              <a:chOff x="4085174" y="1492251"/>
              <a:chExt cx="1524978" cy="1076279"/>
            </a:xfrm>
          </p:grpSpPr>
          <p:sp>
            <p:nvSpPr>
              <p:cNvPr id="30" name="Freeform 23"/>
              <p:cNvSpPr>
                <a:spLocks/>
              </p:cNvSpPr>
              <p:nvPr/>
            </p:nvSpPr>
            <p:spPr bwMode="auto">
              <a:xfrm>
                <a:off x="4085174" y="1492251"/>
                <a:ext cx="1524978" cy="1076279"/>
              </a:xfrm>
              <a:custGeom>
                <a:avLst/>
                <a:gdLst>
                  <a:gd name="T0" fmla="*/ 714 w 811"/>
                  <a:gd name="T1" fmla="*/ 209 h 573"/>
                  <a:gd name="T2" fmla="*/ 318 w 811"/>
                  <a:gd name="T3" fmla="*/ 6 h 573"/>
                  <a:gd name="T4" fmla="*/ 318 w 811"/>
                  <a:gd name="T5" fmla="*/ 6 h 573"/>
                  <a:gd name="T6" fmla="*/ 98 w 811"/>
                  <a:gd name="T7" fmla="*/ 97 h 573"/>
                  <a:gd name="T8" fmla="*/ 121 w 811"/>
                  <a:gd name="T9" fmla="*/ 475 h 573"/>
                  <a:gd name="T10" fmla="*/ 500 w 811"/>
                  <a:gd name="T11" fmla="*/ 452 h 573"/>
                  <a:gd name="T12" fmla="*/ 553 w 811"/>
                  <a:gd name="T13" fmla="*/ 189 h 573"/>
                  <a:gd name="T14" fmla="*/ 648 w 811"/>
                  <a:gd name="T15" fmla="*/ 268 h 573"/>
                  <a:gd name="T16" fmla="*/ 598 w 811"/>
                  <a:gd name="T17" fmla="*/ 313 h 573"/>
                  <a:gd name="T18" fmla="*/ 793 w 811"/>
                  <a:gd name="T19" fmla="*/ 458 h 573"/>
                  <a:gd name="T20" fmla="*/ 764 w 811"/>
                  <a:gd name="T21" fmla="*/ 164 h 573"/>
                  <a:gd name="T22" fmla="*/ 714 w 811"/>
                  <a:gd name="T23" fmla="*/ 209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1" h="573">
                    <a:moveTo>
                      <a:pt x="714" y="209"/>
                    </a:moveTo>
                    <a:cubicBezTo>
                      <a:pt x="625" y="109"/>
                      <a:pt x="458" y="16"/>
                      <a:pt x="318" y="6"/>
                    </a:cubicBezTo>
                    <a:cubicBezTo>
                      <a:pt x="317" y="7"/>
                      <a:pt x="318" y="5"/>
                      <a:pt x="318" y="6"/>
                    </a:cubicBezTo>
                    <a:cubicBezTo>
                      <a:pt x="237" y="0"/>
                      <a:pt x="156" y="32"/>
                      <a:pt x="98" y="97"/>
                    </a:cubicBezTo>
                    <a:cubicBezTo>
                      <a:pt x="0" y="207"/>
                      <a:pt x="10" y="377"/>
                      <a:pt x="121" y="475"/>
                    </a:cubicBezTo>
                    <a:cubicBezTo>
                      <a:pt x="232" y="573"/>
                      <a:pt x="401" y="563"/>
                      <a:pt x="500" y="452"/>
                    </a:cubicBezTo>
                    <a:cubicBezTo>
                      <a:pt x="566" y="378"/>
                      <a:pt x="583" y="277"/>
                      <a:pt x="553" y="189"/>
                    </a:cubicBezTo>
                    <a:cubicBezTo>
                      <a:pt x="588" y="211"/>
                      <a:pt x="620" y="237"/>
                      <a:pt x="648" y="268"/>
                    </a:cubicBezTo>
                    <a:cubicBezTo>
                      <a:pt x="631" y="283"/>
                      <a:pt x="615" y="298"/>
                      <a:pt x="598" y="313"/>
                    </a:cubicBezTo>
                    <a:cubicBezTo>
                      <a:pt x="668" y="335"/>
                      <a:pt x="738" y="382"/>
                      <a:pt x="793" y="458"/>
                    </a:cubicBezTo>
                    <a:cubicBezTo>
                      <a:pt x="811" y="367"/>
                      <a:pt x="803" y="264"/>
                      <a:pt x="764" y="164"/>
                    </a:cubicBezTo>
                    <a:cubicBezTo>
                      <a:pt x="747" y="179"/>
                      <a:pt x="731" y="194"/>
                      <a:pt x="714" y="209"/>
                    </a:cubicBezTo>
                    <a:close/>
                  </a:path>
                </a:pathLst>
              </a:custGeom>
              <a:solidFill>
                <a:schemeClr val="accent5"/>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30"/>
              <p:cNvSpPr/>
              <p:nvPr/>
            </p:nvSpPr>
            <p:spPr>
              <a:xfrm>
                <a:off x="4366880" y="1741826"/>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7" name="Shape 819"/>
            <p:cNvSpPr/>
            <p:nvPr/>
          </p:nvSpPr>
          <p:spPr>
            <a:xfrm>
              <a:off x="5903979" y="2201089"/>
              <a:ext cx="263729" cy="296704"/>
            </a:xfrm>
            <a:custGeom>
              <a:avLst/>
              <a:gdLst/>
              <a:ahLst/>
              <a:cxnLst>
                <a:cxn ang="0">
                  <a:pos x="wd2" y="hd2"/>
                </a:cxn>
                <a:cxn ang="5400000">
                  <a:pos x="wd2" y="hd2"/>
                </a:cxn>
                <a:cxn ang="10800000">
                  <a:pos x="wd2" y="hd2"/>
                </a:cxn>
                <a:cxn ang="16200000">
                  <a:pos x="wd2" y="hd2"/>
                </a:cxn>
              </a:cxnLst>
              <a:rect l="0" t="0" r="r" b="b"/>
              <a:pathLst>
                <a:path w="21600" h="20959" extrusionOk="0">
                  <a:moveTo>
                    <a:pt x="4049" y="7519"/>
                  </a:moveTo>
                  <a:cubicBezTo>
                    <a:pt x="3162" y="7519"/>
                    <a:pt x="0" y="7985"/>
                    <a:pt x="0" y="11154"/>
                  </a:cubicBezTo>
                  <a:lnTo>
                    <a:pt x="0" y="16799"/>
                  </a:lnTo>
                  <a:cubicBezTo>
                    <a:pt x="0" y="19968"/>
                    <a:pt x="3162" y="20318"/>
                    <a:pt x="4049" y="20318"/>
                  </a:cubicBezTo>
                  <a:cubicBezTo>
                    <a:pt x="4937" y="20318"/>
                    <a:pt x="2699" y="19651"/>
                    <a:pt x="2699" y="17687"/>
                  </a:cubicBezTo>
                  <a:lnTo>
                    <a:pt x="2699" y="10267"/>
                  </a:lnTo>
                  <a:cubicBezTo>
                    <a:pt x="2699" y="8207"/>
                    <a:pt x="4937" y="7519"/>
                    <a:pt x="4049" y="7519"/>
                  </a:cubicBezTo>
                  <a:close/>
                  <a:moveTo>
                    <a:pt x="15725" y="7408"/>
                  </a:moveTo>
                  <a:cubicBezTo>
                    <a:pt x="15548" y="6995"/>
                    <a:pt x="20503" y="3177"/>
                    <a:pt x="17612" y="83"/>
                  </a:cubicBezTo>
                  <a:cubicBezTo>
                    <a:pt x="16934" y="-641"/>
                    <a:pt x="14641" y="3547"/>
                    <a:pt x="11381" y="5443"/>
                  </a:cubicBezTo>
                  <a:cubicBezTo>
                    <a:pt x="9583" y="6489"/>
                    <a:pt x="5399" y="8716"/>
                    <a:pt x="5399" y="9946"/>
                  </a:cubicBezTo>
                  <a:lnTo>
                    <a:pt x="5399" y="17911"/>
                  </a:lnTo>
                  <a:cubicBezTo>
                    <a:pt x="5399" y="19392"/>
                    <a:pt x="12033" y="20959"/>
                    <a:pt x="17076" y="20959"/>
                  </a:cubicBezTo>
                  <a:cubicBezTo>
                    <a:pt x="18923" y="20959"/>
                    <a:pt x="21600" y="10974"/>
                    <a:pt x="21600" y="9387"/>
                  </a:cubicBezTo>
                  <a:cubicBezTo>
                    <a:pt x="21600" y="7795"/>
                    <a:pt x="15902" y="7823"/>
                    <a:pt x="15725" y="7408"/>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mn-lt"/>
                  <a:ea typeface="+mn-ea"/>
                  <a:cs typeface="+mn-cs"/>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49"/>
          <p:cNvGrpSpPr/>
          <p:nvPr/>
        </p:nvGrpSpPr>
        <p:grpSpPr>
          <a:xfrm>
            <a:off x="6837343" y="3009383"/>
            <a:ext cx="1241980" cy="1550118"/>
            <a:chOff x="6482835" y="2289366"/>
            <a:chExt cx="1177646" cy="1469822"/>
          </a:xfrm>
        </p:grpSpPr>
        <p:grpSp>
          <p:nvGrpSpPr>
            <p:cNvPr id="36" name="Group 35"/>
            <p:cNvGrpSpPr/>
            <p:nvPr/>
          </p:nvGrpSpPr>
          <p:grpSpPr>
            <a:xfrm flipH="1">
              <a:off x="6482835" y="2289366"/>
              <a:ext cx="1177646" cy="1469822"/>
              <a:chOff x="3017839" y="1957347"/>
              <a:chExt cx="1177646" cy="1469822"/>
            </a:xfrm>
          </p:grpSpPr>
          <p:sp>
            <p:nvSpPr>
              <p:cNvPr id="37" name="Freeform 19"/>
              <p:cNvSpPr>
                <a:spLocks/>
              </p:cNvSpPr>
              <p:nvPr/>
            </p:nvSpPr>
            <p:spPr bwMode="auto">
              <a:xfrm>
                <a:off x="3017839" y="1957347"/>
                <a:ext cx="1177646" cy="1469822"/>
              </a:xfrm>
              <a:custGeom>
                <a:avLst/>
                <a:gdLst>
                  <a:gd name="T0" fmla="*/ 365 w 626"/>
                  <a:gd name="T1" fmla="*/ 64 h 781"/>
                  <a:gd name="T2" fmla="*/ 34 w 626"/>
                  <a:gd name="T3" fmla="*/ 362 h 781"/>
                  <a:gd name="T4" fmla="*/ 34 w 626"/>
                  <a:gd name="T5" fmla="*/ 362 h 781"/>
                  <a:gd name="T6" fmla="*/ 40 w 626"/>
                  <a:gd name="T7" fmla="*/ 599 h 781"/>
                  <a:gd name="T8" fmla="*/ 401 w 626"/>
                  <a:gd name="T9" fmla="*/ 713 h 781"/>
                  <a:gd name="T10" fmla="*/ 515 w 626"/>
                  <a:gd name="T11" fmla="*/ 351 h 781"/>
                  <a:gd name="T12" fmla="*/ 288 w 626"/>
                  <a:gd name="T13" fmla="*/ 207 h 781"/>
                  <a:gd name="T14" fmla="*/ 397 w 626"/>
                  <a:gd name="T15" fmla="*/ 147 h 781"/>
                  <a:gd name="T16" fmla="*/ 421 w 626"/>
                  <a:gd name="T17" fmla="*/ 209 h 781"/>
                  <a:gd name="T18" fmla="*/ 626 w 626"/>
                  <a:gd name="T19" fmla="*/ 79 h 781"/>
                  <a:gd name="T20" fmla="*/ 341 w 626"/>
                  <a:gd name="T21" fmla="*/ 2 h 781"/>
                  <a:gd name="T22" fmla="*/ 365 w 626"/>
                  <a:gd name="T23" fmla="*/ 64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6" h="781">
                    <a:moveTo>
                      <a:pt x="365" y="64"/>
                    </a:moveTo>
                    <a:cubicBezTo>
                      <a:pt x="240" y="112"/>
                      <a:pt x="93" y="235"/>
                      <a:pt x="34" y="362"/>
                    </a:cubicBezTo>
                    <a:cubicBezTo>
                      <a:pt x="34" y="362"/>
                      <a:pt x="33" y="362"/>
                      <a:pt x="34" y="362"/>
                    </a:cubicBezTo>
                    <a:cubicBezTo>
                      <a:pt x="0" y="435"/>
                      <a:pt x="0" y="522"/>
                      <a:pt x="40" y="599"/>
                    </a:cubicBezTo>
                    <a:cubicBezTo>
                      <a:pt x="108" y="730"/>
                      <a:pt x="270" y="781"/>
                      <a:pt x="401" y="713"/>
                    </a:cubicBezTo>
                    <a:cubicBezTo>
                      <a:pt x="533" y="645"/>
                      <a:pt x="584" y="483"/>
                      <a:pt x="515" y="351"/>
                    </a:cubicBezTo>
                    <a:cubicBezTo>
                      <a:pt x="469" y="263"/>
                      <a:pt x="381" y="211"/>
                      <a:pt x="288" y="207"/>
                    </a:cubicBezTo>
                    <a:cubicBezTo>
                      <a:pt x="321" y="182"/>
                      <a:pt x="358" y="162"/>
                      <a:pt x="397" y="147"/>
                    </a:cubicBezTo>
                    <a:cubicBezTo>
                      <a:pt x="405" y="168"/>
                      <a:pt x="413" y="189"/>
                      <a:pt x="421" y="209"/>
                    </a:cubicBezTo>
                    <a:cubicBezTo>
                      <a:pt x="466" y="152"/>
                      <a:pt x="535" y="103"/>
                      <a:pt x="626" y="79"/>
                    </a:cubicBezTo>
                    <a:cubicBezTo>
                      <a:pt x="547" y="30"/>
                      <a:pt x="448" y="0"/>
                      <a:pt x="341" y="2"/>
                    </a:cubicBezTo>
                    <a:cubicBezTo>
                      <a:pt x="349" y="22"/>
                      <a:pt x="357" y="43"/>
                      <a:pt x="365" y="64"/>
                    </a:cubicBez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3262699" y="2568530"/>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Shape 617"/>
            <p:cNvSpPr/>
            <p:nvPr/>
          </p:nvSpPr>
          <p:spPr>
            <a:xfrm>
              <a:off x="7049343" y="3024277"/>
              <a:ext cx="181363" cy="298191"/>
            </a:xfrm>
            <a:custGeom>
              <a:avLst/>
              <a:gdLst/>
              <a:ahLst/>
              <a:cxnLst>
                <a:cxn ang="0">
                  <a:pos x="wd2" y="hd2"/>
                </a:cxn>
                <a:cxn ang="5400000">
                  <a:pos x="wd2" y="hd2"/>
                </a:cxn>
                <a:cxn ang="10800000">
                  <a:pos x="wd2" y="hd2"/>
                </a:cxn>
                <a:cxn ang="16200000">
                  <a:pos x="wd2" y="hd2"/>
                </a:cxn>
              </a:cxnLst>
              <a:rect l="0" t="0" r="r" b="b"/>
              <a:pathLst>
                <a:path w="21600" h="21600" extrusionOk="0">
                  <a:moveTo>
                    <a:pt x="11767" y="10800"/>
                  </a:moveTo>
                  <a:cubicBezTo>
                    <a:pt x="11767" y="12089"/>
                    <a:pt x="13688" y="12918"/>
                    <a:pt x="15722" y="14025"/>
                  </a:cubicBezTo>
                  <a:cubicBezTo>
                    <a:pt x="17208" y="14834"/>
                    <a:pt x="19243" y="15942"/>
                    <a:pt x="19243" y="16656"/>
                  </a:cubicBezTo>
                  <a:lnTo>
                    <a:pt x="19243" y="18090"/>
                  </a:lnTo>
                  <a:cubicBezTo>
                    <a:pt x="17373" y="17569"/>
                    <a:pt x="11777" y="17058"/>
                    <a:pt x="11777" y="15387"/>
                  </a:cubicBezTo>
                  <a:cubicBezTo>
                    <a:pt x="11777" y="14540"/>
                    <a:pt x="9823" y="14540"/>
                    <a:pt x="9823" y="15387"/>
                  </a:cubicBezTo>
                  <a:cubicBezTo>
                    <a:pt x="9823" y="17058"/>
                    <a:pt x="4224" y="17569"/>
                    <a:pt x="2357" y="18090"/>
                  </a:cubicBezTo>
                  <a:lnTo>
                    <a:pt x="2357" y="16656"/>
                  </a:lnTo>
                  <a:cubicBezTo>
                    <a:pt x="2357" y="15942"/>
                    <a:pt x="4392" y="14834"/>
                    <a:pt x="5878" y="14025"/>
                  </a:cubicBezTo>
                  <a:cubicBezTo>
                    <a:pt x="7912" y="12918"/>
                    <a:pt x="9833" y="12089"/>
                    <a:pt x="9833" y="10800"/>
                  </a:cubicBezTo>
                  <a:cubicBezTo>
                    <a:pt x="9833" y="9511"/>
                    <a:pt x="7912" y="8682"/>
                    <a:pt x="5878" y="7575"/>
                  </a:cubicBezTo>
                  <a:cubicBezTo>
                    <a:pt x="4392" y="6766"/>
                    <a:pt x="2357" y="5658"/>
                    <a:pt x="2357" y="4944"/>
                  </a:cubicBezTo>
                  <a:lnTo>
                    <a:pt x="2264" y="3865"/>
                  </a:lnTo>
                  <a:cubicBezTo>
                    <a:pt x="4243" y="4462"/>
                    <a:pt x="7380" y="5030"/>
                    <a:pt x="10799" y="5030"/>
                  </a:cubicBezTo>
                  <a:cubicBezTo>
                    <a:pt x="14220" y="5030"/>
                    <a:pt x="17371" y="4462"/>
                    <a:pt x="19350" y="3865"/>
                  </a:cubicBezTo>
                  <a:lnTo>
                    <a:pt x="19243" y="4944"/>
                  </a:lnTo>
                  <a:cubicBezTo>
                    <a:pt x="19243" y="5658"/>
                    <a:pt x="17208" y="6766"/>
                    <a:pt x="15722" y="7575"/>
                  </a:cubicBezTo>
                  <a:cubicBezTo>
                    <a:pt x="13688" y="8682"/>
                    <a:pt x="11767" y="9511"/>
                    <a:pt x="11767" y="10800"/>
                  </a:cubicBezTo>
                  <a:close/>
                  <a:moveTo>
                    <a:pt x="2970" y="2515"/>
                  </a:moveTo>
                  <a:cubicBezTo>
                    <a:pt x="4313" y="2042"/>
                    <a:pt x="6830" y="1346"/>
                    <a:pt x="10906" y="1346"/>
                  </a:cubicBezTo>
                  <a:cubicBezTo>
                    <a:pt x="14981" y="1346"/>
                    <a:pt x="18632" y="2515"/>
                    <a:pt x="18632" y="2515"/>
                  </a:cubicBezTo>
                  <a:cubicBezTo>
                    <a:pt x="18904" y="2609"/>
                    <a:pt x="19979" y="2930"/>
                    <a:pt x="19243" y="3173"/>
                  </a:cubicBezTo>
                  <a:cubicBezTo>
                    <a:pt x="17626" y="3709"/>
                    <a:pt x="14463" y="4274"/>
                    <a:pt x="10799" y="4274"/>
                  </a:cubicBezTo>
                  <a:cubicBezTo>
                    <a:pt x="7137" y="4274"/>
                    <a:pt x="4080" y="3652"/>
                    <a:pt x="2462" y="3115"/>
                  </a:cubicBezTo>
                  <a:cubicBezTo>
                    <a:pt x="1728" y="2871"/>
                    <a:pt x="2970" y="2515"/>
                    <a:pt x="2970" y="2515"/>
                  </a:cubicBezTo>
                  <a:close/>
                  <a:moveTo>
                    <a:pt x="21600" y="4944"/>
                  </a:moveTo>
                  <a:cubicBezTo>
                    <a:pt x="21600" y="2633"/>
                    <a:pt x="21600" y="2407"/>
                    <a:pt x="21600" y="2407"/>
                  </a:cubicBezTo>
                  <a:cubicBezTo>
                    <a:pt x="21600" y="1555"/>
                    <a:pt x="16765" y="0"/>
                    <a:pt x="10799" y="0"/>
                  </a:cubicBezTo>
                  <a:cubicBezTo>
                    <a:pt x="4835" y="0"/>
                    <a:pt x="0" y="1555"/>
                    <a:pt x="0" y="2407"/>
                  </a:cubicBezTo>
                  <a:cubicBezTo>
                    <a:pt x="0" y="2407"/>
                    <a:pt x="0" y="2633"/>
                    <a:pt x="0" y="4944"/>
                  </a:cubicBezTo>
                  <a:cubicBezTo>
                    <a:pt x="0" y="7255"/>
                    <a:pt x="7476" y="9164"/>
                    <a:pt x="7476" y="10800"/>
                  </a:cubicBezTo>
                  <a:cubicBezTo>
                    <a:pt x="7476" y="12436"/>
                    <a:pt x="0" y="14345"/>
                    <a:pt x="0" y="16656"/>
                  </a:cubicBezTo>
                  <a:cubicBezTo>
                    <a:pt x="0" y="18967"/>
                    <a:pt x="0" y="19193"/>
                    <a:pt x="0" y="19193"/>
                  </a:cubicBezTo>
                  <a:cubicBezTo>
                    <a:pt x="0" y="20045"/>
                    <a:pt x="4835" y="21600"/>
                    <a:pt x="10799" y="21600"/>
                  </a:cubicBezTo>
                  <a:cubicBezTo>
                    <a:pt x="16765" y="21600"/>
                    <a:pt x="21600" y="20045"/>
                    <a:pt x="21600" y="19193"/>
                  </a:cubicBezTo>
                  <a:cubicBezTo>
                    <a:pt x="21600" y="19193"/>
                    <a:pt x="21600" y="18967"/>
                    <a:pt x="21600" y="16656"/>
                  </a:cubicBezTo>
                  <a:cubicBezTo>
                    <a:pt x="21600" y="14345"/>
                    <a:pt x="14122" y="12436"/>
                    <a:pt x="14122" y="10800"/>
                  </a:cubicBezTo>
                  <a:cubicBezTo>
                    <a:pt x="14122" y="9164"/>
                    <a:pt x="21600" y="7255"/>
                    <a:pt x="21600" y="4944"/>
                  </a:cubicBezTo>
                  <a:close/>
                </a:path>
              </a:pathLst>
            </a:custGeom>
            <a:solidFill>
              <a:srgbClr val="FFFFFF"/>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100" b="1">
                  <a:latin typeface="Kontrapunkt Bob Bold"/>
                  <a:ea typeface="Kontrapunkt Bob Bold"/>
                  <a:cs typeface="Kontrapunkt Bob Bold"/>
                  <a:sym typeface="Kontrapunkt Bob Bold"/>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Text Placeholder 8"/>
          <p:cNvSpPr txBox="1">
            <a:spLocks/>
          </p:cNvSpPr>
          <p:nvPr/>
        </p:nvSpPr>
        <p:spPr>
          <a:xfrm>
            <a:off x="2070909" y="2573548"/>
            <a:ext cx="2036887"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 Placeholder 9"/>
          <p:cNvSpPr txBox="1">
            <a:spLocks/>
          </p:cNvSpPr>
          <p:nvPr/>
        </p:nvSpPr>
        <p:spPr>
          <a:xfrm>
            <a:off x="2070909" y="2869703"/>
            <a:ext cx="2309650"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 Placeholder 8"/>
          <p:cNvSpPr txBox="1">
            <a:spLocks/>
          </p:cNvSpPr>
          <p:nvPr/>
        </p:nvSpPr>
        <p:spPr>
          <a:xfrm>
            <a:off x="2070909" y="3800686"/>
            <a:ext cx="2036887"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 Placeholder 9"/>
          <p:cNvSpPr txBox="1">
            <a:spLocks/>
          </p:cNvSpPr>
          <p:nvPr/>
        </p:nvSpPr>
        <p:spPr>
          <a:xfrm>
            <a:off x="2070909" y="4098428"/>
            <a:ext cx="2309650"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 Placeholder 8"/>
          <p:cNvSpPr txBox="1">
            <a:spLocks/>
          </p:cNvSpPr>
          <p:nvPr/>
        </p:nvSpPr>
        <p:spPr>
          <a:xfrm>
            <a:off x="2070909" y="4967498"/>
            <a:ext cx="2036887"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 Placeholder 9"/>
          <p:cNvSpPr txBox="1">
            <a:spLocks/>
          </p:cNvSpPr>
          <p:nvPr/>
        </p:nvSpPr>
        <p:spPr>
          <a:xfrm>
            <a:off x="2070909" y="5265241"/>
            <a:ext cx="2309650"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 Placeholder 8"/>
          <p:cNvSpPr txBox="1">
            <a:spLocks/>
          </p:cNvSpPr>
          <p:nvPr/>
        </p:nvSpPr>
        <p:spPr>
          <a:xfrm>
            <a:off x="8475474" y="2552911"/>
            <a:ext cx="2043112"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 Placeholder 9"/>
          <p:cNvSpPr txBox="1">
            <a:spLocks/>
          </p:cNvSpPr>
          <p:nvPr/>
        </p:nvSpPr>
        <p:spPr>
          <a:xfrm>
            <a:off x="8475473" y="2850652"/>
            <a:ext cx="2316709"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 Placeholder 8"/>
          <p:cNvSpPr txBox="1">
            <a:spLocks/>
          </p:cNvSpPr>
          <p:nvPr/>
        </p:nvSpPr>
        <p:spPr>
          <a:xfrm>
            <a:off x="8475474" y="3780048"/>
            <a:ext cx="2043112"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 Placeholder 9"/>
          <p:cNvSpPr txBox="1">
            <a:spLocks/>
          </p:cNvSpPr>
          <p:nvPr/>
        </p:nvSpPr>
        <p:spPr>
          <a:xfrm>
            <a:off x="8475473" y="4077790"/>
            <a:ext cx="2316709"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2957274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right)">
                                      <p:cBhvr>
                                        <p:cTn id="7" dur="500"/>
                                        <p:tgtEl>
                                          <p:spTgt spid="4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down)">
                                      <p:cBhvr>
                                        <p:cTn id="19" dur="500"/>
                                        <p:tgtEl>
                                          <p:spTgt spid="44"/>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wipe(down)">
                                      <p:cBhvr>
                                        <p:cTn id="23" dur="500"/>
                                        <p:tgtEl>
                                          <p:spTgt spid="5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2">
                                            <p:txEl>
                                              <p:pRg st="0" end="0"/>
                                            </p:txEl>
                                          </p:spTgt>
                                        </p:tgtEl>
                                        <p:attrNameLst>
                                          <p:attrName>style.visibility</p:attrName>
                                        </p:attrNameLst>
                                      </p:cBhvr>
                                      <p:to>
                                        <p:strVal val="visible"/>
                                      </p:to>
                                    </p:set>
                                    <p:animEffect transition="in" filter="fade">
                                      <p:cBhvr>
                                        <p:cTn id="27" dur="500"/>
                                        <p:tgtEl>
                                          <p:spTgt spid="32">
                                            <p:txEl>
                                              <p:pRg st="0" end="0"/>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3">
                                            <p:txEl>
                                              <p:pRg st="0" end="0"/>
                                            </p:txEl>
                                          </p:spTgt>
                                        </p:tgtEl>
                                        <p:attrNameLst>
                                          <p:attrName>style.visibility</p:attrName>
                                        </p:attrNameLst>
                                      </p:cBhvr>
                                      <p:to>
                                        <p:strVal val="visible"/>
                                      </p:to>
                                    </p:set>
                                    <p:animEffect transition="in" filter="fade">
                                      <p:cBhvr>
                                        <p:cTn id="31" dur="500"/>
                                        <p:tgtEl>
                                          <p:spTgt spid="33">
                                            <p:txEl>
                                              <p:pRg st="0" end="0"/>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4">
                                            <p:txEl>
                                              <p:pRg st="0" end="0"/>
                                            </p:txEl>
                                          </p:spTgt>
                                        </p:tgtEl>
                                        <p:attrNameLst>
                                          <p:attrName>style.visibility</p:attrName>
                                        </p:attrNameLst>
                                      </p:cBhvr>
                                      <p:to>
                                        <p:strVal val="visible"/>
                                      </p:to>
                                    </p:set>
                                    <p:animEffect transition="in" filter="fade">
                                      <p:cBhvr>
                                        <p:cTn id="35" dur="500"/>
                                        <p:tgtEl>
                                          <p:spTgt spid="34">
                                            <p:txEl>
                                              <p:pRg st="0" end="0"/>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5">
                                            <p:txEl>
                                              <p:pRg st="0" end="0"/>
                                            </p:txEl>
                                          </p:spTgt>
                                        </p:tgtEl>
                                        <p:attrNameLst>
                                          <p:attrName>style.visibility</p:attrName>
                                        </p:attrNameLst>
                                      </p:cBhvr>
                                      <p:to>
                                        <p:strVal val="visible"/>
                                      </p:to>
                                    </p:set>
                                    <p:animEffect transition="in" filter="fade">
                                      <p:cBhvr>
                                        <p:cTn id="39" dur="500"/>
                                        <p:tgtEl>
                                          <p:spTgt spid="35">
                                            <p:txEl>
                                              <p:pRg st="0" end="0"/>
                                            </p:txEl>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9">
                                            <p:txEl>
                                              <p:pRg st="0" end="0"/>
                                            </p:txEl>
                                          </p:spTgt>
                                        </p:tgtEl>
                                        <p:attrNameLst>
                                          <p:attrName>style.visibility</p:attrName>
                                        </p:attrNameLst>
                                      </p:cBhvr>
                                      <p:to>
                                        <p:strVal val="visible"/>
                                      </p:to>
                                    </p:set>
                                    <p:animEffect transition="in" filter="fade">
                                      <p:cBhvr>
                                        <p:cTn id="43" dur="500"/>
                                        <p:tgtEl>
                                          <p:spTgt spid="39">
                                            <p:txEl>
                                              <p:pRg st="0" end="0"/>
                                            </p:txEl>
                                          </p:spTgt>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40">
                                            <p:txEl>
                                              <p:pRg st="0" end="0"/>
                                            </p:txEl>
                                          </p:spTgt>
                                        </p:tgtEl>
                                        <p:attrNameLst>
                                          <p:attrName>style.visibility</p:attrName>
                                        </p:attrNameLst>
                                      </p:cBhvr>
                                      <p:to>
                                        <p:strVal val="visible"/>
                                      </p:to>
                                    </p:set>
                                    <p:animEffect transition="in" filter="fade">
                                      <p:cBhvr>
                                        <p:cTn id="47" dur="500"/>
                                        <p:tgtEl>
                                          <p:spTgt spid="40">
                                            <p:txEl>
                                              <p:pRg st="0" end="0"/>
                                            </p:txEl>
                                          </p:spTgt>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41">
                                            <p:txEl>
                                              <p:pRg st="0" end="0"/>
                                            </p:txEl>
                                          </p:spTgt>
                                        </p:tgtEl>
                                        <p:attrNameLst>
                                          <p:attrName>style.visibility</p:attrName>
                                        </p:attrNameLst>
                                      </p:cBhvr>
                                      <p:to>
                                        <p:strVal val="visible"/>
                                      </p:to>
                                    </p:set>
                                    <p:animEffect transition="in" filter="fade">
                                      <p:cBhvr>
                                        <p:cTn id="51" dur="500"/>
                                        <p:tgtEl>
                                          <p:spTgt spid="41">
                                            <p:txEl>
                                              <p:pRg st="0" end="0"/>
                                            </p:txEl>
                                          </p:spTgt>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42">
                                            <p:txEl>
                                              <p:pRg st="0" end="0"/>
                                            </p:txEl>
                                          </p:spTgt>
                                        </p:tgtEl>
                                        <p:attrNameLst>
                                          <p:attrName>style.visibility</p:attrName>
                                        </p:attrNameLst>
                                      </p:cBhvr>
                                      <p:to>
                                        <p:strVal val="visible"/>
                                      </p:to>
                                    </p:set>
                                    <p:animEffect transition="in" filter="fade">
                                      <p:cBhvr>
                                        <p:cTn id="55" dur="500"/>
                                        <p:tgtEl>
                                          <p:spTgt spid="42">
                                            <p:txEl>
                                              <p:pRg st="0" end="0"/>
                                            </p:txEl>
                                          </p:spTgt>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1">
                                            <p:txEl>
                                              <p:pRg st="0" end="0"/>
                                            </p:txEl>
                                          </p:spTgt>
                                        </p:tgtEl>
                                        <p:attrNameLst>
                                          <p:attrName>style.visibility</p:attrName>
                                        </p:attrNameLst>
                                      </p:cBhvr>
                                      <p:to>
                                        <p:strVal val="visible"/>
                                      </p:to>
                                    </p:set>
                                    <p:animEffect transition="in" filter="fade">
                                      <p:cBhvr>
                                        <p:cTn id="59" dur="500"/>
                                        <p:tgtEl>
                                          <p:spTgt spid="51">
                                            <p:txEl>
                                              <p:pRg st="0" end="0"/>
                                            </p:txEl>
                                          </p:spTgt>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52">
                                            <p:txEl>
                                              <p:pRg st="0" end="0"/>
                                            </p:txEl>
                                          </p:spTgt>
                                        </p:tgtEl>
                                        <p:attrNameLst>
                                          <p:attrName>style.visibility</p:attrName>
                                        </p:attrNameLst>
                                      </p:cBhvr>
                                      <p:to>
                                        <p:strVal val="visible"/>
                                      </p:to>
                                    </p:set>
                                    <p:animEffect transition="in" filter="fade">
                                      <p:cBhvr>
                                        <p:cTn id="63" dur="500"/>
                                        <p:tgtEl>
                                          <p:spTgt spid="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p"/>
      <p:bldP spid="33" grpId="0" build="p"/>
      <p:bldP spid="34" grpId="0" build="p"/>
      <p:bldP spid="35" grpId="0" build="p"/>
      <p:bldP spid="39" grpId="0" build="p"/>
      <p:bldP spid="40" grpId="0" build="p"/>
      <p:bldP spid="41" grpId="0" build="p"/>
      <p:bldP spid="42" grpId="0" build="p"/>
      <p:bldP spid="51" grpId="0" build="p"/>
      <p:bldP spid="5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a:spLocks noChangeAspect="1"/>
          </p:cNvSpPr>
          <p:nvPr/>
        </p:nvSpPr>
        <p:spPr>
          <a:xfrm>
            <a:off x="5794845" y="3422115"/>
            <a:ext cx="591001" cy="591002"/>
          </a:xfrm>
          <a:prstGeom prst="roundRect">
            <a:avLst/>
          </a:prstGeom>
          <a:solidFill>
            <a:schemeClr val="accent2"/>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lnSpc>
                <a:spcPct val="120000"/>
              </a:lnSpc>
              <a:spcBef>
                <a:spcPts val="0"/>
              </a:spcBef>
              <a:spcAft>
                <a:spcPts val="0"/>
              </a:spcAft>
              <a:defRPr/>
            </a:pPr>
            <a:r>
              <a:rPr lang="en-US" altLang="zh-CN" sz="14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03</a:t>
            </a:r>
            <a:endParaRPr lang="zh-CN" altLang="zh-CN"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ounded Rectangle 11"/>
          <p:cNvSpPr>
            <a:spLocks noChangeAspect="1"/>
          </p:cNvSpPr>
          <p:nvPr/>
        </p:nvSpPr>
        <p:spPr>
          <a:xfrm>
            <a:off x="5793170" y="4175517"/>
            <a:ext cx="592675" cy="592675"/>
          </a:xfrm>
          <a:prstGeom prst="roundRect">
            <a:avLst/>
          </a:prstGeom>
          <a:solidFill>
            <a:schemeClr val="accent3"/>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lnSpc>
                <a:spcPct val="120000"/>
              </a:lnSpc>
              <a:spcBef>
                <a:spcPts val="0"/>
              </a:spcBef>
              <a:spcAft>
                <a:spcPts val="0"/>
              </a:spcAft>
              <a:defRPr/>
            </a:pPr>
            <a:r>
              <a:rPr lang="en-US" altLang="zh-CN" sz="14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05</a:t>
            </a:r>
            <a:endParaRPr lang="zh-CN" altLang="zh-CN"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ounded Rectangle 14"/>
          <p:cNvSpPr>
            <a:spLocks noChangeAspect="1"/>
          </p:cNvSpPr>
          <p:nvPr/>
        </p:nvSpPr>
        <p:spPr>
          <a:xfrm>
            <a:off x="5806564" y="2662018"/>
            <a:ext cx="592675" cy="592675"/>
          </a:xfrm>
          <a:prstGeom prst="roundRect">
            <a:avLst/>
          </a:prstGeom>
          <a:solidFill>
            <a:schemeClr val="accent1"/>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lnSpc>
                <a:spcPct val="120000"/>
              </a:lnSpc>
              <a:spcBef>
                <a:spcPts val="0"/>
              </a:spcBef>
              <a:spcAft>
                <a:spcPts val="0"/>
              </a:spcAft>
              <a:defRPr/>
            </a:pPr>
            <a:r>
              <a:rPr lang="en-US" altLang="zh-CN" sz="14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zh-CN"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ounded Rectangle 16"/>
          <p:cNvSpPr>
            <a:spLocks noChangeAspect="1"/>
          </p:cNvSpPr>
          <p:nvPr/>
        </p:nvSpPr>
        <p:spPr>
          <a:xfrm>
            <a:off x="9242073" y="3425463"/>
            <a:ext cx="592675" cy="591002"/>
          </a:xfrm>
          <a:prstGeom prst="roundRect">
            <a:avLst/>
          </a:prstGeom>
          <a:solidFill>
            <a:schemeClr val="accent5"/>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lnSpc>
                <a:spcPct val="120000"/>
              </a:lnSpc>
              <a:spcBef>
                <a:spcPts val="0"/>
              </a:spcBef>
              <a:spcAft>
                <a:spcPts val="0"/>
              </a:spcAft>
              <a:defRPr/>
            </a:pPr>
            <a:r>
              <a:rPr lang="en-US" altLang="zh-CN" sz="14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04</a:t>
            </a:r>
            <a:endParaRPr lang="zh-CN" altLang="zh-CN"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ounded Rectangle 17"/>
          <p:cNvSpPr>
            <a:spLocks noChangeAspect="1"/>
          </p:cNvSpPr>
          <p:nvPr/>
        </p:nvSpPr>
        <p:spPr>
          <a:xfrm>
            <a:off x="9240399" y="4178865"/>
            <a:ext cx="592675" cy="592675"/>
          </a:xfrm>
          <a:prstGeom prst="roundRect">
            <a:avLst/>
          </a:prstGeom>
          <a:solidFill>
            <a:schemeClr val="accent6"/>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lnSpc>
                <a:spcPct val="120000"/>
              </a:lnSpc>
              <a:spcBef>
                <a:spcPts val="0"/>
              </a:spcBef>
              <a:spcAft>
                <a:spcPts val="0"/>
              </a:spcAft>
              <a:defRPr/>
            </a:pPr>
            <a:r>
              <a:rPr lang="en-US" altLang="zh-CN" sz="14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06</a:t>
            </a:r>
            <a:endParaRPr lang="zh-CN" altLang="zh-CN"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ounded Rectangle 23"/>
          <p:cNvSpPr>
            <a:spLocks noChangeAspect="1"/>
          </p:cNvSpPr>
          <p:nvPr/>
        </p:nvSpPr>
        <p:spPr>
          <a:xfrm>
            <a:off x="9253793" y="2665366"/>
            <a:ext cx="592675" cy="592675"/>
          </a:xfrm>
          <a:prstGeom prst="roundRect">
            <a:avLst/>
          </a:prstGeom>
          <a:solidFill>
            <a:schemeClr val="accent4"/>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lnSpc>
                <a:spcPct val="120000"/>
              </a:lnSpc>
              <a:spcBef>
                <a:spcPts val="0"/>
              </a:spcBef>
              <a:spcAft>
                <a:spcPts val="0"/>
              </a:spcAft>
              <a:defRPr/>
            </a:pPr>
            <a:r>
              <a:rPr lang="en-US" altLang="zh-CN" sz="14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zh-CN"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25"/>
          <p:cNvGrpSpPr>
            <a:grpSpLocks/>
          </p:cNvGrpSpPr>
          <p:nvPr/>
        </p:nvGrpSpPr>
        <p:grpSpPr bwMode="auto">
          <a:xfrm>
            <a:off x="6466208" y="2646645"/>
            <a:ext cx="2123407" cy="2236563"/>
            <a:chOff x="7045224" y="2078155"/>
            <a:chExt cx="4137667" cy="2121840"/>
          </a:xfrm>
        </p:grpSpPr>
        <p:sp>
          <p:nvSpPr>
            <p:cNvPr id="33816" name="TextBox 26"/>
            <p:cNvSpPr txBox="1">
              <a:spLocks noChangeArrowheads="1"/>
            </p:cNvSpPr>
            <p:nvPr/>
          </p:nvSpPr>
          <p:spPr bwMode="auto">
            <a:xfrm>
              <a:off x="7045224" y="2078155"/>
              <a:ext cx="4137667" cy="66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200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eaLnBrk="1" hangingPunct="1">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7" name="TextBox 27"/>
            <p:cNvSpPr txBox="1">
              <a:spLocks noChangeArrowheads="1"/>
            </p:cNvSpPr>
            <p:nvPr/>
          </p:nvSpPr>
          <p:spPr bwMode="auto">
            <a:xfrm>
              <a:off x="7045224" y="3534259"/>
              <a:ext cx="4137667" cy="66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200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eaLnBrk="1" hangingPunct="1">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8" name="TextBox 29"/>
            <p:cNvSpPr txBox="1">
              <a:spLocks noChangeArrowheads="1"/>
            </p:cNvSpPr>
            <p:nvPr/>
          </p:nvSpPr>
          <p:spPr bwMode="auto">
            <a:xfrm>
              <a:off x="7045224" y="2827643"/>
              <a:ext cx="4137667" cy="66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200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eaLnBrk="1" hangingPunct="1">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0"/>
          <p:cNvGrpSpPr>
            <a:grpSpLocks/>
          </p:cNvGrpSpPr>
          <p:nvPr/>
        </p:nvGrpSpPr>
        <p:grpSpPr bwMode="auto">
          <a:xfrm>
            <a:off x="9903391" y="2653341"/>
            <a:ext cx="2142559" cy="2236662"/>
            <a:chOff x="7045224" y="2078155"/>
            <a:chExt cx="4137667" cy="2121798"/>
          </a:xfrm>
        </p:grpSpPr>
        <p:sp>
          <p:nvSpPr>
            <p:cNvPr id="33813" name="TextBox 31"/>
            <p:cNvSpPr txBox="1">
              <a:spLocks noChangeArrowheads="1"/>
            </p:cNvSpPr>
            <p:nvPr/>
          </p:nvSpPr>
          <p:spPr bwMode="auto">
            <a:xfrm>
              <a:off x="7045224" y="2078155"/>
              <a:ext cx="4137667" cy="665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200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eaLnBrk="1" hangingPunct="1">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4" name="TextBox 32"/>
            <p:cNvSpPr txBox="1">
              <a:spLocks noChangeArrowheads="1"/>
            </p:cNvSpPr>
            <p:nvPr/>
          </p:nvSpPr>
          <p:spPr bwMode="auto">
            <a:xfrm>
              <a:off x="7045224" y="3534259"/>
              <a:ext cx="4137667" cy="665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200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eaLnBrk="1" hangingPunct="1">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5" name="TextBox 34"/>
            <p:cNvSpPr txBox="1">
              <a:spLocks noChangeArrowheads="1"/>
            </p:cNvSpPr>
            <p:nvPr/>
          </p:nvSpPr>
          <p:spPr bwMode="auto">
            <a:xfrm>
              <a:off x="7045224" y="2827643"/>
              <a:ext cx="4137667" cy="665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lnSpc>
                  <a:spcPct val="1200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eaLnBrk="1" hangingPunct="1">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2"/>
          <p:cNvGrpSpPr>
            <a:grpSpLocks/>
          </p:cNvGrpSpPr>
          <p:nvPr/>
        </p:nvGrpSpPr>
        <p:grpSpPr bwMode="auto">
          <a:xfrm>
            <a:off x="728641" y="2134637"/>
            <a:ext cx="4880364" cy="3986328"/>
            <a:chOff x="3785121" y="1812417"/>
            <a:chExt cx="4627889" cy="3779783"/>
          </a:xfrm>
        </p:grpSpPr>
        <p:pic>
          <p:nvPicPr>
            <p:cNvPr id="33811" name="Picture 7"/>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785121" y="1812417"/>
              <a:ext cx="4627889" cy="3779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121695" y="1998151"/>
              <a:ext cx="3959505" cy="2484403"/>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lnSpc>
                  <a:spcPct val="120000"/>
                </a:lnSpc>
                <a:spcBef>
                  <a:spcPts val="0"/>
                </a:spcBef>
                <a:spcAft>
                  <a:spcPts val="0"/>
                </a:spcAft>
                <a:defRPr/>
              </a:pPr>
              <a:endParaRPr lang="zh-CN" altLang="zh-CN" sz="8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9"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94907476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14" presetClass="entr" presetSubtype="10" fill="hold" grpId="0" nodeType="withEffect">
                                  <p:stCondLst>
                                    <p:cond delay="350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1500"/>
                                        <p:tgtEl>
                                          <p:spTgt spid="11"/>
                                        </p:tgtEl>
                                      </p:cBhvr>
                                    </p:animEffect>
                                  </p:childTnLst>
                                </p:cTn>
                              </p:par>
                              <p:par>
                                <p:cTn id="11" presetID="14" presetClass="entr" presetSubtype="10" fill="hold" grpId="0" nodeType="withEffect">
                                  <p:stCondLst>
                                    <p:cond delay="3500"/>
                                  </p:stCondLst>
                                  <p:childTnLst>
                                    <p:set>
                                      <p:cBhvr>
                                        <p:cTn id="12" dur="1" fill="hold">
                                          <p:stCondLst>
                                            <p:cond delay="0"/>
                                          </p:stCondLst>
                                        </p:cTn>
                                        <p:tgtEl>
                                          <p:spTgt spid="12"/>
                                        </p:tgtEl>
                                        <p:attrNameLst>
                                          <p:attrName>style.visibility</p:attrName>
                                        </p:attrNameLst>
                                      </p:cBhvr>
                                      <p:to>
                                        <p:strVal val="visible"/>
                                      </p:to>
                                    </p:set>
                                    <p:animEffect transition="in" filter="randombar(horizontal)">
                                      <p:cBhvr>
                                        <p:cTn id="13" dur="1500"/>
                                        <p:tgtEl>
                                          <p:spTgt spid="12"/>
                                        </p:tgtEl>
                                      </p:cBhvr>
                                    </p:animEffect>
                                  </p:childTnLst>
                                </p:cTn>
                              </p:par>
                              <p:par>
                                <p:cTn id="14" presetID="14" presetClass="entr" presetSubtype="10" fill="hold" grpId="0" nodeType="withEffect">
                                  <p:stCondLst>
                                    <p:cond delay="350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1500"/>
                                        <p:tgtEl>
                                          <p:spTgt spid="15"/>
                                        </p:tgtEl>
                                      </p:cBhvr>
                                    </p:animEffect>
                                  </p:childTnLst>
                                </p:cTn>
                              </p:par>
                              <p:par>
                                <p:cTn id="17" presetID="14" presetClass="entr" presetSubtype="10" fill="hold" grpId="0" nodeType="withEffect">
                                  <p:stCondLst>
                                    <p:cond delay="350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1500"/>
                                        <p:tgtEl>
                                          <p:spTgt spid="17"/>
                                        </p:tgtEl>
                                      </p:cBhvr>
                                    </p:animEffect>
                                  </p:childTnLst>
                                </p:cTn>
                              </p:par>
                              <p:par>
                                <p:cTn id="20" presetID="14" presetClass="entr" presetSubtype="10" fill="hold" grpId="0" nodeType="withEffect">
                                  <p:stCondLst>
                                    <p:cond delay="350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1500"/>
                                        <p:tgtEl>
                                          <p:spTgt spid="18"/>
                                        </p:tgtEl>
                                      </p:cBhvr>
                                    </p:animEffect>
                                  </p:childTnLst>
                                </p:cTn>
                              </p:par>
                              <p:par>
                                <p:cTn id="23" presetID="14" presetClass="entr" presetSubtype="10" fill="hold" grpId="0" nodeType="withEffect">
                                  <p:stCondLst>
                                    <p:cond delay="350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1500"/>
                                        <p:tgtEl>
                                          <p:spTgt spid="24"/>
                                        </p:tgtEl>
                                      </p:cBhvr>
                                    </p:animEffect>
                                  </p:childTnLst>
                                </p:cTn>
                              </p:par>
                              <p:par>
                                <p:cTn id="26" presetID="2" presetClass="entr" presetSubtype="2" fill="hold" nodeType="withEffect">
                                  <p:stCondLst>
                                    <p:cond delay="550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1+#ppt_w/2"/>
                                          </p:val>
                                        </p:tav>
                                        <p:tav tm="100000">
                                          <p:val>
                                            <p:strVal val="#ppt_x"/>
                                          </p:val>
                                        </p:tav>
                                      </p:tavLst>
                                    </p:anim>
                                    <p:anim calcmode="lin" valueType="num">
                                      <p:cBhvr additive="base">
                                        <p:cTn id="29" dur="500" fill="hold"/>
                                        <p:tgtEl>
                                          <p:spTgt spid="4"/>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550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0-#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7" grpId="0" animBg="1"/>
      <p:bldP spid="18" grpId="0" animBg="1"/>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4464" y="2984239"/>
            <a:ext cx="4273599" cy="1264172"/>
          </a:xfrm>
          <a:prstGeom prst="roundRect">
            <a:avLst>
              <a:gd name="adj" fmla="val 50000"/>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2" name="圆角矩形 1"/>
          <p:cNvSpPr/>
          <p:nvPr/>
        </p:nvSpPr>
        <p:spPr>
          <a:xfrm>
            <a:off x="4269135" y="2984239"/>
            <a:ext cx="8589615" cy="126417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3121479" y="3145850"/>
            <a:ext cx="940950" cy="94094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6501074" y="3062324"/>
            <a:ext cx="4125737" cy="11079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4800"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589177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Hexagon 43"/>
          <p:cNvSpPr/>
          <p:nvPr/>
        </p:nvSpPr>
        <p:spPr>
          <a:xfrm>
            <a:off x="1461198" y="2634849"/>
            <a:ext cx="2948549" cy="2541855"/>
          </a:xfrm>
          <a:prstGeom prst="hexagon">
            <a:avLst/>
          </a:prstGeom>
          <a:blipFill dpi="0" rotWithShape="1">
            <a:blip r:embed="rId3" cstate="screen">
              <a:extLst>
                <a:ext uri="{28A0092B-C50C-407E-A947-70E740481C1C}">
                  <a14:useLocalDpi xmlns:a14="http://schemas.microsoft.com/office/drawing/2010/main"/>
                </a:ext>
              </a:extLst>
            </a:blip>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Hexagon 35"/>
          <p:cNvSpPr/>
          <p:nvPr/>
        </p:nvSpPr>
        <p:spPr>
          <a:xfrm>
            <a:off x="3800797" y="2634849"/>
            <a:ext cx="2948549" cy="2541855"/>
          </a:xfrm>
          <a:prstGeom prst="hexagon">
            <a:avLst/>
          </a:prstGeom>
          <a:blipFill dpi="0" rotWithShape="1">
            <a:blip r:embed="rId4" cstate="screen">
              <a:extLst>
                <a:ext uri="{28A0092B-C50C-407E-A947-70E740481C1C}">
                  <a14:useLocalDpi xmlns:a14="http://schemas.microsoft.com/office/drawing/2010/main"/>
                </a:ext>
              </a:extLst>
            </a:blip>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Hexagon 39"/>
          <p:cNvSpPr/>
          <p:nvPr/>
        </p:nvSpPr>
        <p:spPr>
          <a:xfrm>
            <a:off x="6136573" y="2634849"/>
            <a:ext cx="2948549" cy="2541855"/>
          </a:xfrm>
          <a:prstGeom prst="hexagon">
            <a:avLst/>
          </a:prstGeom>
          <a:blipFill dpi="0" rotWithShape="1">
            <a:blip r:embed="rId5" cstate="screen">
              <a:extLst>
                <a:ext uri="{28A0092B-C50C-407E-A947-70E740481C1C}">
                  <a14:useLocalDpi xmlns:a14="http://schemas.microsoft.com/office/drawing/2010/main"/>
                </a:ext>
              </a:extLst>
            </a:blip>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Hexagon 40"/>
          <p:cNvSpPr/>
          <p:nvPr/>
        </p:nvSpPr>
        <p:spPr>
          <a:xfrm>
            <a:off x="8472350" y="2634849"/>
            <a:ext cx="2948549" cy="2541855"/>
          </a:xfrm>
          <a:prstGeom prst="hexagon">
            <a:avLst/>
          </a:prstGeom>
          <a:blipFill dpi="0" rotWithShape="1">
            <a:blip r:embed="rId6" cstate="screen">
              <a:extLst>
                <a:ext uri="{28A0092B-C50C-407E-A947-70E740481C1C}">
                  <a14:useLocalDpi xmlns:a14="http://schemas.microsoft.com/office/drawing/2010/main"/>
                </a:ext>
              </a:extLst>
            </a:blip>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文本框 66"/>
          <p:cNvSpPr txBox="1">
            <a:spLocks noChangeArrowheads="1"/>
          </p:cNvSpPr>
          <p:nvPr/>
        </p:nvSpPr>
        <p:spPr bwMode="auto">
          <a:xfrm>
            <a:off x="1545689" y="5875873"/>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13"/>
          <p:cNvSpPr txBox="1">
            <a:spLocks noChangeArrowheads="1"/>
          </p:cNvSpPr>
          <p:nvPr/>
        </p:nvSpPr>
        <p:spPr bwMode="auto">
          <a:xfrm>
            <a:off x="2012143" y="5593914"/>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2" name="文本框 66"/>
          <p:cNvSpPr txBox="1">
            <a:spLocks noChangeArrowheads="1"/>
          </p:cNvSpPr>
          <p:nvPr/>
        </p:nvSpPr>
        <p:spPr bwMode="auto">
          <a:xfrm>
            <a:off x="3885288" y="1712928"/>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文本框 13"/>
          <p:cNvSpPr txBox="1">
            <a:spLocks noChangeArrowheads="1"/>
          </p:cNvSpPr>
          <p:nvPr/>
        </p:nvSpPr>
        <p:spPr bwMode="auto">
          <a:xfrm>
            <a:off x="4351742" y="1430969"/>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4" name="文本框 66"/>
          <p:cNvSpPr txBox="1">
            <a:spLocks noChangeArrowheads="1"/>
          </p:cNvSpPr>
          <p:nvPr/>
        </p:nvSpPr>
        <p:spPr bwMode="auto">
          <a:xfrm>
            <a:off x="6221063" y="5875873"/>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3"/>
          <p:cNvSpPr txBox="1">
            <a:spLocks noChangeArrowheads="1"/>
          </p:cNvSpPr>
          <p:nvPr/>
        </p:nvSpPr>
        <p:spPr bwMode="auto">
          <a:xfrm>
            <a:off x="6687518" y="5593914"/>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6" name="文本框 66"/>
          <p:cNvSpPr txBox="1">
            <a:spLocks noChangeArrowheads="1"/>
          </p:cNvSpPr>
          <p:nvPr/>
        </p:nvSpPr>
        <p:spPr bwMode="auto">
          <a:xfrm>
            <a:off x="8556840" y="1712928"/>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13"/>
          <p:cNvSpPr txBox="1">
            <a:spLocks noChangeArrowheads="1"/>
          </p:cNvSpPr>
          <p:nvPr/>
        </p:nvSpPr>
        <p:spPr bwMode="auto">
          <a:xfrm>
            <a:off x="9023295" y="1430969"/>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8"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4295435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50"/>
                                        <p:tgtEl>
                                          <p:spTgt spid="9"/>
                                        </p:tgtEl>
                                      </p:cBhvr>
                                    </p:animEffect>
                                    <p:anim calcmode="lin" valueType="num">
                                      <p:cBhvr>
                                        <p:cTn id="23" dur="750" fill="hold"/>
                                        <p:tgtEl>
                                          <p:spTgt spid="9"/>
                                        </p:tgtEl>
                                        <p:attrNameLst>
                                          <p:attrName>ppt_x</p:attrName>
                                        </p:attrNameLst>
                                      </p:cBhvr>
                                      <p:tavLst>
                                        <p:tav tm="0">
                                          <p:val>
                                            <p:strVal val="#ppt_x"/>
                                          </p:val>
                                        </p:tav>
                                        <p:tav tm="100000">
                                          <p:val>
                                            <p:strVal val="#ppt_x"/>
                                          </p:val>
                                        </p:tav>
                                      </p:tavLst>
                                    </p:anim>
                                    <p:anim calcmode="lin" valueType="num">
                                      <p:cBhvr>
                                        <p:cTn id="24" dur="75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7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750"/>
                                        <p:tgtEl>
                                          <p:spTgt spid="8"/>
                                        </p:tgtEl>
                                      </p:cBhvr>
                                    </p:animEffect>
                                    <p:anim calcmode="lin" valueType="num">
                                      <p:cBhvr>
                                        <p:cTn id="28" dur="750" fill="hold"/>
                                        <p:tgtEl>
                                          <p:spTgt spid="8"/>
                                        </p:tgtEl>
                                        <p:attrNameLst>
                                          <p:attrName>ppt_x</p:attrName>
                                        </p:attrNameLst>
                                      </p:cBhvr>
                                      <p:tavLst>
                                        <p:tav tm="0">
                                          <p:val>
                                            <p:strVal val="#ppt_x"/>
                                          </p:val>
                                        </p:tav>
                                        <p:tav tm="100000">
                                          <p:val>
                                            <p:strVal val="#ppt_x"/>
                                          </p:val>
                                        </p:tav>
                                      </p:tavLst>
                                    </p:anim>
                                    <p:anim calcmode="lin" valueType="num">
                                      <p:cBhvr>
                                        <p:cTn id="29" dur="75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750"/>
                                        <p:tgtEl>
                                          <p:spTgt spid="13"/>
                                        </p:tgtEl>
                                      </p:cBhvr>
                                    </p:animEffect>
                                    <p:anim calcmode="lin" valueType="num">
                                      <p:cBhvr>
                                        <p:cTn id="33" dur="750" fill="hold"/>
                                        <p:tgtEl>
                                          <p:spTgt spid="13"/>
                                        </p:tgtEl>
                                        <p:attrNameLst>
                                          <p:attrName>ppt_x</p:attrName>
                                        </p:attrNameLst>
                                      </p:cBhvr>
                                      <p:tavLst>
                                        <p:tav tm="0">
                                          <p:val>
                                            <p:strVal val="#ppt_x"/>
                                          </p:val>
                                        </p:tav>
                                        <p:tav tm="100000">
                                          <p:val>
                                            <p:strVal val="#ppt_x"/>
                                          </p:val>
                                        </p:tav>
                                      </p:tavLst>
                                    </p:anim>
                                    <p:anim calcmode="lin" valueType="num">
                                      <p:cBhvr>
                                        <p:cTn id="34" dur="75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70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750"/>
                                        <p:tgtEl>
                                          <p:spTgt spid="12"/>
                                        </p:tgtEl>
                                      </p:cBhvr>
                                    </p:animEffect>
                                    <p:anim calcmode="lin" valueType="num">
                                      <p:cBhvr>
                                        <p:cTn id="38" dur="750" fill="hold"/>
                                        <p:tgtEl>
                                          <p:spTgt spid="12"/>
                                        </p:tgtEl>
                                        <p:attrNameLst>
                                          <p:attrName>ppt_x</p:attrName>
                                        </p:attrNameLst>
                                      </p:cBhvr>
                                      <p:tavLst>
                                        <p:tav tm="0">
                                          <p:val>
                                            <p:strVal val="#ppt_x"/>
                                          </p:val>
                                        </p:tav>
                                        <p:tav tm="100000">
                                          <p:val>
                                            <p:strVal val="#ppt_x"/>
                                          </p:val>
                                        </p:tav>
                                      </p:tavLst>
                                    </p:anim>
                                    <p:anim calcmode="lin" valueType="num">
                                      <p:cBhvr>
                                        <p:cTn id="39" dur="75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750"/>
                                        <p:tgtEl>
                                          <p:spTgt spid="15"/>
                                        </p:tgtEl>
                                      </p:cBhvr>
                                    </p:animEffect>
                                    <p:anim calcmode="lin" valueType="num">
                                      <p:cBhvr>
                                        <p:cTn id="43" dur="750" fill="hold"/>
                                        <p:tgtEl>
                                          <p:spTgt spid="15"/>
                                        </p:tgtEl>
                                        <p:attrNameLst>
                                          <p:attrName>ppt_x</p:attrName>
                                        </p:attrNameLst>
                                      </p:cBhvr>
                                      <p:tavLst>
                                        <p:tav tm="0">
                                          <p:val>
                                            <p:strVal val="#ppt_x"/>
                                          </p:val>
                                        </p:tav>
                                        <p:tav tm="100000">
                                          <p:val>
                                            <p:strVal val="#ppt_x"/>
                                          </p:val>
                                        </p:tav>
                                      </p:tavLst>
                                    </p:anim>
                                    <p:anim calcmode="lin" valueType="num">
                                      <p:cBhvr>
                                        <p:cTn id="44" dur="75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70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750"/>
                                        <p:tgtEl>
                                          <p:spTgt spid="14"/>
                                        </p:tgtEl>
                                      </p:cBhvr>
                                    </p:animEffect>
                                    <p:anim calcmode="lin" valueType="num">
                                      <p:cBhvr>
                                        <p:cTn id="48" dur="750" fill="hold"/>
                                        <p:tgtEl>
                                          <p:spTgt spid="14"/>
                                        </p:tgtEl>
                                        <p:attrNameLst>
                                          <p:attrName>ppt_x</p:attrName>
                                        </p:attrNameLst>
                                      </p:cBhvr>
                                      <p:tavLst>
                                        <p:tav tm="0">
                                          <p:val>
                                            <p:strVal val="#ppt_x"/>
                                          </p:val>
                                        </p:tav>
                                        <p:tav tm="100000">
                                          <p:val>
                                            <p:strVal val="#ppt_x"/>
                                          </p:val>
                                        </p:tav>
                                      </p:tavLst>
                                    </p:anim>
                                    <p:anim calcmode="lin" valueType="num">
                                      <p:cBhvr>
                                        <p:cTn id="49" dur="75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750"/>
                                        <p:tgtEl>
                                          <p:spTgt spid="17"/>
                                        </p:tgtEl>
                                      </p:cBhvr>
                                    </p:animEffect>
                                    <p:anim calcmode="lin" valueType="num">
                                      <p:cBhvr>
                                        <p:cTn id="53" dur="750" fill="hold"/>
                                        <p:tgtEl>
                                          <p:spTgt spid="17"/>
                                        </p:tgtEl>
                                        <p:attrNameLst>
                                          <p:attrName>ppt_x</p:attrName>
                                        </p:attrNameLst>
                                      </p:cBhvr>
                                      <p:tavLst>
                                        <p:tav tm="0">
                                          <p:val>
                                            <p:strVal val="#ppt_x"/>
                                          </p:val>
                                        </p:tav>
                                        <p:tav tm="100000">
                                          <p:val>
                                            <p:strVal val="#ppt_x"/>
                                          </p:val>
                                        </p:tav>
                                      </p:tavLst>
                                    </p:anim>
                                    <p:anim calcmode="lin" valueType="num">
                                      <p:cBhvr>
                                        <p:cTn id="54" dur="75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70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750"/>
                                        <p:tgtEl>
                                          <p:spTgt spid="16"/>
                                        </p:tgtEl>
                                      </p:cBhvr>
                                    </p:animEffect>
                                    <p:anim calcmode="lin" valueType="num">
                                      <p:cBhvr>
                                        <p:cTn id="58" dur="750" fill="hold"/>
                                        <p:tgtEl>
                                          <p:spTgt spid="16"/>
                                        </p:tgtEl>
                                        <p:attrNameLst>
                                          <p:attrName>ppt_x</p:attrName>
                                        </p:attrNameLst>
                                      </p:cBhvr>
                                      <p:tavLst>
                                        <p:tav tm="0">
                                          <p:val>
                                            <p:strVal val="#ppt_x"/>
                                          </p:val>
                                        </p:tav>
                                        <p:tav tm="100000">
                                          <p:val>
                                            <p:strVal val="#ppt_x"/>
                                          </p:val>
                                        </p:tav>
                                      </p:tavLst>
                                    </p:anim>
                                    <p:anim calcmode="lin" valueType="num">
                                      <p:cBhvr>
                                        <p:cTn id="59"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36" grpId="0" animBg="1"/>
      <p:bldP spid="40" grpId="0" animBg="1"/>
      <p:bldP spid="41" grpId="0" animBg="1"/>
      <p:bldP spid="8" grpId="0"/>
      <p:bldP spid="9" grpId="0"/>
      <p:bldP spid="12" grpId="0"/>
      <p:bldP spid="13" grpId="0"/>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277247" y="2611226"/>
            <a:ext cx="812760" cy="3661051"/>
            <a:chOff x="5208587" y="1749425"/>
            <a:chExt cx="887413" cy="3997325"/>
          </a:xfrm>
          <a:solidFill>
            <a:schemeClr val="accent5"/>
          </a:solidFill>
        </p:grpSpPr>
        <p:sp>
          <p:nvSpPr>
            <p:cNvPr id="22" name="Freeform 31"/>
            <p:cNvSpPr>
              <a:spLocks/>
            </p:cNvSpPr>
            <p:nvPr/>
          </p:nvSpPr>
          <p:spPr bwMode="auto">
            <a:xfrm>
              <a:off x="5208587" y="2590800"/>
              <a:ext cx="887413" cy="3155950"/>
            </a:xfrm>
            <a:custGeom>
              <a:avLst/>
              <a:gdLst>
                <a:gd name="T0" fmla="*/ 278 w 278"/>
                <a:gd name="T1" fmla="*/ 152 h 991"/>
                <a:gd name="T2" fmla="*/ 278 w 278"/>
                <a:gd name="T3" fmla="*/ 0 h 991"/>
                <a:gd name="T4" fmla="*/ 191 w 278"/>
                <a:gd name="T5" fmla="*/ 0 h 991"/>
                <a:gd name="T6" fmla="*/ 0 w 278"/>
                <a:gd name="T7" fmla="*/ 189 h 991"/>
                <a:gd name="T8" fmla="*/ 0 w 278"/>
                <a:gd name="T9" fmla="*/ 190 h 991"/>
                <a:gd name="T10" fmla="*/ 0 w 278"/>
                <a:gd name="T11" fmla="*/ 454 h 991"/>
                <a:gd name="T12" fmla="*/ 46 w 278"/>
                <a:gd name="T13" fmla="*/ 501 h 991"/>
                <a:gd name="T14" fmla="*/ 93 w 278"/>
                <a:gd name="T15" fmla="*/ 454 h 991"/>
                <a:gd name="T16" fmla="*/ 93 w 278"/>
                <a:gd name="T17" fmla="*/ 401 h 991"/>
                <a:gd name="T18" fmla="*/ 93 w 278"/>
                <a:gd name="T19" fmla="*/ 356 h 991"/>
                <a:gd name="T20" fmla="*/ 93 w 278"/>
                <a:gd name="T21" fmla="*/ 210 h 991"/>
                <a:gd name="T22" fmla="*/ 111 w 278"/>
                <a:gd name="T23" fmla="*/ 191 h 991"/>
                <a:gd name="T24" fmla="*/ 129 w 278"/>
                <a:gd name="T25" fmla="*/ 210 h 991"/>
                <a:gd name="T26" fmla="*/ 129 w 278"/>
                <a:gd name="T27" fmla="*/ 372 h 991"/>
                <a:gd name="T28" fmla="*/ 129 w 278"/>
                <a:gd name="T29" fmla="*/ 401 h 991"/>
                <a:gd name="T30" fmla="*/ 129 w 278"/>
                <a:gd name="T31" fmla="*/ 498 h 991"/>
                <a:gd name="T32" fmla="*/ 129 w 278"/>
                <a:gd name="T33" fmla="*/ 533 h 991"/>
                <a:gd name="T34" fmla="*/ 129 w 278"/>
                <a:gd name="T35" fmla="*/ 932 h 991"/>
                <a:gd name="T36" fmla="*/ 188 w 278"/>
                <a:gd name="T37" fmla="*/ 991 h 991"/>
                <a:gd name="T38" fmla="*/ 247 w 278"/>
                <a:gd name="T39" fmla="*/ 932 h 991"/>
                <a:gd name="T40" fmla="*/ 247 w 278"/>
                <a:gd name="T41" fmla="*/ 533 h 991"/>
                <a:gd name="T42" fmla="*/ 278 w 278"/>
                <a:gd name="T43" fmla="*/ 533 h 991"/>
                <a:gd name="T44" fmla="*/ 278 w 278"/>
                <a:gd name="T45" fmla="*/ 436 h 991"/>
                <a:gd name="T46" fmla="*/ 278 w 278"/>
                <a:gd name="T47" fmla="*/ 152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91">
                  <a:moveTo>
                    <a:pt x="278" y="152"/>
                  </a:moveTo>
                  <a:cubicBezTo>
                    <a:pt x="278" y="0"/>
                    <a:pt x="278" y="0"/>
                    <a:pt x="278" y="0"/>
                  </a:cubicBezTo>
                  <a:cubicBezTo>
                    <a:pt x="191" y="0"/>
                    <a:pt x="191" y="0"/>
                    <a:pt x="191" y="0"/>
                  </a:cubicBezTo>
                  <a:cubicBezTo>
                    <a:pt x="86" y="0"/>
                    <a:pt x="1" y="85"/>
                    <a:pt x="0" y="189"/>
                  </a:cubicBezTo>
                  <a:cubicBezTo>
                    <a:pt x="0" y="190"/>
                    <a:pt x="0" y="190"/>
                    <a:pt x="0" y="190"/>
                  </a:cubicBezTo>
                  <a:cubicBezTo>
                    <a:pt x="0" y="454"/>
                    <a:pt x="0" y="454"/>
                    <a:pt x="0" y="454"/>
                  </a:cubicBezTo>
                  <a:cubicBezTo>
                    <a:pt x="0" y="480"/>
                    <a:pt x="21" y="501"/>
                    <a:pt x="46" y="501"/>
                  </a:cubicBezTo>
                  <a:cubicBezTo>
                    <a:pt x="72" y="501"/>
                    <a:pt x="93" y="480"/>
                    <a:pt x="93" y="454"/>
                  </a:cubicBezTo>
                  <a:cubicBezTo>
                    <a:pt x="93" y="401"/>
                    <a:pt x="93" y="401"/>
                    <a:pt x="93" y="401"/>
                  </a:cubicBezTo>
                  <a:cubicBezTo>
                    <a:pt x="93" y="356"/>
                    <a:pt x="93" y="356"/>
                    <a:pt x="93" y="356"/>
                  </a:cubicBezTo>
                  <a:cubicBezTo>
                    <a:pt x="93" y="210"/>
                    <a:pt x="93" y="210"/>
                    <a:pt x="93" y="210"/>
                  </a:cubicBezTo>
                  <a:cubicBezTo>
                    <a:pt x="93" y="200"/>
                    <a:pt x="101" y="191"/>
                    <a:pt x="111" y="191"/>
                  </a:cubicBezTo>
                  <a:cubicBezTo>
                    <a:pt x="121" y="191"/>
                    <a:pt x="129" y="200"/>
                    <a:pt x="129" y="210"/>
                  </a:cubicBezTo>
                  <a:cubicBezTo>
                    <a:pt x="129" y="372"/>
                    <a:pt x="129" y="372"/>
                    <a:pt x="129" y="372"/>
                  </a:cubicBezTo>
                  <a:cubicBezTo>
                    <a:pt x="129" y="401"/>
                    <a:pt x="129" y="401"/>
                    <a:pt x="129" y="401"/>
                  </a:cubicBezTo>
                  <a:cubicBezTo>
                    <a:pt x="129" y="498"/>
                    <a:pt x="129" y="498"/>
                    <a:pt x="129" y="498"/>
                  </a:cubicBezTo>
                  <a:cubicBezTo>
                    <a:pt x="129" y="533"/>
                    <a:pt x="129" y="533"/>
                    <a:pt x="129" y="533"/>
                  </a:cubicBezTo>
                  <a:cubicBezTo>
                    <a:pt x="129" y="932"/>
                    <a:pt x="129" y="932"/>
                    <a:pt x="129" y="932"/>
                  </a:cubicBezTo>
                  <a:cubicBezTo>
                    <a:pt x="129" y="965"/>
                    <a:pt x="156" y="991"/>
                    <a:pt x="188" y="991"/>
                  </a:cubicBezTo>
                  <a:cubicBezTo>
                    <a:pt x="221" y="991"/>
                    <a:pt x="247" y="965"/>
                    <a:pt x="247" y="932"/>
                  </a:cubicBezTo>
                  <a:cubicBezTo>
                    <a:pt x="247" y="533"/>
                    <a:pt x="247" y="533"/>
                    <a:pt x="247" y="533"/>
                  </a:cubicBezTo>
                  <a:cubicBezTo>
                    <a:pt x="278" y="533"/>
                    <a:pt x="278" y="533"/>
                    <a:pt x="278" y="533"/>
                  </a:cubicBezTo>
                  <a:cubicBezTo>
                    <a:pt x="278" y="436"/>
                    <a:pt x="278" y="436"/>
                    <a:pt x="278" y="436"/>
                  </a:cubicBezTo>
                  <a:lnTo>
                    <a:pt x="278" y="152"/>
                  </a:lnTo>
                  <a:close/>
                </a:path>
              </a:pathLst>
            </a:custGeom>
            <a:grp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rgbClr val="118CE7"/>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32"/>
            <p:cNvSpPr>
              <a:spLocks/>
            </p:cNvSpPr>
            <p:nvPr/>
          </p:nvSpPr>
          <p:spPr bwMode="auto">
            <a:xfrm>
              <a:off x="5738812" y="1749425"/>
              <a:ext cx="357188" cy="712788"/>
            </a:xfrm>
            <a:custGeom>
              <a:avLst/>
              <a:gdLst>
                <a:gd name="T0" fmla="*/ 112 w 112"/>
                <a:gd name="T1" fmla="*/ 224 h 224"/>
                <a:gd name="T2" fmla="*/ 112 w 112"/>
                <a:gd name="T3" fmla="*/ 0 h 224"/>
                <a:gd name="T4" fmla="*/ 0 w 112"/>
                <a:gd name="T5" fmla="*/ 112 h 224"/>
                <a:gd name="T6" fmla="*/ 112 w 112"/>
                <a:gd name="T7" fmla="*/ 224 h 224"/>
              </a:gdLst>
              <a:ahLst/>
              <a:cxnLst>
                <a:cxn ang="0">
                  <a:pos x="T0" y="T1"/>
                </a:cxn>
                <a:cxn ang="0">
                  <a:pos x="T2" y="T3"/>
                </a:cxn>
                <a:cxn ang="0">
                  <a:pos x="T4" y="T5"/>
                </a:cxn>
                <a:cxn ang="0">
                  <a:pos x="T6" y="T7"/>
                </a:cxn>
              </a:cxnLst>
              <a:rect l="0" t="0" r="r" b="b"/>
              <a:pathLst>
                <a:path w="112" h="224">
                  <a:moveTo>
                    <a:pt x="112" y="224"/>
                  </a:moveTo>
                  <a:cubicBezTo>
                    <a:pt x="112" y="0"/>
                    <a:pt x="112" y="0"/>
                    <a:pt x="112" y="0"/>
                  </a:cubicBezTo>
                  <a:cubicBezTo>
                    <a:pt x="50" y="0"/>
                    <a:pt x="0" y="50"/>
                    <a:pt x="0" y="112"/>
                  </a:cubicBezTo>
                  <a:cubicBezTo>
                    <a:pt x="0" y="173"/>
                    <a:pt x="50" y="224"/>
                    <a:pt x="112" y="224"/>
                  </a:cubicBezTo>
                  <a:close/>
                </a:path>
              </a:pathLst>
            </a:custGeom>
            <a:grp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rgbClr val="118CE7"/>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5" name="Freeform 34"/>
          <p:cNvSpPr>
            <a:spLocks/>
          </p:cNvSpPr>
          <p:nvPr/>
        </p:nvSpPr>
        <p:spPr bwMode="auto">
          <a:xfrm>
            <a:off x="6180151" y="5793926"/>
            <a:ext cx="346041" cy="478351"/>
          </a:xfrm>
          <a:custGeom>
            <a:avLst/>
            <a:gdLst>
              <a:gd name="T0" fmla="*/ 0 w 118"/>
              <a:gd name="T1" fmla="*/ 105 h 164"/>
              <a:gd name="T2" fmla="*/ 59 w 118"/>
              <a:gd name="T3" fmla="*/ 164 h 164"/>
              <a:gd name="T4" fmla="*/ 118 w 118"/>
              <a:gd name="T5" fmla="*/ 105 h 164"/>
              <a:gd name="T6" fmla="*/ 118 w 118"/>
              <a:gd name="T7" fmla="*/ 0 h 164"/>
              <a:gd name="T8" fmla="*/ 0 w 118"/>
              <a:gd name="T9" fmla="*/ 0 h 164"/>
              <a:gd name="T10" fmla="*/ 0 w 118"/>
              <a:gd name="T11" fmla="*/ 105 h 164"/>
            </a:gdLst>
            <a:ahLst/>
            <a:cxnLst>
              <a:cxn ang="0">
                <a:pos x="T0" y="T1"/>
              </a:cxn>
              <a:cxn ang="0">
                <a:pos x="T2" y="T3"/>
              </a:cxn>
              <a:cxn ang="0">
                <a:pos x="T4" y="T5"/>
              </a:cxn>
              <a:cxn ang="0">
                <a:pos x="T6" y="T7"/>
              </a:cxn>
              <a:cxn ang="0">
                <a:pos x="T8" y="T9"/>
              </a:cxn>
              <a:cxn ang="0">
                <a:pos x="T10" y="T11"/>
              </a:cxn>
            </a:cxnLst>
            <a:rect l="0" t="0" r="r" b="b"/>
            <a:pathLst>
              <a:path w="118" h="164">
                <a:moveTo>
                  <a:pt x="0" y="105"/>
                </a:moveTo>
                <a:cubicBezTo>
                  <a:pt x="0" y="138"/>
                  <a:pt x="26" y="164"/>
                  <a:pt x="59" y="164"/>
                </a:cubicBezTo>
                <a:cubicBezTo>
                  <a:pt x="91" y="164"/>
                  <a:pt x="118" y="138"/>
                  <a:pt x="118" y="105"/>
                </a:cubicBezTo>
                <a:cubicBezTo>
                  <a:pt x="118" y="0"/>
                  <a:pt x="118" y="0"/>
                  <a:pt x="118" y="0"/>
                </a:cubicBezTo>
                <a:cubicBezTo>
                  <a:pt x="0" y="0"/>
                  <a:pt x="0" y="0"/>
                  <a:pt x="0" y="0"/>
                </a:cubicBezTo>
                <a:lnTo>
                  <a:pt x="0" y="105"/>
                </a:lnTo>
                <a:close/>
              </a:path>
            </a:pathLst>
          </a:custGeom>
          <a:solidFill>
            <a:schemeClr val="accent1"/>
          </a:solid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6090006" y="2611226"/>
            <a:ext cx="801128" cy="1214050"/>
            <a:chOff x="6096000" y="1749425"/>
            <a:chExt cx="874713" cy="1325563"/>
          </a:xfrm>
          <a:solidFill>
            <a:schemeClr val="accent4"/>
          </a:solidFill>
        </p:grpSpPr>
        <p:sp>
          <p:nvSpPr>
            <p:cNvPr id="24" name="Freeform 33"/>
            <p:cNvSpPr>
              <a:spLocks/>
            </p:cNvSpPr>
            <p:nvPr/>
          </p:nvSpPr>
          <p:spPr bwMode="auto">
            <a:xfrm>
              <a:off x="6096000" y="2590800"/>
              <a:ext cx="874713" cy="484188"/>
            </a:xfrm>
            <a:custGeom>
              <a:avLst/>
              <a:gdLst>
                <a:gd name="T0" fmla="*/ 274 w 274"/>
                <a:gd name="T1" fmla="*/ 152 h 152"/>
                <a:gd name="T2" fmla="*/ 87 w 274"/>
                <a:gd name="T3" fmla="*/ 0 h 152"/>
                <a:gd name="T4" fmla="*/ 0 w 274"/>
                <a:gd name="T5" fmla="*/ 0 h 152"/>
                <a:gd name="T6" fmla="*/ 0 w 274"/>
                <a:gd name="T7" fmla="*/ 152 h 152"/>
                <a:gd name="T8" fmla="*/ 274 w 274"/>
                <a:gd name="T9" fmla="*/ 152 h 152"/>
              </a:gdLst>
              <a:ahLst/>
              <a:cxnLst>
                <a:cxn ang="0">
                  <a:pos x="T0" y="T1"/>
                </a:cxn>
                <a:cxn ang="0">
                  <a:pos x="T2" y="T3"/>
                </a:cxn>
                <a:cxn ang="0">
                  <a:pos x="T4" y="T5"/>
                </a:cxn>
                <a:cxn ang="0">
                  <a:pos x="T6" y="T7"/>
                </a:cxn>
                <a:cxn ang="0">
                  <a:pos x="T8" y="T9"/>
                </a:cxn>
              </a:cxnLst>
              <a:rect l="0" t="0" r="r" b="b"/>
              <a:pathLst>
                <a:path w="274" h="152">
                  <a:moveTo>
                    <a:pt x="274" y="152"/>
                  </a:moveTo>
                  <a:cubicBezTo>
                    <a:pt x="256" y="65"/>
                    <a:pt x="179" y="0"/>
                    <a:pt x="87" y="0"/>
                  </a:cubicBezTo>
                  <a:cubicBezTo>
                    <a:pt x="0" y="0"/>
                    <a:pt x="0" y="0"/>
                    <a:pt x="0" y="0"/>
                  </a:cubicBezTo>
                  <a:cubicBezTo>
                    <a:pt x="0" y="152"/>
                    <a:pt x="0" y="152"/>
                    <a:pt x="0" y="152"/>
                  </a:cubicBezTo>
                  <a:lnTo>
                    <a:pt x="274" y="152"/>
                  </a:lnTo>
                  <a:close/>
                </a:path>
              </a:pathLst>
            </a:custGeom>
            <a:grp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5"/>
            <p:cNvSpPr>
              <a:spLocks/>
            </p:cNvSpPr>
            <p:nvPr/>
          </p:nvSpPr>
          <p:spPr bwMode="auto">
            <a:xfrm>
              <a:off x="6096000" y="1749425"/>
              <a:ext cx="357188" cy="712788"/>
            </a:xfrm>
            <a:custGeom>
              <a:avLst/>
              <a:gdLst>
                <a:gd name="T0" fmla="*/ 112 w 112"/>
                <a:gd name="T1" fmla="*/ 112 h 224"/>
                <a:gd name="T2" fmla="*/ 0 w 112"/>
                <a:gd name="T3" fmla="*/ 0 h 224"/>
                <a:gd name="T4" fmla="*/ 0 w 112"/>
                <a:gd name="T5" fmla="*/ 224 h 224"/>
                <a:gd name="T6" fmla="*/ 112 w 112"/>
                <a:gd name="T7" fmla="*/ 112 h 224"/>
              </a:gdLst>
              <a:ahLst/>
              <a:cxnLst>
                <a:cxn ang="0">
                  <a:pos x="T0" y="T1"/>
                </a:cxn>
                <a:cxn ang="0">
                  <a:pos x="T2" y="T3"/>
                </a:cxn>
                <a:cxn ang="0">
                  <a:pos x="T4" y="T5"/>
                </a:cxn>
                <a:cxn ang="0">
                  <a:pos x="T6" y="T7"/>
                </a:cxn>
              </a:cxnLst>
              <a:rect l="0" t="0" r="r" b="b"/>
              <a:pathLst>
                <a:path w="112" h="224">
                  <a:moveTo>
                    <a:pt x="112" y="112"/>
                  </a:moveTo>
                  <a:cubicBezTo>
                    <a:pt x="112" y="50"/>
                    <a:pt x="62" y="0"/>
                    <a:pt x="0" y="0"/>
                  </a:cubicBezTo>
                  <a:cubicBezTo>
                    <a:pt x="0" y="224"/>
                    <a:pt x="0" y="224"/>
                    <a:pt x="0" y="224"/>
                  </a:cubicBezTo>
                  <a:cubicBezTo>
                    <a:pt x="62" y="224"/>
                    <a:pt x="112" y="173"/>
                    <a:pt x="112" y="112"/>
                  </a:cubicBezTo>
                  <a:close/>
                </a:path>
              </a:pathLst>
            </a:custGeom>
            <a:grp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Freeform 36"/>
          <p:cNvSpPr>
            <a:spLocks/>
          </p:cNvSpPr>
          <p:nvPr/>
        </p:nvSpPr>
        <p:spPr bwMode="auto">
          <a:xfrm>
            <a:off x="6090006" y="3825275"/>
            <a:ext cx="812760" cy="827299"/>
          </a:xfrm>
          <a:custGeom>
            <a:avLst/>
            <a:gdLst>
              <a:gd name="T0" fmla="*/ 0 w 278"/>
              <a:gd name="T1" fmla="*/ 284 h 284"/>
              <a:gd name="T2" fmla="*/ 149 w 278"/>
              <a:gd name="T3" fmla="*/ 284 h 284"/>
              <a:gd name="T4" fmla="*/ 149 w 278"/>
              <a:gd name="T5" fmla="*/ 249 h 284"/>
              <a:gd name="T6" fmla="*/ 149 w 278"/>
              <a:gd name="T7" fmla="*/ 220 h 284"/>
              <a:gd name="T8" fmla="*/ 149 w 278"/>
              <a:gd name="T9" fmla="*/ 58 h 284"/>
              <a:gd name="T10" fmla="*/ 167 w 278"/>
              <a:gd name="T11" fmla="*/ 39 h 284"/>
              <a:gd name="T12" fmla="*/ 185 w 278"/>
              <a:gd name="T13" fmla="*/ 58 h 284"/>
              <a:gd name="T14" fmla="*/ 185 w 278"/>
              <a:gd name="T15" fmla="*/ 204 h 284"/>
              <a:gd name="T16" fmla="*/ 185 w 278"/>
              <a:gd name="T17" fmla="*/ 249 h 284"/>
              <a:gd name="T18" fmla="*/ 185 w 278"/>
              <a:gd name="T19" fmla="*/ 284 h 284"/>
              <a:gd name="T20" fmla="*/ 278 w 278"/>
              <a:gd name="T21" fmla="*/ 284 h 284"/>
              <a:gd name="T22" fmla="*/ 278 w 278"/>
              <a:gd name="T23" fmla="*/ 38 h 284"/>
              <a:gd name="T24" fmla="*/ 278 w 278"/>
              <a:gd name="T25" fmla="*/ 37 h 284"/>
              <a:gd name="T26" fmla="*/ 274 w 278"/>
              <a:gd name="T27" fmla="*/ 0 h 284"/>
              <a:gd name="T28" fmla="*/ 0 w 278"/>
              <a:gd name="T29" fmla="*/ 0 h 284"/>
              <a:gd name="T30" fmla="*/ 0 w 278"/>
              <a:gd name="T31"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8" h="284">
                <a:moveTo>
                  <a:pt x="0" y="284"/>
                </a:moveTo>
                <a:cubicBezTo>
                  <a:pt x="149" y="284"/>
                  <a:pt x="149" y="284"/>
                  <a:pt x="149" y="284"/>
                </a:cubicBezTo>
                <a:cubicBezTo>
                  <a:pt x="149" y="249"/>
                  <a:pt x="149" y="249"/>
                  <a:pt x="149" y="249"/>
                </a:cubicBezTo>
                <a:cubicBezTo>
                  <a:pt x="149" y="220"/>
                  <a:pt x="149" y="220"/>
                  <a:pt x="149" y="220"/>
                </a:cubicBezTo>
                <a:cubicBezTo>
                  <a:pt x="149" y="58"/>
                  <a:pt x="149" y="58"/>
                  <a:pt x="149" y="58"/>
                </a:cubicBezTo>
                <a:cubicBezTo>
                  <a:pt x="149" y="48"/>
                  <a:pt x="157" y="39"/>
                  <a:pt x="167" y="39"/>
                </a:cubicBezTo>
                <a:cubicBezTo>
                  <a:pt x="177" y="39"/>
                  <a:pt x="185" y="48"/>
                  <a:pt x="185" y="58"/>
                </a:cubicBezTo>
                <a:cubicBezTo>
                  <a:pt x="185" y="204"/>
                  <a:pt x="185" y="204"/>
                  <a:pt x="185" y="204"/>
                </a:cubicBezTo>
                <a:cubicBezTo>
                  <a:pt x="185" y="249"/>
                  <a:pt x="185" y="249"/>
                  <a:pt x="185" y="249"/>
                </a:cubicBezTo>
                <a:cubicBezTo>
                  <a:pt x="185" y="284"/>
                  <a:pt x="185" y="284"/>
                  <a:pt x="185" y="284"/>
                </a:cubicBezTo>
                <a:cubicBezTo>
                  <a:pt x="278" y="284"/>
                  <a:pt x="278" y="284"/>
                  <a:pt x="278" y="284"/>
                </a:cubicBezTo>
                <a:cubicBezTo>
                  <a:pt x="278" y="38"/>
                  <a:pt x="278" y="38"/>
                  <a:pt x="278" y="38"/>
                </a:cubicBezTo>
                <a:cubicBezTo>
                  <a:pt x="278" y="38"/>
                  <a:pt x="278" y="38"/>
                  <a:pt x="278" y="37"/>
                </a:cubicBezTo>
                <a:cubicBezTo>
                  <a:pt x="278" y="25"/>
                  <a:pt x="277" y="12"/>
                  <a:pt x="274" y="0"/>
                </a:cubicBezTo>
                <a:cubicBezTo>
                  <a:pt x="0" y="0"/>
                  <a:pt x="0" y="0"/>
                  <a:pt x="0" y="0"/>
                </a:cubicBezTo>
                <a:lnTo>
                  <a:pt x="0" y="284"/>
                </a:lnTo>
                <a:close/>
              </a:path>
            </a:pathLst>
          </a:custGeom>
          <a:solidFill>
            <a:schemeClr val="accent3"/>
          </a:solid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2"/>
          <p:cNvGrpSpPr/>
          <p:nvPr/>
        </p:nvGrpSpPr>
        <p:grpSpPr>
          <a:xfrm>
            <a:off x="6090006" y="4652574"/>
            <a:ext cx="812760" cy="1141353"/>
            <a:chOff x="6096000" y="3978275"/>
            <a:chExt cx="887413" cy="1246188"/>
          </a:xfrm>
        </p:grpSpPr>
        <p:sp>
          <p:nvSpPr>
            <p:cNvPr id="28" name="Freeform 37"/>
            <p:cNvSpPr>
              <a:spLocks/>
            </p:cNvSpPr>
            <p:nvPr/>
          </p:nvSpPr>
          <p:spPr bwMode="auto">
            <a:xfrm>
              <a:off x="6096000" y="3978275"/>
              <a:ext cx="476250" cy="1246188"/>
            </a:xfrm>
            <a:custGeom>
              <a:avLst/>
              <a:gdLst>
                <a:gd name="T0" fmla="*/ 300 w 300"/>
                <a:gd name="T1" fmla="*/ 125 h 785"/>
                <a:gd name="T2" fmla="*/ 300 w 300"/>
                <a:gd name="T3" fmla="*/ 0 h 785"/>
                <a:gd name="T4" fmla="*/ 0 w 300"/>
                <a:gd name="T5" fmla="*/ 0 h 785"/>
                <a:gd name="T6" fmla="*/ 0 w 300"/>
                <a:gd name="T7" fmla="*/ 195 h 785"/>
                <a:gd name="T8" fmla="*/ 62 w 300"/>
                <a:gd name="T9" fmla="*/ 195 h 785"/>
                <a:gd name="T10" fmla="*/ 62 w 300"/>
                <a:gd name="T11" fmla="*/ 785 h 785"/>
                <a:gd name="T12" fmla="*/ 300 w 300"/>
                <a:gd name="T13" fmla="*/ 785 h 785"/>
                <a:gd name="T14" fmla="*/ 300 w 300"/>
                <a:gd name="T15" fmla="*/ 195 h 785"/>
                <a:gd name="T16" fmla="*/ 300 w 300"/>
                <a:gd name="T17" fmla="*/ 125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785">
                  <a:moveTo>
                    <a:pt x="300" y="125"/>
                  </a:moveTo>
                  <a:lnTo>
                    <a:pt x="300" y="0"/>
                  </a:lnTo>
                  <a:lnTo>
                    <a:pt x="0" y="0"/>
                  </a:lnTo>
                  <a:lnTo>
                    <a:pt x="0" y="195"/>
                  </a:lnTo>
                  <a:lnTo>
                    <a:pt x="62" y="195"/>
                  </a:lnTo>
                  <a:lnTo>
                    <a:pt x="62" y="785"/>
                  </a:lnTo>
                  <a:lnTo>
                    <a:pt x="300" y="785"/>
                  </a:lnTo>
                  <a:lnTo>
                    <a:pt x="300" y="195"/>
                  </a:lnTo>
                  <a:lnTo>
                    <a:pt x="300" y="125"/>
                  </a:lnTo>
                  <a:close/>
                </a:path>
              </a:pathLst>
            </a:custGeom>
            <a:solidFill>
              <a:schemeClr val="accent2"/>
            </a:solid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8"/>
            <p:cNvSpPr>
              <a:spLocks/>
            </p:cNvSpPr>
            <p:nvPr/>
          </p:nvSpPr>
          <p:spPr bwMode="auto">
            <a:xfrm>
              <a:off x="6686550" y="3978275"/>
              <a:ext cx="296863" cy="207963"/>
            </a:xfrm>
            <a:custGeom>
              <a:avLst/>
              <a:gdLst>
                <a:gd name="T0" fmla="*/ 0 w 93"/>
                <a:gd name="T1" fmla="*/ 18 h 65"/>
                <a:gd name="T2" fmla="*/ 47 w 93"/>
                <a:gd name="T3" fmla="*/ 65 h 65"/>
                <a:gd name="T4" fmla="*/ 93 w 93"/>
                <a:gd name="T5" fmla="*/ 18 h 65"/>
                <a:gd name="T6" fmla="*/ 93 w 93"/>
                <a:gd name="T7" fmla="*/ 0 h 65"/>
                <a:gd name="T8" fmla="*/ 0 w 93"/>
                <a:gd name="T9" fmla="*/ 0 h 65"/>
                <a:gd name="T10" fmla="*/ 0 w 93"/>
                <a:gd name="T11" fmla="*/ 18 h 65"/>
              </a:gdLst>
              <a:ahLst/>
              <a:cxnLst>
                <a:cxn ang="0">
                  <a:pos x="T0" y="T1"/>
                </a:cxn>
                <a:cxn ang="0">
                  <a:pos x="T2" y="T3"/>
                </a:cxn>
                <a:cxn ang="0">
                  <a:pos x="T4" y="T5"/>
                </a:cxn>
                <a:cxn ang="0">
                  <a:pos x="T6" y="T7"/>
                </a:cxn>
                <a:cxn ang="0">
                  <a:pos x="T8" y="T9"/>
                </a:cxn>
                <a:cxn ang="0">
                  <a:pos x="T10" y="T11"/>
                </a:cxn>
              </a:cxnLst>
              <a:rect l="0" t="0" r="r" b="b"/>
              <a:pathLst>
                <a:path w="93" h="65">
                  <a:moveTo>
                    <a:pt x="0" y="18"/>
                  </a:moveTo>
                  <a:cubicBezTo>
                    <a:pt x="0" y="44"/>
                    <a:pt x="21" y="65"/>
                    <a:pt x="47" y="65"/>
                  </a:cubicBezTo>
                  <a:cubicBezTo>
                    <a:pt x="72" y="65"/>
                    <a:pt x="93" y="44"/>
                    <a:pt x="93" y="18"/>
                  </a:cubicBezTo>
                  <a:cubicBezTo>
                    <a:pt x="93" y="0"/>
                    <a:pt x="93" y="0"/>
                    <a:pt x="93" y="0"/>
                  </a:cubicBezTo>
                  <a:cubicBezTo>
                    <a:pt x="0" y="0"/>
                    <a:pt x="0" y="0"/>
                    <a:pt x="0" y="0"/>
                  </a:cubicBezTo>
                  <a:lnTo>
                    <a:pt x="0" y="18"/>
                  </a:lnTo>
                  <a:close/>
                </a:path>
              </a:pathLst>
            </a:custGeom>
            <a:solidFill>
              <a:schemeClr val="accent2"/>
            </a:solid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0" name="TextBox 29"/>
          <p:cNvSpPr txBox="1"/>
          <p:nvPr/>
        </p:nvSpPr>
        <p:spPr>
          <a:xfrm>
            <a:off x="8759795" y="3670645"/>
            <a:ext cx="2586793" cy="258532"/>
          </a:xfrm>
          <a:prstGeom prst="rect">
            <a:avLst/>
          </a:prstGeom>
          <a:noFill/>
        </p:spPr>
        <p:txBody>
          <a:bodyPr wrap="square" lIns="0" tIns="0" rIns="0" bIns="0" rtlCol="0" anchor="ctr">
            <a:spAutoFit/>
          </a:bodyPr>
          <a:lstStyle/>
          <a:p>
            <a:pPr algn="just">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 Placeholder 32"/>
          <p:cNvSpPr txBox="1">
            <a:spLocks/>
          </p:cNvSpPr>
          <p:nvPr/>
        </p:nvSpPr>
        <p:spPr>
          <a:xfrm>
            <a:off x="8759795" y="3955860"/>
            <a:ext cx="2586793" cy="53727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8759795" y="4583997"/>
            <a:ext cx="2586793" cy="258532"/>
          </a:xfrm>
          <a:prstGeom prst="rect">
            <a:avLst/>
          </a:prstGeom>
          <a:noFill/>
        </p:spPr>
        <p:txBody>
          <a:bodyPr wrap="square" lIns="0" tIns="0" rIns="0" bIns="0" rtlCol="0" anchor="ctr">
            <a:spAutoFit/>
          </a:bodyPr>
          <a:lstStyle/>
          <a:p>
            <a:pPr algn="just">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 Placeholder 32"/>
          <p:cNvSpPr txBox="1">
            <a:spLocks/>
          </p:cNvSpPr>
          <p:nvPr/>
        </p:nvSpPr>
        <p:spPr>
          <a:xfrm>
            <a:off x="8759795" y="4869213"/>
            <a:ext cx="2586793" cy="53727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8759795" y="5456391"/>
            <a:ext cx="2586793" cy="258532"/>
          </a:xfrm>
          <a:prstGeom prst="rect">
            <a:avLst/>
          </a:prstGeom>
          <a:noFill/>
        </p:spPr>
        <p:txBody>
          <a:bodyPr wrap="square" lIns="0" tIns="0" rIns="0" bIns="0" rtlCol="0" anchor="ctr">
            <a:spAutoFit/>
          </a:bodyPr>
          <a:lstStyle/>
          <a:p>
            <a:pPr algn="just">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 Placeholder 32"/>
          <p:cNvSpPr txBox="1">
            <a:spLocks/>
          </p:cNvSpPr>
          <p:nvPr/>
        </p:nvSpPr>
        <p:spPr>
          <a:xfrm>
            <a:off x="8759795" y="5741607"/>
            <a:ext cx="2586793" cy="53727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Rounded Rectangle 42"/>
          <p:cNvSpPr/>
          <p:nvPr/>
        </p:nvSpPr>
        <p:spPr>
          <a:xfrm>
            <a:off x="7916284" y="3694726"/>
            <a:ext cx="626341" cy="626341"/>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22%</a:t>
            </a:r>
          </a:p>
        </p:txBody>
      </p:sp>
      <p:sp>
        <p:nvSpPr>
          <p:cNvPr id="45" name="Rounded Rectangle 44"/>
          <p:cNvSpPr/>
          <p:nvPr/>
        </p:nvSpPr>
        <p:spPr>
          <a:xfrm>
            <a:off x="7916284" y="4608078"/>
            <a:ext cx="626341" cy="62634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35%</a:t>
            </a:r>
          </a:p>
        </p:txBody>
      </p:sp>
      <p:sp>
        <p:nvSpPr>
          <p:cNvPr id="47" name="Rounded Rectangle 46"/>
          <p:cNvSpPr/>
          <p:nvPr/>
        </p:nvSpPr>
        <p:spPr>
          <a:xfrm>
            <a:off x="7916284" y="5480472"/>
            <a:ext cx="626341" cy="62634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11%</a:t>
            </a:r>
          </a:p>
        </p:txBody>
      </p:sp>
      <p:sp>
        <p:nvSpPr>
          <p:cNvPr id="49" name="TextBox 48"/>
          <p:cNvSpPr txBox="1"/>
          <p:nvPr/>
        </p:nvSpPr>
        <p:spPr>
          <a:xfrm>
            <a:off x="8759795" y="2752173"/>
            <a:ext cx="2586793" cy="258532"/>
          </a:xfrm>
          <a:prstGeom prst="rect">
            <a:avLst/>
          </a:prstGeom>
          <a:noFill/>
        </p:spPr>
        <p:txBody>
          <a:bodyPr wrap="square" lIns="0" tIns="0" rIns="0" bIns="0" rtlCol="0" anchor="ctr">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 Placeholder 32"/>
          <p:cNvSpPr txBox="1">
            <a:spLocks/>
          </p:cNvSpPr>
          <p:nvPr/>
        </p:nvSpPr>
        <p:spPr>
          <a:xfrm>
            <a:off x="8759795" y="3037387"/>
            <a:ext cx="2586793" cy="53727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ounded Rectangle 50"/>
          <p:cNvSpPr/>
          <p:nvPr/>
        </p:nvSpPr>
        <p:spPr>
          <a:xfrm>
            <a:off x="7916284" y="2776255"/>
            <a:ext cx="626341" cy="62634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27%</a:t>
            </a:r>
          </a:p>
        </p:txBody>
      </p:sp>
      <p:sp>
        <p:nvSpPr>
          <p:cNvPr id="56" name="TextBox 55"/>
          <p:cNvSpPr txBox="1"/>
          <p:nvPr/>
        </p:nvSpPr>
        <p:spPr>
          <a:xfrm>
            <a:off x="2819492" y="2956844"/>
            <a:ext cx="1771374" cy="258532"/>
          </a:xfrm>
          <a:prstGeom prst="rect">
            <a:avLst/>
          </a:prstGeom>
          <a:noFill/>
        </p:spPr>
        <p:txBody>
          <a:bodyPr wrap="square" lIns="0" tIns="0" rIns="0" bIns="0" rtlCol="0" anchor="ctr">
            <a:spAutoFit/>
          </a:bodyPr>
          <a:lstStyle/>
          <a:p>
            <a:pPr algn="just">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 Placeholder 32"/>
          <p:cNvSpPr txBox="1">
            <a:spLocks/>
          </p:cNvSpPr>
          <p:nvPr/>
        </p:nvSpPr>
        <p:spPr>
          <a:xfrm>
            <a:off x="1975980" y="3574667"/>
            <a:ext cx="2614886" cy="122316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Rounded Rectangle 57"/>
          <p:cNvSpPr/>
          <p:nvPr/>
        </p:nvSpPr>
        <p:spPr>
          <a:xfrm>
            <a:off x="1975980" y="2776255"/>
            <a:ext cx="626341" cy="626341"/>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59" name="Rounded Rectangle 58"/>
          <p:cNvSpPr/>
          <p:nvPr/>
        </p:nvSpPr>
        <p:spPr>
          <a:xfrm>
            <a:off x="1952669" y="4093183"/>
            <a:ext cx="2638198" cy="2089336"/>
          </a:xfrm>
          <a:prstGeom prst="roundRect">
            <a:avLst>
              <a:gd name="adj" fmla="val 0"/>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64858" rIns="164858" rtlCol="0" anchor="ctr"/>
          <a:lstStyle/>
          <a:p>
            <a:pPr algn="just">
              <a:lnSpc>
                <a:spcPct val="120000"/>
              </a:lnSpc>
            </a:pPr>
            <a:endParaRPr lang="en-US" sz="8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0" name="Straight Arrow Connector 59"/>
          <p:cNvCxnSpPr/>
          <p:nvPr/>
        </p:nvCxnSpPr>
        <p:spPr>
          <a:xfrm flipH="1">
            <a:off x="6891133" y="3037387"/>
            <a:ext cx="861135"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H="1">
            <a:off x="7193950" y="4017477"/>
            <a:ext cx="558318"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a:off x="7079750" y="4912022"/>
            <a:ext cx="672518"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H="1">
            <a:off x="6891133" y="5793926"/>
            <a:ext cx="861135"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4"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1670337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500"/>
                                        <p:tgtEl>
                                          <p:spTgt spid="5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500"/>
                                        <p:tgtEl>
                                          <p:spTgt spid="5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par>
                                <p:cTn id="42" presetID="10" presetClass="entr" presetSubtype="0" fill="hold" nodeType="with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500"/>
                                        <p:tgtEl>
                                          <p:spTgt spid="6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down)">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fade">
                                      <p:cBhvr>
                                        <p:cTn id="54" dur="500"/>
                                        <p:tgtEl>
                                          <p:spTgt spid="6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500"/>
                                        <p:tgtEl>
                                          <p:spTgt spid="4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500"/>
                                        <p:tgtEl>
                                          <p:spTgt spid="3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500"/>
                                        <p:tgtEl>
                                          <p:spTgt spid="32"/>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down)">
                                      <p:cBhvr>
                                        <p:cTn id="68" dur="500"/>
                                        <p:tgtEl>
                                          <p:spTgt spid="27"/>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500"/>
                                        <p:tgtEl>
                                          <p:spTgt spid="61"/>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fade">
                                      <p:cBhvr>
                                        <p:cTn id="76" dur="500"/>
                                        <p:tgtEl>
                                          <p:spTgt spid="4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500"/>
                                        <p:tgtEl>
                                          <p:spTgt spid="3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500"/>
                                        <p:tgtEl>
                                          <p:spTgt spid="30"/>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nodeType="clickEffect">
                                  <p:stCondLst>
                                    <p:cond delay="0"/>
                                  </p:stCondLst>
                                  <p:childTnLst>
                                    <p:set>
                                      <p:cBhvr>
                                        <p:cTn id="86" dur="1" fill="hold">
                                          <p:stCondLst>
                                            <p:cond delay="0"/>
                                          </p:stCondLst>
                                        </p:cTn>
                                        <p:tgtEl>
                                          <p:spTgt spid="5"/>
                                        </p:tgtEl>
                                        <p:attrNameLst>
                                          <p:attrName>style.visibility</p:attrName>
                                        </p:attrNameLst>
                                      </p:cBhvr>
                                      <p:to>
                                        <p:strVal val="visible"/>
                                      </p:to>
                                    </p:set>
                                    <p:animEffect transition="in" filter="wipe(down)">
                                      <p:cBhvr>
                                        <p:cTn id="87" dur="500"/>
                                        <p:tgtEl>
                                          <p:spTgt spid="5"/>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60"/>
                                        </p:tgtEl>
                                        <p:attrNameLst>
                                          <p:attrName>style.visibility</p:attrName>
                                        </p:attrNameLst>
                                      </p:cBhvr>
                                      <p:to>
                                        <p:strVal val="visible"/>
                                      </p:to>
                                    </p:set>
                                    <p:animEffect transition="in" filter="fade">
                                      <p:cBhvr>
                                        <p:cTn id="92" dur="500"/>
                                        <p:tgtEl>
                                          <p:spTgt spid="6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fade">
                                      <p:cBhvr>
                                        <p:cTn id="95" dur="500"/>
                                        <p:tgtEl>
                                          <p:spTgt spid="5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500"/>
                                        <p:tgtEl>
                                          <p:spTgt spid="50"/>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fade">
                                      <p:cBhvr>
                                        <p:cTn id="10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30" grpId="0"/>
      <p:bldP spid="31" grpId="0"/>
      <p:bldP spid="32" grpId="0"/>
      <p:bldP spid="33" grpId="0"/>
      <p:bldP spid="38" grpId="0"/>
      <p:bldP spid="41" grpId="0"/>
      <p:bldP spid="43" grpId="0" animBg="1"/>
      <p:bldP spid="45" grpId="0" animBg="1"/>
      <p:bldP spid="47" grpId="0" animBg="1"/>
      <p:bldP spid="49" grpId="0"/>
      <p:bldP spid="50" grpId="0"/>
      <p:bldP spid="51" grpId="0" animBg="1"/>
      <p:bldP spid="56" grpId="0"/>
      <p:bldP spid="57" grpId="0"/>
      <p:bldP spid="58" grpId="0" animBg="1"/>
      <p:bldP spid="5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03557" y="3200929"/>
            <a:ext cx="1061322" cy="1061322"/>
            <a:chOff x="362669" y="3620029"/>
            <a:chExt cx="1061322" cy="1061322"/>
          </a:xfrm>
        </p:grpSpPr>
        <p:sp>
          <p:nvSpPr>
            <p:cNvPr id="14" name="椭圆 13"/>
            <p:cNvSpPr/>
            <p:nvPr/>
          </p:nvSpPr>
          <p:spPr>
            <a:xfrm>
              <a:off x="362669" y="3620029"/>
              <a:ext cx="1061322" cy="1061322"/>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6" name="组合 15"/>
            <p:cNvGrpSpPr/>
            <p:nvPr/>
          </p:nvGrpSpPr>
          <p:grpSpPr>
            <a:xfrm>
              <a:off x="483718" y="3741563"/>
              <a:ext cx="819223" cy="818254"/>
              <a:chOff x="4602162" y="361950"/>
              <a:chExt cx="1343026" cy="1341438"/>
            </a:xfrm>
          </p:grpSpPr>
          <p:sp>
            <p:nvSpPr>
              <p:cNvPr id="17" name="Freeform 23"/>
              <p:cNvSpPr>
                <a:spLocks noEditPoints="1"/>
              </p:cNvSpPr>
              <p:nvPr/>
            </p:nvSpPr>
            <p:spPr bwMode="auto">
              <a:xfrm>
                <a:off x="4602162" y="361950"/>
                <a:ext cx="1343026" cy="1341438"/>
              </a:xfrm>
              <a:custGeom>
                <a:avLst/>
                <a:gdLst>
                  <a:gd name="T0" fmla="*/ 0 w 355"/>
                  <a:gd name="T1" fmla="*/ 178 h 355"/>
                  <a:gd name="T2" fmla="*/ 355 w 355"/>
                  <a:gd name="T3" fmla="*/ 178 h 355"/>
                  <a:gd name="T4" fmla="*/ 177 w 355"/>
                  <a:gd name="T5" fmla="*/ 331 h 355"/>
                  <a:gd name="T6" fmla="*/ 24 w 355"/>
                  <a:gd name="T7" fmla="*/ 175 h 355"/>
                  <a:gd name="T8" fmla="*/ 58 w 355"/>
                  <a:gd name="T9" fmla="*/ 192 h 355"/>
                  <a:gd name="T10" fmla="*/ 71 w 355"/>
                  <a:gd name="T11" fmla="*/ 232 h 355"/>
                  <a:gd name="T12" fmla="*/ 95 w 355"/>
                  <a:gd name="T13" fmla="*/ 243 h 355"/>
                  <a:gd name="T14" fmla="*/ 112 w 355"/>
                  <a:gd name="T15" fmla="*/ 315 h 355"/>
                  <a:gd name="T16" fmla="*/ 118 w 355"/>
                  <a:gd name="T17" fmla="*/ 305 h 355"/>
                  <a:gd name="T18" fmla="*/ 146 w 355"/>
                  <a:gd name="T19" fmla="*/ 265 h 355"/>
                  <a:gd name="T20" fmla="*/ 162 w 355"/>
                  <a:gd name="T21" fmla="*/ 222 h 355"/>
                  <a:gd name="T22" fmla="*/ 112 w 355"/>
                  <a:gd name="T23" fmla="*/ 189 h 355"/>
                  <a:gd name="T24" fmla="*/ 66 w 355"/>
                  <a:gd name="T25" fmla="*/ 165 h 355"/>
                  <a:gd name="T26" fmla="*/ 102 w 355"/>
                  <a:gd name="T27" fmla="*/ 154 h 355"/>
                  <a:gd name="T28" fmla="*/ 138 w 355"/>
                  <a:gd name="T29" fmla="*/ 140 h 355"/>
                  <a:gd name="T30" fmla="*/ 119 w 355"/>
                  <a:gd name="T31" fmla="*/ 97 h 355"/>
                  <a:gd name="T32" fmla="*/ 95 w 355"/>
                  <a:gd name="T33" fmla="*/ 109 h 355"/>
                  <a:gd name="T34" fmla="*/ 70 w 355"/>
                  <a:gd name="T35" fmla="*/ 93 h 355"/>
                  <a:gd name="T36" fmla="*/ 85 w 355"/>
                  <a:gd name="T37" fmla="*/ 68 h 355"/>
                  <a:gd name="T38" fmla="*/ 177 w 355"/>
                  <a:gd name="T39" fmla="*/ 25 h 355"/>
                  <a:gd name="T40" fmla="*/ 244 w 355"/>
                  <a:gd name="T41" fmla="*/ 63 h 355"/>
                  <a:gd name="T42" fmla="*/ 236 w 355"/>
                  <a:gd name="T43" fmla="*/ 104 h 355"/>
                  <a:gd name="T44" fmla="*/ 220 w 355"/>
                  <a:gd name="T45" fmla="*/ 110 h 355"/>
                  <a:gd name="T46" fmla="*/ 223 w 355"/>
                  <a:gd name="T47" fmla="*/ 104 h 355"/>
                  <a:gd name="T48" fmla="*/ 215 w 355"/>
                  <a:gd name="T49" fmla="*/ 96 h 355"/>
                  <a:gd name="T50" fmla="*/ 213 w 355"/>
                  <a:gd name="T51" fmla="*/ 94 h 355"/>
                  <a:gd name="T52" fmla="*/ 215 w 355"/>
                  <a:gd name="T53" fmla="*/ 126 h 355"/>
                  <a:gd name="T54" fmla="*/ 192 w 355"/>
                  <a:gd name="T55" fmla="*/ 155 h 355"/>
                  <a:gd name="T56" fmla="*/ 219 w 355"/>
                  <a:gd name="T57" fmla="*/ 138 h 355"/>
                  <a:gd name="T58" fmla="*/ 239 w 355"/>
                  <a:gd name="T59" fmla="*/ 150 h 355"/>
                  <a:gd name="T60" fmla="*/ 261 w 355"/>
                  <a:gd name="T61" fmla="*/ 160 h 355"/>
                  <a:gd name="T62" fmla="*/ 262 w 355"/>
                  <a:gd name="T63" fmla="*/ 159 h 355"/>
                  <a:gd name="T64" fmla="*/ 320 w 355"/>
                  <a:gd name="T65" fmla="*/ 175 h 355"/>
                  <a:gd name="T66" fmla="*/ 330 w 355"/>
                  <a:gd name="T67" fmla="*/ 17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5" h="355">
                    <a:moveTo>
                      <a:pt x="177" y="0"/>
                    </a:moveTo>
                    <a:cubicBezTo>
                      <a:pt x="79" y="0"/>
                      <a:pt x="0" y="80"/>
                      <a:pt x="0" y="178"/>
                    </a:cubicBezTo>
                    <a:cubicBezTo>
                      <a:pt x="0" y="275"/>
                      <a:pt x="79" y="355"/>
                      <a:pt x="177" y="355"/>
                    </a:cubicBezTo>
                    <a:cubicBezTo>
                      <a:pt x="275" y="355"/>
                      <a:pt x="355" y="275"/>
                      <a:pt x="355" y="178"/>
                    </a:cubicBezTo>
                    <a:cubicBezTo>
                      <a:pt x="355" y="80"/>
                      <a:pt x="275" y="0"/>
                      <a:pt x="177" y="0"/>
                    </a:cubicBezTo>
                    <a:close/>
                    <a:moveTo>
                      <a:pt x="177" y="331"/>
                    </a:moveTo>
                    <a:cubicBezTo>
                      <a:pt x="93" y="331"/>
                      <a:pt x="24" y="262"/>
                      <a:pt x="24" y="178"/>
                    </a:cubicBezTo>
                    <a:cubicBezTo>
                      <a:pt x="24" y="177"/>
                      <a:pt x="24" y="176"/>
                      <a:pt x="24" y="175"/>
                    </a:cubicBezTo>
                    <a:cubicBezTo>
                      <a:pt x="46" y="192"/>
                      <a:pt x="46" y="192"/>
                      <a:pt x="46" y="192"/>
                    </a:cubicBezTo>
                    <a:cubicBezTo>
                      <a:pt x="58" y="192"/>
                      <a:pt x="58" y="192"/>
                      <a:pt x="58" y="192"/>
                    </a:cubicBezTo>
                    <a:cubicBezTo>
                      <a:pt x="71" y="205"/>
                      <a:pt x="71" y="205"/>
                      <a:pt x="71" y="205"/>
                    </a:cubicBezTo>
                    <a:cubicBezTo>
                      <a:pt x="71" y="232"/>
                      <a:pt x="71" y="232"/>
                      <a:pt x="71" y="232"/>
                    </a:cubicBezTo>
                    <a:cubicBezTo>
                      <a:pt x="82" y="243"/>
                      <a:pt x="82" y="243"/>
                      <a:pt x="82" y="243"/>
                    </a:cubicBezTo>
                    <a:cubicBezTo>
                      <a:pt x="95" y="243"/>
                      <a:pt x="95" y="243"/>
                      <a:pt x="95" y="243"/>
                    </a:cubicBezTo>
                    <a:cubicBezTo>
                      <a:pt x="95" y="298"/>
                      <a:pt x="95" y="298"/>
                      <a:pt x="95" y="298"/>
                    </a:cubicBezTo>
                    <a:cubicBezTo>
                      <a:pt x="112" y="315"/>
                      <a:pt x="112" y="315"/>
                      <a:pt x="112" y="315"/>
                    </a:cubicBezTo>
                    <a:cubicBezTo>
                      <a:pt x="118" y="315"/>
                      <a:pt x="118" y="315"/>
                      <a:pt x="118" y="315"/>
                    </a:cubicBezTo>
                    <a:cubicBezTo>
                      <a:pt x="118" y="305"/>
                      <a:pt x="118" y="305"/>
                      <a:pt x="118" y="305"/>
                    </a:cubicBezTo>
                    <a:cubicBezTo>
                      <a:pt x="146" y="276"/>
                      <a:pt x="146" y="276"/>
                      <a:pt x="146" y="276"/>
                    </a:cubicBezTo>
                    <a:cubicBezTo>
                      <a:pt x="146" y="265"/>
                      <a:pt x="146" y="265"/>
                      <a:pt x="146" y="265"/>
                    </a:cubicBezTo>
                    <a:cubicBezTo>
                      <a:pt x="162" y="249"/>
                      <a:pt x="162" y="249"/>
                      <a:pt x="162" y="249"/>
                    </a:cubicBezTo>
                    <a:cubicBezTo>
                      <a:pt x="162" y="222"/>
                      <a:pt x="162" y="222"/>
                      <a:pt x="162" y="222"/>
                    </a:cubicBezTo>
                    <a:cubicBezTo>
                      <a:pt x="145" y="222"/>
                      <a:pt x="145" y="222"/>
                      <a:pt x="145" y="222"/>
                    </a:cubicBezTo>
                    <a:cubicBezTo>
                      <a:pt x="112" y="189"/>
                      <a:pt x="112" y="189"/>
                      <a:pt x="112" y="189"/>
                    </a:cubicBezTo>
                    <a:cubicBezTo>
                      <a:pt x="66" y="189"/>
                      <a:pt x="66" y="189"/>
                      <a:pt x="66" y="189"/>
                    </a:cubicBezTo>
                    <a:cubicBezTo>
                      <a:pt x="66" y="165"/>
                      <a:pt x="66" y="165"/>
                      <a:pt x="66" y="165"/>
                    </a:cubicBezTo>
                    <a:cubicBezTo>
                      <a:pt x="102" y="165"/>
                      <a:pt x="102" y="165"/>
                      <a:pt x="102" y="165"/>
                    </a:cubicBezTo>
                    <a:cubicBezTo>
                      <a:pt x="102" y="154"/>
                      <a:pt x="102" y="154"/>
                      <a:pt x="102" y="154"/>
                    </a:cubicBezTo>
                    <a:cubicBezTo>
                      <a:pt x="124" y="154"/>
                      <a:pt x="124" y="154"/>
                      <a:pt x="124" y="154"/>
                    </a:cubicBezTo>
                    <a:cubicBezTo>
                      <a:pt x="138" y="140"/>
                      <a:pt x="138" y="140"/>
                      <a:pt x="138" y="140"/>
                    </a:cubicBezTo>
                    <a:cubicBezTo>
                      <a:pt x="138" y="116"/>
                      <a:pt x="138" y="116"/>
                      <a:pt x="138" y="116"/>
                    </a:cubicBezTo>
                    <a:cubicBezTo>
                      <a:pt x="119" y="97"/>
                      <a:pt x="119" y="97"/>
                      <a:pt x="119" y="97"/>
                    </a:cubicBezTo>
                    <a:cubicBezTo>
                      <a:pt x="95" y="97"/>
                      <a:pt x="95" y="97"/>
                      <a:pt x="95" y="97"/>
                    </a:cubicBezTo>
                    <a:cubicBezTo>
                      <a:pt x="95" y="109"/>
                      <a:pt x="95" y="109"/>
                      <a:pt x="95" y="109"/>
                    </a:cubicBezTo>
                    <a:cubicBezTo>
                      <a:pt x="70" y="109"/>
                      <a:pt x="70" y="109"/>
                      <a:pt x="70" y="109"/>
                    </a:cubicBezTo>
                    <a:cubicBezTo>
                      <a:pt x="70" y="93"/>
                      <a:pt x="70" y="93"/>
                      <a:pt x="70" y="93"/>
                    </a:cubicBezTo>
                    <a:cubicBezTo>
                      <a:pt x="85" y="78"/>
                      <a:pt x="85" y="78"/>
                      <a:pt x="85" y="78"/>
                    </a:cubicBezTo>
                    <a:cubicBezTo>
                      <a:pt x="85" y="68"/>
                      <a:pt x="85" y="68"/>
                      <a:pt x="85" y="68"/>
                    </a:cubicBezTo>
                    <a:cubicBezTo>
                      <a:pt x="71" y="68"/>
                      <a:pt x="71" y="68"/>
                      <a:pt x="71" y="68"/>
                    </a:cubicBezTo>
                    <a:cubicBezTo>
                      <a:pt x="98" y="41"/>
                      <a:pt x="136" y="25"/>
                      <a:pt x="177" y="25"/>
                    </a:cubicBezTo>
                    <a:cubicBezTo>
                      <a:pt x="216" y="25"/>
                      <a:pt x="251" y="39"/>
                      <a:pt x="278" y="63"/>
                    </a:cubicBezTo>
                    <a:cubicBezTo>
                      <a:pt x="244" y="63"/>
                      <a:pt x="244" y="63"/>
                      <a:pt x="244" y="63"/>
                    </a:cubicBezTo>
                    <a:cubicBezTo>
                      <a:pt x="219" y="87"/>
                      <a:pt x="219" y="87"/>
                      <a:pt x="219" y="87"/>
                    </a:cubicBezTo>
                    <a:cubicBezTo>
                      <a:pt x="236" y="104"/>
                      <a:pt x="236" y="104"/>
                      <a:pt x="236" y="104"/>
                    </a:cubicBezTo>
                    <a:cubicBezTo>
                      <a:pt x="225" y="115"/>
                      <a:pt x="225" y="115"/>
                      <a:pt x="225" y="115"/>
                    </a:cubicBezTo>
                    <a:cubicBezTo>
                      <a:pt x="220" y="110"/>
                      <a:pt x="220" y="110"/>
                      <a:pt x="220" y="110"/>
                    </a:cubicBezTo>
                    <a:cubicBezTo>
                      <a:pt x="225" y="106"/>
                      <a:pt x="225" y="106"/>
                      <a:pt x="225" y="106"/>
                    </a:cubicBezTo>
                    <a:cubicBezTo>
                      <a:pt x="223" y="104"/>
                      <a:pt x="223" y="104"/>
                      <a:pt x="223" y="104"/>
                    </a:cubicBezTo>
                    <a:cubicBezTo>
                      <a:pt x="223" y="104"/>
                      <a:pt x="223" y="104"/>
                      <a:pt x="223" y="104"/>
                    </a:cubicBezTo>
                    <a:cubicBezTo>
                      <a:pt x="215" y="96"/>
                      <a:pt x="215" y="96"/>
                      <a:pt x="215" y="96"/>
                    </a:cubicBezTo>
                    <a:cubicBezTo>
                      <a:pt x="215" y="96"/>
                      <a:pt x="215" y="96"/>
                      <a:pt x="215" y="96"/>
                    </a:cubicBezTo>
                    <a:cubicBezTo>
                      <a:pt x="213" y="94"/>
                      <a:pt x="213" y="94"/>
                      <a:pt x="213" y="94"/>
                    </a:cubicBezTo>
                    <a:cubicBezTo>
                      <a:pt x="198" y="109"/>
                      <a:pt x="198" y="109"/>
                      <a:pt x="198" y="109"/>
                    </a:cubicBezTo>
                    <a:cubicBezTo>
                      <a:pt x="215" y="126"/>
                      <a:pt x="215" y="126"/>
                      <a:pt x="215" y="126"/>
                    </a:cubicBezTo>
                    <a:cubicBezTo>
                      <a:pt x="192" y="126"/>
                      <a:pt x="192" y="126"/>
                      <a:pt x="192" y="126"/>
                    </a:cubicBezTo>
                    <a:cubicBezTo>
                      <a:pt x="192" y="155"/>
                      <a:pt x="192" y="155"/>
                      <a:pt x="192" y="155"/>
                    </a:cubicBezTo>
                    <a:cubicBezTo>
                      <a:pt x="219" y="155"/>
                      <a:pt x="219" y="155"/>
                      <a:pt x="219" y="155"/>
                    </a:cubicBezTo>
                    <a:cubicBezTo>
                      <a:pt x="219" y="138"/>
                      <a:pt x="219" y="138"/>
                      <a:pt x="219" y="138"/>
                    </a:cubicBezTo>
                    <a:cubicBezTo>
                      <a:pt x="223" y="134"/>
                      <a:pt x="223" y="134"/>
                      <a:pt x="223" y="134"/>
                    </a:cubicBezTo>
                    <a:cubicBezTo>
                      <a:pt x="239" y="150"/>
                      <a:pt x="239" y="150"/>
                      <a:pt x="239" y="150"/>
                    </a:cubicBezTo>
                    <a:cubicBezTo>
                      <a:pt x="239" y="160"/>
                      <a:pt x="239" y="160"/>
                      <a:pt x="239" y="160"/>
                    </a:cubicBezTo>
                    <a:cubicBezTo>
                      <a:pt x="261" y="160"/>
                      <a:pt x="261" y="160"/>
                      <a:pt x="261" y="160"/>
                    </a:cubicBezTo>
                    <a:cubicBezTo>
                      <a:pt x="262" y="159"/>
                      <a:pt x="262" y="159"/>
                      <a:pt x="262" y="159"/>
                    </a:cubicBezTo>
                    <a:cubicBezTo>
                      <a:pt x="262" y="159"/>
                      <a:pt x="262" y="159"/>
                      <a:pt x="262" y="159"/>
                    </a:cubicBezTo>
                    <a:cubicBezTo>
                      <a:pt x="298" y="196"/>
                      <a:pt x="298" y="196"/>
                      <a:pt x="298" y="196"/>
                    </a:cubicBezTo>
                    <a:cubicBezTo>
                      <a:pt x="320" y="175"/>
                      <a:pt x="320" y="175"/>
                      <a:pt x="320" y="175"/>
                    </a:cubicBezTo>
                    <a:cubicBezTo>
                      <a:pt x="330" y="175"/>
                      <a:pt x="330" y="175"/>
                      <a:pt x="330" y="175"/>
                    </a:cubicBezTo>
                    <a:cubicBezTo>
                      <a:pt x="330" y="176"/>
                      <a:pt x="330" y="177"/>
                      <a:pt x="330" y="178"/>
                    </a:cubicBezTo>
                    <a:cubicBezTo>
                      <a:pt x="330" y="262"/>
                      <a:pt x="262" y="331"/>
                      <a:pt x="177" y="331"/>
                    </a:cubicBezTo>
                    <a:close/>
                  </a:path>
                </a:pathLst>
              </a:custGeom>
              <a:solidFill>
                <a:schemeClr val="accent1"/>
              </a:solidFill>
              <a:ln w="9525">
                <a:noFill/>
                <a:round/>
                <a:headEnd/>
                <a:tailEnd/>
              </a:ln>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4"/>
              <p:cNvSpPr/>
              <p:nvPr/>
            </p:nvSpPr>
            <p:spPr bwMode="auto">
              <a:xfrm>
                <a:off x="5056188" y="512763"/>
                <a:ext cx="234950" cy="257175"/>
              </a:xfrm>
              <a:custGeom>
                <a:avLst/>
                <a:gdLst>
                  <a:gd name="T0" fmla="*/ 148 w 148"/>
                  <a:gd name="T1" fmla="*/ 0 h 162"/>
                  <a:gd name="T2" fmla="*/ 0 w 148"/>
                  <a:gd name="T3" fmla="*/ 0 h 162"/>
                  <a:gd name="T4" fmla="*/ 0 w 148"/>
                  <a:gd name="T5" fmla="*/ 100 h 162"/>
                  <a:gd name="T6" fmla="*/ 62 w 148"/>
                  <a:gd name="T7" fmla="*/ 162 h 162"/>
                  <a:gd name="T8" fmla="*/ 88 w 148"/>
                  <a:gd name="T9" fmla="*/ 162 h 162"/>
                  <a:gd name="T10" fmla="*/ 88 w 148"/>
                  <a:gd name="T11" fmla="*/ 119 h 162"/>
                  <a:gd name="T12" fmla="*/ 148 w 148"/>
                  <a:gd name="T13" fmla="*/ 59 h 162"/>
                  <a:gd name="T14" fmla="*/ 148 w 14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162">
                    <a:moveTo>
                      <a:pt x="148" y="0"/>
                    </a:moveTo>
                    <a:lnTo>
                      <a:pt x="0" y="0"/>
                    </a:lnTo>
                    <a:lnTo>
                      <a:pt x="0" y="100"/>
                    </a:lnTo>
                    <a:lnTo>
                      <a:pt x="62" y="162"/>
                    </a:lnTo>
                    <a:lnTo>
                      <a:pt x="88" y="162"/>
                    </a:lnTo>
                    <a:lnTo>
                      <a:pt x="88" y="119"/>
                    </a:lnTo>
                    <a:lnTo>
                      <a:pt x="148" y="59"/>
                    </a:lnTo>
                    <a:lnTo>
                      <a:pt x="148" y="0"/>
                    </a:lnTo>
                    <a:close/>
                  </a:path>
                </a:pathLst>
              </a:custGeom>
              <a:solidFill>
                <a:schemeClr val="accent1"/>
              </a:solidFill>
              <a:ln w="9525">
                <a:noFill/>
                <a:round/>
                <a:headEnd/>
                <a:tailEnd/>
              </a:ln>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25"/>
              <p:cNvSpPr/>
              <p:nvPr/>
            </p:nvSpPr>
            <p:spPr bwMode="auto">
              <a:xfrm>
                <a:off x="5272088" y="985838"/>
                <a:ext cx="457200" cy="476250"/>
              </a:xfrm>
              <a:custGeom>
                <a:avLst/>
                <a:gdLst>
                  <a:gd name="T0" fmla="*/ 245 w 288"/>
                  <a:gd name="T1" fmla="*/ 97 h 300"/>
                  <a:gd name="T2" fmla="*/ 145 w 288"/>
                  <a:gd name="T3" fmla="*/ 0 h 300"/>
                  <a:gd name="T4" fmla="*/ 145 w 288"/>
                  <a:gd name="T5" fmla="*/ 0 h 300"/>
                  <a:gd name="T6" fmla="*/ 33 w 288"/>
                  <a:gd name="T7" fmla="*/ 0 h 300"/>
                  <a:gd name="T8" fmla="*/ 0 w 288"/>
                  <a:gd name="T9" fmla="*/ 33 h 300"/>
                  <a:gd name="T10" fmla="*/ 0 w 288"/>
                  <a:gd name="T11" fmla="*/ 104 h 300"/>
                  <a:gd name="T12" fmla="*/ 48 w 288"/>
                  <a:gd name="T13" fmla="*/ 152 h 300"/>
                  <a:gd name="T14" fmla="*/ 133 w 288"/>
                  <a:gd name="T15" fmla="*/ 152 h 300"/>
                  <a:gd name="T16" fmla="*/ 133 w 288"/>
                  <a:gd name="T17" fmla="*/ 235 h 300"/>
                  <a:gd name="T18" fmla="*/ 200 w 288"/>
                  <a:gd name="T19" fmla="*/ 300 h 300"/>
                  <a:gd name="T20" fmla="*/ 214 w 288"/>
                  <a:gd name="T21" fmla="*/ 300 h 300"/>
                  <a:gd name="T22" fmla="*/ 214 w 288"/>
                  <a:gd name="T23" fmla="*/ 219 h 300"/>
                  <a:gd name="T24" fmla="*/ 248 w 288"/>
                  <a:gd name="T25" fmla="*/ 188 h 300"/>
                  <a:gd name="T26" fmla="*/ 248 w 288"/>
                  <a:gd name="T27" fmla="*/ 131 h 300"/>
                  <a:gd name="T28" fmla="*/ 264 w 288"/>
                  <a:gd name="T29" fmla="*/ 131 h 300"/>
                  <a:gd name="T30" fmla="*/ 288 w 288"/>
                  <a:gd name="T31" fmla="*/ 107 h 300"/>
                  <a:gd name="T32" fmla="*/ 279 w 288"/>
                  <a:gd name="T33" fmla="*/ 97 h 300"/>
                  <a:gd name="T34" fmla="*/ 245 w 288"/>
                  <a:gd name="T35" fmla="*/ 9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300">
                    <a:moveTo>
                      <a:pt x="245" y="97"/>
                    </a:moveTo>
                    <a:lnTo>
                      <a:pt x="145" y="0"/>
                    </a:lnTo>
                    <a:lnTo>
                      <a:pt x="145" y="0"/>
                    </a:lnTo>
                    <a:lnTo>
                      <a:pt x="33" y="0"/>
                    </a:lnTo>
                    <a:lnTo>
                      <a:pt x="0" y="33"/>
                    </a:lnTo>
                    <a:lnTo>
                      <a:pt x="0" y="104"/>
                    </a:lnTo>
                    <a:lnTo>
                      <a:pt x="48" y="152"/>
                    </a:lnTo>
                    <a:lnTo>
                      <a:pt x="133" y="152"/>
                    </a:lnTo>
                    <a:lnTo>
                      <a:pt x="133" y="235"/>
                    </a:lnTo>
                    <a:lnTo>
                      <a:pt x="200" y="300"/>
                    </a:lnTo>
                    <a:lnTo>
                      <a:pt x="214" y="300"/>
                    </a:lnTo>
                    <a:lnTo>
                      <a:pt x="214" y="219"/>
                    </a:lnTo>
                    <a:lnTo>
                      <a:pt x="248" y="188"/>
                    </a:lnTo>
                    <a:lnTo>
                      <a:pt x="248" y="131"/>
                    </a:lnTo>
                    <a:lnTo>
                      <a:pt x="264" y="131"/>
                    </a:lnTo>
                    <a:lnTo>
                      <a:pt x="288" y="107"/>
                    </a:lnTo>
                    <a:lnTo>
                      <a:pt x="279" y="97"/>
                    </a:lnTo>
                    <a:lnTo>
                      <a:pt x="245" y="97"/>
                    </a:lnTo>
                    <a:close/>
                  </a:path>
                </a:pathLst>
              </a:custGeom>
              <a:solidFill>
                <a:schemeClr val="accent1"/>
              </a:solidFill>
              <a:ln w="9525">
                <a:noFill/>
                <a:round/>
                <a:headEnd/>
                <a:tailEnd/>
              </a:ln>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26"/>
              <p:cNvSpPr/>
              <p:nvPr/>
            </p:nvSpPr>
            <p:spPr bwMode="auto">
              <a:xfrm>
                <a:off x="5646738" y="1341438"/>
                <a:ext cx="44450" cy="101600"/>
              </a:xfrm>
              <a:custGeom>
                <a:avLst/>
                <a:gdLst>
                  <a:gd name="T0" fmla="*/ 0 w 28"/>
                  <a:gd name="T1" fmla="*/ 64 h 64"/>
                  <a:gd name="T2" fmla="*/ 28 w 28"/>
                  <a:gd name="T3" fmla="*/ 40 h 64"/>
                  <a:gd name="T4" fmla="*/ 28 w 28"/>
                  <a:gd name="T5" fmla="*/ 0 h 64"/>
                  <a:gd name="T6" fmla="*/ 0 w 28"/>
                  <a:gd name="T7" fmla="*/ 0 h 64"/>
                  <a:gd name="T8" fmla="*/ 0 w 28"/>
                  <a:gd name="T9" fmla="*/ 64 h 64"/>
                </a:gdLst>
                <a:ahLst/>
                <a:cxnLst>
                  <a:cxn ang="0">
                    <a:pos x="T0" y="T1"/>
                  </a:cxn>
                  <a:cxn ang="0">
                    <a:pos x="T2" y="T3"/>
                  </a:cxn>
                  <a:cxn ang="0">
                    <a:pos x="T4" y="T5"/>
                  </a:cxn>
                  <a:cxn ang="0">
                    <a:pos x="T6" y="T7"/>
                  </a:cxn>
                  <a:cxn ang="0">
                    <a:pos x="T8" y="T9"/>
                  </a:cxn>
                </a:cxnLst>
                <a:rect l="0" t="0" r="r" b="b"/>
                <a:pathLst>
                  <a:path w="28" h="64">
                    <a:moveTo>
                      <a:pt x="0" y="64"/>
                    </a:moveTo>
                    <a:lnTo>
                      <a:pt x="28" y="40"/>
                    </a:lnTo>
                    <a:lnTo>
                      <a:pt x="28" y="0"/>
                    </a:lnTo>
                    <a:lnTo>
                      <a:pt x="0" y="0"/>
                    </a:lnTo>
                    <a:lnTo>
                      <a:pt x="0" y="64"/>
                    </a:lnTo>
                    <a:close/>
                  </a:path>
                </a:pathLst>
              </a:custGeom>
              <a:solidFill>
                <a:schemeClr val="accent1"/>
              </a:solidFill>
              <a:ln w="9525">
                <a:noFill/>
                <a:round/>
                <a:headEnd/>
                <a:tailEnd/>
              </a:ln>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 name="组合 4"/>
          <p:cNvGrpSpPr/>
          <p:nvPr/>
        </p:nvGrpSpPr>
        <p:grpSpPr>
          <a:xfrm>
            <a:off x="873963" y="4970679"/>
            <a:ext cx="1061322" cy="1061322"/>
            <a:chOff x="362669" y="5389779"/>
            <a:chExt cx="1061322" cy="1061322"/>
          </a:xfrm>
        </p:grpSpPr>
        <p:sp>
          <p:nvSpPr>
            <p:cNvPr id="15" name="椭圆 14"/>
            <p:cNvSpPr/>
            <p:nvPr/>
          </p:nvSpPr>
          <p:spPr>
            <a:xfrm>
              <a:off x="362669" y="5389779"/>
              <a:ext cx="1061322" cy="1061322"/>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30" name="组合 29"/>
            <p:cNvGrpSpPr/>
            <p:nvPr/>
          </p:nvGrpSpPr>
          <p:grpSpPr>
            <a:xfrm>
              <a:off x="560765" y="5583971"/>
              <a:ext cx="689373" cy="625287"/>
              <a:chOff x="3468688" y="460375"/>
              <a:chExt cx="631825" cy="573088"/>
            </a:xfrm>
            <a:solidFill>
              <a:srgbClr val="282828"/>
            </a:solidFill>
          </p:grpSpPr>
          <p:sp>
            <p:nvSpPr>
              <p:cNvPr id="31" name="Freeform 19"/>
              <p:cNvSpPr/>
              <p:nvPr/>
            </p:nvSpPr>
            <p:spPr bwMode="auto">
              <a:xfrm>
                <a:off x="3468688" y="460375"/>
                <a:ext cx="271463" cy="422275"/>
              </a:xfrm>
              <a:custGeom>
                <a:avLst/>
                <a:gdLst>
                  <a:gd name="T0" fmla="*/ 150 w 169"/>
                  <a:gd name="T1" fmla="*/ 150 h 263"/>
                  <a:gd name="T2" fmla="*/ 169 w 169"/>
                  <a:gd name="T3" fmla="*/ 0 h 263"/>
                  <a:gd name="T4" fmla="*/ 56 w 169"/>
                  <a:gd name="T5" fmla="*/ 103 h 263"/>
                  <a:gd name="T6" fmla="*/ 0 w 169"/>
                  <a:gd name="T7" fmla="*/ 263 h 263"/>
                  <a:gd name="T8" fmla="*/ 169 w 169"/>
                  <a:gd name="T9" fmla="*/ 263 h 263"/>
                  <a:gd name="T10" fmla="*/ 150 w 169"/>
                  <a:gd name="T11" fmla="*/ 150 h 263"/>
                </a:gdLst>
                <a:ahLst/>
                <a:cxnLst>
                  <a:cxn ang="0">
                    <a:pos x="T0" y="T1"/>
                  </a:cxn>
                  <a:cxn ang="0">
                    <a:pos x="T2" y="T3"/>
                  </a:cxn>
                  <a:cxn ang="0">
                    <a:pos x="T4" y="T5"/>
                  </a:cxn>
                  <a:cxn ang="0">
                    <a:pos x="T6" y="T7"/>
                  </a:cxn>
                  <a:cxn ang="0">
                    <a:pos x="T8" y="T9"/>
                  </a:cxn>
                  <a:cxn ang="0">
                    <a:pos x="T10" y="T11"/>
                  </a:cxn>
                </a:cxnLst>
                <a:rect l="0" t="0" r="r" b="b"/>
                <a:pathLst>
                  <a:path w="169" h="263">
                    <a:moveTo>
                      <a:pt x="150" y="150"/>
                    </a:moveTo>
                    <a:cubicBezTo>
                      <a:pt x="150" y="66"/>
                      <a:pt x="169" y="0"/>
                      <a:pt x="169" y="0"/>
                    </a:cubicBezTo>
                    <a:cubicBezTo>
                      <a:pt x="169" y="0"/>
                      <a:pt x="113" y="10"/>
                      <a:pt x="56" y="103"/>
                    </a:cubicBezTo>
                    <a:cubicBezTo>
                      <a:pt x="0" y="197"/>
                      <a:pt x="0" y="263"/>
                      <a:pt x="0" y="263"/>
                    </a:cubicBezTo>
                    <a:cubicBezTo>
                      <a:pt x="169" y="263"/>
                      <a:pt x="169" y="263"/>
                      <a:pt x="169" y="263"/>
                    </a:cubicBezTo>
                    <a:cubicBezTo>
                      <a:pt x="169" y="263"/>
                      <a:pt x="150" y="235"/>
                      <a:pt x="150" y="1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20"/>
              <p:cNvSpPr/>
              <p:nvPr/>
            </p:nvSpPr>
            <p:spPr bwMode="auto">
              <a:xfrm>
                <a:off x="3829050" y="611188"/>
                <a:ext cx="271463" cy="271463"/>
              </a:xfrm>
              <a:custGeom>
                <a:avLst/>
                <a:gdLst>
                  <a:gd name="T0" fmla="*/ 0 w 171"/>
                  <a:gd name="T1" fmla="*/ 0 h 171"/>
                  <a:gd name="T2" fmla="*/ 0 w 171"/>
                  <a:gd name="T3" fmla="*/ 171 h 171"/>
                  <a:gd name="T4" fmla="*/ 171 w 171"/>
                  <a:gd name="T5" fmla="*/ 171 h 171"/>
                  <a:gd name="T6" fmla="*/ 0 w 171"/>
                  <a:gd name="T7" fmla="*/ 0 h 171"/>
                </a:gdLst>
                <a:ahLst/>
                <a:cxnLst>
                  <a:cxn ang="0">
                    <a:pos x="T0" y="T1"/>
                  </a:cxn>
                  <a:cxn ang="0">
                    <a:pos x="T2" y="T3"/>
                  </a:cxn>
                  <a:cxn ang="0">
                    <a:pos x="T4" y="T5"/>
                  </a:cxn>
                  <a:cxn ang="0">
                    <a:pos x="T6" y="T7"/>
                  </a:cxn>
                </a:cxnLst>
                <a:rect l="0" t="0" r="r" b="b"/>
                <a:pathLst>
                  <a:path w="171" h="171">
                    <a:moveTo>
                      <a:pt x="0" y="0"/>
                    </a:moveTo>
                    <a:lnTo>
                      <a:pt x="0" y="171"/>
                    </a:lnTo>
                    <a:lnTo>
                      <a:pt x="171" y="171"/>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21"/>
              <p:cNvSpPr/>
              <p:nvPr/>
            </p:nvSpPr>
            <p:spPr bwMode="auto">
              <a:xfrm>
                <a:off x="3468688" y="460375"/>
                <a:ext cx="631825" cy="573088"/>
              </a:xfrm>
              <a:custGeom>
                <a:avLst/>
                <a:gdLst>
                  <a:gd name="T0" fmla="*/ 207 w 394"/>
                  <a:gd name="T1" fmla="*/ 282 h 357"/>
                  <a:gd name="T2" fmla="*/ 207 w 394"/>
                  <a:gd name="T3" fmla="*/ 0 h 357"/>
                  <a:gd name="T4" fmla="*/ 188 w 394"/>
                  <a:gd name="T5" fmla="*/ 0 h 357"/>
                  <a:gd name="T6" fmla="*/ 188 w 394"/>
                  <a:gd name="T7" fmla="*/ 282 h 357"/>
                  <a:gd name="T8" fmla="*/ 2 w 394"/>
                  <a:gd name="T9" fmla="*/ 282 h 357"/>
                  <a:gd name="T10" fmla="*/ 0 w 394"/>
                  <a:gd name="T11" fmla="*/ 282 h 357"/>
                  <a:gd name="T12" fmla="*/ 75 w 394"/>
                  <a:gd name="T13" fmla="*/ 357 h 357"/>
                  <a:gd name="T14" fmla="*/ 319 w 394"/>
                  <a:gd name="T15" fmla="*/ 357 h 357"/>
                  <a:gd name="T16" fmla="*/ 394 w 394"/>
                  <a:gd name="T17" fmla="*/ 282 h 357"/>
                  <a:gd name="T18" fmla="*/ 392 w 394"/>
                  <a:gd name="T19" fmla="*/ 282 h 357"/>
                  <a:gd name="T20" fmla="*/ 207 w 394"/>
                  <a:gd name="T21" fmla="*/ 282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4" h="357">
                    <a:moveTo>
                      <a:pt x="207" y="282"/>
                    </a:moveTo>
                    <a:cubicBezTo>
                      <a:pt x="207" y="0"/>
                      <a:pt x="207" y="0"/>
                      <a:pt x="207" y="0"/>
                    </a:cubicBezTo>
                    <a:cubicBezTo>
                      <a:pt x="188" y="0"/>
                      <a:pt x="188" y="0"/>
                      <a:pt x="188" y="0"/>
                    </a:cubicBezTo>
                    <a:cubicBezTo>
                      <a:pt x="188" y="282"/>
                      <a:pt x="188" y="282"/>
                      <a:pt x="188" y="282"/>
                    </a:cubicBezTo>
                    <a:cubicBezTo>
                      <a:pt x="2" y="282"/>
                      <a:pt x="2" y="282"/>
                      <a:pt x="2" y="282"/>
                    </a:cubicBezTo>
                    <a:cubicBezTo>
                      <a:pt x="0" y="282"/>
                      <a:pt x="0" y="282"/>
                      <a:pt x="0" y="282"/>
                    </a:cubicBezTo>
                    <a:cubicBezTo>
                      <a:pt x="0" y="323"/>
                      <a:pt x="34" y="357"/>
                      <a:pt x="75" y="357"/>
                    </a:cubicBezTo>
                    <a:cubicBezTo>
                      <a:pt x="319" y="357"/>
                      <a:pt x="319" y="357"/>
                      <a:pt x="319" y="357"/>
                    </a:cubicBezTo>
                    <a:cubicBezTo>
                      <a:pt x="361" y="357"/>
                      <a:pt x="394" y="323"/>
                      <a:pt x="394" y="282"/>
                    </a:cubicBezTo>
                    <a:cubicBezTo>
                      <a:pt x="392" y="282"/>
                      <a:pt x="392" y="282"/>
                      <a:pt x="392" y="282"/>
                    </a:cubicBezTo>
                    <a:lnTo>
                      <a:pt x="207" y="28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36" name="TextBox 39"/>
          <p:cNvSpPr txBox="1"/>
          <p:nvPr/>
        </p:nvSpPr>
        <p:spPr>
          <a:xfrm>
            <a:off x="2154617" y="3235135"/>
            <a:ext cx="4274758" cy="954107"/>
          </a:xfrm>
          <a:prstGeom prst="rect">
            <a:avLst/>
          </a:prstGeom>
          <a:noFill/>
        </p:spPr>
        <p:txBody>
          <a:bodyPr wrap="square" lIns="0" tIns="0" rIns="0" bIns="0" rtlCol="0">
            <a:spAutoFit/>
          </a:bodyPr>
          <a:lstStyle/>
          <a:p>
            <a:pPr algn="just"/>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a:t>
            </a: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9"/>
          <p:cNvSpPr txBox="1"/>
          <p:nvPr/>
        </p:nvSpPr>
        <p:spPr>
          <a:xfrm>
            <a:off x="2154617" y="5005245"/>
            <a:ext cx="4274758" cy="954107"/>
          </a:xfrm>
          <a:prstGeom prst="rect">
            <a:avLst/>
          </a:prstGeom>
          <a:noFill/>
        </p:spPr>
        <p:txBody>
          <a:bodyPr wrap="square" lIns="0" tIns="0" rIns="0" bIns="0" rtlCol="0">
            <a:spAutoFit/>
          </a:bodyPr>
          <a:lstStyle/>
          <a:p>
            <a:pPr algn="just"/>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a:t>
            </a: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2154617" y="2531742"/>
            <a:ext cx="2282132" cy="369332"/>
          </a:xfrm>
          <a:prstGeom prst="rect">
            <a:avLst/>
          </a:prstGeom>
          <a:noFill/>
        </p:spPr>
        <p:txBody>
          <a:bodyPr wrap="square" lIns="0" tIns="0" rIns="0" bIns="0" rtlCol="0">
            <a:spAutoFit/>
          </a:bodyPr>
          <a:lstStyle/>
          <a:p>
            <a:r>
              <a:rPr lang="zh-CN" altLang="en-US" sz="2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p:cNvGrpSpPr/>
          <p:nvPr/>
        </p:nvGrpSpPr>
        <p:grpSpPr>
          <a:xfrm>
            <a:off x="7104348" y="1312863"/>
            <a:ext cx="4960780" cy="5183187"/>
            <a:chOff x="7195062" y="1168053"/>
            <a:chExt cx="4960780" cy="5446888"/>
          </a:xfrm>
          <a:blipFill dpi="0" rotWithShape="1">
            <a:blip r:embed="rId3" cstate="print">
              <a:extLst>
                <a:ext uri="{28A0092B-C50C-407E-A947-70E740481C1C}">
                  <a14:useLocalDpi xmlns:a14="http://schemas.microsoft.com/office/drawing/2010/main" val="0"/>
                </a:ext>
              </a:extLst>
            </a:blip>
            <a:srcRect/>
            <a:stretch>
              <a:fillRect/>
            </a:stretch>
          </a:blipFill>
        </p:grpSpPr>
        <p:sp>
          <p:nvSpPr>
            <p:cNvPr id="47" name="矩形 46"/>
            <p:cNvSpPr/>
            <p:nvPr/>
          </p:nvSpPr>
          <p:spPr>
            <a:xfrm>
              <a:off x="8915221" y="2942533"/>
              <a:ext cx="1538569" cy="36724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7195062" y="1168053"/>
              <a:ext cx="1538569" cy="36724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40"/>
            <p:cNvSpPr/>
            <p:nvPr/>
          </p:nvSpPr>
          <p:spPr>
            <a:xfrm>
              <a:off x="7195062" y="4983353"/>
              <a:ext cx="1538569" cy="16315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矩形 47"/>
            <p:cNvSpPr/>
            <p:nvPr/>
          </p:nvSpPr>
          <p:spPr>
            <a:xfrm>
              <a:off x="8915221" y="1168053"/>
              <a:ext cx="1538569" cy="16315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48"/>
            <p:cNvSpPr/>
            <p:nvPr/>
          </p:nvSpPr>
          <p:spPr>
            <a:xfrm>
              <a:off x="10617273" y="1168053"/>
              <a:ext cx="1538569" cy="36724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50" name="矩形 49"/>
          <p:cNvSpPr/>
          <p:nvPr/>
        </p:nvSpPr>
        <p:spPr>
          <a:xfrm>
            <a:off x="10526559" y="4925296"/>
            <a:ext cx="1538569" cy="1595002"/>
          </a:xfrm>
          <a:prstGeom prst="rect">
            <a:avLst/>
          </a:prstGeom>
          <a:solidFill>
            <a:srgbClr val="FC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39"/>
          <p:cNvSpPr txBox="1"/>
          <p:nvPr/>
        </p:nvSpPr>
        <p:spPr>
          <a:xfrm>
            <a:off x="10640859" y="5177284"/>
            <a:ext cx="1286077" cy="807913"/>
          </a:xfrm>
          <a:prstGeom prst="rect">
            <a:avLst/>
          </a:prstGeom>
          <a:noFill/>
        </p:spPr>
        <p:txBody>
          <a:bodyPr wrap="square" lIns="0" tIns="0" rIns="0" bIns="0" rtlCol="0">
            <a:spAutoFit/>
          </a:bodyPr>
          <a:lstStyle/>
          <a:p>
            <a:pPr algn="just">
              <a:lnSpc>
                <a:spcPct val="150000"/>
              </a:lnSpc>
            </a:pP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gn="just">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46572443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up)">
                                      <p:cBhvr>
                                        <p:cTn id="7" dur="500"/>
                                        <p:tgtEl>
                                          <p:spTgt spid="40"/>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ipe(up)">
                                      <p:cBhvr>
                                        <p:cTn id="17" dur="500"/>
                                        <p:tgtEl>
                                          <p:spTgt spid="36"/>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up)">
                                      <p:cBhvr>
                                        <p:cTn id="27" dur="500"/>
                                        <p:tgtEl>
                                          <p:spTgt spid="39"/>
                                        </p:tgtEl>
                                      </p:cBhvr>
                                    </p:animEffect>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5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1000"/>
                                        <p:tgtEl>
                                          <p:spTgt spid="50"/>
                                        </p:tgtEl>
                                      </p:cBhvr>
                                    </p:animEffect>
                                    <p:anim calcmode="lin" valueType="num">
                                      <p:cBhvr>
                                        <p:cTn id="37" dur="1000" fill="hold"/>
                                        <p:tgtEl>
                                          <p:spTgt spid="50"/>
                                        </p:tgtEl>
                                        <p:attrNameLst>
                                          <p:attrName>ppt_x</p:attrName>
                                        </p:attrNameLst>
                                      </p:cBhvr>
                                      <p:tavLst>
                                        <p:tav tm="0">
                                          <p:val>
                                            <p:strVal val="#ppt_x"/>
                                          </p:val>
                                        </p:tav>
                                        <p:tav tm="100000">
                                          <p:val>
                                            <p:strVal val="#ppt_x"/>
                                          </p:val>
                                        </p:tav>
                                      </p:tavLst>
                                    </p:anim>
                                    <p:anim calcmode="lin" valueType="num">
                                      <p:cBhvr>
                                        <p:cTn id="38" dur="1000" fill="hold"/>
                                        <p:tgtEl>
                                          <p:spTgt spid="50"/>
                                        </p:tgtEl>
                                        <p:attrNameLst>
                                          <p:attrName>ppt_y</p:attrName>
                                        </p:attrNameLst>
                                      </p:cBhvr>
                                      <p:tavLst>
                                        <p:tav tm="0">
                                          <p:val>
                                            <p:strVal val="#ppt_y+.1"/>
                                          </p:val>
                                        </p:tav>
                                        <p:tav tm="100000">
                                          <p:val>
                                            <p:strVal val="#ppt_y"/>
                                          </p:val>
                                        </p:tav>
                                      </p:tavLst>
                                    </p:anim>
                                  </p:childTnLst>
                                </p:cTn>
                              </p:par>
                            </p:childTnLst>
                          </p:cTn>
                        </p:par>
                        <p:par>
                          <p:cTn id="39" fill="hold">
                            <p:stCondLst>
                              <p:cond delay="3750"/>
                            </p:stCondLst>
                            <p:childTnLst>
                              <p:par>
                                <p:cTn id="40" presetID="22" presetClass="entr" presetSubtype="1"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up)">
                                      <p:cBhvr>
                                        <p:cTn id="4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9" grpId="0"/>
      <p:bldP spid="40" grpId="0"/>
      <p:bldP spid="50" grpId="0" animBg="1"/>
      <p:bldP spid="5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AutoShape 1"/>
          <p:cNvSpPr>
            <a:spLocks/>
          </p:cNvSpPr>
          <p:nvPr/>
        </p:nvSpPr>
        <p:spPr bwMode="auto">
          <a:xfrm>
            <a:off x="9775191" y="3277619"/>
            <a:ext cx="1552844"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912"/>
                </a:moveTo>
                <a:lnTo>
                  <a:pt x="0" y="3687"/>
                </a:lnTo>
                <a:cubicBezTo>
                  <a:pt x="0" y="1650"/>
                  <a:pt x="1352" y="0"/>
                  <a:pt x="3020" y="0"/>
                </a:cubicBezTo>
                <a:lnTo>
                  <a:pt x="18579" y="0"/>
                </a:lnTo>
                <a:cubicBezTo>
                  <a:pt x="20247" y="0"/>
                  <a:pt x="21600" y="1650"/>
                  <a:pt x="21600" y="3687"/>
                </a:cubicBezTo>
                <a:lnTo>
                  <a:pt x="21600" y="17912"/>
                </a:lnTo>
                <a:cubicBezTo>
                  <a:pt x="21600" y="19949"/>
                  <a:pt x="20247" y="21600"/>
                  <a:pt x="18579" y="21600"/>
                </a:cubicBezTo>
                <a:lnTo>
                  <a:pt x="3020" y="21600"/>
                </a:lnTo>
                <a:cubicBezTo>
                  <a:pt x="1352" y="21600"/>
                  <a:pt x="0" y="19949"/>
                  <a:pt x="0" y="17912"/>
                </a:cubicBezTo>
                <a:close/>
              </a:path>
            </a:pathLst>
          </a:custGeom>
          <a:solidFill>
            <a:schemeClr val="accent6"/>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4" name="AutoShape 2"/>
          <p:cNvSpPr>
            <a:spLocks/>
          </p:cNvSpPr>
          <p:nvPr/>
        </p:nvSpPr>
        <p:spPr bwMode="auto">
          <a:xfrm>
            <a:off x="8263366" y="3277619"/>
            <a:ext cx="1533590"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302"/>
                </a:moveTo>
                <a:lnTo>
                  <a:pt x="0" y="4297"/>
                </a:lnTo>
                <a:cubicBezTo>
                  <a:pt x="0" y="1924"/>
                  <a:pt x="1595" y="0"/>
                  <a:pt x="3564" y="0"/>
                </a:cubicBezTo>
                <a:lnTo>
                  <a:pt x="18035" y="0"/>
                </a:lnTo>
                <a:cubicBezTo>
                  <a:pt x="20004" y="0"/>
                  <a:pt x="21599" y="1924"/>
                  <a:pt x="21599" y="4297"/>
                </a:cubicBezTo>
                <a:lnTo>
                  <a:pt x="21599" y="17302"/>
                </a:lnTo>
                <a:cubicBezTo>
                  <a:pt x="21599" y="19675"/>
                  <a:pt x="20004" y="21600"/>
                  <a:pt x="18035" y="21600"/>
                </a:cubicBezTo>
                <a:lnTo>
                  <a:pt x="3564" y="21600"/>
                </a:lnTo>
                <a:cubicBezTo>
                  <a:pt x="1595" y="21600"/>
                  <a:pt x="0" y="19675"/>
                  <a:pt x="0" y="17302"/>
                </a:cubicBezTo>
                <a:close/>
              </a:path>
            </a:pathLst>
          </a:custGeom>
          <a:solidFill>
            <a:schemeClr val="accent5"/>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5" name="AutoShape 3"/>
          <p:cNvSpPr>
            <a:spLocks/>
          </p:cNvSpPr>
          <p:nvPr/>
        </p:nvSpPr>
        <p:spPr bwMode="auto">
          <a:xfrm>
            <a:off x="6739822" y="3277619"/>
            <a:ext cx="1534427"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523"/>
                </a:moveTo>
                <a:lnTo>
                  <a:pt x="0" y="4076"/>
                </a:lnTo>
                <a:cubicBezTo>
                  <a:pt x="0" y="1824"/>
                  <a:pt x="1513" y="0"/>
                  <a:pt x="3381" y="0"/>
                </a:cubicBezTo>
                <a:lnTo>
                  <a:pt x="18218" y="0"/>
                </a:lnTo>
                <a:cubicBezTo>
                  <a:pt x="20086" y="0"/>
                  <a:pt x="21599" y="1824"/>
                  <a:pt x="21599" y="4076"/>
                </a:cubicBezTo>
                <a:lnTo>
                  <a:pt x="21599" y="17523"/>
                </a:lnTo>
                <a:cubicBezTo>
                  <a:pt x="21599" y="19775"/>
                  <a:pt x="20086" y="21600"/>
                  <a:pt x="18218" y="21600"/>
                </a:cubicBezTo>
                <a:lnTo>
                  <a:pt x="3381" y="21600"/>
                </a:lnTo>
                <a:cubicBezTo>
                  <a:pt x="1513" y="21600"/>
                  <a:pt x="0" y="19775"/>
                  <a:pt x="0" y="17523"/>
                </a:cubicBezTo>
                <a:close/>
              </a:path>
            </a:pathLst>
          </a:custGeom>
          <a:solidFill>
            <a:schemeClr val="accent4"/>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6" name="AutoShape 4"/>
          <p:cNvSpPr>
            <a:spLocks/>
          </p:cNvSpPr>
          <p:nvPr/>
        </p:nvSpPr>
        <p:spPr bwMode="auto">
          <a:xfrm>
            <a:off x="5217115" y="3277619"/>
            <a:ext cx="1533590"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286"/>
                </a:moveTo>
                <a:lnTo>
                  <a:pt x="0" y="4313"/>
                </a:lnTo>
                <a:cubicBezTo>
                  <a:pt x="0" y="1931"/>
                  <a:pt x="1601" y="0"/>
                  <a:pt x="3577" y="0"/>
                </a:cubicBezTo>
                <a:lnTo>
                  <a:pt x="18022" y="0"/>
                </a:lnTo>
                <a:cubicBezTo>
                  <a:pt x="19998" y="0"/>
                  <a:pt x="21599" y="1931"/>
                  <a:pt x="21599" y="4313"/>
                </a:cubicBezTo>
                <a:lnTo>
                  <a:pt x="21599" y="17286"/>
                </a:lnTo>
                <a:cubicBezTo>
                  <a:pt x="21599" y="19668"/>
                  <a:pt x="19998" y="21600"/>
                  <a:pt x="18022" y="21600"/>
                </a:cubicBezTo>
                <a:lnTo>
                  <a:pt x="3577" y="21600"/>
                </a:lnTo>
                <a:cubicBezTo>
                  <a:pt x="1601" y="21600"/>
                  <a:pt x="0" y="19668"/>
                  <a:pt x="0" y="17286"/>
                </a:cubicBezTo>
                <a:close/>
              </a:path>
            </a:pathLst>
          </a:custGeom>
          <a:solidFill>
            <a:schemeClr val="accent3"/>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7" name="AutoShape 5"/>
          <p:cNvSpPr>
            <a:spLocks/>
          </p:cNvSpPr>
          <p:nvPr/>
        </p:nvSpPr>
        <p:spPr bwMode="auto">
          <a:xfrm>
            <a:off x="3705290" y="3277619"/>
            <a:ext cx="1533590" cy="127241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350"/>
                </a:moveTo>
                <a:lnTo>
                  <a:pt x="0" y="4249"/>
                </a:lnTo>
                <a:cubicBezTo>
                  <a:pt x="0" y="1902"/>
                  <a:pt x="1578" y="0"/>
                  <a:pt x="3524" y="0"/>
                </a:cubicBezTo>
                <a:lnTo>
                  <a:pt x="18075" y="0"/>
                </a:lnTo>
                <a:cubicBezTo>
                  <a:pt x="20021" y="0"/>
                  <a:pt x="21599" y="1902"/>
                  <a:pt x="21599" y="4249"/>
                </a:cubicBezTo>
                <a:lnTo>
                  <a:pt x="21599" y="17350"/>
                </a:lnTo>
                <a:cubicBezTo>
                  <a:pt x="21599" y="19697"/>
                  <a:pt x="20021" y="21600"/>
                  <a:pt x="18075" y="21600"/>
                </a:cubicBezTo>
                <a:lnTo>
                  <a:pt x="3524" y="21600"/>
                </a:lnTo>
                <a:cubicBezTo>
                  <a:pt x="1578" y="21600"/>
                  <a:pt x="0" y="19697"/>
                  <a:pt x="0" y="17350"/>
                </a:cubicBezTo>
                <a:close/>
              </a:path>
            </a:pathLst>
          </a:custGeom>
          <a:solidFill>
            <a:schemeClr val="accent2"/>
          </a:solidFill>
          <a:ln>
            <a:noFill/>
          </a:ln>
          <a:extLst/>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9638" name="AutoShape 6"/>
          <p:cNvSpPr>
            <a:spLocks/>
          </p:cNvSpPr>
          <p:nvPr/>
        </p:nvSpPr>
        <p:spPr bwMode="auto">
          <a:xfrm>
            <a:off x="2175049" y="3277620"/>
            <a:ext cx="1533590" cy="127492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952"/>
                </a:moveTo>
                <a:lnTo>
                  <a:pt x="0" y="3647"/>
                </a:lnTo>
                <a:cubicBezTo>
                  <a:pt x="0" y="1633"/>
                  <a:pt x="1356" y="0"/>
                  <a:pt x="3030" y="0"/>
                </a:cubicBezTo>
                <a:lnTo>
                  <a:pt x="18569" y="0"/>
                </a:lnTo>
                <a:cubicBezTo>
                  <a:pt x="20243" y="0"/>
                  <a:pt x="21599" y="1633"/>
                  <a:pt x="21599" y="3647"/>
                </a:cubicBezTo>
                <a:lnTo>
                  <a:pt x="21599" y="17952"/>
                </a:lnTo>
                <a:cubicBezTo>
                  <a:pt x="21599" y="19966"/>
                  <a:pt x="20243" y="21600"/>
                  <a:pt x="18569" y="21600"/>
                </a:cubicBezTo>
                <a:lnTo>
                  <a:pt x="3030" y="21600"/>
                </a:lnTo>
                <a:cubicBezTo>
                  <a:pt x="1356" y="21600"/>
                  <a:pt x="0" y="19966"/>
                  <a:pt x="0" y="17952"/>
                </a:cubicBezTo>
                <a:close/>
              </a:path>
            </a:pathLst>
          </a:custGeom>
          <a:solidFill>
            <a:schemeClr val="accent1"/>
          </a:solidFill>
          <a:ln>
            <a:noFill/>
          </a:ln>
          <a:extLst/>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2" name="Object 11"/>
          <p:cNvGraphicFramePr>
            <a:graphicFrameLocks noChangeAspect="1"/>
          </p:cNvGraphicFramePr>
          <p:nvPr>
            <p:extLst/>
          </p:nvPr>
        </p:nvGraphicFramePr>
        <p:xfrm>
          <a:off x="1464340" y="3220696"/>
          <a:ext cx="1416394" cy="1416394"/>
        </p:xfrm>
        <a:graphic>
          <a:graphicData uri="http://schemas.openxmlformats.org/drawingml/2006/chart">
            <c:chart xmlns:c="http://schemas.openxmlformats.org/drawingml/2006/chart" xmlns:r="http://schemas.openxmlformats.org/officeDocument/2006/relationships" r:id="rId3"/>
          </a:graphicData>
        </a:graphic>
      </p:graphicFrame>
      <p:sp>
        <p:nvSpPr>
          <p:cNvPr id="69644" name="AutoShape 12"/>
          <p:cNvSpPr>
            <a:spLocks/>
          </p:cNvSpPr>
          <p:nvPr/>
        </p:nvSpPr>
        <p:spPr bwMode="auto">
          <a:xfrm>
            <a:off x="1824299"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3" name="Object 13"/>
          <p:cNvGraphicFramePr>
            <a:graphicFrameLocks noChangeAspect="1"/>
          </p:cNvGraphicFramePr>
          <p:nvPr>
            <p:extLst/>
          </p:nvPr>
        </p:nvGraphicFramePr>
        <p:xfrm>
          <a:off x="2999604" y="3220696"/>
          <a:ext cx="1416394" cy="1416394"/>
        </p:xfrm>
        <a:graphic>
          <a:graphicData uri="http://schemas.openxmlformats.org/drawingml/2006/chart">
            <c:chart xmlns:c="http://schemas.openxmlformats.org/drawingml/2006/chart" xmlns:r="http://schemas.openxmlformats.org/officeDocument/2006/relationships" r:id="rId4"/>
          </a:graphicData>
        </a:graphic>
      </p:graphicFrame>
      <p:sp>
        <p:nvSpPr>
          <p:cNvPr id="69646" name="AutoShape 14"/>
          <p:cNvSpPr>
            <a:spLocks/>
          </p:cNvSpPr>
          <p:nvPr/>
        </p:nvSpPr>
        <p:spPr bwMode="auto">
          <a:xfrm>
            <a:off x="3359563"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4" name="Object 15"/>
          <p:cNvGraphicFramePr>
            <a:graphicFrameLocks noChangeAspect="1"/>
          </p:cNvGraphicFramePr>
          <p:nvPr>
            <p:extLst/>
          </p:nvPr>
        </p:nvGraphicFramePr>
        <p:xfrm>
          <a:off x="4534868" y="3220696"/>
          <a:ext cx="1416394" cy="1416394"/>
        </p:xfrm>
        <a:graphic>
          <a:graphicData uri="http://schemas.openxmlformats.org/drawingml/2006/chart">
            <c:chart xmlns:c="http://schemas.openxmlformats.org/drawingml/2006/chart" xmlns:r="http://schemas.openxmlformats.org/officeDocument/2006/relationships" r:id="rId5"/>
          </a:graphicData>
        </a:graphic>
      </p:graphicFrame>
      <p:sp>
        <p:nvSpPr>
          <p:cNvPr id="69648" name="AutoShape 16"/>
          <p:cNvSpPr>
            <a:spLocks/>
          </p:cNvSpPr>
          <p:nvPr/>
        </p:nvSpPr>
        <p:spPr bwMode="auto">
          <a:xfrm>
            <a:off x="4901524"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5" name="Object 17"/>
          <p:cNvGraphicFramePr>
            <a:graphicFrameLocks noChangeAspect="1"/>
          </p:cNvGraphicFramePr>
          <p:nvPr>
            <p:extLst/>
          </p:nvPr>
        </p:nvGraphicFramePr>
        <p:xfrm>
          <a:off x="6025765" y="3203117"/>
          <a:ext cx="1451553" cy="1451553"/>
        </p:xfrm>
        <a:graphic>
          <a:graphicData uri="http://schemas.openxmlformats.org/drawingml/2006/chart">
            <c:chart xmlns:c="http://schemas.openxmlformats.org/drawingml/2006/chart" xmlns:r="http://schemas.openxmlformats.org/officeDocument/2006/relationships" r:id="rId6"/>
          </a:graphicData>
        </a:graphic>
      </p:graphicFrame>
      <p:sp>
        <p:nvSpPr>
          <p:cNvPr id="69650" name="AutoShape 18"/>
          <p:cNvSpPr>
            <a:spLocks/>
          </p:cNvSpPr>
          <p:nvPr/>
        </p:nvSpPr>
        <p:spPr bwMode="auto">
          <a:xfrm>
            <a:off x="6403303" y="3580654"/>
            <a:ext cx="695641"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6" name="Object 19"/>
          <p:cNvGraphicFramePr>
            <a:graphicFrameLocks noChangeAspect="1"/>
          </p:cNvGraphicFramePr>
          <p:nvPr>
            <p:extLst/>
          </p:nvPr>
        </p:nvGraphicFramePr>
        <p:xfrm>
          <a:off x="7569400" y="3220696"/>
          <a:ext cx="1416394" cy="1416394"/>
        </p:xfrm>
        <a:graphic>
          <a:graphicData uri="http://schemas.openxmlformats.org/drawingml/2006/chart">
            <c:chart xmlns:c="http://schemas.openxmlformats.org/drawingml/2006/chart" xmlns:r="http://schemas.openxmlformats.org/officeDocument/2006/relationships" r:id="rId7"/>
          </a:graphicData>
        </a:graphic>
      </p:graphicFrame>
      <p:sp>
        <p:nvSpPr>
          <p:cNvPr id="69652" name="AutoShape 20"/>
          <p:cNvSpPr>
            <a:spLocks/>
          </p:cNvSpPr>
          <p:nvPr/>
        </p:nvSpPr>
        <p:spPr bwMode="auto">
          <a:xfrm>
            <a:off x="7929359"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7" name="Object 21"/>
          <p:cNvGraphicFramePr>
            <a:graphicFrameLocks noChangeAspect="1"/>
          </p:cNvGraphicFramePr>
          <p:nvPr>
            <p:extLst/>
          </p:nvPr>
        </p:nvGraphicFramePr>
        <p:xfrm>
          <a:off x="9086248" y="3220696"/>
          <a:ext cx="1416394" cy="1416394"/>
        </p:xfrm>
        <a:graphic>
          <a:graphicData uri="http://schemas.openxmlformats.org/drawingml/2006/chart">
            <c:chart xmlns:c="http://schemas.openxmlformats.org/drawingml/2006/chart" xmlns:r="http://schemas.openxmlformats.org/officeDocument/2006/relationships" r:id="rId8"/>
          </a:graphicData>
        </a:graphic>
      </p:graphicFrame>
      <p:sp>
        <p:nvSpPr>
          <p:cNvPr id="69654" name="AutoShape 22"/>
          <p:cNvSpPr>
            <a:spLocks/>
          </p:cNvSpPr>
          <p:nvPr/>
        </p:nvSpPr>
        <p:spPr bwMode="auto">
          <a:xfrm>
            <a:off x="9446206"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6"/>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69655" name="AutoShape 23"/>
          <p:cNvSpPr>
            <a:spLocks/>
          </p:cNvSpPr>
          <p:nvPr/>
        </p:nvSpPr>
        <p:spPr bwMode="auto">
          <a:xfrm>
            <a:off x="1883734"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40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6" name="AutoShape 24"/>
          <p:cNvSpPr>
            <a:spLocks/>
          </p:cNvSpPr>
          <p:nvPr/>
        </p:nvSpPr>
        <p:spPr bwMode="auto">
          <a:xfrm>
            <a:off x="3410627"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30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7" name="AutoShape 25"/>
          <p:cNvSpPr>
            <a:spLocks/>
          </p:cNvSpPr>
          <p:nvPr/>
        </p:nvSpPr>
        <p:spPr bwMode="auto">
          <a:xfrm>
            <a:off x="4971004"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50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8" name="AutoShape 26"/>
          <p:cNvSpPr>
            <a:spLocks/>
          </p:cNvSpPr>
          <p:nvPr/>
        </p:nvSpPr>
        <p:spPr bwMode="auto">
          <a:xfrm>
            <a:off x="6467761"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30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9" name="AutoShape 27"/>
          <p:cNvSpPr>
            <a:spLocks/>
          </p:cNvSpPr>
          <p:nvPr/>
        </p:nvSpPr>
        <p:spPr bwMode="auto">
          <a:xfrm>
            <a:off x="7998839"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20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60" name="AutoShape 28"/>
          <p:cNvSpPr>
            <a:spLocks/>
          </p:cNvSpPr>
          <p:nvPr/>
        </p:nvSpPr>
        <p:spPr bwMode="auto">
          <a:xfrm>
            <a:off x="9510664" y="3780826"/>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10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61" name="AutoShape 29"/>
          <p:cNvSpPr>
            <a:spLocks/>
          </p:cNvSpPr>
          <p:nvPr/>
        </p:nvSpPr>
        <p:spPr bwMode="auto">
          <a:xfrm>
            <a:off x="1775757" y="5204511"/>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2" name="AutoShape 30"/>
          <p:cNvSpPr>
            <a:spLocks/>
          </p:cNvSpPr>
          <p:nvPr/>
        </p:nvSpPr>
        <p:spPr bwMode="auto">
          <a:xfrm>
            <a:off x="1748970" y="4923435"/>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3" name="AutoShape 31"/>
          <p:cNvSpPr>
            <a:spLocks/>
          </p:cNvSpPr>
          <p:nvPr/>
        </p:nvSpPr>
        <p:spPr bwMode="auto">
          <a:xfrm>
            <a:off x="3356225" y="2208092"/>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4" name="AutoShape 32"/>
          <p:cNvSpPr>
            <a:spLocks/>
          </p:cNvSpPr>
          <p:nvPr/>
        </p:nvSpPr>
        <p:spPr bwMode="auto">
          <a:xfrm>
            <a:off x="3329438" y="1927016"/>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5" name="AutoShape 33"/>
          <p:cNvSpPr>
            <a:spLocks/>
          </p:cNvSpPr>
          <p:nvPr/>
        </p:nvSpPr>
        <p:spPr bwMode="auto">
          <a:xfrm>
            <a:off x="4898186" y="5204511"/>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6" name="AutoShape 34"/>
          <p:cNvSpPr>
            <a:spLocks/>
          </p:cNvSpPr>
          <p:nvPr/>
        </p:nvSpPr>
        <p:spPr bwMode="auto">
          <a:xfrm>
            <a:off x="4870451" y="4923435"/>
            <a:ext cx="1341322"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7" name="AutoShape 35"/>
          <p:cNvSpPr>
            <a:spLocks/>
          </p:cNvSpPr>
          <p:nvPr/>
        </p:nvSpPr>
        <p:spPr bwMode="auto">
          <a:xfrm>
            <a:off x="6440147" y="2208092"/>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8" name="AutoShape 36"/>
          <p:cNvSpPr>
            <a:spLocks/>
          </p:cNvSpPr>
          <p:nvPr/>
        </p:nvSpPr>
        <p:spPr bwMode="auto">
          <a:xfrm>
            <a:off x="6412521" y="1927016"/>
            <a:ext cx="1340446"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9" name="AutoShape 37"/>
          <p:cNvSpPr>
            <a:spLocks/>
          </p:cNvSpPr>
          <p:nvPr/>
        </p:nvSpPr>
        <p:spPr bwMode="auto">
          <a:xfrm>
            <a:off x="7981269" y="5204511"/>
            <a:ext cx="1948361"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0" name="AutoShape 38"/>
          <p:cNvSpPr>
            <a:spLocks/>
          </p:cNvSpPr>
          <p:nvPr/>
        </p:nvSpPr>
        <p:spPr bwMode="auto">
          <a:xfrm>
            <a:off x="7954482" y="4923435"/>
            <a:ext cx="1340446"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1" name="AutoShape 39"/>
          <p:cNvSpPr>
            <a:spLocks/>
          </p:cNvSpPr>
          <p:nvPr/>
        </p:nvSpPr>
        <p:spPr bwMode="auto">
          <a:xfrm>
            <a:off x="9518936" y="2208092"/>
            <a:ext cx="1949634"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2" name="AutoShape 40"/>
          <p:cNvSpPr>
            <a:spLocks/>
          </p:cNvSpPr>
          <p:nvPr/>
        </p:nvSpPr>
        <p:spPr bwMode="auto">
          <a:xfrm>
            <a:off x="9492258" y="1927016"/>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5611308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 presetClass="entr" presetSubtype="32" fill="hold" grpId="0" nodeType="afterEffect">
                                  <p:stCondLst>
                                    <p:cond delay="50"/>
                                  </p:stCondLst>
                                  <p:childTnLst>
                                    <p:set>
                                      <p:cBhvr>
                                        <p:cTn id="6" dur="1" fill="hold">
                                          <p:stCondLst>
                                            <p:cond delay="0"/>
                                          </p:stCondLst>
                                        </p:cTn>
                                        <p:tgtEl>
                                          <p:spTgt spid="69638"/>
                                        </p:tgtEl>
                                        <p:attrNameLst>
                                          <p:attrName>style.visibility</p:attrName>
                                        </p:attrNameLst>
                                      </p:cBhvr>
                                      <p:to>
                                        <p:strVal val="visible"/>
                                      </p:to>
                                    </p:set>
                                    <p:animEffect transition="in" filter="box(out)">
                                      <p:cBhvr>
                                        <p:cTn id="7" dur="500"/>
                                        <p:tgtEl>
                                          <p:spTgt spid="69638"/>
                                        </p:tgtEl>
                                      </p:cBhvr>
                                    </p:animEffect>
                                  </p:childTnLst>
                                </p:cTn>
                              </p:par>
                            </p:childTnLst>
                          </p:cTn>
                        </p:par>
                        <p:par>
                          <p:cTn id="8" fill="hold" nodeType="afterGroup">
                            <p:stCondLst>
                              <p:cond delay="550"/>
                            </p:stCondLst>
                            <p:childTnLst>
                              <p:par>
                                <p:cTn id="9" presetID="4" presetClass="entr" presetSubtype="32" fill="hold" grpId="0" nodeType="afterEffect">
                                  <p:stCondLst>
                                    <p:cond delay="50"/>
                                  </p:stCondLst>
                                  <p:childTnLst>
                                    <p:set>
                                      <p:cBhvr>
                                        <p:cTn id="10" dur="1" fill="hold">
                                          <p:stCondLst>
                                            <p:cond delay="0"/>
                                          </p:stCondLst>
                                        </p:cTn>
                                        <p:tgtEl>
                                          <p:spTgt spid="69637"/>
                                        </p:tgtEl>
                                        <p:attrNameLst>
                                          <p:attrName>style.visibility</p:attrName>
                                        </p:attrNameLst>
                                      </p:cBhvr>
                                      <p:to>
                                        <p:strVal val="visible"/>
                                      </p:to>
                                    </p:set>
                                    <p:animEffect transition="in" filter="box(out)">
                                      <p:cBhvr>
                                        <p:cTn id="11" dur="500"/>
                                        <p:tgtEl>
                                          <p:spTgt spid="69637"/>
                                        </p:tgtEl>
                                      </p:cBhvr>
                                    </p:animEffect>
                                  </p:childTnLst>
                                </p:cTn>
                              </p:par>
                            </p:childTnLst>
                          </p:cTn>
                        </p:par>
                        <p:par>
                          <p:cTn id="12" fill="hold" nodeType="afterGroup">
                            <p:stCondLst>
                              <p:cond delay="1100"/>
                            </p:stCondLst>
                            <p:childTnLst>
                              <p:par>
                                <p:cTn id="13" presetID="4" presetClass="entr" presetSubtype="32" fill="hold" nodeType="afterEffect">
                                  <p:stCondLst>
                                    <p:cond delay="50"/>
                                  </p:stCondLst>
                                  <p:childTnLst>
                                    <p:set>
                                      <p:cBhvr>
                                        <p:cTn id="14" dur="1" fill="hold">
                                          <p:stCondLst>
                                            <p:cond delay="0"/>
                                          </p:stCondLst>
                                        </p:cTn>
                                        <p:tgtEl>
                                          <p:spTgt spid="69636"/>
                                        </p:tgtEl>
                                        <p:attrNameLst>
                                          <p:attrName>style.visibility</p:attrName>
                                        </p:attrNameLst>
                                      </p:cBhvr>
                                      <p:to>
                                        <p:strVal val="visible"/>
                                      </p:to>
                                    </p:set>
                                    <p:animEffect transition="in" filter="box(out)">
                                      <p:cBhvr>
                                        <p:cTn id="15" dur="500"/>
                                        <p:tgtEl>
                                          <p:spTgt spid="69636"/>
                                        </p:tgtEl>
                                      </p:cBhvr>
                                    </p:animEffect>
                                  </p:childTnLst>
                                </p:cTn>
                              </p:par>
                            </p:childTnLst>
                          </p:cTn>
                        </p:par>
                        <p:par>
                          <p:cTn id="16" fill="hold" nodeType="afterGroup">
                            <p:stCondLst>
                              <p:cond delay="1650"/>
                            </p:stCondLst>
                            <p:childTnLst>
                              <p:par>
                                <p:cTn id="17" presetID="4" presetClass="entr" presetSubtype="32" fill="hold" nodeType="afterEffect">
                                  <p:stCondLst>
                                    <p:cond delay="50"/>
                                  </p:stCondLst>
                                  <p:childTnLst>
                                    <p:set>
                                      <p:cBhvr>
                                        <p:cTn id="18" dur="1" fill="hold">
                                          <p:stCondLst>
                                            <p:cond delay="0"/>
                                          </p:stCondLst>
                                        </p:cTn>
                                        <p:tgtEl>
                                          <p:spTgt spid="69635"/>
                                        </p:tgtEl>
                                        <p:attrNameLst>
                                          <p:attrName>style.visibility</p:attrName>
                                        </p:attrNameLst>
                                      </p:cBhvr>
                                      <p:to>
                                        <p:strVal val="visible"/>
                                      </p:to>
                                    </p:set>
                                    <p:animEffect transition="in" filter="box(out)">
                                      <p:cBhvr>
                                        <p:cTn id="19" dur="500"/>
                                        <p:tgtEl>
                                          <p:spTgt spid="69635"/>
                                        </p:tgtEl>
                                      </p:cBhvr>
                                    </p:animEffect>
                                  </p:childTnLst>
                                </p:cTn>
                              </p:par>
                            </p:childTnLst>
                          </p:cTn>
                        </p:par>
                        <p:par>
                          <p:cTn id="20" fill="hold" nodeType="afterGroup">
                            <p:stCondLst>
                              <p:cond delay="2200"/>
                            </p:stCondLst>
                            <p:childTnLst>
                              <p:par>
                                <p:cTn id="21" presetID="4" presetClass="entr" presetSubtype="32" fill="hold" nodeType="afterEffect">
                                  <p:stCondLst>
                                    <p:cond delay="50"/>
                                  </p:stCondLst>
                                  <p:childTnLst>
                                    <p:set>
                                      <p:cBhvr>
                                        <p:cTn id="22" dur="1" fill="hold">
                                          <p:stCondLst>
                                            <p:cond delay="0"/>
                                          </p:stCondLst>
                                        </p:cTn>
                                        <p:tgtEl>
                                          <p:spTgt spid="69634"/>
                                        </p:tgtEl>
                                        <p:attrNameLst>
                                          <p:attrName>style.visibility</p:attrName>
                                        </p:attrNameLst>
                                      </p:cBhvr>
                                      <p:to>
                                        <p:strVal val="visible"/>
                                      </p:to>
                                    </p:set>
                                    <p:animEffect transition="in" filter="box(out)">
                                      <p:cBhvr>
                                        <p:cTn id="23" dur="500"/>
                                        <p:tgtEl>
                                          <p:spTgt spid="69634"/>
                                        </p:tgtEl>
                                      </p:cBhvr>
                                    </p:animEffect>
                                  </p:childTnLst>
                                </p:cTn>
                              </p:par>
                            </p:childTnLst>
                          </p:cTn>
                        </p:par>
                        <p:par>
                          <p:cTn id="24" fill="hold" nodeType="afterGroup">
                            <p:stCondLst>
                              <p:cond delay="2750"/>
                            </p:stCondLst>
                            <p:childTnLst>
                              <p:par>
                                <p:cTn id="25" presetID="4" presetClass="entr" presetSubtype="32" fill="hold" nodeType="afterEffect">
                                  <p:stCondLst>
                                    <p:cond delay="50"/>
                                  </p:stCondLst>
                                  <p:childTnLst>
                                    <p:set>
                                      <p:cBhvr>
                                        <p:cTn id="26" dur="1" fill="hold">
                                          <p:stCondLst>
                                            <p:cond delay="0"/>
                                          </p:stCondLst>
                                        </p:cTn>
                                        <p:tgtEl>
                                          <p:spTgt spid="69633"/>
                                        </p:tgtEl>
                                        <p:attrNameLst>
                                          <p:attrName>style.visibility</p:attrName>
                                        </p:attrNameLst>
                                      </p:cBhvr>
                                      <p:to>
                                        <p:strVal val="visible"/>
                                      </p:to>
                                    </p:set>
                                    <p:animEffect transition="in" filter="box(out)">
                                      <p:cBhvr>
                                        <p:cTn id="27" dur="500"/>
                                        <p:tgtEl>
                                          <p:spTgt spid="69633"/>
                                        </p:tgtEl>
                                      </p:cBhvr>
                                    </p:animEffect>
                                  </p:childTnLst>
                                </p:cTn>
                              </p:par>
                            </p:childTnLst>
                          </p:cTn>
                        </p:par>
                        <p:par>
                          <p:cTn id="28" fill="hold" nodeType="afterGroup">
                            <p:stCondLst>
                              <p:cond delay="3300"/>
                            </p:stCondLst>
                            <p:childTnLst>
                              <p:par>
                                <p:cTn id="29" presetID="4" presetClass="entr" presetSubtype="32" fill="hold" grpId="0" nodeType="afterEffect">
                                  <p:stCondLst>
                                    <p:cond delay="50"/>
                                  </p:stCondLst>
                                  <p:childTnLst>
                                    <p:set>
                                      <p:cBhvr>
                                        <p:cTn id="30" dur="1" fill="hold">
                                          <p:stCondLst>
                                            <p:cond delay="0"/>
                                          </p:stCondLst>
                                        </p:cTn>
                                        <p:tgtEl>
                                          <p:spTgt spid="3"/>
                                        </p:tgtEl>
                                        <p:attrNameLst>
                                          <p:attrName>style.visibility</p:attrName>
                                        </p:attrNameLst>
                                      </p:cBhvr>
                                      <p:to>
                                        <p:strVal val="visible"/>
                                      </p:to>
                                    </p:set>
                                    <p:animEffect transition="in" filter="box(out)">
                                      <p:cBhvr>
                                        <p:cTn id="31" dur="500"/>
                                        <p:tgtEl>
                                          <p:spTgt spid="3"/>
                                        </p:tgtEl>
                                      </p:cBhvr>
                                    </p:animEffect>
                                  </p:childTnLst>
                                </p:cTn>
                              </p:par>
                            </p:childTnLst>
                          </p:cTn>
                        </p:par>
                        <p:par>
                          <p:cTn id="32" fill="hold" nodeType="afterGroup">
                            <p:stCondLst>
                              <p:cond delay="3850"/>
                            </p:stCondLst>
                            <p:childTnLst>
                              <p:par>
                                <p:cTn id="33" presetID="4" presetClass="entr" presetSubtype="32" fill="hold" grpId="0" nodeType="afterEffect">
                                  <p:stCondLst>
                                    <p:cond delay="50"/>
                                  </p:stCondLst>
                                  <p:childTnLst>
                                    <p:set>
                                      <p:cBhvr>
                                        <p:cTn id="34" dur="1" fill="hold">
                                          <p:stCondLst>
                                            <p:cond delay="0"/>
                                          </p:stCondLst>
                                        </p:cTn>
                                        <p:tgtEl>
                                          <p:spTgt spid="4"/>
                                        </p:tgtEl>
                                        <p:attrNameLst>
                                          <p:attrName>style.visibility</p:attrName>
                                        </p:attrNameLst>
                                      </p:cBhvr>
                                      <p:to>
                                        <p:strVal val="visible"/>
                                      </p:to>
                                    </p:set>
                                    <p:animEffect transition="in" filter="box(out)">
                                      <p:cBhvr>
                                        <p:cTn id="35" dur="500"/>
                                        <p:tgtEl>
                                          <p:spTgt spid="4"/>
                                        </p:tgtEl>
                                      </p:cBhvr>
                                    </p:animEffect>
                                  </p:childTnLst>
                                </p:cTn>
                              </p:par>
                            </p:childTnLst>
                          </p:cTn>
                        </p:par>
                        <p:par>
                          <p:cTn id="36" fill="hold" nodeType="afterGroup">
                            <p:stCondLst>
                              <p:cond delay="4400"/>
                            </p:stCondLst>
                            <p:childTnLst>
                              <p:par>
                                <p:cTn id="37" presetID="4" presetClass="entr" presetSubtype="32" fill="hold" grpId="0" nodeType="afterEffect">
                                  <p:stCondLst>
                                    <p:cond delay="50"/>
                                  </p:stCondLst>
                                  <p:childTnLst>
                                    <p:set>
                                      <p:cBhvr>
                                        <p:cTn id="38" dur="1" fill="hold">
                                          <p:stCondLst>
                                            <p:cond delay="0"/>
                                          </p:stCondLst>
                                        </p:cTn>
                                        <p:tgtEl>
                                          <p:spTgt spid="5"/>
                                        </p:tgtEl>
                                        <p:attrNameLst>
                                          <p:attrName>style.visibility</p:attrName>
                                        </p:attrNameLst>
                                      </p:cBhvr>
                                      <p:to>
                                        <p:strVal val="visible"/>
                                      </p:to>
                                    </p:set>
                                    <p:animEffect transition="in" filter="box(out)">
                                      <p:cBhvr>
                                        <p:cTn id="39" dur="500"/>
                                        <p:tgtEl>
                                          <p:spTgt spid="5"/>
                                        </p:tgtEl>
                                      </p:cBhvr>
                                    </p:animEffect>
                                  </p:childTnLst>
                                </p:cTn>
                              </p:par>
                            </p:childTnLst>
                          </p:cTn>
                        </p:par>
                        <p:par>
                          <p:cTn id="40" fill="hold" nodeType="afterGroup">
                            <p:stCondLst>
                              <p:cond delay="4950"/>
                            </p:stCondLst>
                            <p:childTnLst>
                              <p:par>
                                <p:cTn id="41" presetID="4" presetClass="entr" presetSubtype="32" fill="hold" grpId="0" nodeType="afterEffect">
                                  <p:stCondLst>
                                    <p:cond delay="50"/>
                                  </p:stCondLst>
                                  <p:childTnLst>
                                    <p:set>
                                      <p:cBhvr>
                                        <p:cTn id="42" dur="1" fill="hold">
                                          <p:stCondLst>
                                            <p:cond delay="0"/>
                                          </p:stCondLst>
                                        </p:cTn>
                                        <p:tgtEl>
                                          <p:spTgt spid="6"/>
                                        </p:tgtEl>
                                        <p:attrNameLst>
                                          <p:attrName>style.visibility</p:attrName>
                                        </p:attrNameLst>
                                      </p:cBhvr>
                                      <p:to>
                                        <p:strVal val="visible"/>
                                      </p:to>
                                    </p:set>
                                    <p:animEffect transition="in" filter="box(out)">
                                      <p:cBhvr>
                                        <p:cTn id="43" dur="500"/>
                                        <p:tgtEl>
                                          <p:spTgt spid="6"/>
                                        </p:tgtEl>
                                      </p:cBhvr>
                                    </p:animEffect>
                                  </p:childTnLst>
                                </p:cTn>
                              </p:par>
                            </p:childTnLst>
                          </p:cTn>
                        </p:par>
                        <p:par>
                          <p:cTn id="44" fill="hold" nodeType="afterGroup">
                            <p:stCondLst>
                              <p:cond delay="5500"/>
                            </p:stCondLst>
                            <p:childTnLst>
                              <p:par>
                                <p:cTn id="45" presetID="4" presetClass="entr" presetSubtype="32" fill="hold" grpId="0" nodeType="afterEffect">
                                  <p:stCondLst>
                                    <p:cond delay="50"/>
                                  </p:stCondLst>
                                  <p:childTnLst>
                                    <p:set>
                                      <p:cBhvr>
                                        <p:cTn id="46" dur="1" fill="hold">
                                          <p:stCondLst>
                                            <p:cond delay="0"/>
                                          </p:stCondLst>
                                        </p:cTn>
                                        <p:tgtEl>
                                          <p:spTgt spid="7"/>
                                        </p:tgtEl>
                                        <p:attrNameLst>
                                          <p:attrName>style.visibility</p:attrName>
                                        </p:attrNameLst>
                                      </p:cBhvr>
                                      <p:to>
                                        <p:strVal val="visible"/>
                                      </p:to>
                                    </p:set>
                                    <p:animEffect transition="in" filter="box(out)">
                                      <p:cBhvr>
                                        <p:cTn id="47" dur="500"/>
                                        <p:tgtEl>
                                          <p:spTgt spid="7"/>
                                        </p:tgtEl>
                                      </p:cBhvr>
                                    </p:animEffect>
                                  </p:childTnLst>
                                </p:cTn>
                              </p:par>
                            </p:childTnLst>
                          </p:cTn>
                        </p:par>
                        <p:par>
                          <p:cTn id="48" fill="hold" nodeType="afterGroup">
                            <p:stCondLst>
                              <p:cond delay="6050"/>
                            </p:stCondLst>
                            <p:childTnLst>
                              <p:par>
                                <p:cTn id="49" presetID="4" presetClass="entr" presetSubtype="32" fill="hold" grpId="0" nodeType="afterEffect">
                                  <p:stCondLst>
                                    <p:cond delay="50"/>
                                  </p:stCondLst>
                                  <p:childTnLst>
                                    <p:set>
                                      <p:cBhvr>
                                        <p:cTn id="50" dur="1" fill="hold">
                                          <p:stCondLst>
                                            <p:cond delay="0"/>
                                          </p:stCondLst>
                                        </p:cTn>
                                        <p:tgtEl>
                                          <p:spTgt spid="2"/>
                                        </p:tgtEl>
                                        <p:attrNameLst>
                                          <p:attrName>style.visibility</p:attrName>
                                        </p:attrNameLst>
                                      </p:cBhvr>
                                      <p:to>
                                        <p:strVal val="visible"/>
                                      </p:to>
                                    </p:set>
                                    <p:animEffect transition="in" filter="box(out)">
                                      <p:cBhvr>
                                        <p:cTn id="51" dur="500"/>
                                        <p:tgtEl>
                                          <p:spTgt spid="2"/>
                                        </p:tgtEl>
                                      </p:cBhvr>
                                    </p:animEffect>
                                  </p:childTnLst>
                                </p:cTn>
                              </p:par>
                            </p:childTnLst>
                          </p:cTn>
                        </p:par>
                        <p:par>
                          <p:cTn id="52" fill="hold" nodeType="afterGroup">
                            <p:stCondLst>
                              <p:cond delay="6600"/>
                            </p:stCondLst>
                            <p:childTnLst>
                              <p:par>
                                <p:cTn id="53" presetID="4" presetClass="entr" presetSubtype="32" fill="hold" nodeType="afterEffect">
                                  <p:stCondLst>
                                    <p:cond delay="50"/>
                                  </p:stCondLst>
                                  <p:childTnLst>
                                    <p:set>
                                      <p:cBhvr>
                                        <p:cTn id="54" dur="1" fill="hold">
                                          <p:stCondLst>
                                            <p:cond delay="0"/>
                                          </p:stCondLst>
                                        </p:cTn>
                                        <p:tgtEl>
                                          <p:spTgt spid="69644"/>
                                        </p:tgtEl>
                                        <p:attrNameLst>
                                          <p:attrName>style.visibility</p:attrName>
                                        </p:attrNameLst>
                                      </p:cBhvr>
                                      <p:to>
                                        <p:strVal val="visible"/>
                                      </p:to>
                                    </p:set>
                                    <p:animEffect transition="in" filter="box(out)">
                                      <p:cBhvr>
                                        <p:cTn id="55" dur="500"/>
                                        <p:tgtEl>
                                          <p:spTgt spid="69644"/>
                                        </p:tgtEl>
                                      </p:cBhvr>
                                    </p:animEffect>
                                  </p:childTnLst>
                                </p:cTn>
                              </p:par>
                            </p:childTnLst>
                          </p:cTn>
                        </p:par>
                        <p:par>
                          <p:cTn id="56" fill="hold" nodeType="afterGroup">
                            <p:stCondLst>
                              <p:cond delay="7150"/>
                            </p:stCondLst>
                            <p:childTnLst>
                              <p:par>
                                <p:cTn id="57" presetID="4" presetClass="entr" presetSubtype="32" fill="hold" nodeType="afterEffect">
                                  <p:stCondLst>
                                    <p:cond delay="50"/>
                                  </p:stCondLst>
                                  <p:childTnLst>
                                    <p:set>
                                      <p:cBhvr>
                                        <p:cTn id="58" dur="1" fill="hold">
                                          <p:stCondLst>
                                            <p:cond delay="0"/>
                                          </p:stCondLst>
                                        </p:cTn>
                                        <p:tgtEl>
                                          <p:spTgt spid="69646"/>
                                        </p:tgtEl>
                                        <p:attrNameLst>
                                          <p:attrName>style.visibility</p:attrName>
                                        </p:attrNameLst>
                                      </p:cBhvr>
                                      <p:to>
                                        <p:strVal val="visible"/>
                                      </p:to>
                                    </p:set>
                                    <p:animEffect transition="in" filter="box(out)">
                                      <p:cBhvr>
                                        <p:cTn id="59" dur="500"/>
                                        <p:tgtEl>
                                          <p:spTgt spid="69646"/>
                                        </p:tgtEl>
                                      </p:cBhvr>
                                    </p:animEffect>
                                  </p:childTnLst>
                                </p:cTn>
                              </p:par>
                            </p:childTnLst>
                          </p:cTn>
                        </p:par>
                        <p:par>
                          <p:cTn id="60" fill="hold" nodeType="afterGroup">
                            <p:stCondLst>
                              <p:cond delay="7700"/>
                            </p:stCondLst>
                            <p:childTnLst>
                              <p:par>
                                <p:cTn id="61" presetID="4" presetClass="entr" presetSubtype="32" fill="hold" nodeType="afterEffect">
                                  <p:stCondLst>
                                    <p:cond delay="50"/>
                                  </p:stCondLst>
                                  <p:childTnLst>
                                    <p:set>
                                      <p:cBhvr>
                                        <p:cTn id="62" dur="1" fill="hold">
                                          <p:stCondLst>
                                            <p:cond delay="0"/>
                                          </p:stCondLst>
                                        </p:cTn>
                                        <p:tgtEl>
                                          <p:spTgt spid="69648"/>
                                        </p:tgtEl>
                                        <p:attrNameLst>
                                          <p:attrName>style.visibility</p:attrName>
                                        </p:attrNameLst>
                                      </p:cBhvr>
                                      <p:to>
                                        <p:strVal val="visible"/>
                                      </p:to>
                                    </p:set>
                                    <p:animEffect transition="in" filter="box(out)">
                                      <p:cBhvr>
                                        <p:cTn id="63" dur="500"/>
                                        <p:tgtEl>
                                          <p:spTgt spid="69648"/>
                                        </p:tgtEl>
                                      </p:cBhvr>
                                    </p:animEffect>
                                  </p:childTnLst>
                                </p:cTn>
                              </p:par>
                            </p:childTnLst>
                          </p:cTn>
                        </p:par>
                        <p:par>
                          <p:cTn id="64" fill="hold" nodeType="afterGroup">
                            <p:stCondLst>
                              <p:cond delay="8250"/>
                            </p:stCondLst>
                            <p:childTnLst>
                              <p:par>
                                <p:cTn id="65" presetID="4" presetClass="entr" presetSubtype="32" fill="hold" nodeType="afterEffect">
                                  <p:stCondLst>
                                    <p:cond delay="50"/>
                                  </p:stCondLst>
                                  <p:childTnLst>
                                    <p:set>
                                      <p:cBhvr>
                                        <p:cTn id="66" dur="1" fill="hold">
                                          <p:stCondLst>
                                            <p:cond delay="0"/>
                                          </p:stCondLst>
                                        </p:cTn>
                                        <p:tgtEl>
                                          <p:spTgt spid="69650"/>
                                        </p:tgtEl>
                                        <p:attrNameLst>
                                          <p:attrName>style.visibility</p:attrName>
                                        </p:attrNameLst>
                                      </p:cBhvr>
                                      <p:to>
                                        <p:strVal val="visible"/>
                                      </p:to>
                                    </p:set>
                                    <p:animEffect transition="in" filter="box(out)">
                                      <p:cBhvr>
                                        <p:cTn id="67" dur="500"/>
                                        <p:tgtEl>
                                          <p:spTgt spid="69650"/>
                                        </p:tgtEl>
                                      </p:cBhvr>
                                    </p:animEffect>
                                  </p:childTnLst>
                                </p:cTn>
                              </p:par>
                            </p:childTnLst>
                          </p:cTn>
                        </p:par>
                        <p:par>
                          <p:cTn id="68" fill="hold" nodeType="afterGroup">
                            <p:stCondLst>
                              <p:cond delay="8800"/>
                            </p:stCondLst>
                            <p:childTnLst>
                              <p:par>
                                <p:cTn id="69" presetID="4" presetClass="entr" presetSubtype="32" fill="hold" nodeType="afterEffect">
                                  <p:stCondLst>
                                    <p:cond delay="50"/>
                                  </p:stCondLst>
                                  <p:childTnLst>
                                    <p:set>
                                      <p:cBhvr>
                                        <p:cTn id="70" dur="1" fill="hold">
                                          <p:stCondLst>
                                            <p:cond delay="0"/>
                                          </p:stCondLst>
                                        </p:cTn>
                                        <p:tgtEl>
                                          <p:spTgt spid="69652"/>
                                        </p:tgtEl>
                                        <p:attrNameLst>
                                          <p:attrName>style.visibility</p:attrName>
                                        </p:attrNameLst>
                                      </p:cBhvr>
                                      <p:to>
                                        <p:strVal val="visible"/>
                                      </p:to>
                                    </p:set>
                                    <p:animEffect transition="in" filter="box(out)">
                                      <p:cBhvr>
                                        <p:cTn id="71" dur="500"/>
                                        <p:tgtEl>
                                          <p:spTgt spid="69652"/>
                                        </p:tgtEl>
                                      </p:cBhvr>
                                    </p:animEffect>
                                  </p:childTnLst>
                                </p:cTn>
                              </p:par>
                            </p:childTnLst>
                          </p:cTn>
                        </p:par>
                        <p:par>
                          <p:cTn id="72" fill="hold" nodeType="afterGroup">
                            <p:stCondLst>
                              <p:cond delay="9350"/>
                            </p:stCondLst>
                            <p:childTnLst>
                              <p:par>
                                <p:cTn id="73" presetID="4" presetClass="entr" presetSubtype="32" fill="hold" nodeType="afterEffect">
                                  <p:stCondLst>
                                    <p:cond delay="50"/>
                                  </p:stCondLst>
                                  <p:childTnLst>
                                    <p:set>
                                      <p:cBhvr>
                                        <p:cTn id="74" dur="1" fill="hold">
                                          <p:stCondLst>
                                            <p:cond delay="0"/>
                                          </p:stCondLst>
                                        </p:cTn>
                                        <p:tgtEl>
                                          <p:spTgt spid="69654"/>
                                        </p:tgtEl>
                                        <p:attrNameLst>
                                          <p:attrName>style.visibility</p:attrName>
                                        </p:attrNameLst>
                                      </p:cBhvr>
                                      <p:to>
                                        <p:strVal val="visible"/>
                                      </p:to>
                                    </p:set>
                                    <p:animEffect transition="in" filter="box(out)">
                                      <p:cBhvr>
                                        <p:cTn id="75" dur="500"/>
                                        <p:tgtEl>
                                          <p:spTgt spid="69654"/>
                                        </p:tgtEl>
                                      </p:cBhvr>
                                    </p:animEffect>
                                  </p:childTnLst>
                                </p:cTn>
                              </p:par>
                            </p:childTnLst>
                          </p:cTn>
                        </p:par>
                        <p:par>
                          <p:cTn id="76" fill="hold" nodeType="afterGroup">
                            <p:stCondLst>
                              <p:cond delay="9900"/>
                            </p:stCondLst>
                            <p:childTnLst>
                              <p:par>
                                <p:cTn id="77" presetID="4" presetClass="entr" presetSubtype="32" fill="hold" grpId="0" nodeType="afterEffect">
                                  <p:stCondLst>
                                    <p:cond delay="50"/>
                                  </p:stCondLst>
                                  <p:childTnLst>
                                    <p:set>
                                      <p:cBhvr>
                                        <p:cTn id="78" dur="1" fill="hold">
                                          <p:stCondLst>
                                            <p:cond delay="0"/>
                                          </p:stCondLst>
                                        </p:cTn>
                                        <p:tgtEl>
                                          <p:spTgt spid="69655"/>
                                        </p:tgtEl>
                                        <p:attrNameLst>
                                          <p:attrName>style.visibility</p:attrName>
                                        </p:attrNameLst>
                                      </p:cBhvr>
                                      <p:to>
                                        <p:strVal val="visible"/>
                                      </p:to>
                                    </p:set>
                                    <p:animEffect transition="in" filter="box(out)">
                                      <p:cBhvr>
                                        <p:cTn id="79" dur="500"/>
                                        <p:tgtEl>
                                          <p:spTgt spid="69655"/>
                                        </p:tgtEl>
                                      </p:cBhvr>
                                    </p:animEffect>
                                  </p:childTnLst>
                                </p:cTn>
                              </p:par>
                            </p:childTnLst>
                          </p:cTn>
                        </p:par>
                        <p:par>
                          <p:cTn id="80" fill="hold" nodeType="afterGroup">
                            <p:stCondLst>
                              <p:cond delay="10450"/>
                            </p:stCondLst>
                            <p:childTnLst>
                              <p:par>
                                <p:cTn id="81" presetID="4" presetClass="entr" presetSubtype="32" fill="hold" grpId="0" nodeType="afterEffect">
                                  <p:stCondLst>
                                    <p:cond delay="50"/>
                                  </p:stCondLst>
                                  <p:childTnLst>
                                    <p:set>
                                      <p:cBhvr>
                                        <p:cTn id="82" dur="1" fill="hold">
                                          <p:stCondLst>
                                            <p:cond delay="0"/>
                                          </p:stCondLst>
                                        </p:cTn>
                                        <p:tgtEl>
                                          <p:spTgt spid="69656"/>
                                        </p:tgtEl>
                                        <p:attrNameLst>
                                          <p:attrName>style.visibility</p:attrName>
                                        </p:attrNameLst>
                                      </p:cBhvr>
                                      <p:to>
                                        <p:strVal val="visible"/>
                                      </p:to>
                                    </p:set>
                                    <p:animEffect transition="in" filter="box(out)">
                                      <p:cBhvr>
                                        <p:cTn id="83" dur="500"/>
                                        <p:tgtEl>
                                          <p:spTgt spid="69656"/>
                                        </p:tgtEl>
                                      </p:cBhvr>
                                    </p:animEffect>
                                  </p:childTnLst>
                                </p:cTn>
                              </p:par>
                            </p:childTnLst>
                          </p:cTn>
                        </p:par>
                        <p:par>
                          <p:cTn id="84" fill="hold" nodeType="afterGroup">
                            <p:stCondLst>
                              <p:cond delay="11000"/>
                            </p:stCondLst>
                            <p:childTnLst>
                              <p:par>
                                <p:cTn id="85" presetID="4" presetClass="entr" presetSubtype="32" fill="hold" grpId="0" nodeType="afterEffect">
                                  <p:stCondLst>
                                    <p:cond delay="50"/>
                                  </p:stCondLst>
                                  <p:childTnLst>
                                    <p:set>
                                      <p:cBhvr>
                                        <p:cTn id="86" dur="1" fill="hold">
                                          <p:stCondLst>
                                            <p:cond delay="0"/>
                                          </p:stCondLst>
                                        </p:cTn>
                                        <p:tgtEl>
                                          <p:spTgt spid="69657"/>
                                        </p:tgtEl>
                                        <p:attrNameLst>
                                          <p:attrName>style.visibility</p:attrName>
                                        </p:attrNameLst>
                                      </p:cBhvr>
                                      <p:to>
                                        <p:strVal val="visible"/>
                                      </p:to>
                                    </p:set>
                                    <p:animEffect transition="in" filter="box(out)">
                                      <p:cBhvr>
                                        <p:cTn id="87" dur="500"/>
                                        <p:tgtEl>
                                          <p:spTgt spid="69657"/>
                                        </p:tgtEl>
                                      </p:cBhvr>
                                    </p:animEffect>
                                  </p:childTnLst>
                                </p:cTn>
                              </p:par>
                            </p:childTnLst>
                          </p:cTn>
                        </p:par>
                        <p:par>
                          <p:cTn id="88" fill="hold" nodeType="afterGroup">
                            <p:stCondLst>
                              <p:cond delay="11550"/>
                            </p:stCondLst>
                            <p:childTnLst>
                              <p:par>
                                <p:cTn id="89" presetID="4" presetClass="entr" presetSubtype="32" fill="hold" grpId="0" nodeType="afterEffect">
                                  <p:stCondLst>
                                    <p:cond delay="50"/>
                                  </p:stCondLst>
                                  <p:childTnLst>
                                    <p:set>
                                      <p:cBhvr>
                                        <p:cTn id="90" dur="1" fill="hold">
                                          <p:stCondLst>
                                            <p:cond delay="0"/>
                                          </p:stCondLst>
                                        </p:cTn>
                                        <p:tgtEl>
                                          <p:spTgt spid="69658"/>
                                        </p:tgtEl>
                                        <p:attrNameLst>
                                          <p:attrName>style.visibility</p:attrName>
                                        </p:attrNameLst>
                                      </p:cBhvr>
                                      <p:to>
                                        <p:strVal val="visible"/>
                                      </p:to>
                                    </p:set>
                                    <p:animEffect transition="in" filter="box(out)">
                                      <p:cBhvr>
                                        <p:cTn id="91" dur="500"/>
                                        <p:tgtEl>
                                          <p:spTgt spid="69658"/>
                                        </p:tgtEl>
                                      </p:cBhvr>
                                    </p:animEffect>
                                  </p:childTnLst>
                                </p:cTn>
                              </p:par>
                            </p:childTnLst>
                          </p:cTn>
                        </p:par>
                        <p:par>
                          <p:cTn id="92" fill="hold" nodeType="afterGroup">
                            <p:stCondLst>
                              <p:cond delay="12100"/>
                            </p:stCondLst>
                            <p:childTnLst>
                              <p:par>
                                <p:cTn id="93" presetID="4" presetClass="entr" presetSubtype="32" fill="hold" grpId="0" nodeType="afterEffect">
                                  <p:stCondLst>
                                    <p:cond delay="50"/>
                                  </p:stCondLst>
                                  <p:childTnLst>
                                    <p:set>
                                      <p:cBhvr>
                                        <p:cTn id="94" dur="1" fill="hold">
                                          <p:stCondLst>
                                            <p:cond delay="0"/>
                                          </p:stCondLst>
                                        </p:cTn>
                                        <p:tgtEl>
                                          <p:spTgt spid="69659"/>
                                        </p:tgtEl>
                                        <p:attrNameLst>
                                          <p:attrName>style.visibility</p:attrName>
                                        </p:attrNameLst>
                                      </p:cBhvr>
                                      <p:to>
                                        <p:strVal val="visible"/>
                                      </p:to>
                                    </p:set>
                                    <p:animEffect transition="in" filter="box(out)">
                                      <p:cBhvr>
                                        <p:cTn id="95" dur="500"/>
                                        <p:tgtEl>
                                          <p:spTgt spid="69659"/>
                                        </p:tgtEl>
                                      </p:cBhvr>
                                    </p:animEffect>
                                  </p:childTnLst>
                                </p:cTn>
                              </p:par>
                            </p:childTnLst>
                          </p:cTn>
                        </p:par>
                        <p:par>
                          <p:cTn id="96" fill="hold" nodeType="afterGroup">
                            <p:stCondLst>
                              <p:cond delay="12650"/>
                            </p:stCondLst>
                            <p:childTnLst>
                              <p:par>
                                <p:cTn id="97" presetID="4" presetClass="entr" presetSubtype="32" fill="hold" grpId="0" nodeType="afterEffect">
                                  <p:stCondLst>
                                    <p:cond delay="50"/>
                                  </p:stCondLst>
                                  <p:childTnLst>
                                    <p:set>
                                      <p:cBhvr>
                                        <p:cTn id="98" dur="1" fill="hold">
                                          <p:stCondLst>
                                            <p:cond delay="0"/>
                                          </p:stCondLst>
                                        </p:cTn>
                                        <p:tgtEl>
                                          <p:spTgt spid="69660"/>
                                        </p:tgtEl>
                                        <p:attrNameLst>
                                          <p:attrName>style.visibility</p:attrName>
                                        </p:attrNameLst>
                                      </p:cBhvr>
                                      <p:to>
                                        <p:strVal val="visible"/>
                                      </p:to>
                                    </p:set>
                                    <p:animEffect transition="in" filter="box(out)">
                                      <p:cBhvr>
                                        <p:cTn id="99" dur="500"/>
                                        <p:tgtEl>
                                          <p:spTgt spid="69660"/>
                                        </p:tgtEl>
                                      </p:cBhvr>
                                    </p:animEffect>
                                  </p:childTnLst>
                                </p:cTn>
                              </p:par>
                            </p:childTnLst>
                          </p:cTn>
                        </p:par>
                        <p:par>
                          <p:cTn id="100" fill="hold" nodeType="afterGroup">
                            <p:stCondLst>
                              <p:cond delay="13200"/>
                            </p:stCondLst>
                            <p:childTnLst>
                              <p:par>
                                <p:cTn id="101" presetID="2" presetClass="entr" presetSubtype="4" fill="hold" grpId="0" nodeType="afterEffect">
                                  <p:stCondLst>
                                    <p:cond delay="100"/>
                                  </p:stCondLst>
                                  <p:childTnLst>
                                    <p:set>
                                      <p:cBhvr>
                                        <p:cTn id="102" dur="1" fill="hold">
                                          <p:stCondLst>
                                            <p:cond delay="0"/>
                                          </p:stCondLst>
                                        </p:cTn>
                                        <p:tgtEl>
                                          <p:spTgt spid="69662"/>
                                        </p:tgtEl>
                                        <p:attrNameLst>
                                          <p:attrName>style.visibility</p:attrName>
                                        </p:attrNameLst>
                                      </p:cBhvr>
                                      <p:to>
                                        <p:strVal val="visible"/>
                                      </p:to>
                                    </p:set>
                                    <p:anim calcmode="lin" valueType="num">
                                      <p:cBhvr additive="base">
                                        <p:cTn id="103" dur="500" fill="hold"/>
                                        <p:tgtEl>
                                          <p:spTgt spid="69662"/>
                                        </p:tgtEl>
                                        <p:attrNameLst>
                                          <p:attrName>ppt_x</p:attrName>
                                        </p:attrNameLst>
                                      </p:cBhvr>
                                      <p:tavLst>
                                        <p:tav tm="0">
                                          <p:val>
                                            <p:strVal val="#ppt_x"/>
                                          </p:val>
                                        </p:tav>
                                        <p:tav tm="100000">
                                          <p:val>
                                            <p:strVal val="#ppt_x"/>
                                          </p:val>
                                        </p:tav>
                                      </p:tavLst>
                                    </p:anim>
                                    <p:anim calcmode="lin" valueType="num">
                                      <p:cBhvr additive="base">
                                        <p:cTn id="104" dur="500" fill="hold"/>
                                        <p:tgtEl>
                                          <p:spTgt spid="69662"/>
                                        </p:tgtEl>
                                        <p:attrNameLst>
                                          <p:attrName>ppt_y</p:attrName>
                                        </p:attrNameLst>
                                      </p:cBhvr>
                                      <p:tavLst>
                                        <p:tav tm="0">
                                          <p:val>
                                            <p:strVal val="1+#ppt_h/2"/>
                                          </p:val>
                                        </p:tav>
                                        <p:tav tm="100000">
                                          <p:val>
                                            <p:strVal val="#ppt_y"/>
                                          </p:val>
                                        </p:tav>
                                      </p:tavLst>
                                    </p:anim>
                                  </p:childTnLst>
                                </p:cTn>
                              </p:par>
                            </p:childTnLst>
                          </p:cTn>
                        </p:par>
                        <p:par>
                          <p:cTn id="105" fill="hold" nodeType="afterGroup">
                            <p:stCondLst>
                              <p:cond delay="13800"/>
                            </p:stCondLst>
                            <p:childTnLst>
                              <p:par>
                                <p:cTn id="106" presetID="2" presetClass="entr" presetSubtype="2" fill="hold" grpId="0" nodeType="afterEffect">
                                  <p:stCondLst>
                                    <p:cond delay="0"/>
                                  </p:stCondLst>
                                  <p:childTnLst>
                                    <p:set>
                                      <p:cBhvr>
                                        <p:cTn id="107" dur="1" fill="hold">
                                          <p:stCondLst>
                                            <p:cond delay="0"/>
                                          </p:stCondLst>
                                        </p:cTn>
                                        <p:tgtEl>
                                          <p:spTgt spid="69661"/>
                                        </p:tgtEl>
                                        <p:attrNameLst>
                                          <p:attrName>style.visibility</p:attrName>
                                        </p:attrNameLst>
                                      </p:cBhvr>
                                      <p:to>
                                        <p:strVal val="visible"/>
                                      </p:to>
                                    </p:set>
                                    <p:anim calcmode="lin" valueType="num">
                                      <p:cBhvr additive="base">
                                        <p:cTn id="108" dur="500" fill="hold"/>
                                        <p:tgtEl>
                                          <p:spTgt spid="69661"/>
                                        </p:tgtEl>
                                        <p:attrNameLst>
                                          <p:attrName>ppt_x</p:attrName>
                                        </p:attrNameLst>
                                      </p:cBhvr>
                                      <p:tavLst>
                                        <p:tav tm="0">
                                          <p:val>
                                            <p:strVal val="1+#ppt_w/2"/>
                                          </p:val>
                                        </p:tav>
                                        <p:tav tm="100000">
                                          <p:val>
                                            <p:strVal val="#ppt_x"/>
                                          </p:val>
                                        </p:tav>
                                      </p:tavLst>
                                    </p:anim>
                                    <p:anim calcmode="lin" valueType="num">
                                      <p:cBhvr additive="base">
                                        <p:cTn id="109" dur="500" fill="hold"/>
                                        <p:tgtEl>
                                          <p:spTgt spid="69661"/>
                                        </p:tgtEl>
                                        <p:attrNameLst>
                                          <p:attrName>ppt_y</p:attrName>
                                        </p:attrNameLst>
                                      </p:cBhvr>
                                      <p:tavLst>
                                        <p:tav tm="0">
                                          <p:val>
                                            <p:strVal val="#ppt_y"/>
                                          </p:val>
                                        </p:tav>
                                        <p:tav tm="100000">
                                          <p:val>
                                            <p:strVal val="#ppt_y"/>
                                          </p:val>
                                        </p:tav>
                                      </p:tavLst>
                                    </p:anim>
                                  </p:childTnLst>
                                </p:cTn>
                              </p:par>
                            </p:childTnLst>
                          </p:cTn>
                        </p:par>
                        <p:par>
                          <p:cTn id="110" fill="hold" nodeType="afterGroup">
                            <p:stCondLst>
                              <p:cond delay="14300"/>
                            </p:stCondLst>
                            <p:childTnLst>
                              <p:par>
                                <p:cTn id="111" presetID="2" presetClass="entr" presetSubtype="4" fill="hold" grpId="0" nodeType="afterEffect">
                                  <p:stCondLst>
                                    <p:cond delay="100"/>
                                  </p:stCondLst>
                                  <p:childTnLst>
                                    <p:set>
                                      <p:cBhvr>
                                        <p:cTn id="112" dur="1" fill="hold">
                                          <p:stCondLst>
                                            <p:cond delay="0"/>
                                          </p:stCondLst>
                                        </p:cTn>
                                        <p:tgtEl>
                                          <p:spTgt spid="69664"/>
                                        </p:tgtEl>
                                        <p:attrNameLst>
                                          <p:attrName>style.visibility</p:attrName>
                                        </p:attrNameLst>
                                      </p:cBhvr>
                                      <p:to>
                                        <p:strVal val="visible"/>
                                      </p:to>
                                    </p:set>
                                    <p:anim calcmode="lin" valueType="num">
                                      <p:cBhvr additive="base">
                                        <p:cTn id="113" dur="500" fill="hold"/>
                                        <p:tgtEl>
                                          <p:spTgt spid="69664"/>
                                        </p:tgtEl>
                                        <p:attrNameLst>
                                          <p:attrName>ppt_x</p:attrName>
                                        </p:attrNameLst>
                                      </p:cBhvr>
                                      <p:tavLst>
                                        <p:tav tm="0">
                                          <p:val>
                                            <p:strVal val="#ppt_x"/>
                                          </p:val>
                                        </p:tav>
                                        <p:tav tm="100000">
                                          <p:val>
                                            <p:strVal val="#ppt_x"/>
                                          </p:val>
                                        </p:tav>
                                      </p:tavLst>
                                    </p:anim>
                                    <p:anim calcmode="lin" valueType="num">
                                      <p:cBhvr additive="base">
                                        <p:cTn id="114" dur="500" fill="hold"/>
                                        <p:tgtEl>
                                          <p:spTgt spid="69664"/>
                                        </p:tgtEl>
                                        <p:attrNameLst>
                                          <p:attrName>ppt_y</p:attrName>
                                        </p:attrNameLst>
                                      </p:cBhvr>
                                      <p:tavLst>
                                        <p:tav tm="0">
                                          <p:val>
                                            <p:strVal val="1+#ppt_h/2"/>
                                          </p:val>
                                        </p:tav>
                                        <p:tav tm="100000">
                                          <p:val>
                                            <p:strVal val="#ppt_y"/>
                                          </p:val>
                                        </p:tav>
                                      </p:tavLst>
                                    </p:anim>
                                  </p:childTnLst>
                                </p:cTn>
                              </p:par>
                            </p:childTnLst>
                          </p:cTn>
                        </p:par>
                        <p:par>
                          <p:cTn id="115" fill="hold" nodeType="afterGroup">
                            <p:stCondLst>
                              <p:cond delay="14900"/>
                            </p:stCondLst>
                            <p:childTnLst>
                              <p:par>
                                <p:cTn id="116" presetID="2" presetClass="entr" presetSubtype="2" fill="hold" grpId="0" nodeType="afterEffect">
                                  <p:stCondLst>
                                    <p:cond delay="0"/>
                                  </p:stCondLst>
                                  <p:childTnLst>
                                    <p:set>
                                      <p:cBhvr>
                                        <p:cTn id="117" dur="1" fill="hold">
                                          <p:stCondLst>
                                            <p:cond delay="0"/>
                                          </p:stCondLst>
                                        </p:cTn>
                                        <p:tgtEl>
                                          <p:spTgt spid="69663"/>
                                        </p:tgtEl>
                                        <p:attrNameLst>
                                          <p:attrName>style.visibility</p:attrName>
                                        </p:attrNameLst>
                                      </p:cBhvr>
                                      <p:to>
                                        <p:strVal val="visible"/>
                                      </p:to>
                                    </p:set>
                                    <p:anim calcmode="lin" valueType="num">
                                      <p:cBhvr additive="base">
                                        <p:cTn id="118" dur="500" fill="hold"/>
                                        <p:tgtEl>
                                          <p:spTgt spid="69663"/>
                                        </p:tgtEl>
                                        <p:attrNameLst>
                                          <p:attrName>ppt_x</p:attrName>
                                        </p:attrNameLst>
                                      </p:cBhvr>
                                      <p:tavLst>
                                        <p:tav tm="0">
                                          <p:val>
                                            <p:strVal val="1+#ppt_w/2"/>
                                          </p:val>
                                        </p:tav>
                                        <p:tav tm="100000">
                                          <p:val>
                                            <p:strVal val="#ppt_x"/>
                                          </p:val>
                                        </p:tav>
                                      </p:tavLst>
                                    </p:anim>
                                    <p:anim calcmode="lin" valueType="num">
                                      <p:cBhvr additive="base">
                                        <p:cTn id="119" dur="500" fill="hold"/>
                                        <p:tgtEl>
                                          <p:spTgt spid="69663"/>
                                        </p:tgtEl>
                                        <p:attrNameLst>
                                          <p:attrName>ppt_y</p:attrName>
                                        </p:attrNameLst>
                                      </p:cBhvr>
                                      <p:tavLst>
                                        <p:tav tm="0">
                                          <p:val>
                                            <p:strVal val="#ppt_y"/>
                                          </p:val>
                                        </p:tav>
                                        <p:tav tm="100000">
                                          <p:val>
                                            <p:strVal val="#ppt_y"/>
                                          </p:val>
                                        </p:tav>
                                      </p:tavLst>
                                    </p:anim>
                                  </p:childTnLst>
                                </p:cTn>
                              </p:par>
                            </p:childTnLst>
                          </p:cTn>
                        </p:par>
                        <p:par>
                          <p:cTn id="120" fill="hold" nodeType="afterGroup">
                            <p:stCondLst>
                              <p:cond delay="15400"/>
                            </p:stCondLst>
                            <p:childTnLst>
                              <p:par>
                                <p:cTn id="121" presetID="2" presetClass="entr" presetSubtype="4" fill="hold" grpId="0" nodeType="afterEffect">
                                  <p:stCondLst>
                                    <p:cond delay="100"/>
                                  </p:stCondLst>
                                  <p:childTnLst>
                                    <p:set>
                                      <p:cBhvr>
                                        <p:cTn id="122" dur="1" fill="hold">
                                          <p:stCondLst>
                                            <p:cond delay="0"/>
                                          </p:stCondLst>
                                        </p:cTn>
                                        <p:tgtEl>
                                          <p:spTgt spid="69666"/>
                                        </p:tgtEl>
                                        <p:attrNameLst>
                                          <p:attrName>style.visibility</p:attrName>
                                        </p:attrNameLst>
                                      </p:cBhvr>
                                      <p:to>
                                        <p:strVal val="visible"/>
                                      </p:to>
                                    </p:set>
                                    <p:anim calcmode="lin" valueType="num">
                                      <p:cBhvr additive="base">
                                        <p:cTn id="123" dur="500" fill="hold"/>
                                        <p:tgtEl>
                                          <p:spTgt spid="69666"/>
                                        </p:tgtEl>
                                        <p:attrNameLst>
                                          <p:attrName>ppt_x</p:attrName>
                                        </p:attrNameLst>
                                      </p:cBhvr>
                                      <p:tavLst>
                                        <p:tav tm="0">
                                          <p:val>
                                            <p:strVal val="#ppt_x"/>
                                          </p:val>
                                        </p:tav>
                                        <p:tav tm="100000">
                                          <p:val>
                                            <p:strVal val="#ppt_x"/>
                                          </p:val>
                                        </p:tav>
                                      </p:tavLst>
                                    </p:anim>
                                    <p:anim calcmode="lin" valueType="num">
                                      <p:cBhvr additive="base">
                                        <p:cTn id="124" dur="500" fill="hold"/>
                                        <p:tgtEl>
                                          <p:spTgt spid="69666"/>
                                        </p:tgtEl>
                                        <p:attrNameLst>
                                          <p:attrName>ppt_y</p:attrName>
                                        </p:attrNameLst>
                                      </p:cBhvr>
                                      <p:tavLst>
                                        <p:tav tm="0">
                                          <p:val>
                                            <p:strVal val="1+#ppt_h/2"/>
                                          </p:val>
                                        </p:tav>
                                        <p:tav tm="100000">
                                          <p:val>
                                            <p:strVal val="#ppt_y"/>
                                          </p:val>
                                        </p:tav>
                                      </p:tavLst>
                                    </p:anim>
                                  </p:childTnLst>
                                </p:cTn>
                              </p:par>
                            </p:childTnLst>
                          </p:cTn>
                        </p:par>
                        <p:par>
                          <p:cTn id="125" fill="hold" nodeType="afterGroup">
                            <p:stCondLst>
                              <p:cond delay="16000"/>
                            </p:stCondLst>
                            <p:childTnLst>
                              <p:par>
                                <p:cTn id="126" presetID="2" presetClass="entr" presetSubtype="2" fill="hold" grpId="0" nodeType="afterEffect">
                                  <p:stCondLst>
                                    <p:cond delay="0"/>
                                  </p:stCondLst>
                                  <p:childTnLst>
                                    <p:set>
                                      <p:cBhvr>
                                        <p:cTn id="127" dur="1" fill="hold">
                                          <p:stCondLst>
                                            <p:cond delay="0"/>
                                          </p:stCondLst>
                                        </p:cTn>
                                        <p:tgtEl>
                                          <p:spTgt spid="69665"/>
                                        </p:tgtEl>
                                        <p:attrNameLst>
                                          <p:attrName>style.visibility</p:attrName>
                                        </p:attrNameLst>
                                      </p:cBhvr>
                                      <p:to>
                                        <p:strVal val="visible"/>
                                      </p:to>
                                    </p:set>
                                    <p:anim calcmode="lin" valueType="num">
                                      <p:cBhvr additive="base">
                                        <p:cTn id="128" dur="500" fill="hold"/>
                                        <p:tgtEl>
                                          <p:spTgt spid="69665"/>
                                        </p:tgtEl>
                                        <p:attrNameLst>
                                          <p:attrName>ppt_x</p:attrName>
                                        </p:attrNameLst>
                                      </p:cBhvr>
                                      <p:tavLst>
                                        <p:tav tm="0">
                                          <p:val>
                                            <p:strVal val="1+#ppt_w/2"/>
                                          </p:val>
                                        </p:tav>
                                        <p:tav tm="100000">
                                          <p:val>
                                            <p:strVal val="#ppt_x"/>
                                          </p:val>
                                        </p:tav>
                                      </p:tavLst>
                                    </p:anim>
                                    <p:anim calcmode="lin" valueType="num">
                                      <p:cBhvr additive="base">
                                        <p:cTn id="129" dur="500" fill="hold"/>
                                        <p:tgtEl>
                                          <p:spTgt spid="69665"/>
                                        </p:tgtEl>
                                        <p:attrNameLst>
                                          <p:attrName>ppt_y</p:attrName>
                                        </p:attrNameLst>
                                      </p:cBhvr>
                                      <p:tavLst>
                                        <p:tav tm="0">
                                          <p:val>
                                            <p:strVal val="#ppt_y"/>
                                          </p:val>
                                        </p:tav>
                                        <p:tav tm="100000">
                                          <p:val>
                                            <p:strVal val="#ppt_y"/>
                                          </p:val>
                                        </p:tav>
                                      </p:tavLst>
                                    </p:anim>
                                  </p:childTnLst>
                                </p:cTn>
                              </p:par>
                            </p:childTnLst>
                          </p:cTn>
                        </p:par>
                        <p:par>
                          <p:cTn id="130" fill="hold" nodeType="afterGroup">
                            <p:stCondLst>
                              <p:cond delay="16500"/>
                            </p:stCondLst>
                            <p:childTnLst>
                              <p:par>
                                <p:cTn id="131" presetID="2" presetClass="entr" presetSubtype="4" fill="hold" grpId="0" nodeType="afterEffect">
                                  <p:stCondLst>
                                    <p:cond delay="100"/>
                                  </p:stCondLst>
                                  <p:childTnLst>
                                    <p:set>
                                      <p:cBhvr>
                                        <p:cTn id="132" dur="1" fill="hold">
                                          <p:stCondLst>
                                            <p:cond delay="0"/>
                                          </p:stCondLst>
                                        </p:cTn>
                                        <p:tgtEl>
                                          <p:spTgt spid="69668"/>
                                        </p:tgtEl>
                                        <p:attrNameLst>
                                          <p:attrName>style.visibility</p:attrName>
                                        </p:attrNameLst>
                                      </p:cBhvr>
                                      <p:to>
                                        <p:strVal val="visible"/>
                                      </p:to>
                                    </p:set>
                                    <p:anim calcmode="lin" valueType="num">
                                      <p:cBhvr additive="base">
                                        <p:cTn id="133" dur="500" fill="hold"/>
                                        <p:tgtEl>
                                          <p:spTgt spid="69668"/>
                                        </p:tgtEl>
                                        <p:attrNameLst>
                                          <p:attrName>ppt_x</p:attrName>
                                        </p:attrNameLst>
                                      </p:cBhvr>
                                      <p:tavLst>
                                        <p:tav tm="0">
                                          <p:val>
                                            <p:strVal val="#ppt_x"/>
                                          </p:val>
                                        </p:tav>
                                        <p:tav tm="100000">
                                          <p:val>
                                            <p:strVal val="#ppt_x"/>
                                          </p:val>
                                        </p:tav>
                                      </p:tavLst>
                                    </p:anim>
                                    <p:anim calcmode="lin" valueType="num">
                                      <p:cBhvr additive="base">
                                        <p:cTn id="134" dur="500" fill="hold"/>
                                        <p:tgtEl>
                                          <p:spTgt spid="69668"/>
                                        </p:tgtEl>
                                        <p:attrNameLst>
                                          <p:attrName>ppt_y</p:attrName>
                                        </p:attrNameLst>
                                      </p:cBhvr>
                                      <p:tavLst>
                                        <p:tav tm="0">
                                          <p:val>
                                            <p:strVal val="1+#ppt_h/2"/>
                                          </p:val>
                                        </p:tav>
                                        <p:tav tm="100000">
                                          <p:val>
                                            <p:strVal val="#ppt_y"/>
                                          </p:val>
                                        </p:tav>
                                      </p:tavLst>
                                    </p:anim>
                                  </p:childTnLst>
                                </p:cTn>
                              </p:par>
                            </p:childTnLst>
                          </p:cTn>
                        </p:par>
                        <p:par>
                          <p:cTn id="135" fill="hold" nodeType="afterGroup">
                            <p:stCondLst>
                              <p:cond delay="17100"/>
                            </p:stCondLst>
                            <p:childTnLst>
                              <p:par>
                                <p:cTn id="136" presetID="2" presetClass="entr" presetSubtype="2" fill="hold" grpId="0" nodeType="afterEffect">
                                  <p:stCondLst>
                                    <p:cond delay="0"/>
                                  </p:stCondLst>
                                  <p:childTnLst>
                                    <p:set>
                                      <p:cBhvr>
                                        <p:cTn id="137" dur="1" fill="hold">
                                          <p:stCondLst>
                                            <p:cond delay="0"/>
                                          </p:stCondLst>
                                        </p:cTn>
                                        <p:tgtEl>
                                          <p:spTgt spid="69667"/>
                                        </p:tgtEl>
                                        <p:attrNameLst>
                                          <p:attrName>style.visibility</p:attrName>
                                        </p:attrNameLst>
                                      </p:cBhvr>
                                      <p:to>
                                        <p:strVal val="visible"/>
                                      </p:to>
                                    </p:set>
                                    <p:anim calcmode="lin" valueType="num">
                                      <p:cBhvr additive="base">
                                        <p:cTn id="138" dur="500" fill="hold"/>
                                        <p:tgtEl>
                                          <p:spTgt spid="69667"/>
                                        </p:tgtEl>
                                        <p:attrNameLst>
                                          <p:attrName>ppt_x</p:attrName>
                                        </p:attrNameLst>
                                      </p:cBhvr>
                                      <p:tavLst>
                                        <p:tav tm="0">
                                          <p:val>
                                            <p:strVal val="1+#ppt_w/2"/>
                                          </p:val>
                                        </p:tav>
                                        <p:tav tm="100000">
                                          <p:val>
                                            <p:strVal val="#ppt_x"/>
                                          </p:val>
                                        </p:tav>
                                      </p:tavLst>
                                    </p:anim>
                                    <p:anim calcmode="lin" valueType="num">
                                      <p:cBhvr additive="base">
                                        <p:cTn id="139" dur="500" fill="hold"/>
                                        <p:tgtEl>
                                          <p:spTgt spid="69667"/>
                                        </p:tgtEl>
                                        <p:attrNameLst>
                                          <p:attrName>ppt_y</p:attrName>
                                        </p:attrNameLst>
                                      </p:cBhvr>
                                      <p:tavLst>
                                        <p:tav tm="0">
                                          <p:val>
                                            <p:strVal val="#ppt_y"/>
                                          </p:val>
                                        </p:tav>
                                        <p:tav tm="100000">
                                          <p:val>
                                            <p:strVal val="#ppt_y"/>
                                          </p:val>
                                        </p:tav>
                                      </p:tavLst>
                                    </p:anim>
                                  </p:childTnLst>
                                </p:cTn>
                              </p:par>
                            </p:childTnLst>
                          </p:cTn>
                        </p:par>
                        <p:par>
                          <p:cTn id="140" fill="hold" nodeType="afterGroup">
                            <p:stCondLst>
                              <p:cond delay="17600"/>
                            </p:stCondLst>
                            <p:childTnLst>
                              <p:par>
                                <p:cTn id="141" presetID="2" presetClass="entr" presetSubtype="4" fill="hold" grpId="0" nodeType="afterEffect">
                                  <p:stCondLst>
                                    <p:cond delay="100"/>
                                  </p:stCondLst>
                                  <p:childTnLst>
                                    <p:set>
                                      <p:cBhvr>
                                        <p:cTn id="142" dur="1" fill="hold">
                                          <p:stCondLst>
                                            <p:cond delay="0"/>
                                          </p:stCondLst>
                                        </p:cTn>
                                        <p:tgtEl>
                                          <p:spTgt spid="69670"/>
                                        </p:tgtEl>
                                        <p:attrNameLst>
                                          <p:attrName>style.visibility</p:attrName>
                                        </p:attrNameLst>
                                      </p:cBhvr>
                                      <p:to>
                                        <p:strVal val="visible"/>
                                      </p:to>
                                    </p:set>
                                    <p:anim calcmode="lin" valueType="num">
                                      <p:cBhvr additive="base">
                                        <p:cTn id="143" dur="500" fill="hold"/>
                                        <p:tgtEl>
                                          <p:spTgt spid="69670"/>
                                        </p:tgtEl>
                                        <p:attrNameLst>
                                          <p:attrName>ppt_x</p:attrName>
                                        </p:attrNameLst>
                                      </p:cBhvr>
                                      <p:tavLst>
                                        <p:tav tm="0">
                                          <p:val>
                                            <p:strVal val="#ppt_x"/>
                                          </p:val>
                                        </p:tav>
                                        <p:tav tm="100000">
                                          <p:val>
                                            <p:strVal val="#ppt_x"/>
                                          </p:val>
                                        </p:tav>
                                      </p:tavLst>
                                    </p:anim>
                                    <p:anim calcmode="lin" valueType="num">
                                      <p:cBhvr additive="base">
                                        <p:cTn id="144" dur="500" fill="hold"/>
                                        <p:tgtEl>
                                          <p:spTgt spid="69670"/>
                                        </p:tgtEl>
                                        <p:attrNameLst>
                                          <p:attrName>ppt_y</p:attrName>
                                        </p:attrNameLst>
                                      </p:cBhvr>
                                      <p:tavLst>
                                        <p:tav tm="0">
                                          <p:val>
                                            <p:strVal val="1+#ppt_h/2"/>
                                          </p:val>
                                        </p:tav>
                                        <p:tav tm="100000">
                                          <p:val>
                                            <p:strVal val="#ppt_y"/>
                                          </p:val>
                                        </p:tav>
                                      </p:tavLst>
                                    </p:anim>
                                  </p:childTnLst>
                                </p:cTn>
                              </p:par>
                            </p:childTnLst>
                          </p:cTn>
                        </p:par>
                        <p:par>
                          <p:cTn id="145" fill="hold" nodeType="afterGroup">
                            <p:stCondLst>
                              <p:cond delay="18200"/>
                            </p:stCondLst>
                            <p:childTnLst>
                              <p:par>
                                <p:cTn id="146" presetID="2" presetClass="entr" presetSubtype="2" fill="hold" grpId="0" nodeType="afterEffect">
                                  <p:stCondLst>
                                    <p:cond delay="0"/>
                                  </p:stCondLst>
                                  <p:childTnLst>
                                    <p:set>
                                      <p:cBhvr>
                                        <p:cTn id="147" dur="1" fill="hold">
                                          <p:stCondLst>
                                            <p:cond delay="0"/>
                                          </p:stCondLst>
                                        </p:cTn>
                                        <p:tgtEl>
                                          <p:spTgt spid="69669"/>
                                        </p:tgtEl>
                                        <p:attrNameLst>
                                          <p:attrName>style.visibility</p:attrName>
                                        </p:attrNameLst>
                                      </p:cBhvr>
                                      <p:to>
                                        <p:strVal val="visible"/>
                                      </p:to>
                                    </p:set>
                                    <p:anim calcmode="lin" valueType="num">
                                      <p:cBhvr additive="base">
                                        <p:cTn id="148" dur="500" fill="hold"/>
                                        <p:tgtEl>
                                          <p:spTgt spid="69669"/>
                                        </p:tgtEl>
                                        <p:attrNameLst>
                                          <p:attrName>ppt_x</p:attrName>
                                        </p:attrNameLst>
                                      </p:cBhvr>
                                      <p:tavLst>
                                        <p:tav tm="0">
                                          <p:val>
                                            <p:strVal val="1+#ppt_w/2"/>
                                          </p:val>
                                        </p:tav>
                                        <p:tav tm="100000">
                                          <p:val>
                                            <p:strVal val="#ppt_x"/>
                                          </p:val>
                                        </p:tav>
                                      </p:tavLst>
                                    </p:anim>
                                    <p:anim calcmode="lin" valueType="num">
                                      <p:cBhvr additive="base">
                                        <p:cTn id="149" dur="500" fill="hold"/>
                                        <p:tgtEl>
                                          <p:spTgt spid="69669"/>
                                        </p:tgtEl>
                                        <p:attrNameLst>
                                          <p:attrName>ppt_y</p:attrName>
                                        </p:attrNameLst>
                                      </p:cBhvr>
                                      <p:tavLst>
                                        <p:tav tm="0">
                                          <p:val>
                                            <p:strVal val="#ppt_y"/>
                                          </p:val>
                                        </p:tav>
                                        <p:tav tm="100000">
                                          <p:val>
                                            <p:strVal val="#ppt_y"/>
                                          </p:val>
                                        </p:tav>
                                      </p:tavLst>
                                    </p:anim>
                                  </p:childTnLst>
                                </p:cTn>
                              </p:par>
                            </p:childTnLst>
                          </p:cTn>
                        </p:par>
                        <p:par>
                          <p:cTn id="150" fill="hold" nodeType="afterGroup">
                            <p:stCondLst>
                              <p:cond delay="18700"/>
                            </p:stCondLst>
                            <p:childTnLst>
                              <p:par>
                                <p:cTn id="151" presetID="2" presetClass="entr" presetSubtype="4" fill="hold" grpId="0" nodeType="afterEffect">
                                  <p:stCondLst>
                                    <p:cond delay="100"/>
                                  </p:stCondLst>
                                  <p:childTnLst>
                                    <p:set>
                                      <p:cBhvr>
                                        <p:cTn id="152" dur="1" fill="hold">
                                          <p:stCondLst>
                                            <p:cond delay="0"/>
                                          </p:stCondLst>
                                        </p:cTn>
                                        <p:tgtEl>
                                          <p:spTgt spid="69672"/>
                                        </p:tgtEl>
                                        <p:attrNameLst>
                                          <p:attrName>style.visibility</p:attrName>
                                        </p:attrNameLst>
                                      </p:cBhvr>
                                      <p:to>
                                        <p:strVal val="visible"/>
                                      </p:to>
                                    </p:set>
                                    <p:anim calcmode="lin" valueType="num">
                                      <p:cBhvr additive="base">
                                        <p:cTn id="153" dur="500" fill="hold"/>
                                        <p:tgtEl>
                                          <p:spTgt spid="69672"/>
                                        </p:tgtEl>
                                        <p:attrNameLst>
                                          <p:attrName>ppt_x</p:attrName>
                                        </p:attrNameLst>
                                      </p:cBhvr>
                                      <p:tavLst>
                                        <p:tav tm="0">
                                          <p:val>
                                            <p:strVal val="#ppt_x"/>
                                          </p:val>
                                        </p:tav>
                                        <p:tav tm="100000">
                                          <p:val>
                                            <p:strVal val="#ppt_x"/>
                                          </p:val>
                                        </p:tav>
                                      </p:tavLst>
                                    </p:anim>
                                    <p:anim calcmode="lin" valueType="num">
                                      <p:cBhvr additive="base">
                                        <p:cTn id="154" dur="500" fill="hold"/>
                                        <p:tgtEl>
                                          <p:spTgt spid="69672"/>
                                        </p:tgtEl>
                                        <p:attrNameLst>
                                          <p:attrName>ppt_y</p:attrName>
                                        </p:attrNameLst>
                                      </p:cBhvr>
                                      <p:tavLst>
                                        <p:tav tm="0">
                                          <p:val>
                                            <p:strVal val="1+#ppt_h/2"/>
                                          </p:val>
                                        </p:tav>
                                        <p:tav tm="100000">
                                          <p:val>
                                            <p:strVal val="#ppt_y"/>
                                          </p:val>
                                        </p:tav>
                                      </p:tavLst>
                                    </p:anim>
                                  </p:childTnLst>
                                </p:cTn>
                              </p:par>
                            </p:childTnLst>
                          </p:cTn>
                        </p:par>
                        <p:par>
                          <p:cTn id="155" fill="hold" nodeType="afterGroup">
                            <p:stCondLst>
                              <p:cond delay="19300"/>
                            </p:stCondLst>
                            <p:childTnLst>
                              <p:par>
                                <p:cTn id="156" presetID="2" presetClass="entr" presetSubtype="2" fill="hold" grpId="0" nodeType="afterEffect">
                                  <p:stCondLst>
                                    <p:cond delay="0"/>
                                  </p:stCondLst>
                                  <p:childTnLst>
                                    <p:set>
                                      <p:cBhvr>
                                        <p:cTn id="157" dur="1" fill="hold">
                                          <p:stCondLst>
                                            <p:cond delay="0"/>
                                          </p:stCondLst>
                                        </p:cTn>
                                        <p:tgtEl>
                                          <p:spTgt spid="69671"/>
                                        </p:tgtEl>
                                        <p:attrNameLst>
                                          <p:attrName>style.visibility</p:attrName>
                                        </p:attrNameLst>
                                      </p:cBhvr>
                                      <p:to>
                                        <p:strVal val="visible"/>
                                      </p:to>
                                    </p:set>
                                    <p:anim calcmode="lin" valueType="num">
                                      <p:cBhvr additive="base">
                                        <p:cTn id="158" dur="500" fill="hold"/>
                                        <p:tgtEl>
                                          <p:spTgt spid="69671"/>
                                        </p:tgtEl>
                                        <p:attrNameLst>
                                          <p:attrName>ppt_x</p:attrName>
                                        </p:attrNameLst>
                                      </p:cBhvr>
                                      <p:tavLst>
                                        <p:tav tm="0">
                                          <p:val>
                                            <p:strVal val="1+#ppt_w/2"/>
                                          </p:val>
                                        </p:tav>
                                        <p:tav tm="100000">
                                          <p:val>
                                            <p:strVal val="#ppt_x"/>
                                          </p:val>
                                        </p:tav>
                                      </p:tavLst>
                                    </p:anim>
                                    <p:anim calcmode="lin" valueType="num">
                                      <p:cBhvr additive="base">
                                        <p:cTn id="159" dur="500" fill="hold"/>
                                        <p:tgtEl>
                                          <p:spTgt spid="696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7" grpId="0" animBg="1"/>
      <p:bldP spid="69638" grpId="0" animBg="1"/>
      <p:bldGraphic spid="2" grpId="0">
        <p:bldAsOne/>
      </p:bldGraphic>
      <p:bldGraphic spid="3" grpId="0">
        <p:bldAsOne/>
      </p:bldGraphic>
      <p:bldGraphic spid="4" grpId="0">
        <p:bldAsOne/>
      </p:bldGraphic>
      <p:bldGraphic spid="5" grpId="0">
        <p:bldAsOne/>
      </p:bldGraphic>
      <p:bldGraphic spid="6" grpId="0">
        <p:bldAsOne/>
      </p:bldGraphic>
      <p:bldGraphic spid="7" grpId="0">
        <p:bldAsOne/>
      </p:bldGraphic>
      <p:bldP spid="69655" grpId="0" autoUpdateAnimBg="0"/>
      <p:bldP spid="69656" grpId="0" autoUpdateAnimBg="0"/>
      <p:bldP spid="69657" grpId="0" autoUpdateAnimBg="0"/>
      <p:bldP spid="69658" grpId="0" autoUpdateAnimBg="0"/>
      <p:bldP spid="69659" grpId="0" autoUpdateAnimBg="0"/>
      <p:bldP spid="69660" grpId="0" autoUpdateAnimBg="0"/>
      <p:bldP spid="69661" grpId="0" autoUpdateAnimBg="0"/>
      <p:bldP spid="69662" grpId="0" autoUpdateAnimBg="0"/>
      <p:bldP spid="69663" grpId="0" autoUpdateAnimBg="0"/>
      <p:bldP spid="69664" grpId="0" autoUpdateAnimBg="0"/>
      <p:bldP spid="69665" grpId="0" autoUpdateAnimBg="0"/>
      <p:bldP spid="69666" grpId="0" autoUpdateAnimBg="0"/>
      <p:bldP spid="69667" grpId="0" autoUpdateAnimBg="0"/>
      <p:bldP spid="69668" grpId="0" autoUpdateAnimBg="0"/>
      <p:bldP spid="69669" grpId="0" autoUpdateAnimBg="0"/>
      <p:bldP spid="69670" grpId="0" autoUpdateAnimBg="0"/>
      <p:bldP spid="69671" grpId="0" autoUpdateAnimBg="0"/>
      <p:bldP spid="69672"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4464" y="2984239"/>
            <a:ext cx="4273599" cy="1264172"/>
          </a:xfrm>
          <a:prstGeom prst="roundRect">
            <a:avLst>
              <a:gd name="adj" fmla="val 50000"/>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2" name="圆角矩形 1"/>
          <p:cNvSpPr/>
          <p:nvPr/>
        </p:nvSpPr>
        <p:spPr>
          <a:xfrm>
            <a:off x="4269135" y="2984239"/>
            <a:ext cx="8589615" cy="126417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3121479" y="3145850"/>
            <a:ext cx="940950" cy="94094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6501074" y="3062324"/>
            <a:ext cx="4125737" cy="11079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4800"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4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074324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12799" y="1670791"/>
            <a:ext cx="2586211" cy="29811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p:cNvSpPr/>
          <p:nvPr/>
        </p:nvSpPr>
        <p:spPr>
          <a:xfrm>
            <a:off x="3695112" y="1665233"/>
            <a:ext cx="2586211" cy="29811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6577425" y="1670791"/>
            <a:ext cx="2586211" cy="29811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p:nvPr/>
        </p:nvSpPr>
        <p:spPr>
          <a:xfrm>
            <a:off x="9459738" y="1670788"/>
            <a:ext cx="2586211" cy="29811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8"/>
          <p:cNvSpPr txBox="1"/>
          <p:nvPr/>
        </p:nvSpPr>
        <p:spPr>
          <a:xfrm>
            <a:off x="793166" y="4950503"/>
            <a:ext cx="2605844" cy="553998"/>
          </a:xfrm>
          <a:prstGeom prst="rect">
            <a:avLst/>
          </a:prstGeom>
          <a:noFill/>
        </p:spPr>
        <p:txBody>
          <a:bodyPr wrap="square" lIns="0" tIns="0" rIns="0" bIns="0" numCol="1" spcCol="36000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0" name="TextBox 9"/>
          <p:cNvSpPr txBox="1"/>
          <p:nvPr/>
        </p:nvSpPr>
        <p:spPr>
          <a:xfrm>
            <a:off x="3695112" y="4949783"/>
            <a:ext cx="2586211" cy="553998"/>
          </a:xfrm>
          <a:prstGeom prst="rect">
            <a:avLst/>
          </a:prstGeom>
          <a:noFill/>
        </p:spPr>
        <p:txBody>
          <a:bodyPr wrap="square" lIns="0" tIns="0" rIns="0" bIns="0" numCol="1" spcCol="36000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1" name="TextBox 10"/>
          <p:cNvSpPr txBox="1"/>
          <p:nvPr/>
        </p:nvSpPr>
        <p:spPr>
          <a:xfrm>
            <a:off x="6577424" y="4949063"/>
            <a:ext cx="2586211" cy="553998"/>
          </a:xfrm>
          <a:prstGeom prst="rect">
            <a:avLst/>
          </a:prstGeom>
          <a:noFill/>
        </p:spPr>
        <p:txBody>
          <a:bodyPr wrap="square" lIns="0" tIns="0" rIns="0" bIns="0" numCol="1" spcCol="36000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2" name="TextBox 11"/>
          <p:cNvSpPr txBox="1"/>
          <p:nvPr/>
        </p:nvSpPr>
        <p:spPr>
          <a:xfrm>
            <a:off x="9459737" y="4948341"/>
            <a:ext cx="2586214" cy="553998"/>
          </a:xfrm>
          <a:prstGeom prst="rect">
            <a:avLst/>
          </a:prstGeom>
          <a:noFill/>
        </p:spPr>
        <p:txBody>
          <a:bodyPr wrap="square" lIns="0" tIns="0" rIns="0" bIns="0" numCol="1" spcCol="36000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cxnSp>
        <p:nvCxnSpPr>
          <p:cNvPr id="13" name="Straight Connector 12"/>
          <p:cNvCxnSpPr/>
          <p:nvPr/>
        </p:nvCxnSpPr>
        <p:spPr>
          <a:xfrm>
            <a:off x="805851" y="5769689"/>
            <a:ext cx="11242590" cy="0"/>
          </a:xfrm>
          <a:prstGeom prst="line">
            <a:avLst/>
          </a:prstGeom>
          <a:ln w="9525">
            <a:solidFill>
              <a:schemeClr val="bg1">
                <a:lumMod val="6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812801" y="5985713"/>
            <a:ext cx="11233150" cy="553998"/>
          </a:xfrm>
          <a:prstGeom prst="rect">
            <a:avLst/>
          </a:prstGeom>
          <a:noFill/>
        </p:spPr>
        <p:txBody>
          <a:bodyPr wrap="square" lIns="0" tIns="0" rIns="0" bIns="0" numCol="1" spcCol="360000">
            <a:spAutoFit/>
          </a:bodyPr>
          <a:lstStyle/>
          <a:p>
            <a:pPr>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11351725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0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0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10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100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4" fill="hold" nodeType="withEffect">
                                  <p:stCondLst>
                                    <p:cond delay="100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2" presetClass="entr" presetSubtype="4"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1000" fill="hold"/>
                                        <p:tgtEl>
                                          <p:spTgt spid="14"/>
                                        </p:tgtEl>
                                        <p:attrNameLst>
                                          <p:attrName>ppt_x</p:attrName>
                                        </p:attrNameLst>
                                      </p:cBhvr>
                                      <p:tavLst>
                                        <p:tav tm="0">
                                          <p:val>
                                            <p:strVal val="#ppt_x"/>
                                          </p:val>
                                        </p:tav>
                                        <p:tav tm="100000">
                                          <p:val>
                                            <p:strVal val="#ppt_x"/>
                                          </p:val>
                                        </p:tav>
                                      </p:tavLst>
                                    </p:anim>
                                    <p:anim calcmode="lin" valueType="num">
                                      <p:cBhvr additive="base">
                                        <p:cTn id="45"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flipV="1">
            <a:off x="7320597" y="3554049"/>
            <a:ext cx="0" cy="560517"/>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320597" y="3560679"/>
            <a:ext cx="506699"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5580178" y="3554049"/>
            <a:ext cx="8220" cy="560517"/>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073478" y="3560679"/>
            <a:ext cx="506699"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969517" y="4944004"/>
            <a:ext cx="1" cy="768665"/>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8961988" y="4944004"/>
            <a:ext cx="1" cy="768665"/>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642539" y="4444692"/>
            <a:ext cx="1256755" cy="258532"/>
          </a:xfrm>
          <a:prstGeom prst="rect">
            <a:avLst/>
          </a:prstGeom>
          <a:noFill/>
        </p:spPr>
        <p:txBody>
          <a:bodyPr wrap="non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9333318" y="4686943"/>
            <a:ext cx="1875195" cy="590931"/>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2192287" y="4404817"/>
            <a:ext cx="1256755" cy="258532"/>
          </a:xfrm>
          <a:prstGeom prst="rect">
            <a:avLst/>
          </a:prstGeom>
          <a:noFill/>
        </p:spPr>
        <p:txBody>
          <a:bodyPr wrap="non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1883070" y="4647070"/>
            <a:ext cx="1875195" cy="590931"/>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1"/>
          <p:cNvSpPr txBox="1"/>
          <p:nvPr/>
        </p:nvSpPr>
        <p:spPr>
          <a:xfrm>
            <a:off x="5801006" y="2473546"/>
            <a:ext cx="1256755" cy="258532"/>
          </a:xfrm>
          <a:prstGeom prst="rect">
            <a:avLst/>
          </a:prstGeom>
          <a:noFill/>
        </p:spPr>
        <p:txBody>
          <a:bodyPr wrap="non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2"/>
          <p:cNvSpPr txBox="1"/>
          <p:nvPr/>
        </p:nvSpPr>
        <p:spPr>
          <a:xfrm>
            <a:off x="3510080" y="2909975"/>
            <a:ext cx="1256755" cy="258532"/>
          </a:xfrm>
          <a:prstGeom prst="rect">
            <a:avLst/>
          </a:prstGeom>
          <a:noFill/>
        </p:spPr>
        <p:txBody>
          <a:bodyPr wrap="non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3067221" y="3152227"/>
            <a:ext cx="1875195" cy="590931"/>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8281098" y="2897308"/>
            <a:ext cx="1256755" cy="258532"/>
          </a:xfrm>
          <a:prstGeom prst="rect">
            <a:avLst/>
          </a:prstGeom>
          <a:noFill/>
        </p:spPr>
        <p:txBody>
          <a:bodyPr wrap="non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7971878" y="3139560"/>
            <a:ext cx="1875195" cy="590931"/>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5453336" y="2701755"/>
            <a:ext cx="1875195" cy="590931"/>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8" name="Straight Connector 67"/>
          <p:cNvCxnSpPr/>
          <p:nvPr/>
        </p:nvCxnSpPr>
        <p:spPr>
          <a:xfrm>
            <a:off x="3972804" y="5717359"/>
            <a:ext cx="1100674"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7861313" y="5712669"/>
            <a:ext cx="1100674"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74" name="AutoShape 44"/>
          <p:cNvSpPr>
            <a:spLocks/>
          </p:cNvSpPr>
          <p:nvPr/>
        </p:nvSpPr>
        <p:spPr bwMode="auto">
          <a:xfrm>
            <a:off x="3818443" y="2356834"/>
            <a:ext cx="502599" cy="4808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599"/>
                  <a:pt x="7762" y="21599"/>
                </a:cubicBezTo>
                <a:lnTo>
                  <a:pt x="7705" y="21599"/>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6"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599" y="1659"/>
                  <a:pt x="21599" y="1973"/>
                </a:cubicBezTo>
                <a:cubicBezTo>
                  <a:pt x="21599" y="2660"/>
                  <a:pt x="21424" y="3415"/>
                  <a:pt x="21076" y="4235"/>
                </a:cubicBezTo>
                <a:cubicBezTo>
                  <a:pt x="20728" y="5055"/>
                  <a:pt x="20230" y="5778"/>
                  <a:pt x="19582" y="6400"/>
                </a:cubicBezTo>
                <a:lnTo>
                  <a:pt x="17547" y="8456"/>
                </a:lnTo>
                <a:lnTo>
                  <a:pt x="21520" y="19326"/>
                </a:lnTo>
                <a:close/>
              </a:path>
            </a:pathLst>
          </a:custGeom>
          <a:solidFill>
            <a:schemeClr val="accent2"/>
          </a:solidFill>
          <a:ln>
            <a:noFill/>
          </a:ln>
          <a:effectLst/>
          <a:extLst/>
        </p:spPr>
        <p:txBody>
          <a:bodyPr lIns="46516" tIns="46516" rIns="46516" bIns="46516"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AutoShape 91"/>
          <p:cNvSpPr>
            <a:spLocks/>
          </p:cNvSpPr>
          <p:nvPr/>
        </p:nvSpPr>
        <p:spPr bwMode="auto">
          <a:xfrm>
            <a:off x="8736088" y="2372451"/>
            <a:ext cx="412965" cy="454380"/>
          </a:xfrm>
          <a:custGeom>
            <a:avLst/>
            <a:gdLst>
              <a:gd name="T0" fmla="+- 0 10795 54"/>
              <a:gd name="T1" fmla="*/ T0 w 21483"/>
              <a:gd name="T2" fmla="*/ 10800 h 21600"/>
              <a:gd name="T3" fmla="+- 0 10795 54"/>
              <a:gd name="T4" fmla="*/ T3 w 21483"/>
              <a:gd name="T5" fmla="*/ 10800 h 21600"/>
              <a:gd name="T6" fmla="+- 0 10795 54"/>
              <a:gd name="T7" fmla="*/ T6 w 21483"/>
              <a:gd name="T8" fmla="*/ 10800 h 21600"/>
              <a:gd name="T9" fmla="+- 0 10795 54"/>
              <a:gd name="T10" fmla="*/ T9 w 21483"/>
              <a:gd name="T11" fmla="*/ 10800 h 21600"/>
            </a:gdLst>
            <a:ahLst/>
            <a:cxnLst>
              <a:cxn ang="0">
                <a:pos x="T1" y="T2"/>
              </a:cxn>
              <a:cxn ang="0">
                <a:pos x="T4" y="T5"/>
              </a:cxn>
              <a:cxn ang="0">
                <a:pos x="T7" y="T8"/>
              </a:cxn>
              <a:cxn ang="0">
                <a:pos x="T10" y="T11"/>
              </a:cxn>
            </a:cxnLst>
            <a:rect l="0" t="0" r="r" b="b"/>
            <a:pathLst>
              <a:path w="21483" h="21600">
                <a:moveTo>
                  <a:pt x="20490" y="581"/>
                </a:moveTo>
                <a:cubicBezTo>
                  <a:pt x="20984" y="1781"/>
                  <a:pt x="21295" y="3048"/>
                  <a:pt x="21421" y="4387"/>
                </a:cubicBezTo>
                <a:cubicBezTo>
                  <a:pt x="21545" y="5722"/>
                  <a:pt x="21482" y="7179"/>
                  <a:pt x="21220" y="8744"/>
                </a:cubicBezTo>
                <a:cubicBezTo>
                  <a:pt x="20549" y="13134"/>
                  <a:pt x="18385" y="16469"/>
                  <a:pt x="14732" y="18748"/>
                </a:cubicBezTo>
                <a:cubicBezTo>
                  <a:pt x="13010" y="19857"/>
                  <a:pt x="11265" y="20408"/>
                  <a:pt x="9505" y="20408"/>
                </a:cubicBezTo>
                <a:cubicBezTo>
                  <a:pt x="8354" y="20408"/>
                  <a:pt x="7208" y="20165"/>
                  <a:pt x="6064" y="19682"/>
                </a:cubicBezTo>
                <a:cubicBezTo>
                  <a:pt x="5893" y="19609"/>
                  <a:pt x="5725" y="19519"/>
                  <a:pt x="5556" y="19411"/>
                </a:cubicBezTo>
                <a:cubicBezTo>
                  <a:pt x="5388" y="19301"/>
                  <a:pt x="5221" y="19191"/>
                  <a:pt x="5058" y="19075"/>
                </a:cubicBezTo>
                <a:cubicBezTo>
                  <a:pt x="4840" y="18928"/>
                  <a:pt x="4625" y="18790"/>
                  <a:pt x="4414" y="18660"/>
                </a:cubicBezTo>
                <a:cubicBezTo>
                  <a:pt x="4199" y="18527"/>
                  <a:pt x="4017" y="18465"/>
                  <a:pt x="3857" y="18465"/>
                </a:cubicBezTo>
                <a:cubicBezTo>
                  <a:pt x="3785" y="18485"/>
                  <a:pt x="3698" y="18561"/>
                  <a:pt x="3598" y="18700"/>
                </a:cubicBezTo>
                <a:cubicBezTo>
                  <a:pt x="3497" y="18841"/>
                  <a:pt x="3392" y="18996"/>
                  <a:pt x="3287" y="19174"/>
                </a:cubicBezTo>
                <a:cubicBezTo>
                  <a:pt x="3184" y="19349"/>
                  <a:pt x="3085" y="19536"/>
                  <a:pt x="2989" y="19728"/>
                </a:cubicBezTo>
                <a:cubicBezTo>
                  <a:pt x="2898" y="19922"/>
                  <a:pt x="2821" y="20072"/>
                  <a:pt x="2760" y="20179"/>
                </a:cubicBezTo>
                <a:cubicBezTo>
                  <a:pt x="2655" y="20388"/>
                  <a:pt x="2557" y="20575"/>
                  <a:pt x="2463" y="20741"/>
                </a:cubicBezTo>
                <a:cubicBezTo>
                  <a:pt x="2372" y="20908"/>
                  <a:pt x="2285" y="21055"/>
                  <a:pt x="2213" y="21182"/>
                </a:cubicBezTo>
                <a:cubicBezTo>
                  <a:pt x="2025" y="21461"/>
                  <a:pt x="1787" y="21599"/>
                  <a:pt x="1494" y="21599"/>
                </a:cubicBezTo>
                <a:lnTo>
                  <a:pt x="1450" y="21599"/>
                </a:lnTo>
                <a:cubicBezTo>
                  <a:pt x="1235" y="21583"/>
                  <a:pt x="1050" y="21526"/>
                  <a:pt x="895" y="21433"/>
                </a:cubicBezTo>
                <a:cubicBezTo>
                  <a:pt x="743" y="21334"/>
                  <a:pt x="617" y="21224"/>
                  <a:pt x="521" y="21097"/>
                </a:cubicBezTo>
                <a:cubicBezTo>
                  <a:pt x="425" y="20975"/>
                  <a:pt x="348" y="20846"/>
                  <a:pt x="292" y="20716"/>
                </a:cubicBezTo>
                <a:cubicBezTo>
                  <a:pt x="236" y="20586"/>
                  <a:pt x="198" y="20484"/>
                  <a:pt x="184" y="20408"/>
                </a:cubicBezTo>
                <a:cubicBezTo>
                  <a:pt x="-17" y="20077"/>
                  <a:pt x="-54" y="19724"/>
                  <a:pt x="74" y="19355"/>
                </a:cubicBezTo>
                <a:cubicBezTo>
                  <a:pt x="222" y="18877"/>
                  <a:pt x="430" y="18479"/>
                  <a:pt x="699" y="18152"/>
                </a:cubicBezTo>
                <a:cubicBezTo>
                  <a:pt x="970" y="17827"/>
                  <a:pt x="1235" y="17536"/>
                  <a:pt x="1494" y="17276"/>
                </a:cubicBezTo>
                <a:cubicBezTo>
                  <a:pt x="1712" y="17068"/>
                  <a:pt x="1901" y="16873"/>
                  <a:pt x="2061" y="16692"/>
                </a:cubicBezTo>
                <a:cubicBezTo>
                  <a:pt x="2222" y="16511"/>
                  <a:pt x="2325" y="16319"/>
                  <a:pt x="2367" y="16113"/>
                </a:cubicBezTo>
                <a:cubicBezTo>
                  <a:pt x="2383" y="16057"/>
                  <a:pt x="2383" y="16003"/>
                  <a:pt x="2367" y="15949"/>
                </a:cubicBezTo>
                <a:cubicBezTo>
                  <a:pt x="2353" y="15899"/>
                  <a:pt x="2318" y="15783"/>
                  <a:pt x="2257" y="15611"/>
                </a:cubicBezTo>
                <a:cubicBezTo>
                  <a:pt x="2213" y="15503"/>
                  <a:pt x="2168" y="15379"/>
                  <a:pt x="2128" y="15241"/>
                </a:cubicBezTo>
                <a:cubicBezTo>
                  <a:pt x="2086" y="15100"/>
                  <a:pt x="2051" y="14941"/>
                  <a:pt x="2021" y="14761"/>
                </a:cubicBezTo>
                <a:cubicBezTo>
                  <a:pt x="1836" y="13321"/>
                  <a:pt x="1883" y="11988"/>
                  <a:pt x="2166" y="10774"/>
                </a:cubicBezTo>
                <a:cubicBezTo>
                  <a:pt x="2449" y="9557"/>
                  <a:pt x="2898" y="8464"/>
                  <a:pt x="3509" y="7493"/>
                </a:cubicBezTo>
                <a:cubicBezTo>
                  <a:pt x="4122" y="6527"/>
                  <a:pt x="4852" y="5689"/>
                  <a:pt x="5694" y="4986"/>
                </a:cubicBezTo>
                <a:cubicBezTo>
                  <a:pt x="6539" y="4283"/>
                  <a:pt x="7416" y="3741"/>
                  <a:pt x="8326" y="3351"/>
                </a:cubicBezTo>
                <a:cubicBezTo>
                  <a:pt x="8939" y="3091"/>
                  <a:pt x="9611" y="2939"/>
                  <a:pt x="10336" y="2894"/>
                </a:cubicBezTo>
                <a:cubicBezTo>
                  <a:pt x="11066" y="2848"/>
                  <a:pt x="11826" y="2817"/>
                  <a:pt x="12617" y="2798"/>
                </a:cubicBezTo>
                <a:cubicBezTo>
                  <a:pt x="13073" y="2798"/>
                  <a:pt x="13546" y="2789"/>
                  <a:pt x="14037" y="2772"/>
                </a:cubicBezTo>
                <a:cubicBezTo>
                  <a:pt x="14531" y="2752"/>
                  <a:pt x="15008" y="2704"/>
                  <a:pt x="15469" y="2623"/>
                </a:cubicBezTo>
                <a:cubicBezTo>
                  <a:pt x="15926" y="2541"/>
                  <a:pt x="16351" y="2414"/>
                  <a:pt x="16740" y="2239"/>
                </a:cubicBezTo>
                <a:cubicBezTo>
                  <a:pt x="17128" y="2064"/>
                  <a:pt x="17446" y="1815"/>
                  <a:pt x="17692" y="1499"/>
                </a:cubicBezTo>
                <a:cubicBezTo>
                  <a:pt x="17839" y="1321"/>
                  <a:pt x="17984" y="1135"/>
                  <a:pt x="18125" y="948"/>
                </a:cubicBezTo>
                <a:cubicBezTo>
                  <a:pt x="18261" y="756"/>
                  <a:pt x="18403" y="595"/>
                  <a:pt x="18548" y="460"/>
                </a:cubicBezTo>
                <a:cubicBezTo>
                  <a:pt x="18696" y="324"/>
                  <a:pt x="18855" y="214"/>
                  <a:pt x="19028" y="129"/>
                </a:cubicBezTo>
                <a:cubicBezTo>
                  <a:pt x="19206" y="42"/>
                  <a:pt x="19423" y="0"/>
                  <a:pt x="19688" y="0"/>
                </a:cubicBezTo>
                <a:cubicBezTo>
                  <a:pt x="19856" y="0"/>
                  <a:pt x="20015" y="50"/>
                  <a:pt x="20163" y="155"/>
                </a:cubicBezTo>
                <a:cubicBezTo>
                  <a:pt x="20308" y="261"/>
                  <a:pt x="20418" y="400"/>
                  <a:pt x="20490" y="581"/>
                </a:cubicBezTo>
                <a:moveTo>
                  <a:pt x="15350" y="9977"/>
                </a:moveTo>
                <a:cubicBezTo>
                  <a:pt x="15596" y="10017"/>
                  <a:pt x="15811" y="9927"/>
                  <a:pt x="15993" y="9712"/>
                </a:cubicBezTo>
                <a:cubicBezTo>
                  <a:pt x="16178" y="9503"/>
                  <a:pt x="16276" y="9249"/>
                  <a:pt x="16291" y="8953"/>
                </a:cubicBezTo>
                <a:cubicBezTo>
                  <a:pt x="16305" y="8636"/>
                  <a:pt x="16230" y="8374"/>
                  <a:pt x="16064" y="8159"/>
                </a:cubicBezTo>
                <a:cubicBezTo>
                  <a:pt x="15893" y="7947"/>
                  <a:pt x="15680" y="7832"/>
                  <a:pt x="15418" y="7815"/>
                </a:cubicBezTo>
                <a:cubicBezTo>
                  <a:pt x="14321" y="7761"/>
                  <a:pt x="13284" y="7834"/>
                  <a:pt x="12315" y="8038"/>
                </a:cubicBezTo>
                <a:cubicBezTo>
                  <a:pt x="11344" y="8241"/>
                  <a:pt x="10425" y="8571"/>
                  <a:pt x="9550" y="9032"/>
                </a:cubicBezTo>
                <a:cubicBezTo>
                  <a:pt x="8673" y="9492"/>
                  <a:pt x="7842" y="10090"/>
                  <a:pt x="7046" y="10830"/>
                </a:cubicBezTo>
                <a:cubicBezTo>
                  <a:pt x="6249" y="11567"/>
                  <a:pt x="5479" y="12465"/>
                  <a:pt x="4732" y="13518"/>
                </a:cubicBezTo>
                <a:cubicBezTo>
                  <a:pt x="4562" y="13764"/>
                  <a:pt x="4482" y="14032"/>
                  <a:pt x="4496" y="14323"/>
                </a:cubicBezTo>
                <a:cubicBezTo>
                  <a:pt x="4510" y="14617"/>
                  <a:pt x="4620" y="14862"/>
                  <a:pt x="4821" y="15063"/>
                </a:cubicBezTo>
                <a:cubicBezTo>
                  <a:pt x="4971" y="15221"/>
                  <a:pt x="5163" y="15311"/>
                  <a:pt x="5392" y="15317"/>
                </a:cubicBezTo>
                <a:cubicBezTo>
                  <a:pt x="5668" y="15317"/>
                  <a:pt x="5900" y="15195"/>
                  <a:pt x="6087" y="14953"/>
                </a:cubicBezTo>
                <a:cubicBezTo>
                  <a:pt x="6759" y="14035"/>
                  <a:pt x="7435" y="13244"/>
                  <a:pt x="8116" y="12586"/>
                </a:cubicBezTo>
                <a:cubicBezTo>
                  <a:pt x="8794" y="11929"/>
                  <a:pt x="9510" y="11401"/>
                  <a:pt x="10259" y="11005"/>
                </a:cubicBezTo>
                <a:cubicBezTo>
                  <a:pt x="11010" y="10610"/>
                  <a:pt x="11801" y="10330"/>
                  <a:pt x="12636" y="10167"/>
                </a:cubicBezTo>
                <a:cubicBezTo>
                  <a:pt x="13467" y="10003"/>
                  <a:pt x="14372" y="9938"/>
                  <a:pt x="15350" y="9977"/>
                </a:cubicBezTo>
              </a:path>
            </a:pathLst>
          </a:custGeom>
          <a:solidFill>
            <a:schemeClr val="accent3"/>
          </a:solidFill>
          <a:ln>
            <a:noFill/>
          </a:ln>
          <a:effectLst/>
          <a:extLst/>
        </p:spPr>
        <p:txBody>
          <a:bodyPr lIns="46516" tIns="46516" rIns="46516" bIns="46516"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AutoShape 43"/>
          <p:cNvSpPr>
            <a:spLocks/>
          </p:cNvSpPr>
          <p:nvPr/>
        </p:nvSpPr>
        <p:spPr bwMode="auto">
          <a:xfrm>
            <a:off x="10025240" y="3881037"/>
            <a:ext cx="463155" cy="5075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8"/>
                </a:cubicBezTo>
                <a:cubicBezTo>
                  <a:pt x="21470" y="798"/>
                  <a:pt x="21599" y="1177"/>
                  <a:pt x="21599" y="1615"/>
                </a:cubicBezTo>
                <a:lnTo>
                  <a:pt x="21599" y="19984"/>
                </a:lnTo>
                <a:cubicBezTo>
                  <a:pt x="21599" y="20422"/>
                  <a:pt x="21470" y="20803"/>
                  <a:pt x="21208" y="21124"/>
                </a:cubicBezTo>
                <a:cubicBezTo>
                  <a:pt x="20948" y="21441"/>
                  <a:pt x="20632" y="21599"/>
                  <a:pt x="20263" y="21599"/>
                </a:cubicBezTo>
                <a:lnTo>
                  <a:pt x="1346" y="21599"/>
                </a:lnTo>
                <a:cubicBezTo>
                  <a:pt x="981" y="21599"/>
                  <a:pt x="663" y="21441"/>
                  <a:pt x="396" y="21124"/>
                </a:cubicBezTo>
                <a:cubicBezTo>
                  <a:pt x="132" y="20803"/>
                  <a:pt x="0" y="20422"/>
                  <a:pt x="0" y="19984"/>
                </a:cubicBezTo>
                <a:lnTo>
                  <a:pt x="0" y="1615"/>
                </a:lnTo>
                <a:cubicBezTo>
                  <a:pt x="0" y="1177"/>
                  <a:pt x="132" y="798"/>
                  <a:pt x="396" y="478"/>
                </a:cubicBezTo>
                <a:cubicBezTo>
                  <a:pt x="661" y="158"/>
                  <a:pt x="979" y="0"/>
                  <a:pt x="1346" y="0"/>
                </a:cubicBezTo>
                <a:lnTo>
                  <a:pt x="20263" y="0"/>
                </a:lnTo>
                <a:close/>
                <a:moveTo>
                  <a:pt x="19805" y="2170"/>
                </a:moveTo>
                <a:lnTo>
                  <a:pt x="1801" y="2170"/>
                </a:lnTo>
                <a:lnTo>
                  <a:pt x="1801" y="19440"/>
                </a:lnTo>
                <a:lnTo>
                  <a:pt x="19805" y="19440"/>
                </a:lnTo>
                <a:lnTo>
                  <a:pt x="19805" y="2170"/>
                </a:lnTo>
                <a:close/>
                <a:moveTo>
                  <a:pt x="5425" y="8662"/>
                </a:moveTo>
                <a:cubicBezTo>
                  <a:pt x="4910" y="8662"/>
                  <a:pt x="4475" y="8454"/>
                  <a:pt x="4125" y="8034"/>
                </a:cubicBezTo>
                <a:cubicBezTo>
                  <a:pt x="3770" y="7611"/>
                  <a:pt x="3598" y="7103"/>
                  <a:pt x="3598" y="6512"/>
                </a:cubicBezTo>
                <a:cubicBezTo>
                  <a:pt x="3598" y="5895"/>
                  <a:pt x="3770" y="5372"/>
                  <a:pt x="4125" y="4952"/>
                </a:cubicBezTo>
                <a:cubicBezTo>
                  <a:pt x="4477" y="4526"/>
                  <a:pt x="4910" y="4321"/>
                  <a:pt x="5425" y="4321"/>
                </a:cubicBezTo>
                <a:cubicBezTo>
                  <a:pt x="5914" y="4321"/>
                  <a:pt x="6340" y="4529"/>
                  <a:pt x="6693" y="4952"/>
                </a:cubicBezTo>
                <a:cubicBezTo>
                  <a:pt x="7045" y="5372"/>
                  <a:pt x="7219" y="5895"/>
                  <a:pt x="7219" y="6512"/>
                </a:cubicBezTo>
                <a:cubicBezTo>
                  <a:pt x="7219" y="7103"/>
                  <a:pt x="7045" y="7611"/>
                  <a:pt x="6693" y="8034"/>
                </a:cubicBezTo>
                <a:cubicBezTo>
                  <a:pt x="6340" y="8454"/>
                  <a:pt x="5914" y="8662"/>
                  <a:pt x="5425" y="8662"/>
                </a:cubicBezTo>
                <a:moveTo>
                  <a:pt x="18001" y="17287"/>
                </a:moveTo>
                <a:lnTo>
                  <a:pt x="3598" y="17287"/>
                </a:lnTo>
                <a:lnTo>
                  <a:pt x="3598" y="15810"/>
                </a:lnTo>
                <a:lnTo>
                  <a:pt x="6845" y="10745"/>
                </a:lnTo>
                <a:lnTo>
                  <a:pt x="9045" y="12942"/>
                </a:lnTo>
                <a:lnTo>
                  <a:pt x="13193" y="5387"/>
                </a:lnTo>
                <a:lnTo>
                  <a:pt x="17998" y="11350"/>
                </a:lnTo>
                <a:lnTo>
                  <a:pt x="17998" y="17287"/>
                </a:lnTo>
                <a:close/>
              </a:path>
            </a:pathLst>
          </a:custGeom>
          <a:solidFill>
            <a:schemeClr val="accent5"/>
          </a:solidFill>
          <a:ln>
            <a:noFill/>
          </a:ln>
          <a:effectLst/>
          <a:extLst/>
        </p:spPr>
        <p:txBody>
          <a:bodyPr lIns="46516" tIns="46516" rIns="46516" bIns="46516"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AutoShape 124"/>
          <p:cNvSpPr>
            <a:spLocks/>
          </p:cNvSpPr>
          <p:nvPr/>
        </p:nvSpPr>
        <p:spPr bwMode="auto">
          <a:xfrm>
            <a:off x="6129325" y="1883383"/>
            <a:ext cx="606622" cy="5451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accent1"/>
          </a:solidFill>
          <a:ln>
            <a:noFill/>
          </a:ln>
          <a:effectLst/>
          <a:extLst/>
        </p:spPr>
        <p:txBody>
          <a:bodyPr lIns="46516" tIns="46516" rIns="46516" bIns="46516"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AutoShape 123"/>
          <p:cNvSpPr>
            <a:spLocks/>
          </p:cNvSpPr>
          <p:nvPr/>
        </p:nvSpPr>
        <p:spPr bwMode="auto">
          <a:xfrm>
            <a:off x="2578068" y="3845420"/>
            <a:ext cx="467528" cy="51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accent4"/>
          </a:solidFill>
          <a:ln>
            <a:noFill/>
          </a:ln>
          <a:effectLst/>
          <a:extLst/>
        </p:spPr>
        <p:txBody>
          <a:bodyPr lIns="46516" tIns="46516" rIns="46516" bIns="46516"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4" name="Group 83"/>
          <p:cNvGrpSpPr/>
          <p:nvPr/>
        </p:nvGrpSpPr>
        <p:grpSpPr>
          <a:xfrm>
            <a:off x="5896685" y="3268951"/>
            <a:ext cx="1066448" cy="3975410"/>
            <a:chOff x="5514228" y="3347003"/>
            <a:chExt cx="1164707" cy="4340559"/>
          </a:xfrm>
        </p:grpSpPr>
        <p:sp>
          <p:nvSpPr>
            <p:cNvPr id="48" name="Freeform 5"/>
            <p:cNvSpPr>
              <a:spLocks noEditPoints="1"/>
            </p:cNvSpPr>
            <p:nvPr/>
          </p:nvSpPr>
          <p:spPr bwMode="auto">
            <a:xfrm>
              <a:off x="5514228" y="3347003"/>
              <a:ext cx="1164707" cy="4340559"/>
            </a:xfrm>
            <a:custGeom>
              <a:avLst/>
              <a:gdLst>
                <a:gd name="T0" fmla="*/ 770 w 1514"/>
                <a:gd name="T1" fmla="*/ 0 h 5643"/>
                <a:gd name="T2" fmla="*/ 18 w 1514"/>
                <a:gd name="T3" fmla="*/ 745 h 5643"/>
                <a:gd name="T4" fmla="*/ 702 w 1514"/>
                <a:gd name="T5" fmla="*/ 2271 h 5643"/>
                <a:gd name="T6" fmla="*/ 723 w 1514"/>
                <a:gd name="T7" fmla="*/ 4798 h 5643"/>
                <a:gd name="T8" fmla="*/ 770 w 1514"/>
                <a:gd name="T9" fmla="*/ 5643 h 5643"/>
                <a:gd name="T10" fmla="*/ 816 w 1514"/>
                <a:gd name="T11" fmla="*/ 4803 h 5643"/>
                <a:gd name="T12" fmla="*/ 872 w 1514"/>
                <a:gd name="T13" fmla="*/ 2278 h 5643"/>
                <a:gd name="T14" fmla="*/ 1514 w 1514"/>
                <a:gd name="T15" fmla="*/ 745 h 5643"/>
                <a:gd name="T16" fmla="*/ 770 w 1514"/>
                <a:gd name="T17" fmla="*/ 0 h 5643"/>
                <a:gd name="T18" fmla="*/ 381 w 1514"/>
                <a:gd name="T19" fmla="*/ 1217 h 5643"/>
                <a:gd name="T20" fmla="*/ 159 w 1514"/>
                <a:gd name="T21" fmla="*/ 745 h 5643"/>
                <a:gd name="T22" fmla="*/ 770 w 1514"/>
                <a:gd name="T23" fmla="*/ 133 h 5643"/>
                <a:gd name="T24" fmla="*/ 1382 w 1514"/>
                <a:gd name="T25" fmla="*/ 745 h 5643"/>
                <a:gd name="T26" fmla="*/ 1048 w 1514"/>
                <a:gd name="T27" fmla="*/ 1311 h 5643"/>
                <a:gd name="T28" fmla="*/ 381 w 1514"/>
                <a:gd name="T29" fmla="*/ 1217 h 5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4" h="5643">
                  <a:moveTo>
                    <a:pt x="770" y="0"/>
                  </a:moveTo>
                  <a:cubicBezTo>
                    <a:pt x="359" y="0"/>
                    <a:pt x="0" y="334"/>
                    <a:pt x="18" y="745"/>
                  </a:cubicBezTo>
                  <a:cubicBezTo>
                    <a:pt x="47" y="1432"/>
                    <a:pt x="656" y="1558"/>
                    <a:pt x="702" y="2271"/>
                  </a:cubicBezTo>
                  <a:cubicBezTo>
                    <a:pt x="736" y="2806"/>
                    <a:pt x="723" y="3445"/>
                    <a:pt x="723" y="4798"/>
                  </a:cubicBezTo>
                  <a:cubicBezTo>
                    <a:pt x="723" y="4939"/>
                    <a:pt x="734" y="5643"/>
                    <a:pt x="770" y="5643"/>
                  </a:cubicBezTo>
                  <a:cubicBezTo>
                    <a:pt x="807" y="5643"/>
                    <a:pt x="816" y="4943"/>
                    <a:pt x="816" y="4803"/>
                  </a:cubicBezTo>
                  <a:cubicBezTo>
                    <a:pt x="816" y="3462"/>
                    <a:pt x="842" y="2810"/>
                    <a:pt x="872" y="2278"/>
                  </a:cubicBezTo>
                  <a:cubicBezTo>
                    <a:pt x="912" y="1563"/>
                    <a:pt x="1514" y="1312"/>
                    <a:pt x="1514" y="745"/>
                  </a:cubicBezTo>
                  <a:cubicBezTo>
                    <a:pt x="1514" y="334"/>
                    <a:pt x="1181" y="0"/>
                    <a:pt x="770" y="0"/>
                  </a:cubicBezTo>
                  <a:close/>
                  <a:moveTo>
                    <a:pt x="381" y="1217"/>
                  </a:moveTo>
                  <a:cubicBezTo>
                    <a:pt x="280" y="1111"/>
                    <a:pt x="159" y="935"/>
                    <a:pt x="159" y="745"/>
                  </a:cubicBezTo>
                  <a:cubicBezTo>
                    <a:pt x="159" y="407"/>
                    <a:pt x="432" y="133"/>
                    <a:pt x="770" y="133"/>
                  </a:cubicBezTo>
                  <a:cubicBezTo>
                    <a:pt x="1108" y="133"/>
                    <a:pt x="1382" y="407"/>
                    <a:pt x="1382" y="745"/>
                  </a:cubicBezTo>
                  <a:cubicBezTo>
                    <a:pt x="1382" y="829"/>
                    <a:pt x="1330" y="1116"/>
                    <a:pt x="1048" y="1311"/>
                  </a:cubicBezTo>
                  <a:cubicBezTo>
                    <a:pt x="822" y="1467"/>
                    <a:pt x="603" y="1448"/>
                    <a:pt x="381" y="1217"/>
                  </a:cubicBezTo>
                  <a:close/>
                </a:path>
              </a:pathLst>
            </a:custGeom>
            <a:solidFill>
              <a:schemeClr val="accent1"/>
            </a:solidFill>
            <a:ln>
              <a:noFill/>
            </a:ln>
          </p:spPr>
          <p:txBody>
            <a:bodyPr vert="horz" wrap="square" lIns="41874" tIns="20937" rIns="41874" bIns="20937"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AutoShape 24"/>
            <p:cNvSpPr>
              <a:spLocks/>
            </p:cNvSpPr>
            <p:nvPr/>
          </p:nvSpPr>
          <p:spPr bwMode="auto">
            <a:xfrm>
              <a:off x="5892330" y="3749059"/>
              <a:ext cx="407339" cy="324950"/>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21333" y="9359"/>
                  </a:moveTo>
                  <a:cubicBezTo>
                    <a:pt x="21511" y="9815"/>
                    <a:pt x="21599" y="10303"/>
                    <a:pt x="21597" y="10814"/>
                  </a:cubicBezTo>
                  <a:cubicBezTo>
                    <a:pt x="21592" y="11336"/>
                    <a:pt x="21504" y="11810"/>
                    <a:pt x="21333" y="12240"/>
                  </a:cubicBezTo>
                  <a:cubicBezTo>
                    <a:pt x="20706" y="13728"/>
                    <a:pt x="20002" y="15055"/>
                    <a:pt x="19216" y="16223"/>
                  </a:cubicBezTo>
                  <a:cubicBezTo>
                    <a:pt x="18433" y="17388"/>
                    <a:pt x="17594" y="18369"/>
                    <a:pt x="16701" y="19163"/>
                  </a:cubicBezTo>
                  <a:cubicBezTo>
                    <a:pt x="15805" y="19953"/>
                    <a:pt x="14863" y="20560"/>
                    <a:pt x="13869" y="20975"/>
                  </a:cubicBezTo>
                  <a:cubicBezTo>
                    <a:pt x="12878" y="21390"/>
                    <a:pt x="11855" y="21599"/>
                    <a:pt x="10801" y="21599"/>
                  </a:cubicBezTo>
                  <a:cubicBezTo>
                    <a:pt x="9763" y="21599"/>
                    <a:pt x="8748" y="21390"/>
                    <a:pt x="7754" y="20975"/>
                  </a:cubicBezTo>
                  <a:cubicBezTo>
                    <a:pt x="6763" y="20560"/>
                    <a:pt x="5814" y="19950"/>
                    <a:pt x="4908" y="19145"/>
                  </a:cubicBezTo>
                  <a:cubicBezTo>
                    <a:pt x="4003" y="18340"/>
                    <a:pt x="3156" y="17355"/>
                    <a:pt x="2373" y="16190"/>
                  </a:cubicBezTo>
                  <a:cubicBezTo>
                    <a:pt x="1588" y="15022"/>
                    <a:pt x="895" y="13706"/>
                    <a:pt x="293" y="12240"/>
                  </a:cubicBezTo>
                  <a:cubicBezTo>
                    <a:pt x="97" y="11806"/>
                    <a:pt x="0" y="11332"/>
                    <a:pt x="0" y="10814"/>
                  </a:cubicBezTo>
                  <a:cubicBezTo>
                    <a:pt x="0" y="10300"/>
                    <a:pt x="97" y="9815"/>
                    <a:pt x="293" y="9359"/>
                  </a:cubicBezTo>
                  <a:cubicBezTo>
                    <a:pt x="902" y="7889"/>
                    <a:pt x="1597" y="6577"/>
                    <a:pt x="2378" y="5416"/>
                  </a:cubicBezTo>
                  <a:cubicBezTo>
                    <a:pt x="3159" y="4255"/>
                    <a:pt x="4003" y="3270"/>
                    <a:pt x="4908" y="2462"/>
                  </a:cubicBezTo>
                  <a:cubicBezTo>
                    <a:pt x="5814" y="1653"/>
                    <a:pt x="6761" y="1039"/>
                    <a:pt x="7749" y="624"/>
                  </a:cubicBezTo>
                  <a:cubicBezTo>
                    <a:pt x="8738" y="205"/>
                    <a:pt x="9753" y="0"/>
                    <a:pt x="10801" y="0"/>
                  </a:cubicBezTo>
                  <a:cubicBezTo>
                    <a:pt x="11855" y="0"/>
                    <a:pt x="12878" y="205"/>
                    <a:pt x="13869" y="624"/>
                  </a:cubicBezTo>
                  <a:cubicBezTo>
                    <a:pt x="14863" y="1039"/>
                    <a:pt x="15805" y="1646"/>
                    <a:pt x="16701" y="2443"/>
                  </a:cubicBezTo>
                  <a:cubicBezTo>
                    <a:pt x="17594" y="3244"/>
                    <a:pt x="18433" y="4222"/>
                    <a:pt x="19216" y="5383"/>
                  </a:cubicBezTo>
                  <a:cubicBezTo>
                    <a:pt x="20002" y="6544"/>
                    <a:pt x="20706" y="7863"/>
                    <a:pt x="21333" y="9359"/>
                  </a:cubicBezTo>
                  <a:moveTo>
                    <a:pt x="10801" y="18906"/>
                  </a:moveTo>
                  <a:cubicBezTo>
                    <a:pt x="11731" y="18906"/>
                    <a:pt x="12624" y="18715"/>
                    <a:pt x="13478" y="18325"/>
                  </a:cubicBezTo>
                  <a:cubicBezTo>
                    <a:pt x="14332" y="17939"/>
                    <a:pt x="15142" y="17399"/>
                    <a:pt x="15908" y="16708"/>
                  </a:cubicBezTo>
                  <a:cubicBezTo>
                    <a:pt x="16674" y="16014"/>
                    <a:pt x="17383" y="15165"/>
                    <a:pt x="18039" y="14155"/>
                  </a:cubicBezTo>
                  <a:cubicBezTo>
                    <a:pt x="18697" y="13148"/>
                    <a:pt x="19282" y="12027"/>
                    <a:pt x="19798" y="10796"/>
                  </a:cubicBezTo>
                  <a:cubicBezTo>
                    <a:pt x="19172" y="9282"/>
                    <a:pt x="18440" y="7955"/>
                    <a:pt x="17601" y="6812"/>
                  </a:cubicBezTo>
                  <a:cubicBezTo>
                    <a:pt x="16762" y="5670"/>
                    <a:pt x="15839" y="4751"/>
                    <a:pt x="14831" y="4060"/>
                  </a:cubicBezTo>
                  <a:cubicBezTo>
                    <a:pt x="15230" y="4751"/>
                    <a:pt x="15538" y="5534"/>
                    <a:pt x="15761" y="6401"/>
                  </a:cubicBezTo>
                  <a:cubicBezTo>
                    <a:pt x="15984" y="7264"/>
                    <a:pt x="16096" y="8205"/>
                    <a:pt x="16096" y="9216"/>
                  </a:cubicBezTo>
                  <a:cubicBezTo>
                    <a:pt x="16096" y="10340"/>
                    <a:pt x="15957" y="11387"/>
                    <a:pt x="15680" y="12361"/>
                  </a:cubicBezTo>
                  <a:cubicBezTo>
                    <a:pt x="15404" y="13339"/>
                    <a:pt x="15017" y="14195"/>
                    <a:pt x="14520" y="14941"/>
                  </a:cubicBezTo>
                  <a:cubicBezTo>
                    <a:pt x="14023" y="15683"/>
                    <a:pt x="13448" y="16271"/>
                    <a:pt x="12793" y="16690"/>
                  </a:cubicBezTo>
                  <a:cubicBezTo>
                    <a:pt x="12137" y="17113"/>
                    <a:pt x="11437" y="17326"/>
                    <a:pt x="10696" y="17326"/>
                  </a:cubicBezTo>
                  <a:cubicBezTo>
                    <a:pt x="9944" y="17326"/>
                    <a:pt x="9247" y="17113"/>
                    <a:pt x="8598" y="16690"/>
                  </a:cubicBezTo>
                  <a:cubicBezTo>
                    <a:pt x="7950" y="16271"/>
                    <a:pt x="7380" y="15683"/>
                    <a:pt x="6883" y="14941"/>
                  </a:cubicBezTo>
                  <a:cubicBezTo>
                    <a:pt x="6386" y="14195"/>
                    <a:pt x="6000" y="13339"/>
                    <a:pt x="5723" y="12361"/>
                  </a:cubicBezTo>
                  <a:cubicBezTo>
                    <a:pt x="5444" y="11387"/>
                    <a:pt x="5307" y="10340"/>
                    <a:pt x="5307" y="9216"/>
                  </a:cubicBezTo>
                  <a:cubicBezTo>
                    <a:pt x="5307" y="8301"/>
                    <a:pt x="5405" y="7426"/>
                    <a:pt x="5606" y="6603"/>
                  </a:cubicBezTo>
                  <a:cubicBezTo>
                    <a:pt x="5804" y="5776"/>
                    <a:pt x="6071" y="5023"/>
                    <a:pt x="6408" y="4339"/>
                  </a:cubicBezTo>
                  <a:cubicBezTo>
                    <a:pt x="5496" y="5034"/>
                    <a:pt x="4644" y="5927"/>
                    <a:pt x="3861" y="7026"/>
                  </a:cubicBezTo>
                  <a:cubicBezTo>
                    <a:pt x="3075" y="8121"/>
                    <a:pt x="2390" y="9381"/>
                    <a:pt x="1803" y="10796"/>
                  </a:cubicBezTo>
                  <a:cubicBezTo>
                    <a:pt x="2319" y="12016"/>
                    <a:pt x="2902" y="13133"/>
                    <a:pt x="3555" y="14147"/>
                  </a:cubicBezTo>
                  <a:cubicBezTo>
                    <a:pt x="4208" y="15165"/>
                    <a:pt x="4918" y="16014"/>
                    <a:pt x="5689" y="16708"/>
                  </a:cubicBezTo>
                  <a:cubicBezTo>
                    <a:pt x="6457" y="17399"/>
                    <a:pt x="7270" y="17940"/>
                    <a:pt x="8124" y="18325"/>
                  </a:cubicBezTo>
                  <a:cubicBezTo>
                    <a:pt x="8980" y="18719"/>
                    <a:pt x="9871" y="18906"/>
                    <a:pt x="10801" y="18906"/>
                  </a:cubicBezTo>
                  <a:moveTo>
                    <a:pt x="10695" y="3953"/>
                  </a:moveTo>
                  <a:cubicBezTo>
                    <a:pt x="10218" y="3953"/>
                    <a:pt x="9763" y="4089"/>
                    <a:pt x="9330" y="4365"/>
                  </a:cubicBezTo>
                  <a:cubicBezTo>
                    <a:pt x="8897" y="4644"/>
                    <a:pt x="8525" y="5015"/>
                    <a:pt x="8217" y="5486"/>
                  </a:cubicBezTo>
                  <a:cubicBezTo>
                    <a:pt x="7908" y="5953"/>
                    <a:pt x="7661" y="6511"/>
                    <a:pt x="7475" y="7165"/>
                  </a:cubicBezTo>
                  <a:cubicBezTo>
                    <a:pt x="7287" y="7816"/>
                    <a:pt x="7191" y="8495"/>
                    <a:pt x="7191" y="9216"/>
                  </a:cubicBezTo>
                  <a:cubicBezTo>
                    <a:pt x="7191" y="9484"/>
                    <a:pt x="7257" y="9715"/>
                    <a:pt x="7385" y="9918"/>
                  </a:cubicBezTo>
                  <a:cubicBezTo>
                    <a:pt x="7514" y="10120"/>
                    <a:pt x="7678" y="10215"/>
                    <a:pt x="7872" y="10215"/>
                  </a:cubicBezTo>
                  <a:cubicBezTo>
                    <a:pt x="8067" y="10215"/>
                    <a:pt x="8226" y="10116"/>
                    <a:pt x="8351" y="9910"/>
                  </a:cubicBezTo>
                  <a:cubicBezTo>
                    <a:pt x="8478" y="9701"/>
                    <a:pt x="8540" y="9473"/>
                    <a:pt x="8540" y="9216"/>
                  </a:cubicBezTo>
                  <a:cubicBezTo>
                    <a:pt x="8540" y="8301"/>
                    <a:pt x="8750" y="7533"/>
                    <a:pt x="9166" y="6912"/>
                  </a:cubicBezTo>
                  <a:cubicBezTo>
                    <a:pt x="9585" y="6287"/>
                    <a:pt x="10094" y="5978"/>
                    <a:pt x="10695" y="5978"/>
                  </a:cubicBezTo>
                  <a:cubicBezTo>
                    <a:pt x="10891" y="5978"/>
                    <a:pt x="11053" y="5872"/>
                    <a:pt x="11182" y="5670"/>
                  </a:cubicBezTo>
                  <a:cubicBezTo>
                    <a:pt x="11310" y="5464"/>
                    <a:pt x="11376" y="5229"/>
                    <a:pt x="11376" y="4957"/>
                  </a:cubicBezTo>
                  <a:cubicBezTo>
                    <a:pt x="11376" y="4663"/>
                    <a:pt x="11310" y="4424"/>
                    <a:pt x="11182" y="4233"/>
                  </a:cubicBezTo>
                  <a:cubicBezTo>
                    <a:pt x="11053" y="4045"/>
                    <a:pt x="10891" y="3953"/>
                    <a:pt x="10695" y="3953"/>
                  </a:cubicBezTo>
                </a:path>
              </a:pathLst>
            </a:custGeom>
            <a:solidFill>
              <a:schemeClr val="accent1"/>
            </a:solidFill>
            <a:ln>
              <a:noFill/>
            </a:ln>
            <a:effectLst/>
            <a:extLst/>
          </p:spPr>
          <p:txBody>
            <a:bodyPr lIns="23262" tIns="23262" rIns="23262" bIns="23262"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5" name="Group 84"/>
          <p:cNvGrpSpPr/>
          <p:nvPr/>
        </p:nvGrpSpPr>
        <p:grpSpPr>
          <a:xfrm>
            <a:off x="5137150" y="4235234"/>
            <a:ext cx="1215136" cy="2209157"/>
            <a:chOff x="4684712" y="4402042"/>
            <a:chExt cx="1327095" cy="2412072"/>
          </a:xfrm>
        </p:grpSpPr>
        <p:sp>
          <p:nvSpPr>
            <p:cNvPr id="51" name="Freeform 10"/>
            <p:cNvSpPr>
              <a:spLocks noEditPoints="1"/>
            </p:cNvSpPr>
            <p:nvPr/>
          </p:nvSpPr>
          <p:spPr bwMode="auto">
            <a:xfrm>
              <a:off x="4684712" y="4402042"/>
              <a:ext cx="1327095" cy="2412072"/>
            </a:xfrm>
            <a:custGeom>
              <a:avLst/>
              <a:gdLst>
                <a:gd name="T0" fmla="*/ 0 w 1725"/>
                <a:gd name="T1" fmla="*/ 728 h 3136"/>
                <a:gd name="T2" fmla="*/ 654 w 1725"/>
                <a:gd name="T3" fmla="*/ 1382 h 3136"/>
                <a:gd name="T4" fmla="*/ 1577 w 1725"/>
                <a:gd name="T5" fmla="*/ 1789 h 3136"/>
                <a:gd name="T6" fmla="*/ 1669 w 1725"/>
                <a:gd name="T7" fmla="*/ 3119 h 3136"/>
                <a:gd name="T8" fmla="*/ 1666 w 1725"/>
                <a:gd name="T9" fmla="*/ 1513 h 3136"/>
                <a:gd name="T10" fmla="*/ 654 w 1725"/>
                <a:gd name="T11" fmla="*/ 73 h 3136"/>
                <a:gd name="T12" fmla="*/ 0 w 1725"/>
                <a:gd name="T13" fmla="*/ 728 h 3136"/>
                <a:gd name="T14" fmla="*/ 119 w 1725"/>
                <a:gd name="T15" fmla="*/ 727 h 3136"/>
                <a:gd name="T16" fmla="*/ 858 w 1725"/>
                <a:gd name="T17" fmla="*/ 232 h 3136"/>
                <a:gd name="T18" fmla="*/ 858 w 1725"/>
                <a:gd name="T19" fmla="*/ 232 h 3136"/>
                <a:gd name="T20" fmla="*/ 1517 w 1725"/>
                <a:gd name="T21" fmla="*/ 1260 h 3136"/>
                <a:gd name="T22" fmla="*/ 1327 w 1725"/>
                <a:gd name="T23" fmla="*/ 1365 h 3136"/>
                <a:gd name="T24" fmla="*/ 654 w 1725"/>
                <a:gd name="T25" fmla="*/ 1263 h 3136"/>
                <a:gd name="T26" fmla="*/ 119 w 1725"/>
                <a:gd name="T27" fmla="*/ 727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5" h="3136">
                  <a:moveTo>
                    <a:pt x="0" y="728"/>
                  </a:moveTo>
                  <a:cubicBezTo>
                    <a:pt x="0" y="1089"/>
                    <a:pt x="293" y="1382"/>
                    <a:pt x="654" y="1382"/>
                  </a:cubicBezTo>
                  <a:cubicBezTo>
                    <a:pt x="654" y="1382"/>
                    <a:pt x="1471" y="1368"/>
                    <a:pt x="1577" y="1789"/>
                  </a:cubicBezTo>
                  <a:cubicBezTo>
                    <a:pt x="1650" y="2081"/>
                    <a:pt x="1614" y="3136"/>
                    <a:pt x="1669" y="3119"/>
                  </a:cubicBezTo>
                  <a:cubicBezTo>
                    <a:pt x="1725" y="3102"/>
                    <a:pt x="1666" y="1513"/>
                    <a:pt x="1666" y="1513"/>
                  </a:cubicBezTo>
                  <a:cubicBezTo>
                    <a:pt x="1666" y="0"/>
                    <a:pt x="654" y="73"/>
                    <a:pt x="654" y="73"/>
                  </a:cubicBezTo>
                  <a:cubicBezTo>
                    <a:pt x="293" y="73"/>
                    <a:pt x="0" y="366"/>
                    <a:pt x="0" y="728"/>
                  </a:cubicBezTo>
                  <a:close/>
                  <a:moveTo>
                    <a:pt x="119" y="727"/>
                  </a:moveTo>
                  <a:cubicBezTo>
                    <a:pt x="119" y="431"/>
                    <a:pt x="464" y="101"/>
                    <a:pt x="858" y="232"/>
                  </a:cubicBezTo>
                  <a:cubicBezTo>
                    <a:pt x="858" y="232"/>
                    <a:pt x="858" y="232"/>
                    <a:pt x="858" y="232"/>
                  </a:cubicBezTo>
                  <a:cubicBezTo>
                    <a:pt x="1302" y="379"/>
                    <a:pt x="1461" y="872"/>
                    <a:pt x="1517" y="1260"/>
                  </a:cubicBezTo>
                  <a:cubicBezTo>
                    <a:pt x="1530" y="1352"/>
                    <a:pt x="1487" y="1434"/>
                    <a:pt x="1327" y="1365"/>
                  </a:cubicBezTo>
                  <a:cubicBezTo>
                    <a:pt x="1190" y="1306"/>
                    <a:pt x="976" y="1254"/>
                    <a:pt x="654" y="1263"/>
                  </a:cubicBezTo>
                  <a:cubicBezTo>
                    <a:pt x="358" y="1263"/>
                    <a:pt x="119" y="1023"/>
                    <a:pt x="119" y="727"/>
                  </a:cubicBezTo>
                  <a:close/>
                </a:path>
              </a:pathLst>
            </a:custGeom>
            <a:solidFill>
              <a:schemeClr val="accent2"/>
            </a:solidFill>
            <a:ln>
              <a:noFill/>
            </a:ln>
          </p:spPr>
          <p:txBody>
            <a:bodyPr vert="horz" wrap="square" lIns="41874" tIns="20937" rIns="41874" bIns="20937"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AutoShape 38"/>
            <p:cNvSpPr>
              <a:spLocks/>
            </p:cNvSpPr>
            <p:nvPr/>
          </p:nvSpPr>
          <p:spPr bwMode="auto">
            <a:xfrm>
              <a:off x="5076199" y="4805525"/>
              <a:ext cx="345669" cy="3470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accent2"/>
            </a:solidFill>
            <a:ln>
              <a:noFill/>
            </a:ln>
            <a:effectLst/>
            <a:extLst/>
          </p:spPr>
          <p:txBody>
            <a:bodyPr lIns="23262" tIns="23262" rIns="23262" bIns="23262"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7" name="Group 86"/>
          <p:cNvGrpSpPr/>
          <p:nvPr/>
        </p:nvGrpSpPr>
        <p:grpSpPr>
          <a:xfrm>
            <a:off x="6594699" y="5256656"/>
            <a:ext cx="1017283" cy="1164487"/>
            <a:chOff x="6276556" y="5517283"/>
            <a:chExt cx="1111011" cy="1271447"/>
          </a:xfrm>
        </p:grpSpPr>
        <p:sp>
          <p:nvSpPr>
            <p:cNvPr id="50" name="Freeform 8"/>
            <p:cNvSpPr>
              <a:spLocks noEditPoints="1"/>
            </p:cNvSpPr>
            <p:nvPr/>
          </p:nvSpPr>
          <p:spPr bwMode="auto">
            <a:xfrm>
              <a:off x="6276556" y="5517283"/>
              <a:ext cx="1111011" cy="1271447"/>
            </a:xfrm>
            <a:custGeom>
              <a:avLst/>
              <a:gdLst>
                <a:gd name="T0" fmla="*/ 790 w 1444"/>
                <a:gd name="T1" fmla="*/ 20 h 1653"/>
                <a:gd name="T2" fmla="*/ 172 w 1444"/>
                <a:gd name="T3" fmla="*/ 389 h 1653"/>
                <a:gd name="T4" fmla="*/ 58 w 1444"/>
                <a:gd name="T5" fmla="*/ 1653 h 1653"/>
                <a:gd name="T6" fmla="*/ 136 w 1444"/>
                <a:gd name="T7" fmla="*/ 1463 h 1653"/>
                <a:gd name="T8" fmla="*/ 783 w 1444"/>
                <a:gd name="T9" fmla="*/ 1329 h 1653"/>
                <a:gd name="T10" fmla="*/ 1444 w 1444"/>
                <a:gd name="T11" fmla="*/ 675 h 1653"/>
                <a:gd name="T12" fmla="*/ 790 w 1444"/>
                <a:gd name="T13" fmla="*/ 20 h 1653"/>
                <a:gd name="T14" fmla="*/ 792 w 1444"/>
                <a:gd name="T15" fmla="*/ 1206 h 1653"/>
                <a:gd name="T16" fmla="*/ 324 w 1444"/>
                <a:gd name="T17" fmla="*/ 1248 h 1653"/>
                <a:gd name="T18" fmla="*/ 170 w 1444"/>
                <a:gd name="T19" fmla="*/ 1129 h 1653"/>
                <a:gd name="T20" fmla="*/ 337 w 1444"/>
                <a:gd name="T21" fmla="*/ 389 h 1653"/>
                <a:gd name="T22" fmla="*/ 792 w 1444"/>
                <a:gd name="T23" fmla="*/ 135 h 1653"/>
                <a:gd name="T24" fmla="*/ 1328 w 1444"/>
                <a:gd name="T25" fmla="*/ 671 h 1653"/>
                <a:gd name="T26" fmla="*/ 792 w 1444"/>
                <a:gd name="T27" fmla="*/ 1206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4" h="1653">
                  <a:moveTo>
                    <a:pt x="790" y="20"/>
                  </a:moveTo>
                  <a:cubicBezTo>
                    <a:pt x="453" y="39"/>
                    <a:pt x="262" y="224"/>
                    <a:pt x="172" y="389"/>
                  </a:cubicBezTo>
                  <a:cubicBezTo>
                    <a:pt x="0" y="703"/>
                    <a:pt x="0" y="1653"/>
                    <a:pt x="58" y="1653"/>
                  </a:cubicBezTo>
                  <a:cubicBezTo>
                    <a:pt x="99" y="1653"/>
                    <a:pt x="57" y="1579"/>
                    <a:pt x="136" y="1463"/>
                  </a:cubicBezTo>
                  <a:cubicBezTo>
                    <a:pt x="221" y="1338"/>
                    <a:pt x="783" y="1329"/>
                    <a:pt x="783" y="1329"/>
                  </a:cubicBezTo>
                  <a:cubicBezTo>
                    <a:pt x="1151" y="1329"/>
                    <a:pt x="1444" y="1036"/>
                    <a:pt x="1444" y="675"/>
                  </a:cubicBezTo>
                  <a:cubicBezTo>
                    <a:pt x="1444" y="313"/>
                    <a:pt x="1151" y="0"/>
                    <a:pt x="790" y="20"/>
                  </a:cubicBezTo>
                  <a:close/>
                  <a:moveTo>
                    <a:pt x="792" y="1206"/>
                  </a:moveTo>
                  <a:cubicBezTo>
                    <a:pt x="582" y="1199"/>
                    <a:pt x="427" y="1223"/>
                    <a:pt x="324" y="1248"/>
                  </a:cubicBezTo>
                  <a:cubicBezTo>
                    <a:pt x="222" y="1273"/>
                    <a:pt x="170" y="1254"/>
                    <a:pt x="170" y="1129"/>
                  </a:cubicBezTo>
                  <a:cubicBezTo>
                    <a:pt x="170" y="923"/>
                    <a:pt x="204" y="603"/>
                    <a:pt x="337" y="389"/>
                  </a:cubicBezTo>
                  <a:cubicBezTo>
                    <a:pt x="432" y="237"/>
                    <a:pt x="600" y="135"/>
                    <a:pt x="792" y="135"/>
                  </a:cubicBezTo>
                  <a:cubicBezTo>
                    <a:pt x="1088" y="135"/>
                    <a:pt x="1328" y="375"/>
                    <a:pt x="1328" y="671"/>
                  </a:cubicBezTo>
                  <a:cubicBezTo>
                    <a:pt x="1328" y="966"/>
                    <a:pt x="1088" y="1206"/>
                    <a:pt x="792" y="1206"/>
                  </a:cubicBezTo>
                  <a:close/>
                </a:path>
              </a:pathLst>
            </a:custGeom>
            <a:solidFill>
              <a:schemeClr val="accent5"/>
            </a:solidFill>
            <a:ln>
              <a:noFill/>
            </a:ln>
          </p:spPr>
          <p:txBody>
            <a:bodyPr vert="horz" wrap="square" lIns="41874" tIns="20937" rIns="41874" bIns="20937"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AutoShape 66"/>
            <p:cNvSpPr>
              <a:spLocks/>
            </p:cNvSpPr>
            <p:nvPr/>
          </p:nvSpPr>
          <p:spPr bwMode="auto">
            <a:xfrm>
              <a:off x="6728635" y="5874499"/>
              <a:ext cx="314696" cy="31469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5"/>
            </a:solidFill>
            <a:ln>
              <a:noFill/>
            </a:ln>
            <a:effectLst/>
            <a:extLst/>
          </p:spPr>
          <p:txBody>
            <a:bodyPr lIns="23262" tIns="23262" rIns="23262" bIns="23262"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8" name="Group 87"/>
          <p:cNvGrpSpPr/>
          <p:nvPr/>
        </p:nvGrpSpPr>
        <p:grpSpPr>
          <a:xfrm>
            <a:off x="6537191" y="4231061"/>
            <a:ext cx="1215733" cy="2209157"/>
            <a:chOff x="6213749" y="4397485"/>
            <a:chExt cx="1327746" cy="2412072"/>
          </a:xfrm>
        </p:grpSpPr>
        <p:sp>
          <p:nvSpPr>
            <p:cNvPr id="49" name="Freeform 7"/>
            <p:cNvSpPr>
              <a:spLocks noEditPoints="1"/>
            </p:cNvSpPr>
            <p:nvPr/>
          </p:nvSpPr>
          <p:spPr bwMode="auto">
            <a:xfrm>
              <a:off x="6213749" y="4397485"/>
              <a:ext cx="1327746" cy="2412072"/>
            </a:xfrm>
            <a:custGeom>
              <a:avLst/>
              <a:gdLst>
                <a:gd name="T0" fmla="*/ 1072 w 1726"/>
                <a:gd name="T1" fmla="*/ 73 h 3136"/>
                <a:gd name="T2" fmla="*/ 60 w 1726"/>
                <a:gd name="T3" fmla="*/ 1513 h 3136"/>
                <a:gd name="T4" fmla="*/ 57 w 1726"/>
                <a:gd name="T5" fmla="*/ 3119 h 3136"/>
                <a:gd name="T6" fmla="*/ 149 w 1726"/>
                <a:gd name="T7" fmla="*/ 1789 h 3136"/>
                <a:gd name="T8" fmla="*/ 1072 w 1726"/>
                <a:gd name="T9" fmla="*/ 1382 h 3136"/>
                <a:gd name="T10" fmla="*/ 1726 w 1726"/>
                <a:gd name="T11" fmla="*/ 728 h 3136"/>
                <a:gd name="T12" fmla="*/ 1072 w 1726"/>
                <a:gd name="T13" fmla="*/ 73 h 3136"/>
                <a:gd name="T14" fmla="*/ 1072 w 1726"/>
                <a:gd name="T15" fmla="*/ 1263 h 3136"/>
                <a:gd name="T16" fmla="*/ 399 w 1726"/>
                <a:gd name="T17" fmla="*/ 1365 h 3136"/>
                <a:gd name="T18" fmla="*/ 209 w 1726"/>
                <a:gd name="T19" fmla="*/ 1260 h 3136"/>
                <a:gd name="T20" fmla="*/ 867 w 1726"/>
                <a:gd name="T21" fmla="*/ 232 h 3136"/>
                <a:gd name="T22" fmla="*/ 867 w 1726"/>
                <a:gd name="T23" fmla="*/ 232 h 3136"/>
                <a:gd name="T24" fmla="*/ 1607 w 1726"/>
                <a:gd name="T25" fmla="*/ 727 h 3136"/>
                <a:gd name="T26" fmla="*/ 1072 w 1726"/>
                <a:gd name="T27" fmla="*/ 1263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6" h="3136">
                  <a:moveTo>
                    <a:pt x="1072" y="73"/>
                  </a:moveTo>
                  <a:cubicBezTo>
                    <a:pt x="1072" y="73"/>
                    <a:pt x="60" y="0"/>
                    <a:pt x="60" y="1513"/>
                  </a:cubicBezTo>
                  <a:cubicBezTo>
                    <a:pt x="60" y="1513"/>
                    <a:pt x="0" y="3102"/>
                    <a:pt x="57" y="3119"/>
                  </a:cubicBezTo>
                  <a:cubicBezTo>
                    <a:pt x="111" y="3136"/>
                    <a:pt x="75" y="2081"/>
                    <a:pt x="149" y="1789"/>
                  </a:cubicBezTo>
                  <a:cubicBezTo>
                    <a:pt x="255" y="1368"/>
                    <a:pt x="1072" y="1382"/>
                    <a:pt x="1072" y="1382"/>
                  </a:cubicBezTo>
                  <a:cubicBezTo>
                    <a:pt x="1433" y="1382"/>
                    <a:pt x="1726" y="1089"/>
                    <a:pt x="1726" y="728"/>
                  </a:cubicBezTo>
                  <a:cubicBezTo>
                    <a:pt x="1726" y="366"/>
                    <a:pt x="1433" y="73"/>
                    <a:pt x="1072" y="73"/>
                  </a:cubicBezTo>
                  <a:close/>
                  <a:moveTo>
                    <a:pt x="1072" y="1263"/>
                  </a:moveTo>
                  <a:cubicBezTo>
                    <a:pt x="750" y="1254"/>
                    <a:pt x="536" y="1306"/>
                    <a:pt x="399" y="1365"/>
                  </a:cubicBezTo>
                  <a:cubicBezTo>
                    <a:pt x="239" y="1434"/>
                    <a:pt x="196" y="1352"/>
                    <a:pt x="209" y="1260"/>
                  </a:cubicBezTo>
                  <a:cubicBezTo>
                    <a:pt x="265" y="872"/>
                    <a:pt x="424" y="379"/>
                    <a:pt x="867" y="232"/>
                  </a:cubicBezTo>
                  <a:cubicBezTo>
                    <a:pt x="867" y="232"/>
                    <a:pt x="867" y="232"/>
                    <a:pt x="867" y="232"/>
                  </a:cubicBezTo>
                  <a:cubicBezTo>
                    <a:pt x="1262" y="101"/>
                    <a:pt x="1607" y="431"/>
                    <a:pt x="1607" y="727"/>
                  </a:cubicBezTo>
                  <a:cubicBezTo>
                    <a:pt x="1607" y="1023"/>
                    <a:pt x="1367" y="1263"/>
                    <a:pt x="1072" y="1263"/>
                  </a:cubicBezTo>
                  <a:close/>
                </a:path>
              </a:pathLst>
            </a:custGeom>
            <a:solidFill>
              <a:schemeClr val="accent3"/>
            </a:solidFill>
            <a:ln>
              <a:noFill/>
            </a:ln>
          </p:spPr>
          <p:txBody>
            <a:bodyPr vert="horz" wrap="square" lIns="41874" tIns="20937" rIns="41874" bIns="20937"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AutoShape 122"/>
            <p:cNvSpPr>
              <a:spLocks/>
            </p:cNvSpPr>
            <p:nvPr/>
          </p:nvSpPr>
          <p:spPr bwMode="auto">
            <a:xfrm>
              <a:off x="6799530" y="4793980"/>
              <a:ext cx="315505" cy="3470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accent3"/>
            </a:solidFill>
            <a:ln>
              <a:noFill/>
            </a:ln>
            <a:effectLst/>
            <a:extLst/>
          </p:spPr>
          <p:txBody>
            <a:bodyPr lIns="23262" tIns="23262" rIns="23262" bIns="23262"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6" name="Group 85"/>
          <p:cNvGrpSpPr/>
          <p:nvPr/>
        </p:nvGrpSpPr>
        <p:grpSpPr>
          <a:xfrm>
            <a:off x="5273024" y="5256656"/>
            <a:ext cx="1017878" cy="1164487"/>
            <a:chOff x="4833107" y="5517283"/>
            <a:chExt cx="1111662" cy="1271447"/>
          </a:xfrm>
        </p:grpSpPr>
        <p:sp>
          <p:nvSpPr>
            <p:cNvPr id="52" name="Freeform 11"/>
            <p:cNvSpPr>
              <a:spLocks noEditPoints="1"/>
            </p:cNvSpPr>
            <p:nvPr/>
          </p:nvSpPr>
          <p:spPr bwMode="auto">
            <a:xfrm>
              <a:off x="4833107" y="5517283"/>
              <a:ext cx="1111662" cy="1271447"/>
            </a:xfrm>
            <a:custGeom>
              <a:avLst/>
              <a:gdLst>
                <a:gd name="T0" fmla="*/ 0 w 1445"/>
                <a:gd name="T1" fmla="*/ 675 h 1653"/>
                <a:gd name="T2" fmla="*/ 662 w 1445"/>
                <a:gd name="T3" fmla="*/ 1329 h 1653"/>
                <a:gd name="T4" fmla="*/ 1309 w 1445"/>
                <a:gd name="T5" fmla="*/ 1463 h 1653"/>
                <a:gd name="T6" fmla="*/ 1387 w 1445"/>
                <a:gd name="T7" fmla="*/ 1653 h 1653"/>
                <a:gd name="T8" fmla="*/ 1273 w 1445"/>
                <a:gd name="T9" fmla="*/ 389 h 1653"/>
                <a:gd name="T10" fmla="*/ 655 w 1445"/>
                <a:gd name="T11" fmla="*/ 20 h 1653"/>
                <a:gd name="T12" fmla="*/ 0 w 1445"/>
                <a:gd name="T13" fmla="*/ 675 h 1653"/>
                <a:gd name="T14" fmla="*/ 117 w 1445"/>
                <a:gd name="T15" fmla="*/ 671 h 1653"/>
                <a:gd name="T16" fmla="*/ 652 w 1445"/>
                <a:gd name="T17" fmla="*/ 135 h 1653"/>
                <a:gd name="T18" fmla="*/ 1108 w 1445"/>
                <a:gd name="T19" fmla="*/ 389 h 1653"/>
                <a:gd name="T20" fmla="*/ 1275 w 1445"/>
                <a:gd name="T21" fmla="*/ 1129 h 1653"/>
                <a:gd name="T22" fmla="*/ 1121 w 1445"/>
                <a:gd name="T23" fmla="*/ 1248 h 1653"/>
                <a:gd name="T24" fmla="*/ 652 w 1445"/>
                <a:gd name="T25" fmla="*/ 1206 h 1653"/>
                <a:gd name="T26" fmla="*/ 117 w 1445"/>
                <a:gd name="T27" fmla="*/ 671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5" h="1653">
                  <a:moveTo>
                    <a:pt x="0" y="675"/>
                  </a:moveTo>
                  <a:cubicBezTo>
                    <a:pt x="0" y="1036"/>
                    <a:pt x="294" y="1329"/>
                    <a:pt x="662" y="1329"/>
                  </a:cubicBezTo>
                  <a:cubicBezTo>
                    <a:pt x="662" y="1329"/>
                    <a:pt x="1224" y="1338"/>
                    <a:pt x="1309" y="1463"/>
                  </a:cubicBezTo>
                  <a:cubicBezTo>
                    <a:pt x="1388" y="1579"/>
                    <a:pt x="1346" y="1653"/>
                    <a:pt x="1387" y="1653"/>
                  </a:cubicBezTo>
                  <a:cubicBezTo>
                    <a:pt x="1445" y="1653"/>
                    <a:pt x="1445" y="703"/>
                    <a:pt x="1273" y="389"/>
                  </a:cubicBezTo>
                  <a:cubicBezTo>
                    <a:pt x="1183" y="224"/>
                    <a:pt x="992" y="39"/>
                    <a:pt x="655" y="20"/>
                  </a:cubicBezTo>
                  <a:cubicBezTo>
                    <a:pt x="294" y="0"/>
                    <a:pt x="0" y="313"/>
                    <a:pt x="0" y="675"/>
                  </a:cubicBezTo>
                  <a:close/>
                  <a:moveTo>
                    <a:pt x="117" y="671"/>
                  </a:moveTo>
                  <a:cubicBezTo>
                    <a:pt x="117" y="375"/>
                    <a:pt x="357" y="135"/>
                    <a:pt x="652" y="135"/>
                  </a:cubicBezTo>
                  <a:cubicBezTo>
                    <a:pt x="845" y="135"/>
                    <a:pt x="1013" y="237"/>
                    <a:pt x="1108" y="389"/>
                  </a:cubicBezTo>
                  <a:cubicBezTo>
                    <a:pt x="1241" y="603"/>
                    <a:pt x="1275" y="923"/>
                    <a:pt x="1275" y="1129"/>
                  </a:cubicBezTo>
                  <a:cubicBezTo>
                    <a:pt x="1275" y="1254"/>
                    <a:pt x="1223" y="1273"/>
                    <a:pt x="1121" y="1248"/>
                  </a:cubicBezTo>
                  <a:cubicBezTo>
                    <a:pt x="1018" y="1223"/>
                    <a:pt x="863" y="1199"/>
                    <a:pt x="652" y="1206"/>
                  </a:cubicBezTo>
                  <a:cubicBezTo>
                    <a:pt x="357" y="1206"/>
                    <a:pt x="117" y="966"/>
                    <a:pt x="117" y="671"/>
                  </a:cubicBezTo>
                  <a:close/>
                </a:path>
              </a:pathLst>
            </a:custGeom>
            <a:solidFill>
              <a:schemeClr val="accent4"/>
            </a:solidFill>
            <a:ln>
              <a:noFill/>
            </a:ln>
          </p:spPr>
          <p:txBody>
            <a:bodyPr vert="horz" wrap="square" lIns="41874" tIns="20937" rIns="41874" bIns="20937"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AutoShape 12"/>
            <p:cNvSpPr>
              <a:spLocks/>
            </p:cNvSpPr>
            <p:nvPr/>
          </p:nvSpPr>
          <p:spPr bwMode="auto">
            <a:xfrm>
              <a:off x="5233268" y="5874499"/>
              <a:ext cx="269415" cy="291504"/>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4"/>
            </a:solidFill>
            <a:ln>
              <a:noFill/>
            </a:ln>
            <a:effectLst/>
            <a:extLst/>
          </p:spPr>
          <p:txBody>
            <a:bodyPr lIns="23262" tIns="23262" rIns="23262" bIns="23262" anchor="ctr"/>
            <a:lstStyle/>
            <a:p>
              <a:pPr algn="just" defTabSz="418644">
                <a:lnSpc>
                  <a:spcPct val="120000"/>
                </a:lnSpc>
                <a:defRPr/>
              </a:pPr>
              <a:endParaRPr lang="es-ES" sz="8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0"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1010424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fill="hold"/>
                                        <p:tgtEl>
                                          <p:spTgt spid="84"/>
                                        </p:tgtEl>
                                        <p:attrNameLst>
                                          <p:attrName>ppt_x</p:attrName>
                                        </p:attrNameLst>
                                      </p:cBhvr>
                                      <p:tavLst>
                                        <p:tav tm="0">
                                          <p:val>
                                            <p:strVal val="#ppt_x"/>
                                          </p:val>
                                        </p:tav>
                                        <p:tav tm="100000">
                                          <p:val>
                                            <p:strVal val="#ppt_x"/>
                                          </p:val>
                                        </p:tav>
                                      </p:tavLst>
                                    </p:anim>
                                    <p:anim calcmode="lin" valueType="num">
                                      <p:cBhvr additive="base">
                                        <p:cTn id="8" dur="500" fill="hold"/>
                                        <p:tgtEl>
                                          <p:spTgt spid="8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85"/>
                                        </p:tgtEl>
                                        <p:attrNameLst>
                                          <p:attrName>style.visibility</p:attrName>
                                        </p:attrNameLst>
                                      </p:cBhvr>
                                      <p:to>
                                        <p:strVal val="visible"/>
                                      </p:to>
                                    </p:set>
                                    <p:anim calcmode="lin" valueType="num">
                                      <p:cBhvr additive="base">
                                        <p:cTn id="12" dur="500" fill="hold"/>
                                        <p:tgtEl>
                                          <p:spTgt spid="85"/>
                                        </p:tgtEl>
                                        <p:attrNameLst>
                                          <p:attrName>ppt_x</p:attrName>
                                        </p:attrNameLst>
                                      </p:cBhvr>
                                      <p:tavLst>
                                        <p:tav tm="0">
                                          <p:val>
                                            <p:strVal val="#ppt_x"/>
                                          </p:val>
                                        </p:tav>
                                        <p:tav tm="100000">
                                          <p:val>
                                            <p:strVal val="#ppt_x"/>
                                          </p:val>
                                        </p:tav>
                                      </p:tavLst>
                                    </p:anim>
                                    <p:anim calcmode="lin" valueType="num">
                                      <p:cBhvr additive="base">
                                        <p:cTn id="13" dur="500" fill="hold"/>
                                        <p:tgtEl>
                                          <p:spTgt spid="8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88"/>
                                        </p:tgtEl>
                                        <p:attrNameLst>
                                          <p:attrName>style.visibility</p:attrName>
                                        </p:attrNameLst>
                                      </p:cBhvr>
                                      <p:to>
                                        <p:strVal val="visible"/>
                                      </p:to>
                                    </p:set>
                                    <p:anim calcmode="lin" valueType="num">
                                      <p:cBhvr additive="base">
                                        <p:cTn id="17" dur="500" fill="hold"/>
                                        <p:tgtEl>
                                          <p:spTgt spid="88"/>
                                        </p:tgtEl>
                                        <p:attrNameLst>
                                          <p:attrName>ppt_x</p:attrName>
                                        </p:attrNameLst>
                                      </p:cBhvr>
                                      <p:tavLst>
                                        <p:tav tm="0">
                                          <p:val>
                                            <p:strVal val="#ppt_x"/>
                                          </p:val>
                                        </p:tav>
                                        <p:tav tm="100000">
                                          <p:val>
                                            <p:strVal val="#ppt_x"/>
                                          </p:val>
                                        </p:tav>
                                      </p:tavLst>
                                    </p:anim>
                                    <p:anim calcmode="lin" valueType="num">
                                      <p:cBhvr additive="base">
                                        <p:cTn id="18" dur="500" fill="hold"/>
                                        <p:tgtEl>
                                          <p:spTgt spid="8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additive="base">
                                        <p:cTn id="22" dur="500" fill="hold"/>
                                        <p:tgtEl>
                                          <p:spTgt spid="86"/>
                                        </p:tgtEl>
                                        <p:attrNameLst>
                                          <p:attrName>ppt_x</p:attrName>
                                        </p:attrNameLst>
                                      </p:cBhvr>
                                      <p:tavLst>
                                        <p:tav tm="0">
                                          <p:val>
                                            <p:strVal val="#ppt_x"/>
                                          </p:val>
                                        </p:tav>
                                        <p:tav tm="100000">
                                          <p:val>
                                            <p:strVal val="#ppt_x"/>
                                          </p:val>
                                        </p:tav>
                                      </p:tavLst>
                                    </p:anim>
                                    <p:anim calcmode="lin" valueType="num">
                                      <p:cBhvr additive="base">
                                        <p:cTn id="23" dur="500" fill="hold"/>
                                        <p:tgtEl>
                                          <p:spTgt spid="8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87"/>
                                        </p:tgtEl>
                                        <p:attrNameLst>
                                          <p:attrName>style.visibility</p:attrName>
                                        </p:attrNameLst>
                                      </p:cBhvr>
                                      <p:to>
                                        <p:strVal val="visible"/>
                                      </p:to>
                                    </p:set>
                                    <p:anim calcmode="lin" valueType="num">
                                      <p:cBhvr additive="base">
                                        <p:cTn id="27" dur="500" fill="hold"/>
                                        <p:tgtEl>
                                          <p:spTgt spid="87"/>
                                        </p:tgtEl>
                                        <p:attrNameLst>
                                          <p:attrName>ppt_x</p:attrName>
                                        </p:attrNameLst>
                                      </p:cBhvr>
                                      <p:tavLst>
                                        <p:tav tm="0">
                                          <p:val>
                                            <p:strVal val="#ppt_x"/>
                                          </p:val>
                                        </p:tav>
                                        <p:tav tm="100000">
                                          <p:val>
                                            <p:strVal val="#ppt_x"/>
                                          </p:val>
                                        </p:tav>
                                      </p:tavLst>
                                    </p:anim>
                                    <p:anim calcmode="lin" valueType="num">
                                      <p:cBhvr additive="base">
                                        <p:cTn id="28" dur="500" fill="hold"/>
                                        <p:tgtEl>
                                          <p:spTgt spid="8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fade">
                                      <p:cBhvr>
                                        <p:cTn id="32" dur="500"/>
                                        <p:tgtEl>
                                          <p:spTgt spid="77"/>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fade">
                                      <p:cBhvr>
                                        <p:cTn id="44" dur="500"/>
                                        <p:tgtEl>
                                          <p:spTgt spid="74"/>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par>
                          <p:cTn id="53" fill="hold">
                            <p:stCondLst>
                              <p:cond delay="5500"/>
                            </p:stCondLst>
                            <p:childTnLst>
                              <p:par>
                                <p:cTn id="54" presetID="22" presetClass="entr" presetSubtype="8"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500"/>
                                        <p:tgtEl>
                                          <p:spTgt spid="10"/>
                                        </p:tgtEl>
                                      </p:cBhvr>
                                    </p:animEffect>
                                  </p:childTnLst>
                                </p:cTn>
                              </p:par>
                            </p:childTnLst>
                          </p:cTn>
                        </p:par>
                        <p:par>
                          <p:cTn id="57" fill="hold">
                            <p:stCondLst>
                              <p:cond delay="6000"/>
                            </p:stCondLst>
                            <p:childTnLst>
                              <p:par>
                                <p:cTn id="58" presetID="22" presetClass="entr" presetSubtype="1" fill="hold"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up)">
                                      <p:cBhvr>
                                        <p:cTn id="60" dur="500"/>
                                        <p:tgtEl>
                                          <p:spTgt spid="9"/>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fade">
                                      <p:cBhvr>
                                        <p:cTn id="64" dur="500"/>
                                        <p:tgtEl>
                                          <p:spTgt spid="75"/>
                                        </p:tgtEl>
                                      </p:cBhvr>
                                    </p:animEffect>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par>
                          <p:cTn id="69" fill="hold">
                            <p:stCondLst>
                              <p:cond delay="7500"/>
                            </p:stCondLst>
                            <p:childTnLst>
                              <p:par>
                                <p:cTn id="70" presetID="10" presetClass="entr" presetSubtype="0"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childTnLst>
                          </p:cTn>
                        </p:par>
                        <p:par>
                          <p:cTn id="73" fill="hold">
                            <p:stCondLst>
                              <p:cond delay="8000"/>
                            </p:stCondLst>
                            <p:childTnLst>
                              <p:par>
                                <p:cTn id="74" presetID="22" presetClass="entr" presetSubtype="2" fill="hold" nodeType="after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wipe(right)">
                                      <p:cBhvr>
                                        <p:cTn id="76" dur="500"/>
                                        <p:tgtEl>
                                          <p:spTgt spid="8"/>
                                        </p:tgtEl>
                                      </p:cBhvr>
                                    </p:animEffect>
                                  </p:childTnLst>
                                </p:cTn>
                              </p:par>
                            </p:childTnLst>
                          </p:cTn>
                        </p:par>
                        <p:par>
                          <p:cTn id="77" fill="hold">
                            <p:stCondLst>
                              <p:cond delay="8500"/>
                            </p:stCondLst>
                            <p:childTnLst>
                              <p:par>
                                <p:cTn id="78" presetID="22" presetClass="entr" presetSubtype="1" fill="hold" nodeType="afterEffect">
                                  <p:stCondLst>
                                    <p:cond delay="0"/>
                                  </p:stCondLst>
                                  <p:childTnLst>
                                    <p:set>
                                      <p:cBhvr>
                                        <p:cTn id="79" dur="1" fill="hold">
                                          <p:stCondLst>
                                            <p:cond delay="0"/>
                                          </p:stCondLst>
                                        </p:cTn>
                                        <p:tgtEl>
                                          <p:spTgt spid="7"/>
                                        </p:tgtEl>
                                        <p:attrNameLst>
                                          <p:attrName>style.visibility</p:attrName>
                                        </p:attrNameLst>
                                      </p:cBhvr>
                                      <p:to>
                                        <p:strVal val="visible"/>
                                      </p:to>
                                    </p:set>
                                    <p:animEffect transition="in" filter="wipe(up)">
                                      <p:cBhvr>
                                        <p:cTn id="80" dur="500"/>
                                        <p:tgtEl>
                                          <p:spTgt spid="7"/>
                                        </p:tgtEl>
                                      </p:cBhvr>
                                    </p:animEffect>
                                  </p:childTnLst>
                                </p:cTn>
                              </p:par>
                            </p:childTnLst>
                          </p:cTn>
                        </p:par>
                        <p:par>
                          <p:cTn id="81" fill="hold">
                            <p:stCondLst>
                              <p:cond delay="9000"/>
                            </p:stCondLst>
                            <p:childTnLst>
                              <p:par>
                                <p:cTn id="82" presetID="10" presetClass="entr" presetSubtype="0" fill="hold" grpId="0" nodeType="afterEffect">
                                  <p:stCondLst>
                                    <p:cond delay="0"/>
                                  </p:stCondLst>
                                  <p:childTnLst>
                                    <p:set>
                                      <p:cBhvr>
                                        <p:cTn id="83" dur="1" fill="hold">
                                          <p:stCondLst>
                                            <p:cond delay="0"/>
                                          </p:stCondLst>
                                        </p:cTn>
                                        <p:tgtEl>
                                          <p:spTgt spid="78"/>
                                        </p:tgtEl>
                                        <p:attrNameLst>
                                          <p:attrName>style.visibility</p:attrName>
                                        </p:attrNameLst>
                                      </p:cBhvr>
                                      <p:to>
                                        <p:strVal val="visible"/>
                                      </p:to>
                                    </p:set>
                                    <p:animEffect transition="in" filter="fade">
                                      <p:cBhvr>
                                        <p:cTn id="84" dur="500"/>
                                        <p:tgtEl>
                                          <p:spTgt spid="78"/>
                                        </p:tgtEl>
                                      </p:cBhvr>
                                    </p:animEffect>
                                  </p:childTnLst>
                                </p:cTn>
                              </p:par>
                            </p:childTnLst>
                          </p:cTn>
                        </p:par>
                        <p:par>
                          <p:cTn id="85" fill="hold">
                            <p:stCondLst>
                              <p:cond delay="9500"/>
                            </p:stCondLst>
                            <p:childTnLst>
                              <p:par>
                                <p:cTn id="86" presetID="10" presetClass="entr" presetSubtype="0" fill="hold" grpId="0" nodeType="after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500"/>
                                        <p:tgtEl>
                                          <p:spTgt spid="20"/>
                                        </p:tgtEl>
                                      </p:cBhvr>
                                    </p:animEffect>
                                  </p:childTnLst>
                                </p:cTn>
                              </p:par>
                            </p:childTnLst>
                          </p:cTn>
                        </p:par>
                        <p:par>
                          <p:cTn id="89" fill="hold">
                            <p:stCondLst>
                              <p:cond delay="10000"/>
                            </p:stCondLst>
                            <p:childTnLst>
                              <p:par>
                                <p:cTn id="90" presetID="10" presetClass="entr" presetSubtype="0" fill="hold" grpId="0" nodeType="after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500"/>
                                        <p:tgtEl>
                                          <p:spTgt spid="21"/>
                                        </p:tgtEl>
                                      </p:cBhvr>
                                    </p:animEffect>
                                  </p:childTnLst>
                                </p:cTn>
                              </p:par>
                            </p:childTnLst>
                          </p:cTn>
                        </p:par>
                        <p:par>
                          <p:cTn id="93" fill="hold">
                            <p:stCondLst>
                              <p:cond delay="10500"/>
                            </p:stCondLst>
                            <p:childTnLst>
                              <p:par>
                                <p:cTn id="94" presetID="22" presetClass="entr" presetSubtype="1" fill="hold" nodeType="afterEffect">
                                  <p:stCondLst>
                                    <p:cond delay="0"/>
                                  </p:stCondLst>
                                  <p:childTnLst>
                                    <p:set>
                                      <p:cBhvr>
                                        <p:cTn id="95" dur="1" fill="hold">
                                          <p:stCondLst>
                                            <p:cond delay="0"/>
                                          </p:stCondLst>
                                        </p:cTn>
                                        <p:tgtEl>
                                          <p:spTgt spid="11"/>
                                        </p:tgtEl>
                                        <p:attrNameLst>
                                          <p:attrName>style.visibility</p:attrName>
                                        </p:attrNameLst>
                                      </p:cBhvr>
                                      <p:to>
                                        <p:strVal val="visible"/>
                                      </p:to>
                                    </p:set>
                                    <p:animEffect transition="in" filter="wipe(up)">
                                      <p:cBhvr>
                                        <p:cTn id="96" dur="500"/>
                                        <p:tgtEl>
                                          <p:spTgt spid="11"/>
                                        </p:tgtEl>
                                      </p:cBhvr>
                                    </p:animEffect>
                                  </p:childTnLst>
                                </p:cTn>
                              </p:par>
                            </p:childTnLst>
                          </p:cTn>
                        </p:par>
                        <p:par>
                          <p:cTn id="97" fill="hold">
                            <p:stCondLst>
                              <p:cond delay="11000"/>
                            </p:stCondLst>
                            <p:childTnLst>
                              <p:par>
                                <p:cTn id="98" presetID="22" presetClass="entr" presetSubtype="8" fill="hold" nodeType="afterEffect">
                                  <p:stCondLst>
                                    <p:cond delay="0"/>
                                  </p:stCondLst>
                                  <p:childTnLst>
                                    <p:set>
                                      <p:cBhvr>
                                        <p:cTn id="99" dur="1" fill="hold">
                                          <p:stCondLst>
                                            <p:cond delay="0"/>
                                          </p:stCondLst>
                                        </p:cTn>
                                        <p:tgtEl>
                                          <p:spTgt spid="68"/>
                                        </p:tgtEl>
                                        <p:attrNameLst>
                                          <p:attrName>style.visibility</p:attrName>
                                        </p:attrNameLst>
                                      </p:cBhvr>
                                      <p:to>
                                        <p:strVal val="visible"/>
                                      </p:to>
                                    </p:set>
                                    <p:animEffect transition="in" filter="wipe(left)">
                                      <p:cBhvr>
                                        <p:cTn id="100" dur="500"/>
                                        <p:tgtEl>
                                          <p:spTgt spid="68"/>
                                        </p:tgtEl>
                                      </p:cBhvr>
                                    </p:animEffect>
                                  </p:childTnLst>
                                </p:cTn>
                              </p:par>
                            </p:childTnLst>
                          </p:cTn>
                        </p:par>
                        <p:par>
                          <p:cTn id="101" fill="hold">
                            <p:stCondLst>
                              <p:cond delay="11500"/>
                            </p:stCondLst>
                            <p:childTnLst>
                              <p:par>
                                <p:cTn id="102" presetID="10" presetClass="entr" presetSubtype="0" fill="hold" grpId="0" nodeType="afterEffect">
                                  <p:stCondLst>
                                    <p:cond delay="0"/>
                                  </p:stCondLst>
                                  <p:childTnLst>
                                    <p:set>
                                      <p:cBhvr>
                                        <p:cTn id="103" dur="1" fill="hold">
                                          <p:stCondLst>
                                            <p:cond delay="0"/>
                                          </p:stCondLst>
                                        </p:cTn>
                                        <p:tgtEl>
                                          <p:spTgt spid="76"/>
                                        </p:tgtEl>
                                        <p:attrNameLst>
                                          <p:attrName>style.visibility</p:attrName>
                                        </p:attrNameLst>
                                      </p:cBhvr>
                                      <p:to>
                                        <p:strVal val="visible"/>
                                      </p:to>
                                    </p:set>
                                    <p:animEffect transition="in" filter="fade">
                                      <p:cBhvr>
                                        <p:cTn id="104" dur="500"/>
                                        <p:tgtEl>
                                          <p:spTgt spid="76"/>
                                        </p:tgtEl>
                                      </p:cBhvr>
                                    </p:animEffect>
                                  </p:childTnLst>
                                </p:cTn>
                              </p:par>
                            </p:childTnLst>
                          </p:cTn>
                        </p:par>
                        <p:par>
                          <p:cTn id="105" fill="hold">
                            <p:stCondLst>
                              <p:cond delay="12000"/>
                            </p:stCondLst>
                            <p:childTnLst>
                              <p:par>
                                <p:cTn id="106" presetID="10" presetClass="entr" presetSubtype="0" fill="hold" grpId="0" nodeType="afterEffect">
                                  <p:stCondLst>
                                    <p:cond delay="0"/>
                                  </p:stCondLst>
                                  <p:childTnLst>
                                    <p:set>
                                      <p:cBhvr>
                                        <p:cTn id="107" dur="1" fill="hold">
                                          <p:stCondLst>
                                            <p:cond delay="0"/>
                                          </p:stCondLst>
                                        </p:cTn>
                                        <p:tgtEl>
                                          <p:spTgt spid="18"/>
                                        </p:tgtEl>
                                        <p:attrNameLst>
                                          <p:attrName>style.visibility</p:attrName>
                                        </p:attrNameLst>
                                      </p:cBhvr>
                                      <p:to>
                                        <p:strVal val="visible"/>
                                      </p:to>
                                    </p:set>
                                    <p:animEffect transition="in" filter="fade">
                                      <p:cBhvr>
                                        <p:cTn id="108" dur="500"/>
                                        <p:tgtEl>
                                          <p:spTgt spid="18"/>
                                        </p:tgtEl>
                                      </p:cBhvr>
                                    </p:animEffect>
                                  </p:childTnLst>
                                </p:cTn>
                              </p:par>
                            </p:childTnLst>
                          </p:cTn>
                        </p:par>
                        <p:par>
                          <p:cTn id="109" fill="hold">
                            <p:stCondLst>
                              <p:cond delay="12500"/>
                            </p:stCondLst>
                            <p:childTnLst>
                              <p:par>
                                <p:cTn id="110" presetID="10" presetClass="entr" presetSubtype="0" fill="hold" grpId="0" nodeType="afterEffect">
                                  <p:stCondLst>
                                    <p:cond delay="0"/>
                                  </p:stCondLst>
                                  <p:childTnLst>
                                    <p:set>
                                      <p:cBhvr>
                                        <p:cTn id="111" dur="1" fill="hold">
                                          <p:stCondLst>
                                            <p:cond delay="0"/>
                                          </p:stCondLst>
                                        </p:cTn>
                                        <p:tgtEl>
                                          <p:spTgt spid="19"/>
                                        </p:tgtEl>
                                        <p:attrNameLst>
                                          <p:attrName>style.visibility</p:attrName>
                                        </p:attrNameLst>
                                      </p:cBhvr>
                                      <p:to>
                                        <p:strVal val="visible"/>
                                      </p:to>
                                    </p:set>
                                    <p:animEffect transition="in" filter="fade">
                                      <p:cBhvr>
                                        <p:cTn id="112" dur="500"/>
                                        <p:tgtEl>
                                          <p:spTgt spid="19"/>
                                        </p:tgtEl>
                                      </p:cBhvr>
                                    </p:animEffect>
                                  </p:childTnLst>
                                </p:cTn>
                              </p:par>
                            </p:childTnLst>
                          </p:cTn>
                        </p:par>
                        <p:par>
                          <p:cTn id="113" fill="hold">
                            <p:stCondLst>
                              <p:cond delay="13000"/>
                            </p:stCondLst>
                            <p:childTnLst>
                              <p:par>
                                <p:cTn id="114" presetID="22" presetClass="entr" presetSubtype="1" fill="hold" nodeType="afterEffect">
                                  <p:stCondLst>
                                    <p:cond delay="0"/>
                                  </p:stCondLst>
                                  <p:childTnLst>
                                    <p:set>
                                      <p:cBhvr>
                                        <p:cTn id="115" dur="1" fill="hold">
                                          <p:stCondLst>
                                            <p:cond delay="0"/>
                                          </p:stCondLst>
                                        </p:cTn>
                                        <p:tgtEl>
                                          <p:spTgt spid="12"/>
                                        </p:tgtEl>
                                        <p:attrNameLst>
                                          <p:attrName>style.visibility</p:attrName>
                                        </p:attrNameLst>
                                      </p:cBhvr>
                                      <p:to>
                                        <p:strVal val="visible"/>
                                      </p:to>
                                    </p:set>
                                    <p:animEffect transition="in" filter="wipe(up)">
                                      <p:cBhvr>
                                        <p:cTn id="116" dur="500"/>
                                        <p:tgtEl>
                                          <p:spTgt spid="12"/>
                                        </p:tgtEl>
                                      </p:cBhvr>
                                    </p:animEffect>
                                  </p:childTnLst>
                                </p:cTn>
                              </p:par>
                            </p:childTnLst>
                          </p:cTn>
                        </p:par>
                        <p:par>
                          <p:cTn id="117" fill="hold">
                            <p:stCondLst>
                              <p:cond delay="13500"/>
                            </p:stCondLst>
                            <p:childTnLst>
                              <p:par>
                                <p:cTn id="118" presetID="22" presetClass="entr" presetSubtype="2" fill="hold" nodeType="afterEffect">
                                  <p:stCondLst>
                                    <p:cond delay="0"/>
                                  </p:stCondLst>
                                  <p:childTnLst>
                                    <p:set>
                                      <p:cBhvr>
                                        <p:cTn id="119" dur="1" fill="hold">
                                          <p:stCondLst>
                                            <p:cond delay="0"/>
                                          </p:stCondLst>
                                        </p:cTn>
                                        <p:tgtEl>
                                          <p:spTgt spid="73"/>
                                        </p:tgtEl>
                                        <p:attrNameLst>
                                          <p:attrName>style.visibility</p:attrName>
                                        </p:attrNameLst>
                                      </p:cBhvr>
                                      <p:to>
                                        <p:strVal val="visible"/>
                                      </p:to>
                                    </p:set>
                                    <p:animEffect transition="in" filter="wipe(right)">
                                      <p:cBhvr>
                                        <p:cTn id="12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26" grpId="0"/>
      <p:bldP spid="47" grpId="0"/>
      <p:bldP spid="74" grpId="0" animBg="1"/>
      <p:bldP spid="75" grpId="0" animBg="1"/>
      <p:bldP spid="76" grpId="0" animBg="1"/>
      <p:bldP spid="77" grpId="0" animBg="1"/>
      <p:bldP spid="7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4"/>
          <p:cNvGrpSpPr/>
          <p:nvPr/>
        </p:nvGrpSpPr>
        <p:grpSpPr>
          <a:xfrm>
            <a:off x="1618040" y="1927904"/>
            <a:ext cx="1568455" cy="1609045"/>
            <a:chOff x="23394" y="1490767"/>
            <a:chExt cx="1793584" cy="1839999"/>
          </a:xfrm>
        </p:grpSpPr>
        <p:sp>
          <p:nvSpPr>
            <p:cNvPr id="72" name="Round Same Side Corner Rectangle 71"/>
            <p:cNvSpPr/>
            <p:nvPr/>
          </p:nvSpPr>
          <p:spPr>
            <a:xfrm rot="5400000">
              <a:off x="-198896" y="2244015"/>
              <a:ext cx="790364" cy="345784"/>
            </a:xfrm>
            <a:prstGeom prst="round2Same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Bent Arrow 72"/>
            <p:cNvSpPr/>
            <p:nvPr/>
          </p:nvSpPr>
          <p:spPr>
            <a:xfrm rot="5400000">
              <a:off x="472559" y="1876818"/>
              <a:ext cx="889161" cy="1623558"/>
            </a:xfrm>
            <a:prstGeom prst="bentArrow">
              <a:avLst>
                <a:gd name="adj1" fmla="val 41667"/>
                <a:gd name="adj2" fmla="val 25000"/>
                <a:gd name="adj3" fmla="val 0"/>
                <a:gd name="adj4" fmla="val 7273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Rounded Rectangle 76"/>
            <p:cNvSpPr/>
            <p:nvPr/>
          </p:nvSpPr>
          <p:spPr>
            <a:xfrm>
              <a:off x="1174807" y="2984982"/>
              <a:ext cx="642171" cy="34578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ectangle 79"/>
            <p:cNvSpPr/>
            <p:nvPr/>
          </p:nvSpPr>
          <p:spPr>
            <a:xfrm>
              <a:off x="517603" y="2028418"/>
              <a:ext cx="519750" cy="22229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640556" y="1703734"/>
              <a:ext cx="273844" cy="33757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93"/>
            <p:cNvGrpSpPr/>
            <p:nvPr/>
          </p:nvGrpSpPr>
          <p:grpSpPr>
            <a:xfrm>
              <a:off x="148193" y="1490767"/>
              <a:ext cx="1267392" cy="395183"/>
              <a:chOff x="148193" y="1501702"/>
              <a:chExt cx="1267392" cy="395183"/>
            </a:xfrm>
          </p:grpSpPr>
          <p:sp>
            <p:nvSpPr>
              <p:cNvPr id="86" name="Oval 85"/>
              <p:cNvSpPr/>
              <p:nvPr/>
            </p:nvSpPr>
            <p:spPr>
              <a:xfrm>
                <a:off x="577953" y="1501702"/>
                <a:ext cx="395183" cy="3951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ardrop 88"/>
              <p:cNvSpPr/>
              <p:nvPr/>
            </p:nvSpPr>
            <p:spPr>
              <a:xfrm rot="2700000">
                <a:off x="148193" y="1501703"/>
                <a:ext cx="395182" cy="395182"/>
              </a:xfrm>
              <a:prstGeom prst="teardrop">
                <a:avLst>
                  <a:gd name="adj" fmla="val 1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Teardrop 91"/>
              <p:cNvSpPr/>
              <p:nvPr/>
            </p:nvSpPr>
            <p:spPr>
              <a:xfrm rot="18900000" flipH="1">
                <a:off x="1020403" y="1501703"/>
                <a:ext cx="395182" cy="395182"/>
              </a:xfrm>
              <a:prstGeom prst="teardrop">
                <a:avLst>
                  <a:gd name="adj" fmla="val 1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96" name="Freeform 36"/>
          <p:cNvSpPr>
            <a:spLocks noEditPoints="1"/>
          </p:cNvSpPr>
          <p:nvPr/>
        </p:nvSpPr>
        <p:spPr bwMode="auto">
          <a:xfrm>
            <a:off x="2436178" y="3592051"/>
            <a:ext cx="1023582" cy="1402249"/>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1"/>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Freeform 36"/>
          <p:cNvSpPr>
            <a:spLocks noEditPoints="1"/>
          </p:cNvSpPr>
          <p:nvPr/>
        </p:nvSpPr>
        <p:spPr bwMode="auto">
          <a:xfrm>
            <a:off x="4362807" y="3592051"/>
            <a:ext cx="1023582" cy="1402249"/>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2"/>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Freeform 36"/>
          <p:cNvSpPr>
            <a:spLocks noEditPoints="1"/>
          </p:cNvSpPr>
          <p:nvPr/>
        </p:nvSpPr>
        <p:spPr bwMode="auto">
          <a:xfrm>
            <a:off x="6251907" y="3592051"/>
            <a:ext cx="1023582" cy="1402249"/>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3"/>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Freeform 36"/>
          <p:cNvSpPr>
            <a:spLocks noEditPoints="1"/>
          </p:cNvSpPr>
          <p:nvPr/>
        </p:nvSpPr>
        <p:spPr bwMode="auto">
          <a:xfrm>
            <a:off x="8141007" y="3592051"/>
            <a:ext cx="1023582" cy="1402249"/>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4"/>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Freeform 36"/>
          <p:cNvSpPr>
            <a:spLocks noEditPoints="1"/>
          </p:cNvSpPr>
          <p:nvPr/>
        </p:nvSpPr>
        <p:spPr bwMode="auto">
          <a:xfrm>
            <a:off x="10030106" y="3592051"/>
            <a:ext cx="1023582" cy="1402249"/>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5"/>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25"/>
          <p:cNvGrpSpPr/>
          <p:nvPr/>
        </p:nvGrpSpPr>
        <p:grpSpPr>
          <a:xfrm>
            <a:off x="2146159" y="5164157"/>
            <a:ext cx="1603621" cy="841164"/>
            <a:chOff x="764014" y="1581664"/>
            <a:chExt cx="1544637" cy="688819"/>
          </a:xfrm>
        </p:grpSpPr>
        <p:sp>
          <p:nvSpPr>
            <p:cNvPr id="106" name="Text Placeholder 3"/>
            <p:cNvSpPr txBox="1">
              <a:spLocks/>
            </p:cNvSpPr>
            <p:nvPr/>
          </p:nvSpPr>
          <p:spPr>
            <a:xfrm>
              <a:off x="888399" y="1581664"/>
              <a:ext cx="1210528" cy="19343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86">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Text Placeholder 3"/>
            <p:cNvSpPr txBox="1">
              <a:spLocks/>
            </p:cNvSpPr>
            <p:nvPr/>
          </p:nvSpPr>
          <p:spPr>
            <a:xfrm>
              <a:off x="764014" y="1797708"/>
              <a:ext cx="1544637" cy="47277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5"/>
          <p:cNvGrpSpPr/>
          <p:nvPr/>
        </p:nvGrpSpPr>
        <p:grpSpPr>
          <a:xfrm>
            <a:off x="4044641" y="5152987"/>
            <a:ext cx="1603621" cy="852322"/>
            <a:chOff x="764014" y="1572524"/>
            <a:chExt cx="1544637" cy="697959"/>
          </a:xfrm>
        </p:grpSpPr>
        <p:sp>
          <p:nvSpPr>
            <p:cNvPr id="109" name="Text Placeholder 3"/>
            <p:cNvSpPr txBox="1">
              <a:spLocks/>
            </p:cNvSpPr>
            <p:nvPr/>
          </p:nvSpPr>
          <p:spPr>
            <a:xfrm>
              <a:off x="860908" y="1572524"/>
              <a:ext cx="1210528" cy="21171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86">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Text Placeholder 3"/>
            <p:cNvSpPr txBox="1">
              <a:spLocks/>
            </p:cNvSpPr>
            <p:nvPr/>
          </p:nvSpPr>
          <p:spPr>
            <a:xfrm>
              <a:off x="764014" y="1797706"/>
              <a:ext cx="1544637" cy="472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25"/>
          <p:cNvGrpSpPr/>
          <p:nvPr/>
        </p:nvGrpSpPr>
        <p:grpSpPr>
          <a:xfrm>
            <a:off x="5943122" y="5164143"/>
            <a:ext cx="1603621" cy="841166"/>
            <a:chOff x="764014" y="1581662"/>
            <a:chExt cx="1544637" cy="688824"/>
          </a:xfrm>
        </p:grpSpPr>
        <p:sp>
          <p:nvSpPr>
            <p:cNvPr id="112" name="Text Placeholder 3"/>
            <p:cNvSpPr txBox="1">
              <a:spLocks/>
            </p:cNvSpPr>
            <p:nvPr/>
          </p:nvSpPr>
          <p:spPr>
            <a:xfrm>
              <a:off x="860909" y="1581662"/>
              <a:ext cx="1210528" cy="19343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86">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Text Placeholder 3"/>
            <p:cNvSpPr txBox="1">
              <a:spLocks/>
            </p:cNvSpPr>
            <p:nvPr/>
          </p:nvSpPr>
          <p:spPr>
            <a:xfrm>
              <a:off x="764014" y="1797709"/>
              <a:ext cx="1544637" cy="472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25"/>
          <p:cNvGrpSpPr/>
          <p:nvPr/>
        </p:nvGrpSpPr>
        <p:grpSpPr>
          <a:xfrm>
            <a:off x="7841604" y="5164143"/>
            <a:ext cx="1603621" cy="841166"/>
            <a:chOff x="764014" y="1581662"/>
            <a:chExt cx="1544637" cy="688824"/>
          </a:xfrm>
        </p:grpSpPr>
        <p:sp>
          <p:nvSpPr>
            <p:cNvPr id="115" name="Text Placeholder 3"/>
            <p:cNvSpPr txBox="1">
              <a:spLocks/>
            </p:cNvSpPr>
            <p:nvPr/>
          </p:nvSpPr>
          <p:spPr>
            <a:xfrm>
              <a:off x="876892" y="1581662"/>
              <a:ext cx="1210528" cy="19343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86">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Text Placeholder 3"/>
            <p:cNvSpPr txBox="1">
              <a:spLocks/>
            </p:cNvSpPr>
            <p:nvPr/>
          </p:nvSpPr>
          <p:spPr>
            <a:xfrm>
              <a:off x="764014" y="1797709"/>
              <a:ext cx="1544637" cy="472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25"/>
          <p:cNvGrpSpPr/>
          <p:nvPr/>
        </p:nvGrpSpPr>
        <p:grpSpPr>
          <a:xfrm>
            <a:off x="9740087" y="5164142"/>
            <a:ext cx="1603621" cy="841166"/>
            <a:chOff x="764014" y="1581662"/>
            <a:chExt cx="1544637" cy="688824"/>
          </a:xfrm>
        </p:grpSpPr>
        <p:sp>
          <p:nvSpPr>
            <p:cNvPr id="118" name="Text Placeholder 3"/>
            <p:cNvSpPr txBox="1">
              <a:spLocks/>
            </p:cNvSpPr>
            <p:nvPr/>
          </p:nvSpPr>
          <p:spPr>
            <a:xfrm>
              <a:off x="818770" y="1581662"/>
              <a:ext cx="1210528" cy="19343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86">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Text Placeholder 3"/>
            <p:cNvSpPr txBox="1">
              <a:spLocks/>
            </p:cNvSpPr>
            <p:nvPr/>
          </p:nvSpPr>
          <p:spPr>
            <a:xfrm>
              <a:off x="764014" y="1797709"/>
              <a:ext cx="1544637" cy="472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0" name="Footer Text"/>
          <p:cNvSpPr txBox="1"/>
          <p:nvPr/>
        </p:nvSpPr>
        <p:spPr>
          <a:xfrm>
            <a:off x="3556878" y="2123395"/>
            <a:ext cx="7613397" cy="430502"/>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8"/>
          <p:cNvSpPr txBox="1"/>
          <p:nvPr/>
        </p:nvSpPr>
        <p:spPr>
          <a:xfrm>
            <a:off x="812800" y="204805"/>
            <a:ext cx="2311176" cy="447739"/>
          </a:xfrm>
          <a:prstGeom prst="rect">
            <a:avLst/>
          </a:prstGeom>
          <a:noFill/>
        </p:spPr>
        <p:txBody>
          <a:bodyPr wrap="square" lIns="0" tIns="0" rIns="0" bIns="0" rtlCol="0" anchor="ctr">
            <a:spAutoFit/>
          </a:bodyPr>
          <a:lstStyle/>
          <a:p>
            <a:r>
              <a:rPr lang="zh-CN" altLang="en-US" sz="28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8"/>
          <p:cNvSpPr txBox="1"/>
          <p:nvPr/>
        </p:nvSpPr>
        <p:spPr>
          <a:xfrm>
            <a:off x="812800" y="671952"/>
            <a:ext cx="2311176" cy="169277"/>
          </a:xfrm>
          <a:prstGeom prst="rect">
            <a:avLst/>
          </a:prstGeom>
          <a:noFill/>
        </p:spPr>
        <p:txBody>
          <a:bodyPr wrap="square" lIns="0" tIns="0" rIns="0" bIns="0" rtlCol="0" anchor="ctr">
            <a:spAutoFit/>
          </a:bodyPr>
          <a:lstStyle/>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1603561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wipe(left)">
                                      <p:cBhvr>
                                        <p:cTn id="7" dur="500"/>
                                        <p:tgtEl>
                                          <p:spTgt spid="120"/>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Left)">
                                      <p:cBhvr>
                                        <p:cTn id="11" dur="500"/>
                                        <p:tgtEl>
                                          <p:spTgt spid="2"/>
                                        </p:tgtEl>
                                      </p:cBhvr>
                                    </p:animEffect>
                                  </p:childTnLst>
                                </p:cTn>
                              </p:par>
                            </p:childTnLst>
                          </p:cTn>
                        </p:par>
                        <p:par>
                          <p:cTn id="12" fill="hold">
                            <p:stCondLst>
                              <p:cond delay="1000"/>
                            </p:stCondLst>
                            <p:childTnLst>
                              <p:par>
                                <p:cTn id="13" presetID="53" presetClass="entr" presetSubtype="0" fill="hold" grpId="0" nodeType="afterEffect">
                                  <p:stCondLst>
                                    <p:cond delay="0"/>
                                  </p:stCondLst>
                                  <p:childTnLst>
                                    <p:set>
                                      <p:cBhvr>
                                        <p:cTn id="14" dur="1" fill="hold">
                                          <p:stCondLst>
                                            <p:cond delay="0"/>
                                          </p:stCondLst>
                                        </p:cTn>
                                        <p:tgtEl>
                                          <p:spTgt spid="96"/>
                                        </p:tgtEl>
                                        <p:attrNameLst>
                                          <p:attrName>style.visibility</p:attrName>
                                        </p:attrNameLst>
                                      </p:cBhvr>
                                      <p:to>
                                        <p:strVal val="visible"/>
                                      </p:to>
                                    </p:set>
                                    <p:anim calcmode="lin" valueType="num">
                                      <p:cBhvr>
                                        <p:cTn id="15" dur="500" fill="hold"/>
                                        <p:tgtEl>
                                          <p:spTgt spid="96"/>
                                        </p:tgtEl>
                                        <p:attrNameLst>
                                          <p:attrName>ppt_w</p:attrName>
                                        </p:attrNameLst>
                                      </p:cBhvr>
                                      <p:tavLst>
                                        <p:tav tm="0">
                                          <p:val>
                                            <p:fltVal val="0"/>
                                          </p:val>
                                        </p:tav>
                                        <p:tav tm="100000">
                                          <p:val>
                                            <p:strVal val="#ppt_w"/>
                                          </p:val>
                                        </p:tav>
                                      </p:tavLst>
                                    </p:anim>
                                    <p:anim calcmode="lin" valueType="num">
                                      <p:cBhvr>
                                        <p:cTn id="16" dur="500" fill="hold"/>
                                        <p:tgtEl>
                                          <p:spTgt spid="96"/>
                                        </p:tgtEl>
                                        <p:attrNameLst>
                                          <p:attrName>ppt_h</p:attrName>
                                        </p:attrNameLst>
                                      </p:cBhvr>
                                      <p:tavLst>
                                        <p:tav tm="0">
                                          <p:val>
                                            <p:fltVal val="0"/>
                                          </p:val>
                                        </p:tav>
                                        <p:tav tm="100000">
                                          <p:val>
                                            <p:strVal val="#ppt_h"/>
                                          </p:val>
                                        </p:tav>
                                      </p:tavLst>
                                    </p:anim>
                                    <p:animEffect transition="in" filter="fade">
                                      <p:cBhvr>
                                        <p:cTn id="17" dur="500"/>
                                        <p:tgtEl>
                                          <p:spTgt spid="96"/>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53"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 calcmode="lin" valueType="num">
                                      <p:cBhvr>
                                        <p:cTn id="26" dur="500" fill="hold"/>
                                        <p:tgtEl>
                                          <p:spTgt spid="97"/>
                                        </p:tgtEl>
                                        <p:attrNameLst>
                                          <p:attrName>ppt_w</p:attrName>
                                        </p:attrNameLst>
                                      </p:cBhvr>
                                      <p:tavLst>
                                        <p:tav tm="0">
                                          <p:val>
                                            <p:fltVal val="0"/>
                                          </p:val>
                                        </p:tav>
                                        <p:tav tm="100000">
                                          <p:val>
                                            <p:strVal val="#ppt_w"/>
                                          </p:val>
                                        </p:tav>
                                      </p:tavLst>
                                    </p:anim>
                                    <p:anim calcmode="lin" valueType="num">
                                      <p:cBhvr>
                                        <p:cTn id="27" dur="500" fill="hold"/>
                                        <p:tgtEl>
                                          <p:spTgt spid="97"/>
                                        </p:tgtEl>
                                        <p:attrNameLst>
                                          <p:attrName>ppt_h</p:attrName>
                                        </p:attrNameLst>
                                      </p:cBhvr>
                                      <p:tavLst>
                                        <p:tav tm="0">
                                          <p:val>
                                            <p:fltVal val="0"/>
                                          </p:val>
                                        </p:tav>
                                        <p:tav tm="100000">
                                          <p:val>
                                            <p:strVal val="#ppt_h"/>
                                          </p:val>
                                        </p:tav>
                                      </p:tavLst>
                                    </p:anim>
                                    <p:animEffect transition="in" filter="fade">
                                      <p:cBhvr>
                                        <p:cTn id="28" dur="500"/>
                                        <p:tgtEl>
                                          <p:spTgt spid="97"/>
                                        </p:tgtEl>
                                      </p:cBhvr>
                                    </p:animEffect>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53" presetClass="entr" presetSubtype="0" fill="hold" grpId="0" nodeType="afterEffect">
                                  <p:stCondLst>
                                    <p:cond delay="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3500"/>
                            </p:stCondLst>
                            <p:childTnLst>
                              <p:par>
                                <p:cTn id="41" presetID="2" presetClass="entr" presetSubtype="4" accel="50000" decel="5000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53" presetClass="entr" presetSubtype="0" fill="hold" grpId="0" nodeType="afterEffect">
                                  <p:stCondLst>
                                    <p:cond delay="0"/>
                                  </p:stCondLst>
                                  <p:childTnLst>
                                    <p:set>
                                      <p:cBhvr>
                                        <p:cTn id="47" dur="1" fill="hold">
                                          <p:stCondLst>
                                            <p:cond delay="0"/>
                                          </p:stCondLst>
                                        </p:cTn>
                                        <p:tgtEl>
                                          <p:spTgt spid="99"/>
                                        </p:tgtEl>
                                        <p:attrNameLst>
                                          <p:attrName>style.visibility</p:attrName>
                                        </p:attrNameLst>
                                      </p:cBhvr>
                                      <p:to>
                                        <p:strVal val="visible"/>
                                      </p:to>
                                    </p:set>
                                    <p:anim calcmode="lin" valueType="num">
                                      <p:cBhvr>
                                        <p:cTn id="48" dur="500" fill="hold"/>
                                        <p:tgtEl>
                                          <p:spTgt spid="99"/>
                                        </p:tgtEl>
                                        <p:attrNameLst>
                                          <p:attrName>ppt_w</p:attrName>
                                        </p:attrNameLst>
                                      </p:cBhvr>
                                      <p:tavLst>
                                        <p:tav tm="0">
                                          <p:val>
                                            <p:fltVal val="0"/>
                                          </p:val>
                                        </p:tav>
                                        <p:tav tm="100000">
                                          <p:val>
                                            <p:strVal val="#ppt_w"/>
                                          </p:val>
                                        </p:tav>
                                      </p:tavLst>
                                    </p:anim>
                                    <p:anim calcmode="lin" valueType="num">
                                      <p:cBhvr>
                                        <p:cTn id="49" dur="500" fill="hold"/>
                                        <p:tgtEl>
                                          <p:spTgt spid="99"/>
                                        </p:tgtEl>
                                        <p:attrNameLst>
                                          <p:attrName>ppt_h</p:attrName>
                                        </p:attrNameLst>
                                      </p:cBhvr>
                                      <p:tavLst>
                                        <p:tav tm="0">
                                          <p:val>
                                            <p:fltVal val="0"/>
                                          </p:val>
                                        </p:tav>
                                        <p:tav tm="100000">
                                          <p:val>
                                            <p:strVal val="#ppt_h"/>
                                          </p:val>
                                        </p:tav>
                                      </p:tavLst>
                                    </p:anim>
                                    <p:animEffect transition="in" filter="fade">
                                      <p:cBhvr>
                                        <p:cTn id="50" dur="500"/>
                                        <p:tgtEl>
                                          <p:spTgt spid="99"/>
                                        </p:tgtEl>
                                      </p:cBhvr>
                                    </p:animEffect>
                                  </p:childTnLst>
                                </p:cTn>
                              </p:par>
                            </p:childTnLst>
                          </p:cTn>
                        </p:par>
                        <p:par>
                          <p:cTn id="51" fill="hold">
                            <p:stCondLst>
                              <p:cond delay="4500"/>
                            </p:stCondLst>
                            <p:childTnLst>
                              <p:par>
                                <p:cTn id="52" presetID="2" presetClass="entr" presetSubtype="4" accel="50000" decel="50000"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ppt_x"/>
                                          </p:val>
                                        </p:tav>
                                        <p:tav tm="100000">
                                          <p:val>
                                            <p:strVal val="#ppt_x"/>
                                          </p:val>
                                        </p:tav>
                                      </p:tavLst>
                                    </p:anim>
                                    <p:anim calcmode="lin" valueType="num">
                                      <p:cBhvr additive="base">
                                        <p:cTn id="55" dur="500" fill="hold"/>
                                        <p:tgtEl>
                                          <p:spTgt spid="9"/>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53" presetClass="entr" presetSubtype="0" fill="hold" grpId="0" nodeType="afterEffect">
                                  <p:stCondLst>
                                    <p:cond delay="0"/>
                                  </p:stCondLst>
                                  <p:childTnLst>
                                    <p:set>
                                      <p:cBhvr>
                                        <p:cTn id="58" dur="1" fill="hold">
                                          <p:stCondLst>
                                            <p:cond delay="0"/>
                                          </p:stCondLst>
                                        </p:cTn>
                                        <p:tgtEl>
                                          <p:spTgt spid="100"/>
                                        </p:tgtEl>
                                        <p:attrNameLst>
                                          <p:attrName>style.visibility</p:attrName>
                                        </p:attrNameLst>
                                      </p:cBhvr>
                                      <p:to>
                                        <p:strVal val="visible"/>
                                      </p:to>
                                    </p:set>
                                    <p:anim calcmode="lin" valueType="num">
                                      <p:cBhvr>
                                        <p:cTn id="59" dur="500" fill="hold"/>
                                        <p:tgtEl>
                                          <p:spTgt spid="100"/>
                                        </p:tgtEl>
                                        <p:attrNameLst>
                                          <p:attrName>ppt_w</p:attrName>
                                        </p:attrNameLst>
                                      </p:cBhvr>
                                      <p:tavLst>
                                        <p:tav tm="0">
                                          <p:val>
                                            <p:fltVal val="0"/>
                                          </p:val>
                                        </p:tav>
                                        <p:tav tm="100000">
                                          <p:val>
                                            <p:strVal val="#ppt_w"/>
                                          </p:val>
                                        </p:tav>
                                      </p:tavLst>
                                    </p:anim>
                                    <p:anim calcmode="lin" valueType="num">
                                      <p:cBhvr>
                                        <p:cTn id="60" dur="500" fill="hold"/>
                                        <p:tgtEl>
                                          <p:spTgt spid="100"/>
                                        </p:tgtEl>
                                        <p:attrNameLst>
                                          <p:attrName>ppt_h</p:attrName>
                                        </p:attrNameLst>
                                      </p:cBhvr>
                                      <p:tavLst>
                                        <p:tav tm="0">
                                          <p:val>
                                            <p:fltVal val="0"/>
                                          </p:val>
                                        </p:tav>
                                        <p:tav tm="100000">
                                          <p:val>
                                            <p:strVal val="#ppt_h"/>
                                          </p:val>
                                        </p:tav>
                                      </p:tavLst>
                                    </p:anim>
                                    <p:animEffect transition="in" filter="fade">
                                      <p:cBhvr>
                                        <p:cTn id="61" dur="500"/>
                                        <p:tgtEl>
                                          <p:spTgt spid="100"/>
                                        </p:tgtEl>
                                      </p:cBhvr>
                                    </p:animEffect>
                                  </p:childTnLst>
                                </p:cTn>
                              </p:par>
                            </p:childTnLst>
                          </p:cTn>
                        </p:par>
                        <p:par>
                          <p:cTn id="62" fill="hold">
                            <p:stCondLst>
                              <p:cond delay="5500"/>
                            </p:stCondLst>
                            <p:childTnLst>
                              <p:par>
                                <p:cTn id="63" presetID="2" presetClass="entr" presetSubtype="4" accel="50000" decel="50000" fill="hold" nodeType="after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additive="base">
                                        <p:cTn id="65" dur="500" fill="hold"/>
                                        <p:tgtEl>
                                          <p:spTgt spid="10"/>
                                        </p:tgtEl>
                                        <p:attrNameLst>
                                          <p:attrName>ppt_x</p:attrName>
                                        </p:attrNameLst>
                                      </p:cBhvr>
                                      <p:tavLst>
                                        <p:tav tm="0">
                                          <p:val>
                                            <p:strVal val="#ppt_x"/>
                                          </p:val>
                                        </p:tav>
                                        <p:tav tm="100000">
                                          <p:val>
                                            <p:strVal val="#ppt_x"/>
                                          </p:val>
                                        </p:tav>
                                      </p:tavLst>
                                    </p:anim>
                                    <p:anim calcmode="lin" valueType="num">
                                      <p:cBhvr additive="base">
                                        <p:cTn id="6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7" grpId="0" animBg="1"/>
      <p:bldP spid="98" grpId="0" animBg="1"/>
      <p:bldP spid="99" grpId="0" animBg="1"/>
      <p:bldP spid="100" grpId="0" animBg="1"/>
      <p:bldP spid="1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259"/>
          <p:cNvSpPr>
            <a:spLocks noChangeArrowheads="1"/>
          </p:cNvSpPr>
          <p:nvPr/>
        </p:nvSpPr>
        <p:spPr bwMode="auto">
          <a:xfrm>
            <a:off x="740743" y="3303402"/>
            <a:ext cx="7632848"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800" b="1" cap="all" dirty="0">
                <a:solidFill>
                  <a:srgbClr val="E56B00"/>
                </a:solidFill>
                <a:cs typeface="Arial" panose="020B0604020202020204" pitchFamily="34" charset="0"/>
              </a:rPr>
              <a:t>Thank you</a:t>
            </a:r>
            <a:endParaRPr lang="zh-CN" altLang="en-US" sz="8800" b="1" cap="all" dirty="0">
              <a:solidFill>
                <a:srgbClr val="E56B00"/>
              </a:solidFill>
              <a:cs typeface="Arial" panose="020B0604020202020204" pitchFamily="34" charset="0"/>
            </a:endParaRPr>
          </a:p>
        </p:txBody>
      </p:sp>
      <p:sp>
        <p:nvSpPr>
          <p:cNvPr id="10" name="矩形 259"/>
          <p:cNvSpPr>
            <a:spLocks noChangeArrowheads="1"/>
          </p:cNvSpPr>
          <p:nvPr/>
        </p:nvSpPr>
        <p:spPr bwMode="auto">
          <a:xfrm>
            <a:off x="740743" y="4628234"/>
            <a:ext cx="65599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 dirty="0">
                <a:solidFill>
                  <a:srgbClr val="E56B00"/>
                </a:solidFill>
                <a:latin typeface="Arial" panose="020B0604020202020204" pitchFamily="34" charset="0"/>
                <a:cs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r>
              <a:rPr lang="en-US" altLang="zh-CN" sz="800" dirty="0" smtClean="0">
                <a:solidFill>
                  <a:srgbClr val="E56B00"/>
                </a:solidFill>
                <a:latin typeface="Arial" panose="020B0604020202020204" pitchFamily="34" charset="0"/>
                <a:cs typeface="Arial" panose="020B0604020202020204" pitchFamily="34" charset="0"/>
              </a:rPr>
              <a:t>.</a:t>
            </a:r>
            <a:endParaRPr lang="zh-CN" altLang="en-US" sz="800" dirty="0">
              <a:solidFill>
                <a:srgbClr val="E56B00"/>
              </a:solidFill>
              <a:latin typeface="Arial" panose="020B0604020202020204" pitchFamily="34" charset="0"/>
              <a:cs typeface="Arial" panose="020B0604020202020204" pitchFamily="34" charset="0"/>
            </a:endParaRPr>
          </a:p>
        </p:txBody>
      </p:sp>
      <p:sp>
        <p:nvSpPr>
          <p:cNvPr id="11" name="矩形 259"/>
          <p:cNvSpPr>
            <a:spLocks noChangeArrowheads="1"/>
          </p:cNvSpPr>
          <p:nvPr/>
        </p:nvSpPr>
        <p:spPr bwMode="auto">
          <a:xfrm>
            <a:off x="740744" y="5619469"/>
            <a:ext cx="50405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dirty="0">
                <a:solidFill>
                  <a:srgbClr val="E56B00"/>
                </a:solidFill>
                <a:cs typeface="Arial" panose="020B0604020202020204" pitchFamily="34" charset="0"/>
              </a:rPr>
              <a:t>感谢聆听，批评指导</a:t>
            </a:r>
          </a:p>
        </p:txBody>
      </p:sp>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69783" y="0"/>
            <a:ext cx="4064001" cy="7232650"/>
          </a:xfrm>
          <a:prstGeom prst="rect">
            <a:avLst/>
          </a:prstGeom>
        </p:spPr>
      </p:pic>
    </p:spTree>
    <p:extLst>
      <p:ext uri="{BB962C8B-B14F-4D97-AF65-F5344CB8AC3E}">
        <p14:creationId xmlns:p14="http://schemas.microsoft.com/office/powerpoint/2010/main" val="4048786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9"/>
                                        </p:tgtEl>
                                        <p:attrNameLst>
                                          <p:attrName>ppt_y</p:attrName>
                                        </p:attrNameLst>
                                      </p:cBhvr>
                                      <p:tavLst>
                                        <p:tav tm="0">
                                          <p:val>
                                            <p:strVal val="#ppt_y"/>
                                          </p:val>
                                        </p:tav>
                                        <p:tav tm="100000">
                                          <p:val>
                                            <p:strVal val="#ppt_y"/>
                                          </p:val>
                                        </p:tav>
                                      </p:tavLst>
                                    </p:anim>
                                    <p:anim calcmode="lin" valueType="num">
                                      <p:cBhvr>
                                        <p:cTn id="15"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9"/>
                                        </p:tgtEl>
                                      </p:cBhvr>
                                    </p:animEffect>
                                  </p:childTnLst>
                                </p:cTn>
                              </p:par>
                            </p:childTnLst>
                          </p:cTn>
                        </p:par>
                        <p:par>
                          <p:cTn id="18" fill="hold">
                            <p:stCondLst>
                              <p:cond delay="185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9"/>
                                        </p:tgtEl>
                                      </p:cBhvr>
                                    </p:animEffect>
                                    <p:animScale>
                                      <p:cBhvr>
                                        <p:cTn id="21" dur="250" autoRev="1" fill="hold"/>
                                        <p:tgtEl>
                                          <p:spTgt spid="9"/>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par>
                          <p:cTn id="27" fill="hold">
                            <p:stCondLst>
                              <p:cond delay="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1"/>
                                        </p:tgtEl>
                                        <p:attrNameLst>
                                          <p:attrName>ppt_y</p:attrName>
                                        </p:attrNameLst>
                                      </p:cBhvr>
                                      <p:tavLst>
                                        <p:tav tm="0">
                                          <p:val>
                                            <p:strVal val="#ppt_y"/>
                                          </p:val>
                                        </p:tav>
                                        <p:tav tm="100000">
                                          <p:val>
                                            <p:strVal val="#ppt_y"/>
                                          </p:val>
                                        </p:tav>
                                      </p:tavLst>
                                    </p:anim>
                                    <p:anim calcmode="lin" valueType="num">
                                      <p:cBhvr>
                                        <p:cTn id="3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1"/>
                                        </p:tgtEl>
                                      </p:cBhvr>
                                    </p:animEffect>
                                  </p:childTnLst>
                                </p:cTn>
                              </p:par>
                            </p:childTnLst>
                          </p:cTn>
                        </p:par>
                        <p:par>
                          <p:cTn id="35" fill="hold">
                            <p:stCondLst>
                              <p:cond delay="140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11"/>
                                        </p:tgtEl>
                                      </p:cBhvr>
                                    </p:animEffect>
                                    <p:animScale>
                                      <p:cBhvr>
                                        <p:cTn id="38"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1" grpId="0"/>
      <p:bldP spid="11"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SCORM_ENDPOINT" val="&lt;endpoint&gt;&lt;enable&gt;0&lt;/enable&gt;&lt;lrs&gt;http://&lt;/lrs&gt;&lt;auth&gt;0&lt;/auth&gt;&lt;login&gt;&lt;/login&gt;&lt;password&gt;&lt;/password&gt;&lt;key&gt;&lt;/key&gt;&lt;name&gt;&lt;/name&gt;&lt;email&gt;&lt;/email&gt;&lt;/endpoint&gt;&#10;"/>
  <p:tag name="ISPRING_PRESENTATION_TITLE" val="工作汇报"/>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第一PPT，www.1ppt.com">
  <a:themeElements>
    <a:clrScheme name="自定义 176">
      <a:dk1>
        <a:sysClr val="windowText" lastClr="000000"/>
      </a:dk1>
      <a:lt1>
        <a:sysClr val="window" lastClr="FFFFFF"/>
      </a:lt1>
      <a:dk2>
        <a:srgbClr val="44546A"/>
      </a:dk2>
      <a:lt2>
        <a:srgbClr val="E7E6E6"/>
      </a:lt2>
      <a:accent1>
        <a:srgbClr val="E56B00"/>
      </a:accent1>
      <a:accent2>
        <a:srgbClr val="BFBFBF"/>
      </a:accent2>
      <a:accent3>
        <a:srgbClr val="E56B00"/>
      </a:accent3>
      <a:accent4>
        <a:srgbClr val="BFBFBF"/>
      </a:accent4>
      <a:accent5>
        <a:srgbClr val="E56B00"/>
      </a:accent5>
      <a:accent6>
        <a:srgbClr val="BFBFBF"/>
      </a:accent6>
      <a:hlink>
        <a:srgbClr val="E56B00"/>
      </a:hlink>
      <a:folHlink>
        <a:srgbClr val="BFBFB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3221</Words>
  <Application>Microsoft Office PowerPoint</Application>
  <PresentationFormat>自定义</PresentationFormat>
  <Paragraphs>239</Paragraphs>
  <Slides>22</Slides>
  <Notes>22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Gill Sans</vt:lpstr>
      <vt:lpstr>Helvetica Light</vt:lpstr>
      <vt:lpstr>宋体</vt:lpstr>
      <vt:lpstr>微软雅黑</vt:lpstr>
      <vt:lpstr>Arial</vt:lpstr>
      <vt:lpstr>Calibri</vt:lpstr>
      <vt:lpstr>Calibri Light</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工作汇报</dc:title>
  <dc:creator/>
  <cp:keywords>www.1ppt.com</cp:keywords>
  <cp:lastModifiedBy/>
  <cp:revision>1</cp:revision>
  <dcterms:created xsi:type="dcterms:W3CDTF">2016-12-11T11:17:49Z</dcterms:created>
  <dcterms:modified xsi:type="dcterms:W3CDTF">2019-06-06T06:16:39Z</dcterms:modified>
</cp:coreProperties>
</file>