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7" r:id="rId3"/>
    <p:sldId id="258" r:id="rId4"/>
    <p:sldId id="259" r:id="rId5"/>
    <p:sldId id="261" r:id="rId6"/>
    <p:sldId id="262" r:id="rId8"/>
    <p:sldId id="263" r:id="rId9"/>
    <p:sldId id="264" r:id="rId10"/>
    <p:sldId id="265" r:id="rId11"/>
    <p:sldId id="270" r:id="rId12"/>
    <p:sldId id="266" r:id="rId13"/>
    <p:sldId id="267" r:id="rId14"/>
    <p:sldId id="268" r:id="rId15"/>
    <p:sldId id="269"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1DAFF"/>
    <a:srgbClr val="D77C3E"/>
    <a:srgbClr val="E69B10"/>
    <a:srgbClr val="EB6255"/>
    <a:srgbClr val="37C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p:scale>
          <a:sx n="50" d="100"/>
          <a:sy n="50" d="100"/>
        </p:scale>
        <p:origin x="235" y="581"/>
      </p:cViewPr>
      <p:guideLst>
        <p:guide orient="horz" pos="2160"/>
        <p:guide pos="381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B6853-27CA-42E2-A27A-0B1A4C67E86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4B7E33-0562-40D4-B096-4104187E0C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28190A9-31DD-4D51-8D9B-2BDD40615EEC}"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pic>
        <p:nvPicPr>
          <p:cNvPr id="7" name="图片 6" descr="图片包含 LEGO, 事情, 玩具&#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77619"/>
          <a:stretch>
            <a:fillRect/>
          </a:stretch>
        </p:blipFill>
        <p:spPr>
          <a:xfrm>
            <a:off x="0" y="4378376"/>
            <a:ext cx="12192000" cy="3637864"/>
          </a:xfrm>
          <a:prstGeom prst="rect">
            <a:avLst/>
          </a:prstGeom>
        </p:spPr>
      </p:pic>
      <p:grpSp>
        <p:nvGrpSpPr>
          <p:cNvPr id="8" name="组合 7"/>
          <p:cNvGrpSpPr/>
          <p:nvPr userDrawn="1"/>
        </p:nvGrpSpPr>
        <p:grpSpPr>
          <a:xfrm>
            <a:off x="205977" y="163122"/>
            <a:ext cx="4171285" cy="787454"/>
            <a:chOff x="2476737" y="2372922"/>
            <a:chExt cx="4171285" cy="787454"/>
          </a:xfrm>
        </p:grpSpPr>
        <p:sp>
          <p:nvSpPr>
            <p:cNvPr id="9" name="波形 8"/>
            <p:cNvSpPr/>
            <p:nvPr/>
          </p:nvSpPr>
          <p:spPr>
            <a:xfrm>
              <a:off x="2897660" y="2483114"/>
              <a:ext cx="3750362" cy="56707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49432" y="2523411"/>
              <a:ext cx="3598589" cy="486477"/>
            </a:xfrm>
            <a:prstGeom prst="rect">
              <a:avLst/>
            </a:prstGeom>
            <a:noFill/>
          </p:spPr>
          <p:txBody>
            <a:bodyPr wrap="square" rtlCol="0">
              <a:prstTxWarp prst="textWave1">
                <a:avLst/>
              </a:prstTxWarp>
              <a:spAutoFit/>
            </a:bodyPr>
            <a:lstStyle/>
            <a:p>
              <a:r>
                <a:rPr lang="en-US" altLang="zh-CN" sz="2400" dirty="0">
                  <a:solidFill>
                    <a:srgbClr val="EB6255"/>
                  </a:solidFill>
                  <a:latin typeface="方正喵呜体" panose="02010600010101010101" pitchFamily="2" charset="-122"/>
                  <a:ea typeface="方正喵呜体" panose="02010600010101010101" pitchFamily="2" charset="-122"/>
                </a:rPr>
                <a:t>01 </a:t>
              </a:r>
              <a:r>
                <a:rPr lang="zh-CN" altLang="en-US" sz="24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2400" dirty="0">
                <a:solidFill>
                  <a:srgbClr val="EB6255"/>
                </a:solidFill>
                <a:latin typeface="方正喵呜体" panose="02010600010101010101" pitchFamily="2" charset="-122"/>
                <a:ea typeface="方正喵呜体" panose="02010600010101010101" pitchFamily="2" charset="-122"/>
              </a:endParaRPr>
            </a:p>
          </p:txBody>
        </p:sp>
        <p:pic>
          <p:nvPicPr>
            <p:cNvPr id="11" name="图形 10"/>
            <p:cNvPicPr>
              <a:picLocks noChangeAspect="1"/>
            </p:cNvPicPr>
            <p:nvPr/>
          </p:nvPicPr>
          <p:blipFill>
            <a:blip r:embed="rId3"/>
            <a:stretch>
              <a:fillRect/>
            </a:stretch>
          </p:blipFill>
          <p:spPr>
            <a:xfrm>
              <a:off x="2476737" y="2372922"/>
              <a:ext cx="572694" cy="787454"/>
            </a:xfrm>
            <a:prstGeom prst="rect">
              <a:avLst/>
            </a:prstGeom>
          </p:spPr>
        </p:pic>
      </p:grpSp>
      <p:pic>
        <p:nvPicPr>
          <p:cNvPr id="12" name="图片 11" descr="图片包含 LEGO, 事情, 玩具&#10;&#10;已生成极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t="57902" b="21747"/>
          <a:stretch>
            <a:fillRect/>
          </a:stretch>
        </p:blipFill>
        <p:spPr>
          <a:xfrm>
            <a:off x="9485954" y="163122"/>
            <a:ext cx="2706046" cy="734208"/>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pic>
        <p:nvPicPr>
          <p:cNvPr id="7" name="图片 6" descr="图片包含 LEGO, 事情, 玩具&#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77619"/>
          <a:stretch>
            <a:fillRect/>
          </a:stretch>
        </p:blipFill>
        <p:spPr>
          <a:xfrm>
            <a:off x="0" y="4378376"/>
            <a:ext cx="12192000" cy="3637864"/>
          </a:xfrm>
          <a:prstGeom prst="rect">
            <a:avLst/>
          </a:prstGeom>
        </p:spPr>
      </p:pic>
      <p:grpSp>
        <p:nvGrpSpPr>
          <p:cNvPr id="8" name="组合 7"/>
          <p:cNvGrpSpPr/>
          <p:nvPr userDrawn="1"/>
        </p:nvGrpSpPr>
        <p:grpSpPr>
          <a:xfrm>
            <a:off x="205977" y="163122"/>
            <a:ext cx="4171285" cy="787454"/>
            <a:chOff x="2476737" y="2372922"/>
            <a:chExt cx="4171285" cy="787454"/>
          </a:xfrm>
        </p:grpSpPr>
        <p:sp>
          <p:nvSpPr>
            <p:cNvPr id="9" name="波形 8"/>
            <p:cNvSpPr/>
            <p:nvPr/>
          </p:nvSpPr>
          <p:spPr>
            <a:xfrm>
              <a:off x="2897660" y="2483114"/>
              <a:ext cx="3750362" cy="56707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49432" y="2523411"/>
              <a:ext cx="3598589" cy="486477"/>
            </a:xfrm>
            <a:prstGeom prst="rect">
              <a:avLst/>
            </a:prstGeom>
            <a:noFill/>
          </p:spPr>
          <p:txBody>
            <a:bodyPr wrap="square" rtlCol="0">
              <a:prstTxWarp prst="textWave1">
                <a:avLst/>
              </a:prstTxWarp>
              <a:spAutoFit/>
            </a:bodyPr>
            <a:lstStyle/>
            <a:p>
              <a:r>
                <a:rPr lang="en-US" altLang="zh-CN" sz="2400" dirty="0">
                  <a:solidFill>
                    <a:srgbClr val="EB6255"/>
                  </a:solidFill>
                  <a:latin typeface="方正喵呜体" panose="02010600010101010101" pitchFamily="2" charset="-122"/>
                  <a:ea typeface="方正喵呜体" panose="02010600010101010101" pitchFamily="2" charset="-122"/>
                </a:rPr>
                <a:t>02 </a:t>
              </a:r>
              <a:r>
                <a:rPr lang="zh-CN" altLang="en-US" sz="24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2400" dirty="0">
                <a:solidFill>
                  <a:srgbClr val="EB6255"/>
                </a:solidFill>
                <a:latin typeface="方正喵呜体" panose="02010600010101010101" pitchFamily="2" charset="-122"/>
                <a:ea typeface="方正喵呜体" panose="02010600010101010101" pitchFamily="2" charset="-122"/>
              </a:endParaRPr>
            </a:p>
          </p:txBody>
        </p:sp>
        <p:pic>
          <p:nvPicPr>
            <p:cNvPr id="11" name="图形 10"/>
            <p:cNvPicPr>
              <a:picLocks noChangeAspect="1"/>
            </p:cNvPicPr>
            <p:nvPr/>
          </p:nvPicPr>
          <p:blipFill>
            <a:blip r:embed="rId3"/>
            <a:stretch>
              <a:fillRect/>
            </a:stretch>
          </p:blipFill>
          <p:spPr>
            <a:xfrm>
              <a:off x="2476737" y="2372922"/>
              <a:ext cx="572694" cy="787454"/>
            </a:xfrm>
            <a:prstGeom prst="rect">
              <a:avLst/>
            </a:prstGeom>
          </p:spPr>
        </p:pic>
      </p:grpSp>
      <p:pic>
        <p:nvPicPr>
          <p:cNvPr id="12" name="图片 11" descr="图片包含 LEGO, 事情, 玩具&#10;&#10;已生成极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t="57902" b="21747"/>
          <a:stretch>
            <a:fillRect/>
          </a:stretch>
        </p:blipFill>
        <p:spPr>
          <a:xfrm>
            <a:off x="9485954" y="163122"/>
            <a:ext cx="2706046" cy="73420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pic>
        <p:nvPicPr>
          <p:cNvPr id="7" name="图片 6" descr="图片包含 LEGO, 事情, 玩具&#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77619"/>
          <a:stretch>
            <a:fillRect/>
          </a:stretch>
        </p:blipFill>
        <p:spPr>
          <a:xfrm>
            <a:off x="0" y="4378376"/>
            <a:ext cx="12192000" cy="3637864"/>
          </a:xfrm>
          <a:prstGeom prst="rect">
            <a:avLst/>
          </a:prstGeom>
        </p:spPr>
      </p:pic>
      <p:grpSp>
        <p:nvGrpSpPr>
          <p:cNvPr id="8" name="组合 7"/>
          <p:cNvGrpSpPr/>
          <p:nvPr userDrawn="1"/>
        </p:nvGrpSpPr>
        <p:grpSpPr>
          <a:xfrm>
            <a:off x="205977" y="163122"/>
            <a:ext cx="4171285" cy="787454"/>
            <a:chOff x="2476737" y="2372922"/>
            <a:chExt cx="4171285" cy="787454"/>
          </a:xfrm>
        </p:grpSpPr>
        <p:sp>
          <p:nvSpPr>
            <p:cNvPr id="9" name="波形 8"/>
            <p:cNvSpPr/>
            <p:nvPr/>
          </p:nvSpPr>
          <p:spPr>
            <a:xfrm>
              <a:off x="2897660" y="2483114"/>
              <a:ext cx="3750362" cy="56707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49432" y="2523411"/>
              <a:ext cx="3598589" cy="486477"/>
            </a:xfrm>
            <a:prstGeom prst="rect">
              <a:avLst/>
            </a:prstGeom>
            <a:noFill/>
          </p:spPr>
          <p:txBody>
            <a:bodyPr wrap="square" rtlCol="0">
              <a:prstTxWarp prst="textWave1">
                <a:avLst/>
              </a:prstTxWarp>
              <a:spAutoFit/>
            </a:bodyPr>
            <a:lstStyle/>
            <a:p>
              <a:r>
                <a:rPr lang="en-US" altLang="zh-CN" sz="2400" dirty="0">
                  <a:solidFill>
                    <a:srgbClr val="EB6255"/>
                  </a:solidFill>
                  <a:latin typeface="方正喵呜体" panose="02010600010101010101" pitchFamily="2" charset="-122"/>
                  <a:ea typeface="方正喵呜体" panose="02010600010101010101" pitchFamily="2" charset="-122"/>
                </a:rPr>
                <a:t>03 </a:t>
              </a:r>
              <a:r>
                <a:rPr lang="zh-CN" altLang="en-US" sz="24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2400" dirty="0">
                <a:solidFill>
                  <a:srgbClr val="EB6255"/>
                </a:solidFill>
                <a:latin typeface="方正喵呜体" panose="02010600010101010101" pitchFamily="2" charset="-122"/>
                <a:ea typeface="方正喵呜体" panose="02010600010101010101" pitchFamily="2" charset="-122"/>
              </a:endParaRPr>
            </a:p>
          </p:txBody>
        </p:sp>
        <p:pic>
          <p:nvPicPr>
            <p:cNvPr id="11" name="图形 10"/>
            <p:cNvPicPr>
              <a:picLocks noChangeAspect="1"/>
            </p:cNvPicPr>
            <p:nvPr/>
          </p:nvPicPr>
          <p:blipFill>
            <a:blip r:embed="rId3"/>
            <a:stretch>
              <a:fillRect/>
            </a:stretch>
          </p:blipFill>
          <p:spPr>
            <a:xfrm>
              <a:off x="2476737" y="2372922"/>
              <a:ext cx="572694" cy="787454"/>
            </a:xfrm>
            <a:prstGeom prst="rect">
              <a:avLst/>
            </a:prstGeom>
          </p:spPr>
        </p:pic>
      </p:grpSp>
      <p:pic>
        <p:nvPicPr>
          <p:cNvPr id="12" name="图片 11" descr="图片包含 LEGO, 事情, 玩具&#10;&#10;已生成极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t="57902" b="21747"/>
          <a:stretch>
            <a:fillRect/>
          </a:stretch>
        </p:blipFill>
        <p:spPr>
          <a:xfrm>
            <a:off x="9485954" y="163122"/>
            <a:ext cx="2706046" cy="73420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pic>
        <p:nvPicPr>
          <p:cNvPr id="7" name="图片 6" descr="图片包含 LEGO, 事情, 玩具&#10;&#10;已生成极高可信度的说明"/>
          <p:cNvPicPr>
            <a:picLocks noChangeAspect="1"/>
          </p:cNvPicPr>
          <p:nvPr userDrawn="1"/>
        </p:nvPicPr>
        <p:blipFill rotWithShape="1">
          <a:blip r:embed="rId2">
            <a:extLst>
              <a:ext uri="{28A0092B-C50C-407E-A947-70E740481C1C}">
                <a14:useLocalDpi xmlns:a14="http://schemas.microsoft.com/office/drawing/2010/main" val="0"/>
              </a:ext>
            </a:extLst>
          </a:blip>
          <a:srcRect t="77619"/>
          <a:stretch>
            <a:fillRect/>
          </a:stretch>
        </p:blipFill>
        <p:spPr>
          <a:xfrm>
            <a:off x="0" y="4378376"/>
            <a:ext cx="12192000" cy="3637864"/>
          </a:xfrm>
          <a:prstGeom prst="rect">
            <a:avLst/>
          </a:prstGeom>
        </p:spPr>
      </p:pic>
      <p:grpSp>
        <p:nvGrpSpPr>
          <p:cNvPr id="8" name="组合 7"/>
          <p:cNvGrpSpPr/>
          <p:nvPr userDrawn="1"/>
        </p:nvGrpSpPr>
        <p:grpSpPr>
          <a:xfrm>
            <a:off x="205977" y="163122"/>
            <a:ext cx="4171285" cy="787454"/>
            <a:chOff x="2476737" y="2372922"/>
            <a:chExt cx="4171285" cy="787454"/>
          </a:xfrm>
        </p:grpSpPr>
        <p:sp>
          <p:nvSpPr>
            <p:cNvPr id="9" name="波形 8"/>
            <p:cNvSpPr/>
            <p:nvPr/>
          </p:nvSpPr>
          <p:spPr>
            <a:xfrm>
              <a:off x="2897660" y="2483114"/>
              <a:ext cx="3750362" cy="567073"/>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3049432" y="2523411"/>
              <a:ext cx="3598589" cy="486477"/>
            </a:xfrm>
            <a:prstGeom prst="rect">
              <a:avLst/>
            </a:prstGeom>
            <a:noFill/>
          </p:spPr>
          <p:txBody>
            <a:bodyPr wrap="square" rtlCol="0">
              <a:prstTxWarp prst="textWave1">
                <a:avLst/>
              </a:prstTxWarp>
              <a:spAutoFit/>
            </a:bodyPr>
            <a:lstStyle/>
            <a:p>
              <a:r>
                <a:rPr lang="en-US" altLang="zh-CN" sz="2400" dirty="0">
                  <a:solidFill>
                    <a:srgbClr val="EB6255"/>
                  </a:solidFill>
                  <a:latin typeface="方正喵呜体" panose="02010600010101010101" pitchFamily="2" charset="-122"/>
                  <a:ea typeface="方正喵呜体" panose="02010600010101010101" pitchFamily="2" charset="-122"/>
                </a:rPr>
                <a:t>04 </a:t>
              </a:r>
              <a:r>
                <a:rPr lang="zh-CN" altLang="en-US" sz="24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2400" dirty="0">
                <a:solidFill>
                  <a:srgbClr val="EB6255"/>
                </a:solidFill>
                <a:latin typeface="方正喵呜体" panose="02010600010101010101" pitchFamily="2" charset="-122"/>
                <a:ea typeface="方正喵呜体" panose="02010600010101010101" pitchFamily="2" charset="-122"/>
              </a:endParaRPr>
            </a:p>
          </p:txBody>
        </p:sp>
        <p:pic>
          <p:nvPicPr>
            <p:cNvPr id="11" name="图形 10"/>
            <p:cNvPicPr>
              <a:picLocks noChangeAspect="1"/>
            </p:cNvPicPr>
            <p:nvPr/>
          </p:nvPicPr>
          <p:blipFill>
            <a:blip r:embed="rId3"/>
            <a:stretch>
              <a:fillRect/>
            </a:stretch>
          </p:blipFill>
          <p:spPr>
            <a:xfrm>
              <a:off x="2476737" y="2372922"/>
              <a:ext cx="572694" cy="787454"/>
            </a:xfrm>
            <a:prstGeom prst="rect">
              <a:avLst/>
            </a:prstGeom>
          </p:spPr>
        </p:pic>
      </p:grpSp>
      <p:pic>
        <p:nvPicPr>
          <p:cNvPr id="12" name="图片 11" descr="图片包含 LEGO, 事情, 玩具&#10;&#10;已生成极高可信度的说明"/>
          <p:cNvPicPr>
            <a:picLocks noChangeAspect="1"/>
          </p:cNvPicPr>
          <p:nvPr userDrawn="1"/>
        </p:nvPicPr>
        <p:blipFill rotWithShape="1">
          <a:blip r:embed="rId4">
            <a:extLst>
              <a:ext uri="{28A0092B-C50C-407E-A947-70E740481C1C}">
                <a14:useLocalDpi xmlns:a14="http://schemas.microsoft.com/office/drawing/2010/main" val="0"/>
              </a:ext>
            </a:extLst>
          </a:blip>
          <a:srcRect t="57902" b="21747"/>
          <a:stretch>
            <a:fillRect/>
          </a:stretch>
        </p:blipFill>
        <p:spPr>
          <a:xfrm>
            <a:off x="9485954" y="163122"/>
            <a:ext cx="2706046" cy="73420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19D26BA-A911-4F01-8304-59B352C3CD4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5D543AD-6C85-47E9-BAC1-0D78ED234D0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4.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9D26BA-A911-4F01-8304-59B352C3CD4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D543AD-6C85-47E9-BAC1-0D78ED234D07}" type="slidenum">
              <a:rPr lang="zh-CN" altLang="en-US" smtClean="0"/>
            </a:fld>
            <a:endParaRPr lang="zh-CN" altLang="en-US"/>
          </a:p>
        </p:txBody>
      </p:sp>
      <p:pic>
        <p:nvPicPr>
          <p:cNvPr id="7" name="图片 6"/>
          <p:cNvPicPr>
            <a:picLocks noChangeAspect="1"/>
          </p:cNvPicPr>
          <p:nvPr userDrawn="1"/>
        </p:nvPicPr>
        <p:blipFill rotWithShape="1">
          <a:blip r:embed="rId15">
            <a:extLst>
              <a:ext uri="{28A0092B-C50C-407E-A947-70E740481C1C}">
                <a14:useLocalDpi xmlns:a14="http://schemas.microsoft.com/office/drawing/2010/main" val="0"/>
              </a:ext>
            </a:extLst>
          </a:blip>
          <a:srcRect b="57808"/>
          <a:stretch>
            <a:fillRect/>
          </a:stretch>
        </p:blipFill>
        <p:spPr>
          <a:xfrm>
            <a:off x="0" y="-1"/>
            <a:ext cx="12192000" cy="6858001"/>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3.xml"/><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4.xml"/><Relationship Id="rId2" Type="http://schemas.microsoft.com/office/2007/relationships/hdphoto" Target="../media/hdphoto1.wdp"/><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image" Target="../media/image13.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image" Target="../media/image14.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6.xml"/><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6.png"/><Relationship Id="rId2" Type="http://schemas.openxmlformats.org/officeDocument/2006/relationships/image" Target="../media/image1.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833896" y="6280314"/>
            <a:ext cx="1176444" cy="1153517"/>
            <a:chOff x="3225" y="1554"/>
            <a:chExt cx="2924" cy="2867"/>
          </a:xfrm>
        </p:grpSpPr>
        <p:sp>
          <p:nvSpPr>
            <p:cNvPr id="10"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4"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57808"/>
          <a:stretch>
            <a:fillRect/>
          </a:stretch>
        </p:blipFill>
        <p:spPr>
          <a:xfrm>
            <a:off x="0" y="-1"/>
            <a:ext cx="12192000" cy="6858001"/>
          </a:xfrm>
          <a:prstGeom prst="rect">
            <a:avLst/>
          </a:prstGeom>
        </p:spPr>
      </p:pic>
      <p:pic>
        <p:nvPicPr>
          <p:cNvPr id="7" name="图片 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77619"/>
          <a:stretch>
            <a:fillRect/>
          </a:stretch>
        </p:blipFill>
        <p:spPr>
          <a:xfrm>
            <a:off x="0" y="3220136"/>
            <a:ext cx="12192000" cy="3637864"/>
          </a:xfrm>
          <a:prstGeom prst="rect">
            <a:avLst/>
          </a:prstGeom>
        </p:spPr>
      </p:pic>
      <p:pic>
        <p:nvPicPr>
          <p:cNvPr id="4" name="图片 3"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57902" b="21747"/>
          <a:stretch>
            <a:fillRect/>
          </a:stretch>
        </p:blipFill>
        <p:spPr>
          <a:xfrm>
            <a:off x="1772875" y="1363258"/>
            <a:ext cx="8646250" cy="2345911"/>
          </a:xfrm>
          <a:prstGeom prst="rect">
            <a:avLst/>
          </a:prstGeom>
        </p:spPr>
      </p:pic>
      <p:sp>
        <p:nvSpPr>
          <p:cNvPr id="2" name="文本框 1"/>
          <p:cNvSpPr txBox="1"/>
          <p:nvPr/>
        </p:nvSpPr>
        <p:spPr>
          <a:xfrm>
            <a:off x="2951549" y="3611880"/>
            <a:ext cx="6288901" cy="954107"/>
          </a:xfrm>
          <a:prstGeom prst="rect">
            <a:avLst/>
          </a:prstGeom>
          <a:noFill/>
        </p:spPr>
        <p:txBody>
          <a:bodyPr wrap="square" rtlCol="0">
            <a:spAutoFit/>
          </a:bodyPr>
          <a:lstStyle/>
          <a:p>
            <a:r>
              <a:rPr lang="zh-CN" altLang="en-US" sz="2800" dirty="0">
                <a:solidFill>
                  <a:schemeClr val="bg1"/>
                </a:solidFill>
                <a:latin typeface="方正喵呜体" panose="02010600010101010101" pitchFamily="2" charset="-122"/>
                <a:ea typeface="方正喵呜体" panose="02010600010101010101" pitchFamily="2" charset="-122"/>
              </a:rPr>
              <a:t>请插入您的相关文本内容或者其它内容</a:t>
            </a:r>
            <a:endParaRPr lang="zh-CN" altLang="en-US" sz="28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8"/>
                                        </p:tgtEl>
                                      </p:cBhvr>
                                      <p:by x="120000" y="120000"/>
                                    </p:animScale>
                                  </p:childTnLst>
                                </p:cTn>
                              </p:par>
                              <p:par>
                                <p:cTn id="7"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8" dur="3000" fill="hold"/>
                                        <p:tgtEl>
                                          <p:spTgt spid="8"/>
                                        </p:tgtEl>
                                        <p:attrNameLst>
                                          <p:attrName>ppt_x</p:attrName>
                                          <p:attrName>ppt_y</p:attrName>
                                        </p:attrNameLst>
                                      </p:cBhvr>
                                      <p:rCtr x="-14570" y="-39931"/>
                                    </p:animMotion>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par>
                                <p:cTn id="12" presetID="42" presetClass="entr" presetSubtype="0" fill="hold" grpId="0"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781011" y="1113295"/>
            <a:ext cx="4545263" cy="4433117"/>
          </a:xfrm>
          <a:prstGeom prst="rect">
            <a:avLst/>
          </a:prstGeom>
        </p:spPr>
      </p:pic>
      <p:grpSp>
        <p:nvGrpSpPr>
          <p:cNvPr id="17" name="组合 16"/>
          <p:cNvGrpSpPr/>
          <p:nvPr/>
        </p:nvGrpSpPr>
        <p:grpSpPr>
          <a:xfrm>
            <a:off x="6248400" y="1447799"/>
            <a:ext cx="5410200" cy="712470"/>
            <a:chOff x="6248400" y="1447799"/>
            <a:chExt cx="5410200" cy="712470"/>
          </a:xfrm>
        </p:grpSpPr>
        <p:pic>
          <p:nvPicPr>
            <p:cNvPr id="6" name="图形 5"/>
            <p:cNvPicPr>
              <a:picLocks noChangeAspect="1"/>
            </p:cNvPicPr>
            <p:nvPr/>
          </p:nvPicPr>
          <p:blipFill>
            <a:blip r:embed="rId2"/>
            <a:stretch>
              <a:fillRect/>
            </a:stretch>
          </p:blipFill>
          <p:spPr>
            <a:xfrm>
              <a:off x="6248400" y="1447799"/>
              <a:ext cx="518160" cy="712470"/>
            </a:xfrm>
            <a:prstGeom prst="rect">
              <a:avLst/>
            </a:prstGeom>
          </p:spPr>
        </p:pic>
        <p:sp>
          <p:nvSpPr>
            <p:cNvPr id="11" name="文本框 10"/>
            <p:cNvSpPr txBox="1"/>
            <p:nvPr/>
          </p:nvSpPr>
          <p:spPr>
            <a:xfrm>
              <a:off x="7020629" y="1447799"/>
              <a:ext cx="4637971" cy="646331"/>
            </a:xfrm>
            <a:prstGeom prst="rect">
              <a:avLst/>
            </a:prstGeom>
            <a:noFill/>
          </p:spPr>
          <p:txBody>
            <a:bodyPr wrap="square" rtlCol="0">
              <a:spAutoFit/>
            </a:bodyPr>
            <a:lstStyle/>
            <a:p>
              <a:r>
                <a:rPr lang="en-US" altLang="zh-CN" sz="3600" dirty="0">
                  <a:solidFill>
                    <a:schemeClr val="bg1"/>
                  </a:solidFill>
                  <a:latin typeface="方正喵呜体" panose="02010600010101010101" pitchFamily="2" charset="-122"/>
                  <a:ea typeface="方正喵呜体" panose="02010600010101010101" pitchFamily="2" charset="-122"/>
                </a:rPr>
                <a:t>01 </a:t>
              </a:r>
              <a:r>
                <a:rPr lang="zh-CN" altLang="en-US" sz="3600" dirty="0">
                  <a:solidFill>
                    <a:schemeClr val="bg1"/>
                  </a:solidFill>
                  <a:latin typeface="方正喵呜体" panose="02010600010101010101" pitchFamily="2" charset="-122"/>
                  <a:ea typeface="方正喵呜体" panose="02010600010101010101" pitchFamily="2" charset="-122"/>
                </a:rPr>
                <a:t>请插入您标题内容</a:t>
              </a:r>
              <a:endParaRPr lang="zh-CN" altLang="en-US" sz="3600" dirty="0">
                <a:solidFill>
                  <a:schemeClr val="bg1"/>
                </a:solidFill>
                <a:latin typeface="方正喵呜体" panose="02010600010101010101" pitchFamily="2" charset="-122"/>
                <a:ea typeface="方正喵呜体" panose="02010600010101010101" pitchFamily="2" charset="-122"/>
              </a:endParaRPr>
            </a:p>
          </p:txBody>
        </p:sp>
      </p:grpSp>
      <p:grpSp>
        <p:nvGrpSpPr>
          <p:cNvPr id="19" name="组合 18"/>
          <p:cNvGrpSpPr/>
          <p:nvPr/>
        </p:nvGrpSpPr>
        <p:grpSpPr>
          <a:xfrm>
            <a:off x="6248400" y="2711103"/>
            <a:ext cx="5410200" cy="678897"/>
            <a:chOff x="6248400" y="2711103"/>
            <a:chExt cx="5410200" cy="678897"/>
          </a:xfrm>
        </p:grpSpPr>
        <p:pic>
          <p:nvPicPr>
            <p:cNvPr id="7" name="图形 6"/>
            <p:cNvPicPr>
              <a:picLocks noChangeAspect="1"/>
            </p:cNvPicPr>
            <p:nvPr/>
          </p:nvPicPr>
          <p:blipFill>
            <a:blip r:embed="rId3"/>
            <a:stretch>
              <a:fillRect/>
            </a:stretch>
          </p:blipFill>
          <p:spPr>
            <a:xfrm>
              <a:off x="6248400" y="2740395"/>
              <a:ext cx="477651" cy="649605"/>
            </a:xfrm>
            <a:prstGeom prst="rect">
              <a:avLst/>
            </a:prstGeom>
          </p:spPr>
        </p:pic>
        <p:sp>
          <p:nvSpPr>
            <p:cNvPr id="12" name="文本框 11"/>
            <p:cNvSpPr txBox="1"/>
            <p:nvPr/>
          </p:nvSpPr>
          <p:spPr>
            <a:xfrm>
              <a:off x="7020629" y="2711103"/>
              <a:ext cx="4637971" cy="646331"/>
            </a:xfrm>
            <a:prstGeom prst="rect">
              <a:avLst/>
            </a:prstGeom>
            <a:noFill/>
          </p:spPr>
          <p:txBody>
            <a:bodyPr wrap="square" rtlCol="0">
              <a:spAutoFit/>
            </a:bodyPr>
            <a:lstStyle/>
            <a:p>
              <a:r>
                <a:rPr lang="en-US" altLang="zh-CN" sz="3600" dirty="0">
                  <a:solidFill>
                    <a:schemeClr val="bg1"/>
                  </a:solidFill>
                  <a:latin typeface="方正喵呜体" panose="02010600010101010101" pitchFamily="2" charset="-122"/>
                  <a:ea typeface="方正喵呜体" panose="02010600010101010101" pitchFamily="2" charset="-122"/>
                </a:rPr>
                <a:t>02</a:t>
              </a:r>
              <a:r>
                <a:rPr lang="zh-CN" altLang="en-US" sz="3600" dirty="0">
                  <a:solidFill>
                    <a:schemeClr val="bg1"/>
                  </a:solidFill>
                  <a:latin typeface="方正喵呜体" panose="02010600010101010101" pitchFamily="2" charset="-122"/>
                  <a:ea typeface="方正喵呜体" panose="02010600010101010101" pitchFamily="2" charset="-122"/>
                </a:rPr>
                <a:t> 请插入您标题内容</a:t>
              </a:r>
              <a:endParaRPr lang="zh-CN" altLang="en-US" sz="3600" dirty="0">
                <a:solidFill>
                  <a:schemeClr val="bg1"/>
                </a:solidFill>
                <a:latin typeface="方正喵呜体" panose="02010600010101010101" pitchFamily="2" charset="-122"/>
                <a:ea typeface="方正喵呜体" panose="02010600010101010101" pitchFamily="2" charset="-122"/>
              </a:endParaRPr>
            </a:p>
          </p:txBody>
        </p:sp>
      </p:grpSp>
      <p:grpSp>
        <p:nvGrpSpPr>
          <p:cNvPr id="20" name="组合 19"/>
          <p:cNvGrpSpPr/>
          <p:nvPr/>
        </p:nvGrpSpPr>
        <p:grpSpPr>
          <a:xfrm>
            <a:off x="6248188" y="3970126"/>
            <a:ext cx="5410412" cy="661656"/>
            <a:chOff x="6248188" y="3970126"/>
            <a:chExt cx="5410412" cy="661656"/>
          </a:xfrm>
        </p:grpSpPr>
        <p:pic>
          <p:nvPicPr>
            <p:cNvPr id="8" name="图形 7"/>
            <p:cNvPicPr>
              <a:picLocks noChangeAspect="1"/>
            </p:cNvPicPr>
            <p:nvPr/>
          </p:nvPicPr>
          <p:blipFill>
            <a:blip r:embed="rId4"/>
            <a:stretch>
              <a:fillRect/>
            </a:stretch>
          </p:blipFill>
          <p:spPr>
            <a:xfrm>
              <a:off x="6248188" y="3970126"/>
              <a:ext cx="477863" cy="661656"/>
            </a:xfrm>
            <a:prstGeom prst="rect">
              <a:avLst/>
            </a:prstGeom>
          </p:spPr>
        </p:pic>
        <p:sp>
          <p:nvSpPr>
            <p:cNvPr id="13" name="文本框 12"/>
            <p:cNvSpPr txBox="1"/>
            <p:nvPr/>
          </p:nvSpPr>
          <p:spPr>
            <a:xfrm>
              <a:off x="7020629" y="3974407"/>
              <a:ext cx="4637971" cy="646331"/>
            </a:xfrm>
            <a:prstGeom prst="rect">
              <a:avLst/>
            </a:prstGeom>
            <a:noFill/>
          </p:spPr>
          <p:txBody>
            <a:bodyPr wrap="square" rtlCol="0">
              <a:spAutoFit/>
            </a:bodyPr>
            <a:lstStyle/>
            <a:p>
              <a:r>
                <a:rPr lang="en-US" altLang="zh-CN" sz="3600" dirty="0">
                  <a:solidFill>
                    <a:schemeClr val="bg1"/>
                  </a:solidFill>
                  <a:latin typeface="方正喵呜体" panose="02010600010101010101" pitchFamily="2" charset="-122"/>
                  <a:ea typeface="方正喵呜体" panose="02010600010101010101" pitchFamily="2" charset="-122"/>
                </a:rPr>
                <a:t>03 </a:t>
              </a:r>
              <a:r>
                <a:rPr lang="zh-CN" altLang="en-US" sz="3600" dirty="0">
                  <a:solidFill>
                    <a:schemeClr val="bg1"/>
                  </a:solidFill>
                  <a:latin typeface="方正喵呜体" panose="02010600010101010101" pitchFamily="2" charset="-122"/>
                  <a:ea typeface="方正喵呜体" panose="02010600010101010101" pitchFamily="2" charset="-122"/>
                </a:rPr>
                <a:t>请插入您标题内容</a:t>
              </a:r>
              <a:endParaRPr lang="zh-CN" altLang="en-US" sz="3600" dirty="0">
                <a:solidFill>
                  <a:schemeClr val="bg1"/>
                </a:solidFill>
                <a:latin typeface="方正喵呜体" panose="02010600010101010101" pitchFamily="2" charset="-122"/>
                <a:ea typeface="方正喵呜体" panose="02010600010101010101" pitchFamily="2" charset="-122"/>
              </a:endParaRPr>
            </a:p>
          </p:txBody>
        </p:sp>
      </p:grpSp>
      <p:grpSp>
        <p:nvGrpSpPr>
          <p:cNvPr id="21" name="组合 20"/>
          <p:cNvGrpSpPr/>
          <p:nvPr/>
        </p:nvGrpSpPr>
        <p:grpSpPr>
          <a:xfrm>
            <a:off x="6248188" y="5211908"/>
            <a:ext cx="5410412" cy="672133"/>
            <a:chOff x="6248188" y="5211908"/>
            <a:chExt cx="5410412" cy="672133"/>
          </a:xfrm>
        </p:grpSpPr>
        <p:pic>
          <p:nvPicPr>
            <p:cNvPr id="10" name="图形 9"/>
            <p:cNvPicPr>
              <a:picLocks noChangeAspect="1"/>
            </p:cNvPicPr>
            <p:nvPr/>
          </p:nvPicPr>
          <p:blipFill>
            <a:blip r:embed="rId5"/>
            <a:stretch>
              <a:fillRect/>
            </a:stretch>
          </p:blipFill>
          <p:spPr>
            <a:xfrm>
              <a:off x="6248188" y="5211908"/>
              <a:ext cx="477863" cy="669008"/>
            </a:xfrm>
            <a:prstGeom prst="rect">
              <a:avLst/>
            </a:prstGeom>
          </p:spPr>
        </p:pic>
        <p:sp>
          <p:nvSpPr>
            <p:cNvPr id="14" name="文本框 13"/>
            <p:cNvSpPr txBox="1"/>
            <p:nvPr/>
          </p:nvSpPr>
          <p:spPr>
            <a:xfrm>
              <a:off x="7020629" y="5237710"/>
              <a:ext cx="4637971" cy="646331"/>
            </a:xfrm>
            <a:prstGeom prst="rect">
              <a:avLst/>
            </a:prstGeom>
            <a:noFill/>
          </p:spPr>
          <p:txBody>
            <a:bodyPr wrap="square" rtlCol="0">
              <a:spAutoFit/>
            </a:bodyPr>
            <a:lstStyle/>
            <a:p>
              <a:r>
                <a:rPr lang="en-US" altLang="zh-CN" sz="3600" dirty="0">
                  <a:solidFill>
                    <a:schemeClr val="bg1"/>
                  </a:solidFill>
                  <a:latin typeface="方正喵呜体" panose="02010600010101010101" pitchFamily="2" charset="-122"/>
                  <a:ea typeface="方正喵呜体" panose="02010600010101010101" pitchFamily="2" charset="-122"/>
                </a:rPr>
                <a:t>04 </a:t>
              </a:r>
              <a:r>
                <a:rPr lang="zh-CN" altLang="en-US" sz="3600" dirty="0">
                  <a:solidFill>
                    <a:schemeClr val="bg1"/>
                  </a:solidFill>
                  <a:latin typeface="方正喵呜体" panose="02010600010101010101" pitchFamily="2" charset="-122"/>
                  <a:ea typeface="方正喵呜体" panose="02010600010101010101" pitchFamily="2" charset="-122"/>
                </a:rPr>
                <a:t>请插入您标题内容</a:t>
              </a:r>
              <a:endParaRPr lang="zh-CN" altLang="en-US" sz="3600" dirty="0">
                <a:solidFill>
                  <a:schemeClr val="bg1"/>
                </a:solidFill>
                <a:latin typeface="方正喵呜体" panose="02010600010101010101" pitchFamily="2" charset="-122"/>
                <a:ea typeface="方正喵呜体" panose="02010600010101010101" pitchFamily="2" charset="-122"/>
              </a:endParaRPr>
            </a:p>
          </p:txBody>
        </p:sp>
      </p:grpSp>
      <p:pic>
        <p:nvPicPr>
          <p:cNvPr id="15" name="图片 14" descr="图片包含 LEGO, 事情, 玩具&#10;&#10;已生成极高可信度的说明"/>
          <p:cNvPicPr>
            <a:picLocks noChangeAspect="1"/>
          </p:cNvPicPr>
          <p:nvPr/>
        </p:nvPicPr>
        <p:blipFill rotWithShape="1">
          <a:blip r:embed="rId6">
            <a:extLst>
              <a:ext uri="{28A0092B-C50C-407E-A947-70E740481C1C}">
                <a14:useLocalDpi xmlns:a14="http://schemas.microsoft.com/office/drawing/2010/main" val="0"/>
              </a:ext>
            </a:extLst>
          </a:blip>
          <a:srcRect t="57902" b="21747"/>
          <a:stretch>
            <a:fillRect/>
          </a:stretch>
        </p:blipFill>
        <p:spPr>
          <a:xfrm>
            <a:off x="1445012" y="5604871"/>
            <a:ext cx="3103925" cy="842161"/>
          </a:xfrm>
          <a:prstGeom prst="rect">
            <a:avLst/>
          </a:prstGeom>
        </p:spPr>
      </p:pic>
      <p:sp>
        <p:nvSpPr>
          <p:cNvPr id="16" name="文本框 15"/>
          <p:cNvSpPr txBox="1"/>
          <p:nvPr/>
        </p:nvSpPr>
        <p:spPr>
          <a:xfrm>
            <a:off x="1727762" y="2600967"/>
            <a:ext cx="2651760" cy="1200329"/>
          </a:xfrm>
          <a:prstGeom prst="rect">
            <a:avLst/>
          </a:prstGeom>
          <a:noFill/>
        </p:spPr>
        <p:txBody>
          <a:bodyPr wrap="square" rtlCol="0">
            <a:spAutoFit/>
          </a:bodyPr>
          <a:lstStyle/>
          <a:p>
            <a:pPr algn="dist"/>
            <a:r>
              <a:rPr lang="zh-CN" altLang="en-US" sz="7200" dirty="0">
                <a:solidFill>
                  <a:schemeClr val="bg1"/>
                </a:solidFill>
                <a:effectLst>
                  <a:outerShdw blurRad="38100" dist="38100" dir="2700000" algn="tl">
                    <a:srgbClr val="000000">
                      <a:alpha val="43137"/>
                    </a:srgbClr>
                  </a:outerShdw>
                </a:effectLst>
                <a:latin typeface="造字工房坚黑（非商用）常规体" pitchFamily="2" charset="-122"/>
                <a:ea typeface="造字工房坚黑（非商用）常规体" pitchFamily="2" charset="-122"/>
              </a:rPr>
              <a:t>目录</a:t>
            </a:r>
            <a:endParaRPr lang="zh-CN" altLang="en-US" sz="7200" dirty="0">
              <a:solidFill>
                <a:schemeClr val="bg1"/>
              </a:solidFill>
              <a:effectLst>
                <a:outerShdw blurRad="38100" dist="38100" dir="2700000" algn="tl">
                  <a:srgbClr val="000000">
                    <a:alpha val="43137"/>
                  </a:srgbClr>
                </a:outerShdw>
              </a:effectLst>
              <a:latin typeface="造字工房坚黑（非商用）常规体" pitchFamily="2" charset="-122"/>
              <a:ea typeface="造字工房坚黑（非商用）常规体"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par>
                                <p:cTn id="8" presetID="10" presetClass="entr" presetSubtype="0" fill="hold" nodeType="withEffect">
                                  <p:stCondLst>
                                    <p:cond delay="0"/>
                                  </p:stCondLst>
                                  <p:iterate type="lt">
                                    <p:tmPct val="100000"/>
                                  </p:iterate>
                                  <p:childTnLst>
                                    <p:set>
                                      <p:cBhvr>
                                        <p:cTn id="9" dur="1" fill="hold">
                                          <p:stCondLst>
                                            <p:cond delay="0"/>
                                          </p:stCondLst>
                                        </p:cTn>
                                        <p:tgtEl>
                                          <p:spTgt spid="16">
                                            <p:txEl>
                                              <p:pRg st="0" end="0"/>
                                            </p:txEl>
                                          </p:spTgt>
                                        </p:tgtEl>
                                        <p:attrNameLst>
                                          <p:attrName>style.visibility</p:attrName>
                                        </p:attrNameLst>
                                      </p:cBhvr>
                                      <p:to>
                                        <p:strVal val="visible"/>
                                      </p:to>
                                    </p:set>
                                    <p:animEffect transition="in" filter="fade">
                                      <p:cBhvr>
                                        <p:cTn id="10"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4"/>
          <p:cNvGrpSpPr>
            <a:grpSpLocks noChangeAspect="1"/>
          </p:cNvGrpSpPr>
          <p:nvPr/>
        </p:nvGrpSpPr>
        <p:grpSpPr bwMode="auto">
          <a:xfrm>
            <a:off x="4833896" y="6280314"/>
            <a:ext cx="1176444" cy="1153517"/>
            <a:chOff x="3225" y="1554"/>
            <a:chExt cx="2924" cy="2867"/>
          </a:xfrm>
        </p:grpSpPr>
        <p:sp>
          <p:nvSpPr>
            <p:cNvPr id="112"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26"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2080955" y="2189021"/>
            <a:ext cx="7915375" cy="1824082"/>
            <a:chOff x="2080955" y="2189021"/>
            <a:chExt cx="7915375" cy="1824082"/>
          </a:xfrm>
        </p:grpSpPr>
        <p:sp>
          <p:nvSpPr>
            <p:cNvPr id="108" name="波形 107"/>
            <p:cNvSpPr/>
            <p:nvPr/>
          </p:nvSpPr>
          <p:spPr>
            <a:xfrm>
              <a:off x="2897659" y="2483114"/>
              <a:ext cx="7098671" cy="914400"/>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3445672" y="2500562"/>
              <a:ext cx="6147088" cy="830997"/>
            </a:xfrm>
            <a:prstGeom prst="rect">
              <a:avLst/>
            </a:prstGeom>
            <a:noFill/>
          </p:spPr>
          <p:txBody>
            <a:bodyPr wrap="square" rtlCol="0">
              <a:prstTxWarp prst="textWave1">
                <a:avLst/>
              </a:prstTxWarp>
              <a:spAutoFit/>
            </a:bodyPr>
            <a:lstStyle/>
            <a:p>
              <a:r>
                <a:rPr lang="en-US" altLang="zh-CN" sz="4800" dirty="0">
                  <a:solidFill>
                    <a:srgbClr val="EB6255"/>
                  </a:solidFill>
                  <a:latin typeface="方正喵呜体" panose="02010600010101010101" pitchFamily="2" charset="-122"/>
                  <a:ea typeface="方正喵呜体" panose="02010600010101010101" pitchFamily="2" charset="-122"/>
                </a:rPr>
                <a:t>01 </a:t>
              </a:r>
              <a:r>
                <a:rPr lang="zh-CN" altLang="en-US" sz="48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4800" dirty="0">
                <a:solidFill>
                  <a:srgbClr val="EB6255"/>
                </a:solidFill>
                <a:latin typeface="方正喵呜体" panose="02010600010101010101" pitchFamily="2" charset="-122"/>
                <a:ea typeface="方正喵呜体" panose="02010600010101010101" pitchFamily="2" charset="-122"/>
              </a:endParaRPr>
            </a:p>
          </p:txBody>
        </p:sp>
        <p:pic>
          <p:nvPicPr>
            <p:cNvPr id="106" name="图形 105"/>
            <p:cNvPicPr>
              <a:picLocks noChangeAspect="1"/>
            </p:cNvPicPr>
            <p:nvPr/>
          </p:nvPicPr>
          <p:blipFill>
            <a:blip r:embed="rId1"/>
            <a:stretch>
              <a:fillRect/>
            </a:stretch>
          </p:blipFill>
          <p:spPr>
            <a:xfrm>
              <a:off x="2080955" y="2189021"/>
              <a:ext cx="1326605" cy="1824082"/>
            </a:xfrm>
            <a:prstGeom prst="rect">
              <a:avLst/>
            </a:prstGeom>
          </p:spPr>
        </p:pic>
      </p:grpSp>
      <p:grpSp>
        <p:nvGrpSpPr>
          <p:cNvPr id="105" name="组合 104"/>
          <p:cNvGrpSpPr/>
          <p:nvPr/>
        </p:nvGrpSpPr>
        <p:grpSpPr>
          <a:xfrm>
            <a:off x="1453805" y="1137961"/>
            <a:ext cx="8862271" cy="5720039"/>
            <a:chOff x="1240445" y="1137961"/>
            <a:chExt cx="8862271" cy="5720039"/>
          </a:xfrm>
        </p:grpSpPr>
        <p:sp>
          <p:nvSpPr>
            <p:cNvPr id="13" name="Freeform 7"/>
            <p:cNvSpPr/>
            <p:nvPr/>
          </p:nvSpPr>
          <p:spPr bwMode="auto">
            <a:xfrm>
              <a:off x="4997732" y="1137961"/>
              <a:ext cx="391339" cy="178082"/>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8 w 130"/>
                <a:gd name="T19" fmla="*/ 32 h 60"/>
                <a:gd name="T20" fmla="*/ 54 w 130"/>
                <a:gd name="T21" fmla="*/ 53 h 60"/>
                <a:gd name="T22" fmla="*/ 65 w 130"/>
                <a:gd name="T23" fmla="*/ 60 h 60"/>
                <a:gd name="T24" fmla="*/ 76 w 130"/>
                <a:gd name="T25" fmla="*/ 53 h 60"/>
                <a:gd name="T26" fmla="*/ 93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1"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40" y="5"/>
                    <a:pt x="26" y="0"/>
                    <a:pt x="11" y="0"/>
                  </a:cubicBezTo>
                  <a:cubicBezTo>
                    <a:pt x="5" y="0"/>
                    <a:pt x="0" y="5"/>
                    <a:pt x="0" y="12"/>
                  </a:cubicBezTo>
                  <a:cubicBezTo>
                    <a:pt x="0" y="18"/>
                    <a:pt x="5" y="23"/>
                    <a:pt x="11" y="23"/>
                  </a:cubicBezTo>
                  <a:cubicBezTo>
                    <a:pt x="21" y="23"/>
                    <a:pt x="30" y="26"/>
                    <a:pt x="38" y="32"/>
                  </a:cubicBezTo>
                  <a:cubicBezTo>
                    <a:pt x="45" y="37"/>
                    <a:pt x="51" y="44"/>
                    <a:pt x="54" y="53"/>
                  </a:cubicBezTo>
                  <a:cubicBezTo>
                    <a:pt x="56" y="57"/>
                    <a:pt x="60" y="60"/>
                    <a:pt x="65" y="60"/>
                  </a:cubicBezTo>
                  <a:cubicBezTo>
                    <a:pt x="70" y="60"/>
                    <a:pt x="74" y="57"/>
                    <a:pt x="76" y="53"/>
                  </a:cubicBezTo>
                  <a:cubicBezTo>
                    <a:pt x="79" y="44"/>
                    <a:pt x="85" y="37"/>
                    <a:pt x="93"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p:nvPr/>
          </p:nvSpPr>
          <p:spPr bwMode="auto">
            <a:xfrm>
              <a:off x="7312784" y="3656942"/>
              <a:ext cx="391339" cy="180279"/>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7 w 130"/>
                <a:gd name="T19" fmla="*/ 32 h 60"/>
                <a:gd name="T20" fmla="*/ 54 w 130"/>
                <a:gd name="T21" fmla="*/ 53 h 60"/>
                <a:gd name="T22" fmla="*/ 65 w 130"/>
                <a:gd name="T23" fmla="*/ 60 h 60"/>
                <a:gd name="T24" fmla="*/ 76 w 130"/>
                <a:gd name="T25" fmla="*/ 53 h 60"/>
                <a:gd name="T26" fmla="*/ 92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0"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39" y="5"/>
                    <a:pt x="26" y="0"/>
                    <a:pt x="11" y="0"/>
                  </a:cubicBezTo>
                  <a:cubicBezTo>
                    <a:pt x="5" y="0"/>
                    <a:pt x="0" y="5"/>
                    <a:pt x="0" y="12"/>
                  </a:cubicBezTo>
                  <a:cubicBezTo>
                    <a:pt x="0" y="18"/>
                    <a:pt x="5" y="23"/>
                    <a:pt x="11" y="23"/>
                  </a:cubicBezTo>
                  <a:cubicBezTo>
                    <a:pt x="21" y="23"/>
                    <a:pt x="30" y="26"/>
                    <a:pt x="37" y="32"/>
                  </a:cubicBezTo>
                  <a:cubicBezTo>
                    <a:pt x="45" y="37"/>
                    <a:pt x="51" y="44"/>
                    <a:pt x="54" y="53"/>
                  </a:cubicBezTo>
                  <a:cubicBezTo>
                    <a:pt x="56" y="57"/>
                    <a:pt x="60" y="60"/>
                    <a:pt x="65" y="60"/>
                  </a:cubicBezTo>
                  <a:cubicBezTo>
                    <a:pt x="70" y="60"/>
                    <a:pt x="74" y="57"/>
                    <a:pt x="76" y="53"/>
                  </a:cubicBezTo>
                  <a:cubicBezTo>
                    <a:pt x="79" y="44"/>
                    <a:pt x="85" y="37"/>
                    <a:pt x="92"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p:nvPr/>
          </p:nvSpPr>
          <p:spPr bwMode="auto">
            <a:xfrm>
              <a:off x="1240445" y="3368934"/>
              <a:ext cx="857427" cy="395736"/>
            </a:xfrm>
            <a:custGeom>
              <a:avLst/>
              <a:gdLst>
                <a:gd name="T0" fmla="*/ 286 w 286"/>
                <a:gd name="T1" fmla="*/ 132 h 132"/>
                <a:gd name="T2" fmla="*/ 271 w 286"/>
                <a:gd name="T3" fmla="*/ 98 h 132"/>
                <a:gd name="T4" fmla="*/ 233 w 286"/>
                <a:gd name="T5" fmla="*/ 82 h 132"/>
                <a:gd name="T6" fmla="*/ 200 w 286"/>
                <a:gd name="T7" fmla="*/ 93 h 132"/>
                <a:gd name="T8" fmla="*/ 155 w 286"/>
                <a:gd name="T9" fmla="*/ 70 h 132"/>
                <a:gd name="T10" fmla="*/ 157 w 286"/>
                <a:gd name="T11" fmla="*/ 54 h 132"/>
                <a:gd name="T12" fmla="*/ 142 w 286"/>
                <a:gd name="T13" fmla="*/ 16 h 132"/>
                <a:gd name="T14" fmla="*/ 104 w 286"/>
                <a:gd name="T15" fmla="*/ 0 h 132"/>
                <a:gd name="T16" fmla="*/ 90 w 286"/>
                <a:gd name="T17" fmla="*/ 2 h 132"/>
                <a:gd name="T18" fmla="*/ 66 w 286"/>
                <a:gd name="T19" fmla="*/ 15 h 132"/>
                <a:gd name="T20" fmla="*/ 56 w 286"/>
                <a:gd name="T21" fmla="*/ 28 h 132"/>
                <a:gd name="T22" fmla="*/ 49 w 286"/>
                <a:gd name="T23" fmla="*/ 55 h 132"/>
                <a:gd name="T24" fmla="*/ 52 w 286"/>
                <a:gd name="T25" fmla="*/ 74 h 132"/>
                <a:gd name="T26" fmla="*/ 47 w 286"/>
                <a:gd name="T27" fmla="*/ 74 h 132"/>
                <a:gd name="T28" fmla="*/ 5 w 286"/>
                <a:gd name="T29" fmla="*/ 129 h 132"/>
                <a:gd name="T30" fmla="*/ 286 w 286"/>
                <a:gd name="T3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32">
                  <a:moveTo>
                    <a:pt x="286" y="132"/>
                  </a:moveTo>
                  <a:cubicBezTo>
                    <a:pt x="286" y="119"/>
                    <a:pt x="280" y="107"/>
                    <a:pt x="271" y="98"/>
                  </a:cubicBezTo>
                  <a:cubicBezTo>
                    <a:pt x="261" y="88"/>
                    <a:pt x="248" y="82"/>
                    <a:pt x="233" y="82"/>
                  </a:cubicBezTo>
                  <a:cubicBezTo>
                    <a:pt x="221" y="82"/>
                    <a:pt x="209" y="86"/>
                    <a:pt x="200" y="93"/>
                  </a:cubicBezTo>
                  <a:cubicBezTo>
                    <a:pt x="193" y="76"/>
                    <a:pt x="174" y="67"/>
                    <a:pt x="155" y="70"/>
                  </a:cubicBezTo>
                  <a:cubicBezTo>
                    <a:pt x="156" y="65"/>
                    <a:pt x="157" y="60"/>
                    <a:pt x="157" y="54"/>
                  </a:cubicBezTo>
                  <a:cubicBezTo>
                    <a:pt x="158" y="40"/>
                    <a:pt x="152" y="26"/>
                    <a:pt x="142" y="16"/>
                  </a:cubicBezTo>
                  <a:cubicBezTo>
                    <a:pt x="132" y="6"/>
                    <a:pt x="119" y="0"/>
                    <a:pt x="104" y="0"/>
                  </a:cubicBezTo>
                  <a:cubicBezTo>
                    <a:pt x="100" y="1"/>
                    <a:pt x="95" y="1"/>
                    <a:pt x="90" y="2"/>
                  </a:cubicBezTo>
                  <a:cubicBezTo>
                    <a:pt x="81" y="4"/>
                    <a:pt x="73" y="9"/>
                    <a:pt x="66" y="15"/>
                  </a:cubicBezTo>
                  <a:cubicBezTo>
                    <a:pt x="63" y="19"/>
                    <a:pt x="59" y="23"/>
                    <a:pt x="56" y="28"/>
                  </a:cubicBezTo>
                  <a:cubicBezTo>
                    <a:pt x="51" y="36"/>
                    <a:pt x="49" y="45"/>
                    <a:pt x="49" y="55"/>
                  </a:cubicBezTo>
                  <a:cubicBezTo>
                    <a:pt x="49" y="61"/>
                    <a:pt x="50" y="68"/>
                    <a:pt x="52" y="74"/>
                  </a:cubicBezTo>
                  <a:cubicBezTo>
                    <a:pt x="51" y="74"/>
                    <a:pt x="49" y="74"/>
                    <a:pt x="47" y="74"/>
                  </a:cubicBezTo>
                  <a:cubicBezTo>
                    <a:pt x="14" y="73"/>
                    <a:pt x="0" y="104"/>
                    <a:pt x="5" y="129"/>
                  </a:cubicBezTo>
                  <a:lnTo>
                    <a:pt x="286" y="13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p:nvPr/>
          </p:nvSpPr>
          <p:spPr bwMode="auto">
            <a:xfrm>
              <a:off x="9682797" y="2189021"/>
              <a:ext cx="419919" cy="197868"/>
            </a:xfrm>
            <a:custGeom>
              <a:avLst/>
              <a:gdLst>
                <a:gd name="T0" fmla="*/ 140 w 140"/>
                <a:gd name="T1" fmla="*/ 66 h 66"/>
                <a:gd name="T2" fmla="*/ 130 w 140"/>
                <a:gd name="T3" fmla="*/ 43 h 66"/>
                <a:gd name="T4" fmla="*/ 118 w 140"/>
                <a:gd name="T5" fmla="*/ 35 h 66"/>
                <a:gd name="T6" fmla="*/ 113 w 140"/>
                <a:gd name="T7" fmla="*/ 19 h 66"/>
                <a:gd name="T8" fmla="*/ 107 w 140"/>
                <a:gd name="T9" fmla="*/ 11 h 66"/>
                <a:gd name="T10" fmla="*/ 91 w 140"/>
                <a:gd name="T11" fmla="*/ 2 h 66"/>
                <a:gd name="T12" fmla="*/ 89 w 140"/>
                <a:gd name="T13" fmla="*/ 1 h 66"/>
                <a:gd name="T14" fmla="*/ 79 w 140"/>
                <a:gd name="T15" fmla="*/ 0 h 66"/>
                <a:gd name="T16" fmla="*/ 60 w 140"/>
                <a:gd name="T17" fmla="*/ 5 h 66"/>
                <a:gd name="T18" fmla="*/ 42 w 140"/>
                <a:gd name="T19" fmla="*/ 36 h 66"/>
                <a:gd name="T20" fmla="*/ 35 w 140"/>
                <a:gd name="T21" fmla="*/ 35 h 66"/>
                <a:gd name="T22" fmla="*/ 0 w 140"/>
                <a:gd name="T23" fmla="*/ 66 h 66"/>
                <a:gd name="T24" fmla="*/ 140 w 140"/>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66">
                  <a:moveTo>
                    <a:pt x="140" y="66"/>
                  </a:moveTo>
                  <a:cubicBezTo>
                    <a:pt x="139" y="58"/>
                    <a:pt x="136" y="49"/>
                    <a:pt x="130" y="43"/>
                  </a:cubicBezTo>
                  <a:cubicBezTo>
                    <a:pt x="126" y="40"/>
                    <a:pt x="122" y="37"/>
                    <a:pt x="118" y="35"/>
                  </a:cubicBezTo>
                  <a:cubicBezTo>
                    <a:pt x="117" y="29"/>
                    <a:pt x="116" y="24"/>
                    <a:pt x="113" y="19"/>
                  </a:cubicBezTo>
                  <a:cubicBezTo>
                    <a:pt x="111" y="16"/>
                    <a:pt x="109" y="14"/>
                    <a:pt x="107" y="11"/>
                  </a:cubicBezTo>
                  <a:cubicBezTo>
                    <a:pt x="103" y="7"/>
                    <a:pt x="97" y="4"/>
                    <a:pt x="91" y="2"/>
                  </a:cubicBezTo>
                  <a:cubicBezTo>
                    <a:pt x="90" y="2"/>
                    <a:pt x="90" y="1"/>
                    <a:pt x="89" y="1"/>
                  </a:cubicBezTo>
                  <a:cubicBezTo>
                    <a:pt x="86" y="1"/>
                    <a:pt x="82" y="0"/>
                    <a:pt x="79" y="0"/>
                  </a:cubicBezTo>
                  <a:cubicBezTo>
                    <a:pt x="72" y="0"/>
                    <a:pt x="66" y="2"/>
                    <a:pt x="60" y="5"/>
                  </a:cubicBezTo>
                  <a:cubicBezTo>
                    <a:pt x="49" y="11"/>
                    <a:pt x="42" y="23"/>
                    <a:pt x="42" y="36"/>
                  </a:cubicBezTo>
                  <a:cubicBezTo>
                    <a:pt x="40" y="36"/>
                    <a:pt x="37" y="35"/>
                    <a:pt x="35" y="35"/>
                  </a:cubicBezTo>
                  <a:cubicBezTo>
                    <a:pt x="17" y="35"/>
                    <a:pt x="2" y="49"/>
                    <a:pt x="0" y="66"/>
                  </a:cubicBezTo>
                  <a:lnTo>
                    <a:pt x="140" y="66"/>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8209783" y="3707508"/>
              <a:ext cx="1070684" cy="305595"/>
            </a:xfrm>
            <a:custGeom>
              <a:avLst/>
              <a:gdLst>
                <a:gd name="T0" fmla="*/ 357 w 357"/>
                <a:gd name="T1" fmla="*/ 102 h 102"/>
                <a:gd name="T2" fmla="*/ 310 w 357"/>
                <a:gd name="T3" fmla="*/ 69 h 102"/>
                <a:gd name="T4" fmla="*/ 282 w 357"/>
                <a:gd name="T5" fmla="*/ 72 h 102"/>
                <a:gd name="T6" fmla="*/ 275 w 357"/>
                <a:gd name="T7" fmla="*/ 73 h 102"/>
                <a:gd name="T8" fmla="*/ 273 w 357"/>
                <a:gd name="T9" fmla="*/ 73 h 102"/>
                <a:gd name="T10" fmla="*/ 231 w 357"/>
                <a:gd name="T11" fmla="*/ 52 h 102"/>
                <a:gd name="T12" fmla="*/ 204 w 357"/>
                <a:gd name="T13" fmla="*/ 60 h 102"/>
                <a:gd name="T14" fmla="*/ 171 w 357"/>
                <a:gd name="T15" fmla="*/ 35 h 102"/>
                <a:gd name="T16" fmla="*/ 148 w 357"/>
                <a:gd name="T17" fmla="*/ 34 h 102"/>
                <a:gd name="T18" fmla="*/ 136 w 357"/>
                <a:gd name="T19" fmla="*/ 15 h 102"/>
                <a:gd name="T20" fmla="*/ 99 w 357"/>
                <a:gd name="T21" fmla="*/ 0 h 102"/>
                <a:gd name="T22" fmla="*/ 62 w 357"/>
                <a:gd name="T23" fmla="*/ 15 h 102"/>
                <a:gd name="T24" fmla="*/ 46 w 357"/>
                <a:gd name="T25" fmla="*/ 53 h 102"/>
                <a:gd name="T26" fmla="*/ 46 w 357"/>
                <a:gd name="T27" fmla="*/ 56 h 102"/>
                <a:gd name="T28" fmla="*/ 46 w 357"/>
                <a:gd name="T29" fmla="*/ 56 h 102"/>
                <a:gd name="T30" fmla="*/ 0 w 357"/>
                <a:gd name="T31" fmla="*/ 101 h 102"/>
                <a:gd name="T32" fmla="*/ 0 w 357"/>
                <a:gd name="T33" fmla="*/ 102 h 102"/>
                <a:gd name="T34" fmla="*/ 357 w 357"/>
                <a:gd name="T3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7" h="102">
                  <a:moveTo>
                    <a:pt x="357" y="102"/>
                  </a:moveTo>
                  <a:cubicBezTo>
                    <a:pt x="349" y="84"/>
                    <a:pt x="332" y="69"/>
                    <a:pt x="310" y="69"/>
                  </a:cubicBezTo>
                  <a:cubicBezTo>
                    <a:pt x="301" y="69"/>
                    <a:pt x="291" y="70"/>
                    <a:pt x="282" y="72"/>
                  </a:cubicBezTo>
                  <a:cubicBezTo>
                    <a:pt x="280" y="73"/>
                    <a:pt x="277" y="73"/>
                    <a:pt x="275" y="73"/>
                  </a:cubicBezTo>
                  <a:cubicBezTo>
                    <a:pt x="276" y="73"/>
                    <a:pt x="275" y="73"/>
                    <a:pt x="273" y="73"/>
                  </a:cubicBezTo>
                  <a:cubicBezTo>
                    <a:pt x="263" y="61"/>
                    <a:pt x="248" y="52"/>
                    <a:pt x="231" y="52"/>
                  </a:cubicBezTo>
                  <a:cubicBezTo>
                    <a:pt x="221" y="52"/>
                    <a:pt x="212" y="55"/>
                    <a:pt x="204" y="60"/>
                  </a:cubicBezTo>
                  <a:cubicBezTo>
                    <a:pt x="197" y="48"/>
                    <a:pt x="185" y="39"/>
                    <a:pt x="171" y="35"/>
                  </a:cubicBezTo>
                  <a:cubicBezTo>
                    <a:pt x="164" y="33"/>
                    <a:pt x="155" y="32"/>
                    <a:pt x="148" y="34"/>
                  </a:cubicBezTo>
                  <a:cubicBezTo>
                    <a:pt x="145" y="27"/>
                    <a:pt x="141" y="21"/>
                    <a:pt x="136" y="15"/>
                  </a:cubicBezTo>
                  <a:cubicBezTo>
                    <a:pt x="126" y="6"/>
                    <a:pt x="113" y="0"/>
                    <a:pt x="99" y="0"/>
                  </a:cubicBezTo>
                  <a:cubicBezTo>
                    <a:pt x="85" y="0"/>
                    <a:pt x="71" y="6"/>
                    <a:pt x="62" y="15"/>
                  </a:cubicBezTo>
                  <a:cubicBezTo>
                    <a:pt x="52" y="25"/>
                    <a:pt x="46" y="39"/>
                    <a:pt x="46" y="53"/>
                  </a:cubicBezTo>
                  <a:cubicBezTo>
                    <a:pt x="46" y="54"/>
                    <a:pt x="46" y="55"/>
                    <a:pt x="46" y="56"/>
                  </a:cubicBezTo>
                  <a:cubicBezTo>
                    <a:pt x="46" y="56"/>
                    <a:pt x="46" y="56"/>
                    <a:pt x="46" y="56"/>
                  </a:cubicBezTo>
                  <a:cubicBezTo>
                    <a:pt x="21" y="56"/>
                    <a:pt x="0" y="76"/>
                    <a:pt x="0" y="101"/>
                  </a:cubicBezTo>
                  <a:cubicBezTo>
                    <a:pt x="0" y="102"/>
                    <a:pt x="0" y="102"/>
                    <a:pt x="0" y="102"/>
                  </a:cubicBezTo>
                  <a:lnTo>
                    <a:pt x="357" y="10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2566159" y="3775662"/>
              <a:ext cx="404529" cy="404529"/>
            </a:xfrm>
            <a:custGeom>
              <a:avLst/>
              <a:gdLst>
                <a:gd name="T0" fmla="*/ 91 w 184"/>
                <a:gd name="T1" fmla="*/ 0 h 184"/>
                <a:gd name="T2" fmla="*/ 120 w 184"/>
                <a:gd name="T3" fmla="*/ 63 h 184"/>
                <a:gd name="T4" fmla="*/ 184 w 184"/>
                <a:gd name="T5" fmla="*/ 92 h 184"/>
                <a:gd name="T6" fmla="*/ 120 w 184"/>
                <a:gd name="T7" fmla="*/ 120 h 184"/>
                <a:gd name="T8" fmla="*/ 91 w 184"/>
                <a:gd name="T9" fmla="*/ 184 h 184"/>
                <a:gd name="T10" fmla="*/ 63 w 184"/>
                <a:gd name="T11" fmla="*/ 120 h 184"/>
                <a:gd name="T12" fmla="*/ 0 w 184"/>
                <a:gd name="T13" fmla="*/ 92 h 184"/>
                <a:gd name="T14" fmla="*/ 63 w 184"/>
                <a:gd name="T15" fmla="*/ 63 h 184"/>
                <a:gd name="T16" fmla="*/ 91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1" y="0"/>
                  </a:moveTo>
                  <a:lnTo>
                    <a:pt x="120" y="63"/>
                  </a:lnTo>
                  <a:lnTo>
                    <a:pt x="184" y="92"/>
                  </a:lnTo>
                  <a:lnTo>
                    <a:pt x="120" y="120"/>
                  </a:lnTo>
                  <a:lnTo>
                    <a:pt x="91" y="184"/>
                  </a:lnTo>
                  <a:lnTo>
                    <a:pt x="63" y="120"/>
                  </a:lnTo>
                  <a:lnTo>
                    <a:pt x="0" y="92"/>
                  </a:lnTo>
                  <a:lnTo>
                    <a:pt x="63" y="63"/>
                  </a:lnTo>
                  <a:lnTo>
                    <a:pt x="91"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5582540" y="4439618"/>
              <a:ext cx="404529" cy="404529"/>
            </a:xfrm>
            <a:custGeom>
              <a:avLst/>
              <a:gdLst>
                <a:gd name="T0" fmla="*/ 92 w 184"/>
                <a:gd name="T1" fmla="*/ 0 h 184"/>
                <a:gd name="T2" fmla="*/ 122 w 184"/>
                <a:gd name="T3" fmla="*/ 63 h 184"/>
                <a:gd name="T4" fmla="*/ 184 w 184"/>
                <a:gd name="T5" fmla="*/ 92 h 184"/>
                <a:gd name="T6" fmla="*/ 122 w 184"/>
                <a:gd name="T7" fmla="*/ 120 h 184"/>
                <a:gd name="T8" fmla="*/ 92 w 184"/>
                <a:gd name="T9" fmla="*/ 184 h 184"/>
                <a:gd name="T10" fmla="*/ 63 w 184"/>
                <a:gd name="T11" fmla="*/ 120 h 184"/>
                <a:gd name="T12" fmla="*/ 0 w 184"/>
                <a:gd name="T13" fmla="*/ 92 h 184"/>
                <a:gd name="T14" fmla="*/ 63 w 184"/>
                <a:gd name="T15" fmla="*/ 63 h 184"/>
                <a:gd name="T16" fmla="*/ 92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2" y="0"/>
                  </a:moveTo>
                  <a:lnTo>
                    <a:pt x="122" y="63"/>
                  </a:lnTo>
                  <a:lnTo>
                    <a:pt x="184" y="92"/>
                  </a:lnTo>
                  <a:lnTo>
                    <a:pt x="122" y="120"/>
                  </a:lnTo>
                  <a:lnTo>
                    <a:pt x="92" y="184"/>
                  </a:lnTo>
                  <a:lnTo>
                    <a:pt x="63" y="120"/>
                  </a:lnTo>
                  <a:lnTo>
                    <a:pt x="0" y="92"/>
                  </a:lnTo>
                  <a:lnTo>
                    <a:pt x="63" y="63"/>
                  </a:lnTo>
                  <a:lnTo>
                    <a:pt x="92"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3058630" y="3538220"/>
              <a:ext cx="266021" cy="266021"/>
            </a:xfrm>
            <a:custGeom>
              <a:avLst/>
              <a:gdLst>
                <a:gd name="T0" fmla="*/ 61 w 121"/>
                <a:gd name="T1" fmla="*/ 0 h 121"/>
                <a:gd name="T2" fmla="*/ 79 w 121"/>
                <a:gd name="T3" fmla="*/ 42 h 121"/>
                <a:gd name="T4" fmla="*/ 121 w 121"/>
                <a:gd name="T5" fmla="*/ 61 h 121"/>
                <a:gd name="T6" fmla="*/ 79 w 121"/>
                <a:gd name="T7" fmla="*/ 78 h 121"/>
                <a:gd name="T8" fmla="*/ 61 w 121"/>
                <a:gd name="T9" fmla="*/ 121 h 121"/>
                <a:gd name="T10" fmla="*/ 42 w 121"/>
                <a:gd name="T11" fmla="*/ 78 h 121"/>
                <a:gd name="T12" fmla="*/ 0 w 121"/>
                <a:gd name="T13" fmla="*/ 61 h 121"/>
                <a:gd name="T14" fmla="*/ 42 w 121"/>
                <a:gd name="T15" fmla="*/ 42 h 121"/>
                <a:gd name="T16" fmla="*/ 61 w 12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21">
                  <a:moveTo>
                    <a:pt x="61" y="0"/>
                  </a:moveTo>
                  <a:lnTo>
                    <a:pt x="79" y="42"/>
                  </a:lnTo>
                  <a:lnTo>
                    <a:pt x="121" y="61"/>
                  </a:lnTo>
                  <a:lnTo>
                    <a:pt x="79" y="78"/>
                  </a:lnTo>
                  <a:lnTo>
                    <a:pt x="61" y="121"/>
                  </a:lnTo>
                  <a:lnTo>
                    <a:pt x="42" y="78"/>
                  </a:lnTo>
                  <a:lnTo>
                    <a:pt x="0" y="61"/>
                  </a:lnTo>
                  <a:lnTo>
                    <a:pt x="42" y="42"/>
                  </a:lnTo>
                  <a:lnTo>
                    <a:pt x="61" y="0"/>
                  </a:lnTo>
                  <a:close/>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4619585" y="4052677"/>
              <a:ext cx="598000" cy="444103"/>
            </a:xfrm>
            <a:custGeom>
              <a:avLst/>
              <a:gdLst>
                <a:gd name="T0" fmla="*/ 153 w 199"/>
                <a:gd name="T1" fmla="*/ 10 h 149"/>
                <a:gd name="T2" fmla="*/ 100 w 199"/>
                <a:gd name="T3" fmla="*/ 61 h 149"/>
                <a:gd name="T4" fmla="*/ 47 w 199"/>
                <a:gd name="T5" fmla="*/ 10 h 149"/>
                <a:gd name="T6" fmla="*/ 100 w 199"/>
                <a:gd name="T7" fmla="*/ 149 h 149"/>
                <a:gd name="T8" fmla="*/ 153 w 199"/>
                <a:gd name="T9" fmla="*/ 10 h 149"/>
              </a:gdLst>
              <a:ahLst/>
              <a:cxnLst>
                <a:cxn ang="0">
                  <a:pos x="T0" y="T1"/>
                </a:cxn>
                <a:cxn ang="0">
                  <a:pos x="T2" y="T3"/>
                </a:cxn>
                <a:cxn ang="0">
                  <a:pos x="T4" y="T5"/>
                </a:cxn>
                <a:cxn ang="0">
                  <a:pos x="T6" y="T7"/>
                </a:cxn>
                <a:cxn ang="0">
                  <a:pos x="T8" y="T9"/>
                </a:cxn>
              </a:cxnLst>
              <a:rect l="0" t="0" r="r" b="b"/>
              <a:pathLst>
                <a:path w="199" h="149">
                  <a:moveTo>
                    <a:pt x="153" y="10"/>
                  </a:moveTo>
                  <a:cubicBezTo>
                    <a:pt x="107" y="0"/>
                    <a:pt x="100" y="61"/>
                    <a:pt x="100" y="61"/>
                  </a:cubicBezTo>
                  <a:cubicBezTo>
                    <a:pt x="100" y="61"/>
                    <a:pt x="93" y="0"/>
                    <a:pt x="47" y="10"/>
                  </a:cubicBezTo>
                  <a:cubicBezTo>
                    <a:pt x="0" y="20"/>
                    <a:pt x="9" y="96"/>
                    <a:pt x="100" y="149"/>
                  </a:cubicBezTo>
                  <a:cubicBezTo>
                    <a:pt x="190" y="96"/>
                    <a:pt x="199" y="20"/>
                    <a:pt x="153" y="1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4650364" y="4052677"/>
              <a:ext cx="536441" cy="474882"/>
            </a:xfrm>
            <a:custGeom>
              <a:avLst/>
              <a:gdLst>
                <a:gd name="T0" fmla="*/ 143 w 179"/>
                <a:gd name="T1" fmla="*/ 10 h 159"/>
                <a:gd name="T2" fmla="*/ 145 w 179"/>
                <a:gd name="T3" fmla="*/ 1 h 159"/>
                <a:gd name="T4" fmla="*/ 133 w 179"/>
                <a:gd name="T5" fmla="*/ 0 h 159"/>
                <a:gd name="T6" fmla="*/ 117 w 179"/>
                <a:gd name="T7" fmla="*/ 3 h 159"/>
                <a:gd name="T8" fmla="*/ 98 w 179"/>
                <a:gd name="T9" fmla="*/ 18 h 159"/>
                <a:gd name="T10" fmla="*/ 84 w 179"/>
                <a:gd name="T11" fmla="*/ 45 h 159"/>
                <a:gd name="T12" fmla="*/ 81 w 179"/>
                <a:gd name="T13" fmla="*/ 60 h 159"/>
                <a:gd name="T14" fmla="*/ 90 w 179"/>
                <a:gd name="T15" fmla="*/ 61 h 159"/>
                <a:gd name="T16" fmla="*/ 99 w 179"/>
                <a:gd name="T17" fmla="*/ 60 h 159"/>
                <a:gd name="T18" fmla="*/ 90 w 179"/>
                <a:gd name="T19" fmla="*/ 31 h 159"/>
                <a:gd name="T20" fmla="*/ 75 w 179"/>
                <a:gd name="T21" fmla="*/ 10 h 159"/>
                <a:gd name="T22" fmla="*/ 62 w 179"/>
                <a:gd name="T23" fmla="*/ 3 h 159"/>
                <a:gd name="T24" fmla="*/ 46 w 179"/>
                <a:gd name="T25" fmla="*/ 0 h 159"/>
                <a:gd name="T26" fmla="*/ 35 w 179"/>
                <a:gd name="T27" fmla="*/ 1 h 159"/>
                <a:gd name="T28" fmla="*/ 9 w 179"/>
                <a:gd name="T29" fmla="*/ 17 h 159"/>
                <a:gd name="T30" fmla="*/ 0 w 179"/>
                <a:gd name="T31" fmla="*/ 46 h 159"/>
                <a:gd name="T32" fmla="*/ 21 w 179"/>
                <a:gd name="T33" fmla="*/ 102 h 159"/>
                <a:gd name="T34" fmla="*/ 85 w 179"/>
                <a:gd name="T35" fmla="*/ 157 h 159"/>
                <a:gd name="T36" fmla="*/ 94 w 179"/>
                <a:gd name="T37" fmla="*/ 157 h 159"/>
                <a:gd name="T38" fmla="*/ 158 w 179"/>
                <a:gd name="T39" fmla="*/ 102 h 159"/>
                <a:gd name="T40" fmla="*/ 179 w 179"/>
                <a:gd name="T41" fmla="*/ 46 h 159"/>
                <a:gd name="T42" fmla="*/ 170 w 179"/>
                <a:gd name="T43" fmla="*/ 17 h 159"/>
                <a:gd name="T44" fmla="*/ 145 w 179"/>
                <a:gd name="T45" fmla="*/ 1 h 159"/>
                <a:gd name="T46" fmla="*/ 143 w 179"/>
                <a:gd name="T47" fmla="*/ 10 h 159"/>
                <a:gd name="T48" fmla="*/ 141 w 179"/>
                <a:gd name="T49" fmla="*/ 19 h 159"/>
                <a:gd name="T50" fmla="*/ 156 w 179"/>
                <a:gd name="T51" fmla="*/ 28 h 159"/>
                <a:gd name="T52" fmla="*/ 161 w 179"/>
                <a:gd name="T53" fmla="*/ 46 h 159"/>
                <a:gd name="T54" fmla="*/ 143 w 179"/>
                <a:gd name="T55" fmla="*/ 91 h 159"/>
                <a:gd name="T56" fmla="*/ 85 w 179"/>
                <a:gd name="T57" fmla="*/ 142 h 159"/>
                <a:gd name="T58" fmla="*/ 90 w 179"/>
                <a:gd name="T59" fmla="*/ 149 h 159"/>
                <a:gd name="T60" fmla="*/ 94 w 179"/>
                <a:gd name="T61" fmla="*/ 142 h 159"/>
                <a:gd name="T62" fmla="*/ 36 w 179"/>
                <a:gd name="T63" fmla="*/ 91 h 159"/>
                <a:gd name="T64" fmla="*/ 18 w 179"/>
                <a:gd name="T65" fmla="*/ 46 h 159"/>
                <a:gd name="T66" fmla="*/ 23 w 179"/>
                <a:gd name="T67" fmla="*/ 28 h 159"/>
                <a:gd name="T68" fmla="*/ 38 w 179"/>
                <a:gd name="T69" fmla="*/ 19 h 159"/>
                <a:gd name="T70" fmla="*/ 46 w 179"/>
                <a:gd name="T71" fmla="*/ 18 h 159"/>
                <a:gd name="T72" fmla="*/ 56 w 179"/>
                <a:gd name="T73" fmla="*/ 20 h 159"/>
                <a:gd name="T74" fmla="*/ 68 w 179"/>
                <a:gd name="T75" fmla="*/ 29 h 159"/>
                <a:gd name="T76" fmla="*/ 78 w 179"/>
                <a:gd name="T77" fmla="*/ 51 h 159"/>
                <a:gd name="T78" fmla="*/ 80 w 179"/>
                <a:gd name="T79" fmla="*/ 59 h 159"/>
                <a:gd name="T80" fmla="*/ 80 w 179"/>
                <a:gd name="T81" fmla="*/ 61 h 159"/>
                <a:gd name="T82" fmla="*/ 81 w 179"/>
                <a:gd name="T83" fmla="*/ 62 h 159"/>
                <a:gd name="T84" fmla="*/ 81 w 179"/>
                <a:gd name="T85" fmla="*/ 62 h 159"/>
                <a:gd name="T86" fmla="*/ 81 w 179"/>
                <a:gd name="T87" fmla="*/ 62 h 159"/>
                <a:gd name="T88" fmla="*/ 81 w 179"/>
                <a:gd name="T89" fmla="*/ 62 h 159"/>
                <a:gd name="T90" fmla="*/ 81 w 179"/>
                <a:gd name="T91" fmla="*/ 62 h 159"/>
                <a:gd name="T92" fmla="*/ 81 w 179"/>
                <a:gd name="T93" fmla="*/ 62 h 159"/>
                <a:gd name="T94" fmla="*/ 81 w 179"/>
                <a:gd name="T95" fmla="*/ 62 h 159"/>
                <a:gd name="T96" fmla="*/ 90 w 179"/>
                <a:gd name="T97" fmla="*/ 70 h 159"/>
                <a:gd name="T98" fmla="*/ 99 w 179"/>
                <a:gd name="T99" fmla="*/ 62 h 159"/>
                <a:gd name="T100" fmla="*/ 96 w 179"/>
                <a:gd name="T101" fmla="*/ 62 h 159"/>
                <a:gd name="T102" fmla="*/ 99 w 179"/>
                <a:gd name="T103" fmla="*/ 62 h 159"/>
                <a:gd name="T104" fmla="*/ 99 w 179"/>
                <a:gd name="T105" fmla="*/ 62 h 159"/>
                <a:gd name="T106" fmla="*/ 96 w 179"/>
                <a:gd name="T107" fmla="*/ 62 h 159"/>
                <a:gd name="T108" fmla="*/ 99 w 179"/>
                <a:gd name="T109" fmla="*/ 62 h 159"/>
                <a:gd name="T110" fmla="*/ 106 w 179"/>
                <a:gd name="T111" fmla="*/ 38 h 159"/>
                <a:gd name="T112" fmla="*/ 117 w 179"/>
                <a:gd name="T113" fmla="*/ 24 h 159"/>
                <a:gd name="T114" fmla="*/ 124 w 179"/>
                <a:gd name="T115" fmla="*/ 20 h 159"/>
                <a:gd name="T116" fmla="*/ 133 w 179"/>
                <a:gd name="T117" fmla="*/ 18 h 159"/>
                <a:gd name="T118" fmla="*/ 141 w 179"/>
                <a:gd name="T119" fmla="*/ 19 h 159"/>
                <a:gd name="T120" fmla="*/ 143 w 179"/>
                <a:gd name="T121"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59">
                  <a:moveTo>
                    <a:pt x="143" y="10"/>
                  </a:moveTo>
                  <a:cubicBezTo>
                    <a:pt x="145" y="1"/>
                    <a:pt x="145" y="1"/>
                    <a:pt x="145" y="1"/>
                  </a:cubicBezTo>
                  <a:cubicBezTo>
                    <a:pt x="141" y="0"/>
                    <a:pt x="137" y="0"/>
                    <a:pt x="133" y="0"/>
                  </a:cubicBezTo>
                  <a:cubicBezTo>
                    <a:pt x="127" y="0"/>
                    <a:pt x="122" y="1"/>
                    <a:pt x="117" y="3"/>
                  </a:cubicBezTo>
                  <a:cubicBezTo>
                    <a:pt x="109" y="6"/>
                    <a:pt x="102" y="12"/>
                    <a:pt x="98" y="18"/>
                  </a:cubicBezTo>
                  <a:cubicBezTo>
                    <a:pt x="90" y="27"/>
                    <a:pt x="86" y="37"/>
                    <a:pt x="84" y="45"/>
                  </a:cubicBezTo>
                  <a:cubicBezTo>
                    <a:pt x="81" y="54"/>
                    <a:pt x="81" y="60"/>
                    <a:pt x="81" y="60"/>
                  </a:cubicBezTo>
                  <a:cubicBezTo>
                    <a:pt x="90" y="61"/>
                    <a:pt x="90" y="61"/>
                    <a:pt x="90" y="61"/>
                  </a:cubicBezTo>
                  <a:cubicBezTo>
                    <a:pt x="99" y="60"/>
                    <a:pt x="99" y="60"/>
                    <a:pt x="99" y="60"/>
                  </a:cubicBezTo>
                  <a:cubicBezTo>
                    <a:pt x="99" y="59"/>
                    <a:pt x="97" y="46"/>
                    <a:pt x="90" y="31"/>
                  </a:cubicBezTo>
                  <a:cubicBezTo>
                    <a:pt x="87" y="24"/>
                    <a:pt x="82" y="16"/>
                    <a:pt x="75" y="10"/>
                  </a:cubicBezTo>
                  <a:cubicBezTo>
                    <a:pt x="71" y="7"/>
                    <a:pt x="67" y="5"/>
                    <a:pt x="62" y="3"/>
                  </a:cubicBezTo>
                  <a:cubicBezTo>
                    <a:pt x="57" y="1"/>
                    <a:pt x="52" y="0"/>
                    <a:pt x="46" y="0"/>
                  </a:cubicBezTo>
                  <a:cubicBezTo>
                    <a:pt x="42" y="0"/>
                    <a:pt x="39" y="0"/>
                    <a:pt x="35" y="1"/>
                  </a:cubicBezTo>
                  <a:cubicBezTo>
                    <a:pt x="24" y="4"/>
                    <a:pt x="15" y="9"/>
                    <a:pt x="9" y="17"/>
                  </a:cubicBezTo>
                  <a:cubicBezTo>
                    <a:pt x="3" y="25"/>
                    <a:pt x="0" y="35"/>
                    <a:pt x="0" y="46"/>
                  </a:cubicBezTo>
                  <a:cubicBezTo>
                    <a:pt x="0" y="63"/>
                    <a:pt x="7" y="82"/>
                    <a:pt x="21" y="102"/>
                  </a:cubicBezTo>
                  <a:cubicBezTo>
                    <a:pt x="35" y="121"/>
                    <a:pt x="56" y="140"/>
                    <a:pt x="85" y="157"/>
                  </a:cubicBezTo>
                  <a:cubicBezTo>
                    <a:pt x="88" y="159"/>
                    <a:pt x="91" y="159"/>
                    <a:pt x="94" y="157"/>
                  </a:cubicBezTo>
                  <a:cubicBezTo>
                    <a:pt x="123" y="140"/>
                    <a:pt x="144" y="121"/>
                    <a:pt x="158" y="102"/>
                  </a:cubicBezTo>
                  <a:cubicBezTo>
                    <a:pt x="172" y="82"/>
                    <a:pt x="179" y="63"/>
                    <a:pt x="179" y="46"/>
                  </a:cubicBezTo>
                  <a:cubicBezTo>
                    <a:pt x="179" y="35"/>
                    <a:pt x="176" y="25"/>
                    <a:pt x="170" y="17"/>
                  </a:cubicBezTo>
                  <a:cubicBezTo>
                    <a:pt x="164" y="9"/>
                    <a:pt x="155" y="4"/>
                    <a:pt x="145" y="1"/>
                  </a:cubicBezTo>
                  <a:cubicBezTo>
                    <a:pt x="143" y="10"/>
                    <a:pt x="143" y="10"/>
                    <a:pt x="143" y="10"/>
                  </a:cubicBezTo>
                  <a:cubicBezTo>
                    <a:pt x="141" y="19"/>
                    <a:pt x="141" y="19"/>
                    <a:pt x="141" y="19"/>
                  </a:cubicBezTo>
                  <a:cubicBezTo>
                    <a:pt x="148" y="21"/>
                    <a:pt x="153" y="24"/>
                    <a:pt x="156" y="28"/>
                  </a:cubicBezTo>
                  <a:cubicBezTo>
                    <a:pt x="159" y="32"/>
                    <a:pt x="161" y="38"/>
                    <a:pt x="161" y="46"/>
                  </a:cubicBezTo>
                  <a:cubicBezTo>
                    <a:pt x="161" y="58"/>
                    <a:pt x="156" y="74"/>
                    <a:pt x="143" y="91"/>
                  </a:cubicBezTo>
                  <a:cubicBezTo>
                    <a:pt x="131" y="108"/>
                    <a:pt x="112" y="126"/>
                    <a:pt x="85" y="142"/>
                  </a:cubicBezTo>
                  <a:cubicBezTo>
                    <a:pt x="90" y="149"/>
                    <a:pt x="90" y="149"/>
                    <a:pt x="90" y="149"/>
                  </a:cubicBezTo>
                  <a:cubicBezTo>
                    <a:pt x="94" y="142"/>
                    <a:pt x="94" y="142"/>
                    <a:pt x="94" y="142"/>
                  </a:cubicBezTo>
                  <a:cubicBezTo>
                    <a:pt x="67" y="126"/>
                    <a:pt x="48" y="108"/>
                    <a:pt x="36" y="91"/>
                  </a:cubicBezTo>
                  <a:cubicBezTo>
                    <a:pt x="23" y="74"/>
                    <a:pt x="18" y="58"/>
                    <a:pt x="18" y="46"/>
                  </a:cubicBezTo>
                  <a:cubicBezTo>
                    <a:pt x="18" y="38"/>
                    <a:pt x="20" y="32"/>
                    <a:pt x="23" y="28"/>
                  </a:cubicBezTo>
                  <a:cubicBezTo>
                    <a:pt x="27" y="24"/>
                    <a:pt x="31" y="21"/>
                    <a:pt x="38" y="19"/>
                  </a:cubicBezTo>
                  <a:cubicBezTo>
                    <a:pt x="41" y="18"/>
                    <a:pt x="44" y="18"/>
                    <a:pt x="46" y="18"/>
                  </a:cubicBezTo>
                  <a:cubicBezTo>
                    <a:pt x="50" y="18"/>
                    <a:pt x="53" y="19"/>
                    <a:pt x="56" y="20"/>
                  </a:cubicBezTo>
                  <a:cubicBezTo>
                    <a:pt x="60" y="22"/>
                    <a:pt x="64" y="25"/>
                    <a:pt x="68" y="29"/>
                  </a:cubicBezTo>
                  <a:cubicBezTo>
                    <a:pt x="73" y="35"/>
                    <a:pt x="76" y="44"/>
                    <a:pt x="78" y="51"/>
                  </a:cubicBezTo>
                  <a:cubicBezTo>
                    <a:pt x="79" y="54"/>
                    <a:pt x="80" y="57"/>
                    <a:pt x="80" y="59"/>
                  </a:cubicBezTo>
                  <a:cubicBezTo>
                    <a:pt x="80" y="60"/>
                    <a:pt x="80" y="61"/>
                    <a:pt x="80" y="61"/>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7"/>
                    <a:pt x="85" y="70"/>
                    <a:pt x="90" y="70"/>
                  </a:cubicBezTo>
                  <a:cubicBezTo>
                    <a:pt x="94" y="70"/>
                    <a:pt x="98" y="67"/>
                    <a:pt x="99" y="62"/>
                  </a:cubicBezTo>
                  <a:cubicBezTo>
                    <a:pt x="96" y="62"/>
                    <a:pt x="96" y="62"/>
                    <a:pt x="96" y="62"/>
                  </a:cubicBezTo>
                  <a:cubicBezTo>
                    <a:pt x="99" y="62"/>
                    <a:pt x="99" y="62"/>
                    <a:pt x="99" y="62"/>
                  </a:cubicBezTo>
                  <a:cubicBezTo>
                    <a:pt x="99" y="62"/>
                    <a:pt x="99" y="62"/>
                    <a:pt x="99" y="62"/>
                  </a:cubicBezTo>
                  <a:cubicBezTo>
                    <a:pt x="96" y="62"/>
                    <a:pt x="96" y="62"/>
                    <a:pt x="96" y="62"/>
                  </a:cubicBezTo>
                  <a:cubicBezTo>
                    <a:pt x="99" y="62"/>
                    <a:pt x="99" y="62"/>
                    <a:pt x="99" y="62"/>
                  </a:cubicBezTo>
                  <a:cubicBezTo>
                    <a:pt x="99" y="62"/>
                    <a:pt x="100" y="50"/>
                    <a:pt x="106" y="38"/>
                  </a:cubicBezTo>
                  <a:cubicBezTo>
                    <a:pt x="108" y="33"/>
                    <a:pt x="112" y="28"/>
                    <a:pt x="117" y="24"/>
                  </a:cubicBezTo>
                  <a:cubicBezTo>
                    <a:pt x="119" y="22"/>
                    <a:pt x="121" y="21"/>
                    <a:pt x="124" y="20"/>
                  </a:cubicBezTo>
                  <a:cubicBezTo>
                    <a:pt x="127" y="19"/>
                    <a:pt x="130" y="18"/>
                    <a:pt x="133" y="18"/>
                  </a:cubicBezTo>
                  <a:cubicBezTo>
                    <a:pt x="135" y="18"/>
                    <a:pt x="138" y="18"/>
                    <a:pt x="141" y="19"/>
                  </a:cubicBezTo>
                  <a:lnTo>
                    <a:pt x="143" y="10"/>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5123048" y="3758073"/>
              <a:ext cx="283610" cy="213257"/>
            </a:xfrm>
            <a:custGeom>
              <a:avLst/>
              <a:gdLst>
                <a:gd name="T0" fmla="*/ 72 w 94"/>
                <a:gd name="T1" fmla="*/ 5 h 71"/>
                <a:gd name="T2" fmla="*/ 47 w 94"/>
                <a:gd name="T3" fmla="*/ 29 h 71"/>
                <a:gd name="T4" fmla="*/ 22 w 94"/>
                <a:gd name="T5" fmla="*/ 5 h 71"/>
                <a:gd name="T6" fmla="*/ 47 w 94"/>
                <a:gd name="T7" fmla="*/ 71 h 71"/>
                <a:gd name="T8" fmla="*/ 72 w 94"/>
                <a:gd name="T9" fmla="*/ 5 h 71"/>
              </a:gdLst>
              <a:ahLst/>
              <a:cxnLst>
                <a:cxn ang="0">
                  <a:pos x="T0" y="T1"/>
                </a:cxn>
                <a:cxn ang="0">
                  <a:pos x="T2" y="T3"/>
                </a:cxn>
                <a:cxn ang="0">
                  <a:pos x="T4" y="T5"/>
                </a:cxn>
                <a:cxn ang="0">
                  <a:pos x="T6" y="T7"/>
                </a:cxn>
                <a:cxn ang="0">
                  <a:pos x="T8" y="T9"/>
                </a:cxn>
              </a:cxnLst>
              <a:rect l="0" t="0" r="r" b="b"/>
              <a:pathLst>
                <a:path w="94" h="71">
                  <a:moveTo>
                    <a:pt x="72" y="5"/>
                  </a:moveTo>
                  <a:cubicBezTo>
                    <a:pt x="50" y="0"/>
                    <a:pt x="47" y="29"/>
                    <a:pt x="47" y="29"/>
                  </a:cubicBezTo>
                  <a:cubicBezTo>
                    <a:pt x="47" y="29"/>
                    <a:pt x="44" y="0"/>
                    <a:pt x="22" y="5"/>
                  </a:cubicBezTo>
                  <a:cubicBezTo>
                    <a:pt x="0" y="9"/>
                    <a:pt x="4" y="45"/>
                    <a:pt x="47" y="71"/>
                  </a:cubicBezTo>
                  <a:cubicBezTo>
                    <a:pt x="90" y="45"/>
                    <a:pt x="94" y="9"/>
                    <a:pt x="72" y="5"/>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5138437" y="3758073"/>
              <a:ext cx="252831" cy="224250"/>
            </a:xfrm>
            <a:custGeom>
              <a:avLst/>
              <a:gdLst>
                <a:gd name="T0" fmla="*/ 67 w 84"/>
                <a:gd name="T1" fmla="*/ 5 h 75"/>
                <a:gd name="T2" fmla="*/ 68 w 84"/>
                <a:gd name="T3" fmla="*/ 1 h 75"/>
                <a:gd name="T4" fmla="*/ 62 w 84"/>
                <a:gd name="T5" fmla="*/ 0 h 75"/>
                <a:gd name="T6" fmla="*/ 49 w 84"/>
                <a:gd name="T7" fmla="*/ 5 h 75"/>
                <a:gd name="T8" fmla="*/ 40 w 84"/>
                <a:gd name="T9" fmla="*/ 20 h 75"/>
                <a:gd name="T10" fmla="*/ 38 w 84"/>
                <a:gd name="T11" fmla="*/ 28 h 75"/>
                <a:gd name="T12" fmla="*/ 42 w 84"/>
                <a:gd name="T13" fmla="*/ 29 h 75"/>
                <a:gd name="T14" fmla="*/ 46 w 84"/>
                <a:gd name="T15" fmla="*/ 28 h 75"/>
                <a:gd name="T16" fmla="*/ 42 w 84"/>
                <a:gd name="T17" fmla="*/ 15 h 75"/>
                <a:gd name="T18" fmla="*/ 35 w 84"/>
                <a:gd name="T19" fmla="*/ 5 h 75"/>
                <a:gd name="T20" fmla="*/ 21 w 84"/>
                <a:gd name="T21" fmla="*/ 0 h 75"/>
                <a:gd name="T22" fmla="*/ 16 w 84"/>
                <a:gd name="T23" fmla="*/ 1 h 75"/>
                <a:gd name="T24" fmla="*/ 4 w 84"/>
                <a:gd name="T25" fmla="*/ 8 h 75"/>
                <a:gd name="T26" fmla="*/ 0 w 84"/>
                <a:gd name="T27" fmla="*/ 22 h 75"/>
                <a:gd name="T28" fmla="*/ 9 w 84"/>
                <a:gd name="T29" fmla="*/ 48 h 75"/>
                <a:gd name="T30" fmla="*/ 40 w 84"/>
                <a:gd name="T31" fmla="*/ 74 h 75"/>
                <a:gd name="T32" fmla="*/ 44 w 84"/>
                <a:gd name="T33" fmla="*/ 74 h 75"/>
                <a:gd name="T34" fmla="*/ 74 w 84"/>
                <a:gd name="T35" fmla="*/ 48 h 75"/>
                <a:gd name="T36" fmla="*/ 84 w 84"/>
                <a:gd name="T37" fmla="*/ 22 h 75"/>
                <a:gd name="T38" fmla="*/ 80 w 84"/>
                <a:gd name="T39" fmla="*/ 8 h 75"/>
                <a:gd name="T40" fmla="*/ 68 w 84"/>
                <a:gd name="T41" fmla="*/ 1 h 75"/>
                <a:gd name="T42" fmla="*/ 67 w 84"/>
                <a:gd name="T43" fmla="*/ 5 h 75"/>
                <a:gd name="T44" fmla="*/ 66 w 84"/>
                <a:gd name="T45" fmla="*/ 9 h 75"/>
                <a:gd name="T46" fmla="*/ 73 w 84"/>
                <a:gd name="T47" fmla="*/ 13 h 75"/>
                <a:gd name="T48" fmla="*/ 76 w 84"/>
                <a:gd name="T49" fmla="*/ 22 h 75"/>
                <a:gd name="T50" fmla="*/ 67 w 84"/>
                <a:gd name="T51" fmla="*/ 43 h 75"/>
                <a:gd name="T52" fmla="*/ 40 w 84"/>
                <a:gd name="T53" fmla="*/ 67 h 75"/>
                <a:gd name="T54" fmla="*/ 42 w 84"/>
                <a:gd name="T55" fmla="*/ 71 h 75"/>
                <a:gd name="T56" fmla="*/ 44 w 84"/>
                <a:gd name="T57" fmla="*/ 67 h 75"/>
                <a:gd name="T58" fmla="*/ 16 w 84"/>
                <a:gd name="T59" fmla="*/ 43 h 75"/>
                <a:gd name="T60" fmla="*/ 8 w 84"/>
                <a:gd name="T61" fmla="*/ 22 h 75"/>
                <a:gd name="T62" fmla="*/ 11 w 84"/>
                <a:gd name="T63" fmla="*/ 13 h 75"/>
                <a:gd name="T64" fmla="*/ 18 w 84"/>
                <a:gd name="T65" fmla="*/ 9 h 75"/>
                <a:gd name="T66" fmla="*/ 21 w 84"/>
                <a:gd name="T67" fmla="*/ 9 h 75"/>
                <a:gd name="T68" fmla="*/ 29 w 84"/>
                <a:gd name="T69" fmla="*/ 11 h 75"/>
                <a:gd name="T70" fmla="*/ 36 w 84"/>
                <a:gd name="T71" fmla="*/ 22 h 75"/>
                <a:gd name="T72" fmla="*/ 37 w 84"/>
                <a:gd name="T73" fmla="*/ 27 h 75"/>
                <a:gd name="T74" fmla="*/ 38 w 84"/>
                <a:gd name="T75" fmla="*/ 29 h 75"/>
                <a:gd name="T76" fmla="*/ 38 w 84"/>
                <a:gd name="T77" fmla="*/ 29 h 75"/>
                <a:gd name="T78" fmla="*/ 38 w 84"/>
                <a:gd name="T79" fmla="*/ 29 h 75"/>
                <a:gd name="T80" fmla="*/ 38 w 84"/>
                <a:gd name="T81" fmla="*/ 29 h 75"/>
                <a:gd name="T82" fmla="*/ 42 w 84"/>
                <a:gd name="T83" fmla="*/ 33 h 75"/>
                <a:gd name="T84" fmla="*/ 46 w 84"/>
                <a:gd name="T85" fmla="*/ 29 h 75"/>
                <a:gd name="T86" fmla="*/ 46 w 84"/>
                <a:gd name="T87" fmla="*/ 29 h 75"/>
                <a:gd name="T88" fmla="*/ 50 w 84"/>
                <a:gd name="T89" fmla="*/ 18 h 75"/>
                <a:gd name="T90" fmla="*/ 55 w 84"/>
                <a:gd name="T91" fmla="*/ 11 h 75"/>
                <a:gd name="T92" fmla="*/ 62 w 84"/>
                <a:gd name="T93" fmla="*/ 9 h 75"/>
                <a:gd name="T94" fmla="*/ 66 w 84"/>
                <a:gd name="T95" fmla="*/ 9 h 75"/>
                <a:gd name="T96" fmla="*/ 67 w 84"/>
                <a:gd name="T97" fmla="*/ 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75">
                  <a:moveTo>
                    <a:pt x="67" y="5"/>
                  </a:moveTo>
                  <a:cubicBezTo>
                    <a:pt x="68" y="1"/>
                    <a:pt x="68" y="1"/>
                    <a:pt x="68" y="1"/>
                  </a:cubicBezTo>
                  <a:cubicBezTo>
                    <a:pt x="66" y="0"/>
                    <a:pt x="64" y="0"/>
                    <a:pt x="62" y="0"/>
                  </a:cubicBezTo>
                  <a:cubicBezTo>
                    <a:pt x="57" y="0"/>
                    <a:pt x="52" y="2"/>
                    <a:pt x="49" y="5"/>
                  </a:cubicBezTo>
                  <a:cubicBezTo>
                    <a:pt x="44" y="9"/>
                    <a:pt x="41" y="15"/>
                    <a:pt x="40" y="20"/>
                  </a:cubicBezTo>
                  <a:cubicBezTo>
                    <a:pt x="38" y="24"/>
                    <a:pt x="38" y="28"/>
                    <a:pt x="38" y="28"/>
                  </a:cubicBezTo>
                  <a:cubicBezTo>
                    <a:pt x="42" y="29"/>
                    <a:pt x="42" y="29"/>
                    <a:pt x="42" y="29"/>
                  </a:cubicBezTo>
                  <a:cubicBezTo>
                    <a:pt x="46" y="28"/>
                    <a:pt x="46" y="28"/>
                    <a:pt x="46" y="28"/>
                  </a:cubicBezTo>
                  <a:cubicBezTo>
                    <a:pt x="46" y="28"/>
                    <a:pt x="45" y="22"/>
                    <a:pt x="42" y="15"/>
                  </a:cubicBezTo>
                  <a:cubicBezTo>
                    <a:pt x="40" y="11"/>
                    <a:pt x="38" y="8"/>
                    <a:pt x="35" y="5"/>
                  </a:cubicBezTo>
                  <a:cubicBezTo>
                    <a:pt x="31" y="2"/>
                    <a:pt x="27" y="0"/>
                    <a:pt x="21" y="0"/>
                  </a:cubicBezTo>
                  <a:cubicBezTo>
                    <a:pt x="20" y="0"/>
                    <a:pt x="18" y="0"/>
                    <a:pt x="16" y="1"/>
                  </a:cubicBezTo>
                  <a:cubicBezTo>
                    <a:pt x="11" y="2"/>
                    <a:pt x="7" y="4"/>
                    <a:pt x="4" y="8"/>
                  </a:cubicBezTo>
                  <a:cubicBezTo>
                    <a:pt x="1" y="12"/>
                    <a:pt x="0" y="17"/>
                    <a:pt x="0" y="22"/>
                  </a:cubicBezTo>
                  <a:cubicBezTo>
                    <a:pt x="0" y="30"/>
                    <a:pt x="3" y="39"/>
                    <a:pt x="9" y="48"/>
                  </a:cubicBezTo>
                  <a:cubicBezTo>
                    <a:pt x="16" y="57"/>
                    <a:pt x="26" y="66"/>
                    <a:pt x="40" y="74"/>
                  </a:cubicBezTo>
                  <a:cubicBezTo>
                    <a:pt x="41" y="75"/>
                    <a:pt x="43" y="75"/>
                    <a:pt x="44" y="74"/>
                  </a:cubicBezTo>
                  <a:cubicBezTo>
                    <a:pt x="58" y="66"/>
                    <a:pt x="68" y="57"/>
                    <a:pt x="74" y="48"/>
                  </a:cubicBezTo>
                  <a:cubicBezTo>
                    <a:pt x="81" y="39"/>
                    <a:pt x="84" y="30"/>
                    <a:pt x="84" y="22"/>
                  </a:cubicBezTo>
                  <a:cubicBezTo>
                    <a:pt x="84" y="17"/>
                    <a:pt x="83" y="12"/>
                    <a:pt x="80" y="8"/>
                  </a:cubicBezTo>
                  <a:cubicBezTo>
                    <a:pt x="77" y="4"/>
                    <a:pt x="73" y="2"/>
                    <a:pt x="68" y="1"/>
                  </a:cubicBezTo>
                  <a:cubicBezTo>
                    <a:pt x="67" y="5"/>
                    <a:pt x="67" y="5"/>
                    <a:pt x="67" y="5"/>
                  </a:cubicBezTo>
                  <a:cubicBezTo>
                    <a:pt x="66" y="9"/>
                    <a:pt x="66" y="9"/>
                    <a:pt x="66" y="9"/>
                  </a:cubicBezTo>
                  <a:cubicBezTo>
                    <a:pt x="69" y="10"/>
                    <a:pt x="72" y="11"/>
                    <a:pt x="73" y="13"/>
                  </a:cubicBezTo>
                  <a:cubicBezTo>
                    <a:pt x="75" y="15"/>
                    <a:pt x="76" y="18"/>
                    <a:pt x="76" y="22"/>
                  </a:cubicBezTo>
                  <a:cubicBezTo>
                    <a:pt x="76" y="27"/>
                    <a:pt x="73" y="35"/>
                    <a:pt x="67" y="43"/>
                  </a:cubicBezTo>
                  <a:cubicBezTo>
                    <a:pt x="61" y="51"/>
                    <a:pt x="52" y="59"/>
                    <a:pt x="40" y="67"/>
                  </a:cubicBezTo>
                  <a:cubicBezTo>
                    <a:pt x="42" y="71"/>
                    <a:pt x="42" y="71"/>
                    <a:pt x="42" y="71"/>
                  </a:cubicBezTo>
                  <a:cubicBezTo>
                    <a:pt x="44" y="67"/>
                    <a:pt x="44" y="67"/>
                    <a:pt x="44" y="67"/>
                  </a:cubicBezTo>
                  <a:cubicBezTo>
                    <a:pt x="31" y="59"/>
                    <a:pt x="22" y="51"/>
                    <a:pt x="16" y="43"/>
                  </a:cubicBezTo>
                  <a:cubicBezTo>
                    <a:pt x="11" y="35"/>
                    <a:pt x="8" y="27"/>
                    <a:pt x="8" y="22"/>
                  </a:cubicBezTo>
                  <a:cubicBezTo>
                    <a:pt x="8" y="18"/>
                    <a:pt x="9" y="15"/>
                    <a:pt x="11" y="13"/>
                  </a:cubicBezTo>
                  <a:cubicBezTo>
                    <a:pt x="12" y="11"/>
                    <a:pt x="14" y="10"/>
                    <a:pt x="18" y="9"/>
                  </a:cubicBezTo>
                  <a:cubicBezTo>
                    <a:pt x="19" y="9"/>
                    <a:pt x="20" y="9"/>
                    <a:pt x="21" y="9"/>
                  </a:cubicBezTo>
                  <a:cubicBezTo>
                    <a:pt x="25" y="9"/>
                    <a:pt x="27" y="10"/>
                    <a:pt x="29" y="11"/>
                  </a:cubicBezTo>
                  <a:cubicBezTo>
                    <a:pt x="32" y="14"/>
                    <a:pt x="35" y="18"/>
                    <a:pt x="36" y="22"/>
                  </a:cubicBezTo>
                  <a:cubicBezTo>
                    <a:pt x="37" y="24"/>
                    <a:pt x="37" y="26"/>
                    <a:pt x="37" y="27"/>
                  </a:cubicBezTo>
                  <a:cubicBezTo>
                    <a:pt x="37" y="28"/>
                    <a:pt x="37" y="28"/>
                    <a:pt x="38" y="29"/>
                  </a:cubicBezTo>
                  <a:cubicBezTo>
                    <a:pt x="38" y="29"/>
                    <a:pt x="38" y="29"/>
                    <a:pt x="38" y="29"/>
                  </a:cubicBezTo>
                  <a:cubicBezTo>
                    <a:pt x="38" y="29"/>
                    <a:pt x="38" y="29"/>
                    <a:pt x="38" y="29"/>
                  </a:cubicBezTo>
                  <a:cubicBezTo>
                    <a:pt x="38" y="29"/>
                    <a:pt x="38" y="29"/>
                    <a:pt x="38" y="29"/>
                  </a:cubicBezTo>
                  <a:cubicBezTo>
                    <a:pt x="38" y="31"/>
                    <a:pt x="40" y="33"/>
                    <a:pt x="42" y="33"/>
                  </a:cubicBezTo>
                  <a:cubicBezTo>
                    <a:pt x="44" y="33"/>
                    <a:pt x="46" y="31"/>
                    <a:pt x="46" y="29"/>
                  </a:cubicBezTo>
                  <a:cubicBezTo>
                    <a:pt x="46" y="29"/>
                    <a:pt x="46" y="29"/>
                    <a:pt x="46" y="29"/>
                  </a:cubicBezTo>
                  <a:cubicBezTo>
                    <a:pt x="46" y="29"/>
                    <a:pt x="47" y="23"/>
                    <a:pt x="50" y="18"/>
                  </a:cubicBezTo>
                  <a:cubicBezTo>
                    <a:pt x="51" y="15"/>
                    <a:pt x="53" y="13"/>
                    <a:pt x="55" y="11"/>
                  </a:cubicBezTo>
                  <a:cubicBezTo>
                    <a:pt x="57" y="10"/>
                    <a:pt x="59" y="9"/>
                    <a:pt x="62" y="9"/>
                  </a:cubicBezTo>
                  <a:cubicBezTo>
                    <a:pt x="63" y="9"/>
                    <a:pt x="65" y="9"/>
                    <a:pt x="66" y="9"/>
                  </a:cubicBezTo>
                  <a:lnTo>
                    <a:pt x="67" y="5"/>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p:nvPr/>
          </p:nvSpPr>
          <p:spPr bwMode="auto">
            <a:xfrm>
              <a:off x="4958158" y="5110169"/>
              <a:ext cx="1547765" cy="1288338"/>
            </a:xfrm>
            <a:custGeom>
              <a:avLst/>
              <a:gdLst>
                <a:gd name="T0" fmla="*/ 363 w 516"/>
                <a:gd name="T1" fmla="*/ 425 h 431"/>
                <a:gd name="T2" fmla="*/ 516 w 516"/>
                <a:gd name="T3" fmla="*/ 431 h 431"/>
                <a:gd name="T4" fmla="*/ 516 w 516"/>
                <a:gd name="T5" fmla="*/ 422 h 431"/>
                <a:gd name="T6" fmla="*/ 257 w 516"/>
                <a:gd name="T7" fmla="*/ 0 h 431"/>
                <a:gd name="T8" fmla="*/ 0 w 516"/>
                <a:gd name="T9" fmla="*/ 370 h 431"/>
                <a:gd name="T10" fmla="*/ 363 w 516"/>
                <a:gd name="T11" fmla="*/ 425 h 431"/>
              </a:gdLst>
              <a:ahLst/>
              <a:cxnLst>
                <a:cxn ang="0">
                  <a:pos x="T0" y="T1"/>
                </a:cxn>
                <a:cxn ang="0">
                  <a:pos x="T2" y="T3"/>
                </a:cxn>
                <a:cxn ang="0">
                  <a:pos x="T4" y="T5"/>
                </a:cxn>
                <a:cxn ang="0">
                  <a:pos x="T6" y="T7"/>
                </a:cxn>
                <a:cxn ang="0">
                  <a:pos x="T8" y="T9"/>
                </a:cxn>
                <a:cxn ang="0">
                  <a:pos x="T10" y="T11"/>
                </a:cxn>
              </a:cxnLst>
              <a:rect l="0" t="0" r="r" b="b"/>
              <a:pathLst>
                <a:path w="516" h="431">
                  <a:moveTo>
                    <a:pt x="363" y="425"/>
                  </a:moveTo>
                  <a:cubicBezTo>
                    <a:pt x="413" y="427"/>
                    <a:pt x="464" y="428"/>
                    <a:pt x="516" y="431"/>
                  </a:cubicBezTo>
                  <a:cubicBezTo>
                    <a:pt x="516" y="428"/>
                    <a:pt x="516" y="425"/>
                    <a:pt x="516" y="422"/>
                  </a:cubicBezTo>
                  <a:cubicBezTo>
                    <a:pt x="516" y="189"/>
                    <a:pt x="400" y="0"/>
                    <a:pt x="257" y="0"/>
                  </a:cubicBezTo>
                  <a:cubicBezTo>
                    <a:pt x="125" y="0"/>
                    <a:pt x="16" y="161"/>
                    <a:pt x="0" y="370"/>
                  </a:cubicBezTo>
                  <a:cubicBezTo>
                    <a:pt x="121" y="389"/>
                    <a:pt x="240" y="419"/>
                    <a:pt x="363" y="425"/>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p:nvPr/>
          </p:nvSpPr>
          <p:spPr bwMode="auto">
            <a:xfrm>
              <a:off x="5375879" y="5110169"/>
              <a:ext cx="329780" cy="945368"/>
            </a:xfrm>
            <a:custGeom>
              <a:avLst/>
              <a:gdLst>
                <a:gd name="T0" fmla="*/ 110 w 110"/>
                <a:gd name="T1" fmla="*/ 0 h 316"/>
                <a:gd name="T2" fmla="*/ 0 w 110"/>
                <a:gd name="T3" fmla="*/ 47 h 316"/>
                <a:gd name="T4" fmla="*/ 75 w 110"/>
                <a:gd name="T5" fmla="*/ 282 h 316"/>
                <a:gd name="T6" fmla="*/ 110 w 110"/>
                <a:gd name="T7" fmla="*/ 316 h 316"/>
                <a:gd name="T8" fmla="*/ 110 w 110"/>
                <a:gd name="T9" fmla="*/ 0 h 316"/>
              </a:gdLst>
              <a:ahLst/>
              <a:cxnLst>
                <a:cxn ang="0">
                  <a:pos x="T0" y="T1"/>
                </a:cxn>
                <a:cxn ang="0">
                  <a:pos x="T2" y="T3"/>
                </a:cxn>
                <a:cxn ang="0">
                  <a:pos x="T4" y="T5"/>
                </a:cxn>
                <a:cxn ang="0">
                  <a:pos x="T6" y="T7"/>
                </a:cxn>
                <a:cxn ang="0">
                  <a:pos x="T8" y="T9"/>
                </a:cxn>
              </a:cxnLst>
              <a:rect l="0" t="0" r="r" b="b"/>
              <a:pathLst>
                <a:path w="110" h="316">
                  <a:moveTo>
                    <a:pt x="110" y="0"/>
                  </a:moveTo>
                  <a:cubicBezTo>
                    <a:pt x="70" y="2"/>
                    <a:pt x="33" y="19"/>
                    <a:pt x="0" y="47"/>
                  </a:cubicBezTo>
                  <a:cubicBezTo>
                    <a:pt x="39" y="108"/>
                    <a:pt x="66" y="190"/>
                    <a:pt x="75" y="282"/>
                  </a:cubicBezTo>
                  <a:cubicBezTo>
                    <a:pt x="88" y="292"/>
                    <a:pt x="99" y="303"/>
                    <a:pt x="110" y="316"/>
                  </a:cubicBezTo>
                  <a:cubicBezTo>
                    <a:pt x="110" y="0"/>
                    <a:pt x="110" y="0"/>
                    <a:pt x="110"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p:nvPr/>
          </p:nvSpPr>
          <p:spPr bwMode="auto">
            <a:xfrm>
              <a:off x="2541975" y="5068397"/>
              <a:ext cx="1545566" cy="1532376"/>
            </a:xfrm>
            <a:custGeom>
              <a:avLst/>
              <a:gdLst>
                <a:gd name="T0" fmla="*/ 515 w 515"/>
                <a:gd name="T1" fmla="*/ 512 h 512"/>
                <a:gd name="T2" fmla="*/ 256 w 515"/>
                <a:gd name="T3" fmla="*/ 0 h 512"/>
                <a:gd name="T4" fmla="*/ 0 w 515"/>
                <a:gd name="T5" fmla="*/ 512 h 512"/>
                <a:gd name="T6" fmla="*/ 515 w 515"/>
                <a:gd name="T7" fmla="*/ 512 h 512"/>
              </a:gdLst>
              <a:ahLst/>
              <a:cxnLst>
                <a:cxn ang="0">
                  <a:pos x="T0" y="T1"/>
                </a:cxn>
                <a:cxn ang="0">
                  <a:pos x="T2" y="T3"/>
                </a:cxn>
                <a:cxn ang="0">
                  <a:pos x="T4" y="T5"/>
                </a:cxn>
                <a:cxn ang="0">
                  <a:pos x="T6" y="T7"/>
                </a:cxn>
              </a:cxnLst>
              <a:rect l="0" t="0" r="r" b="b"/>
              <a:pathLst>
                <a:path w="515" h="512">
                  <a:moveTo>
                    <a:pt x="515" y="512"/>
                  </a:moveTo>
                  <a:cubicBezTo>
                    <a:pt x="513" y="280"/>
                    <a:pt x="398" y="0"/>
                    <a:pt x="256" y="0"/>
                  </a:cubicBezTo>
                  <a:cubicBezTo>
                    <a:pt x="130" y="0"/>
                    <a:pt x="4" y="224"/>
                    <a:pt x="0" y="512"/>
                  </a:cubicBezTo>
                  <a:cubicBezTo>
                    <a:pt x="515" y="512"/>
                    <a:pt x="515" y="512"/>
                    <a:pt x="515" y="512"/>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p:nvPr/>
          </p:nvSpPr>
          <p:spPr bwMode="auto">
            <a:xfrm>
              <a:off x="2616724" y="5820294"/>
              <a:ext cx="46170" cy="153897"/>
            </a:xfrm>
            <a:custGeom>
              <a:avLst/>
              <a:gdLst>
                <a:gd name="T0" fmla="*/ 15 w 15"/>
                <a:gd name="T1" fmla="*/ 0 h 52"/>
                <a:gd name="T2" fmla="*/ 0 w 15"/>
                <a:gd name="T3" fmla="*/ 52 h 52"/>
                <a:gd name="T4" fmla="*/ 0 w 15"/>
                <a:gd name="T5" fmla="*/ 52 h 52"/>
                <a:gd name="T6" fmla="*/ 15 w 15"/>
                <a:gd name="T7" fmla="*/ 0 h 52"/>
              </a:gdLst>
              <a:ahLst/>
              <a:cxnLst>
                <a:cxn ang="0">
                  <a:pos x="T0" y="T1"/>
                </a:cxn>
                <a:cxn ang="0">
                  <a:pos x="T2" y="T3"/>
                </a:cxn>
                <a:cxn ang="0">
                  <a:pos x="T4" y="T5"/>
                </a:cxn>
                <a:cxn ang="0">
                  <a:pos x="T6" y="T7"/>
                </a:cxn>
              </a:cxnLst>
              <a:rect l="0" t="0" r="r" b="b"/>
              <a:pathLst>
                <a:path w="15" h="52">
                  <a:moveTo>
                    <a:pt x="15" y="0"/>
                  </a:moveTo>
                  <a:cubicBezTo>
                    <a:pt x="10" y="16"/>
                    <a:pt x="5" y="34"/>
                    <a:pt x="0" y="52"/>
                  </a:cubicBezTo>
                  <a:cubicBezTo>
                    <a:pt x="0" y="52"/>
                    <a:pt x="0" y="52"/>
                    <a:pt x="0" y="52"/>
                  </a:cubicBezTo>
                  <a:cubicBezTo>
                    <a:pt x="5" y="34"/>
                    <a:pt x="10" y="16"/>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2616724" y="5426757"/>
              <a:ext cx="650764" cy="547434"/>
            </a:xfrm>
            <a:custGeom>
              <a:avLst/>
              <a:gdLst>
                <a:gd name="T0" fmla="*/ 217 w 217"/>
                <a:gd name="T1" fmla="*/ 0 h 183"/>
                <a:gd name="T2" fmla="*/ 121 w 217"/>
                <a:gd name="T3" fmla="*/ 55 h 183"/>
                <a:gd name="T4" fmla="*/ 65 w 217"/>
                <a:gd name="T5" fmla="*/ 38 h 183"/>
                <a:gd name="T6" fmla="*/ 31 w 217"/>
                <a:gd name="T7" fmla="*/ 86 h 183"/>
                <a:gd name="T8" fmla="*/ 15 w 217"/>
                <a:gd name="T9" fmla="*/ 131 h 183"/>
                <a:gd name="T10" fmla="*/ 0 w 217"/>
                <a:gd name="T11" fmla="*/ 183 h 183"/>
                <a:gd name="T12" fmla="*/ 66 w 217"/>
                <a:gd name="T13" fmla="*/ 154 h 183"/>
                <a:gd name="T14" fmla="*/ 217 w 217"/>
                <a:gd name="T15" fmla="*/ 138 h 183"/>
                <a:gd name="T16" fmla="*/ 217 w 217"/>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83">
                  <a:moveTo>
                    <a:pt x="217" y="0"/>
                  </a:moveTo>
                  <a:cubicBezTo>
                    <a:pt x="192" y="34"/>
                    <a:pt x="158" y="55"/>
                    <a:pt x="121" y="55"/>
                  </a:cubicBezTo>
                  <a:cubicBezTo>
                    <a:pt x="101" y="55"/>
                    <a:pt x="82" y="49"/>
                    <a:pt x="65" y="38"/>
                  </a:cubicBezTo>
                  <a:cubicBezTo>
                    <a:pt x="56" y="57"/>
                    <a:pt x="44" y="73"/>
                    <a:pt x="31" y="86"/>
                  </a:cubicBezTo>
                  <a:cubicBezTo>
                    <a:pt x="25" y="100"/>
                    <a:pt x="20" y="115"/>
                    <a:pt x="15" y="131"/>
                  </a:cubicBezTo>
                  <a:cubicBezTo>
                    <a:pt x="10" y="147"/>
                    <a:pt x="5" y="165"/>
                    <a:pt x="0" y="183"/>
                  </a:cubicBezTo>
                  <a:cubicBezTo>
                    <a:pt x="66" y="154"/>
                    <a:pt x="66" y="154"/>
                    <a:pt x="66" y="154"/>
                  </a:cubicBezTo>
                  <a:cubicBezTo>
                    <a:pt x="66" y="154"/>
                    <a:pt x="136" y="147"/>
                    <a:pt x="217" y="138"/>
                  </a:cubicBezTo>
                  <a:cubicBezTo>
                    <a:pt x="217" y="0"/>
                    <a:pt x="217" y="0"/>
                    <a:pt x="217" y="0"/>
                  </a:cubicBezTo>
                </a:path>
              </a:pathLst>
            </a:custGeom>
            <a:solidFill>
              <a:srgbClr val="E4EA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6305856" y="4290117"/>
              <a:ext cx="2158956" cy="1800596"/>
            </a:xfrm>
            <a:custGeom>
              <a:avLst/>
              <a:gdLst>
                <a:gd name="T0" fmla="*/ 720 w 720"/>
                <a:gd name="T1" fmla="*/ 602 h 602"/>
                <a:gd name="T2" fmla="*/ 720 w 720"/>
                <a:gd name="T3" fmla="*/ 587 h 602"/>
                <a:gd name="T4" fmla="*/ 360 w 720"/>
                <a:gd name="T5" fmla="*/ 0 h 602"/>
                <a:gd name="T6" fmla="*/ 0 w 720"/>
                <a:gd name="T7" fmla="*/ 587 h 602"/>
                <a:gd name="T8" fmla="*/ 0 w 720"/>
                <a:gd name="T9" fmla="*/ 602 h 602"/>
                <a:gd name="T10" fmla="*/ 720 w 720"/>
                <a:gd name="T11" fmla="*/ 602 h 602"/>
              </a:gdLst>
              <a:ahLst/>
              <a:cxnLst>
                <a:cxn ang="0">
                  <a:pos x="T0" y="T1"/>
                </a:cxn>
                <a:cxn ang="0">
                  <a:pos x="T2" y="T3"/>
                </a:cxn>
                <a:cxn ang="0">
                  <a:pos x="T4" y="T5"/>
                </a:cxn>
                <a:cxn ang="0">
                  <a:pos x="T6" y="T7"/>
                </a:cxn>
                <a:cxn ang="0">
                  <a:pos x="T8" y="T9"/>
                </a:cxn>
                <a:cxn ang="0">
                  <a:pos x="T10" y="T11"/>
                </a:cxn>
              </a:cxnLst>
              <a:rect l="0" t="0" r="r" b="b"/>
              <a:pathLst>
                <a:path w="720" h="602">
                  <a:moveTo>
                    <a:pt x="720" y="602"/>
                  </a:moveTo>
                  <a:cubicBezTo>
                    <a:pt x="720" y="597"/>
                    <a:pt x="720" y="592"/>
                    <a:pt x="720" y="587"/>
                  </a:cubicBezTo>
                  <a:cubicBezTo>
                    <a:pt x="720" y="263"/>
                    <a:pt x="559" y="0"/>
                    <a:pt x="360" y="0"/>
                  </a:cubicBezTo>
                  <a:cubicBezTo>
                    <a:pt x="161" y="0"/>
                    <a:pt x="0" y="263"/>
                    <a:pt x="0" y="587"/>
                  </a:cubicBezTo>
                  <a:cubicBezTo>
                    <a:pt x="0" y="592"/>
                    <a:pt x="0" y="597"/>
                    <a:pt x="0" y="602"/>
                  </a:cubicBezTo>
                  <a:cubicBezTo>
                    <a:pt x="720" y="602"/>
                    <a:pt x="720" y="602"/>
                    <a:pt x="720" y="602"/>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a:spLocks noEditPoints="1"/>
            </p:cNvSpPr>
            <p:nvPr/>
          </p:nvSpPr>
          <p:spPr bwMode="auto">
            <a:xfrm>
              <a:off x="6692798" y="4294515"/>
              <a:ext cx="657360" cy="1411456"/>
            </a:xfrm>
            <a:custGeom>
              <a:avLst/>
              <a:gdLst>
                <a:gd name="T0" fmla="*/ 192 w 219"/>
                <a:gd name="T1" fmla="*/ 469 h 472"/>
                <a:gd name="T2" fmla="*/ 186 w 219"/>
                <a:gd name="T3" fmla="*/ 472 h 472"/>
                <a:gd name="T4" fmla="*/ 191 w 219"/>
                <a:gd name="T5" fmla="*/ 472 h 472"/>
                <a:gd name="T6" fmla="*/ 192 w 219"/>
                <a:gd name="T7" fmla="*/ 469 h 472"/>
                <a:gd name="T8" fmla="*/ 219 w 219"/>
                <a:gd name="T9" fmla="*/ 0 h 472"/>
                <a:gd name="T10" fmla="*/ 0 w 219"/>
                <a:gd name="T11" fmla="*/ 136 h 472"/>
                <a:gd name="T12" fmla="*/ 83 w 219"/>
                <a:gd name="T13" fmla="*/ 126 h 472"/>
                <a:gd name="T14" fmla="*/ 219 w 219"/>
                <a:gd name="T15" fmla="*/ 153 h 472"/>
                <a:gd name="T16" fmla="*/ 219 w 219"/>
                <a:gd name="T17"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72">
                  <a:moveTo>
                    <a:pt x="192" y="469"/>
                  </a:moveTo>
                  <a:cubicBezTo>
                    <a:pt x="186" y="472"/>
                    <a:pt x="186" y="472"/>
                    <a:pt x="186" y="472"/>
                  </a:cubicBezTo>
                  <a:cubicBezTo>
                    <a:pt x="188" y="472"/>
                    <a:pt x="190" y="472"/>
                    <a:pt x="191" y="472"/>
                  </a:cubicBezTo>
                  <a:cubicBezTo>
                    <a:pt x="191" y="471"/>
                    <a:pt x="192" y="470"/>
                    <a:pt x="192" y="469"/>
                  </a:cubicBezTo>
                  <a:moveTo>
                    <a:pt x="219" y="0"/>
                  </a:moveTo>
                  <a:cubicBezTo>
                    <a:pt x="136" y="4"/>
                    <a:pt x="60" y="54"/>
                    <a:pt x="0" y="136"/>
                  </a:cubicBezTo>
                  <a:cubicBezTo>
                    <a:pt x="27" y="129"/>
                    <a:pt x="55" y="126"/>
                    <a:pt x="83" y="126"/>
                  </a:cubicBezTo>
                  <a:cubicBezTo>
                    <a:pt x="130" y="126"/>
                    <a:pt x="176" y="135"/>
                    <a:pt x="219" y="153"/>
                  </a:cubicBezTo>
                  <a:cubicBezTo>
                    <a:pt x="219" y="0"/>
                    <a:pt x="219" y="0"/>
                    <a:pt x="219" y="0"/>
                  </a:cubicBezTo>
                </a:path>
              </a:pathLst>
            </a:custGeom>
            <a:solidFill>
              <a:srgbClr val="FFB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4120519" y="4918898"/>
              <a:ext cx="1486206" cy="1242168"/>
            </a:xfrm>
            <a:custGeom>
              <a:avLst/>
              <a:gdLst>
                <a:gd name="T0" fmla="*/ 496 w 496"/>
                <a:gd name="T1" fmla="*/ 415 h 415"/>
                <a:gd name="T2" fmla="*/ 496 w 496"/>
                <a:gd name="T3" fmla="*/ 405 h 415"/>
                <a:gd name="T4" fmla="*/ 248 w 496"/>
                <a:gd name="T5" fmla="*/ 0 h 415"/>
                <a:gd name="T6" fmla="*/ 0 w 496"/>
                <a:gd name="T7" fmla="*/ 405 h 415"/>
                <a:gd name="T8" fmla="*/ 0 w 496"/>
                <a:gd name="T9" fmla="*/ 415 h 415"/>
                <a:gd name="T10" fmla="*/ 496 w 496"/>
                <a:gd name="T11" fmla="*/ 415 h 415"/>
              </a:gdLst>
              <a:ahLst/>
              <a:cxnLst>
                <a:cxn ang="0">
                  <a:pos x="T0" y="T1"/>
                </a:cxn>
                <a:cxn ang="0">
                  <a:pos x="T2" y="T3"/>
                </a:cxn>
                <a:cxn ang="0">
                  <a:pos x="T4" y="T5"/>
                </a:cxn>
                <a:cxn ang="0">
                  <a:pos x="T6" y="T7"/>
                </a:cxn>
                <a:cxn ang="0">
                  <a:pos x="T8" y="T9"/>
                </a:cxn>
                <a:cxn ang="0">
                  <a:pos x="T10" y="T11"/>
                </a:cxn>
              </a:cxnLst>
              <a:rect l="0" t="0" r="r" b="b"/>
              <a:pathLst>
                <a:path w="496" h="415">
                  <a:moveTo>
                    <a:pt x="496" y="415"/>
                  </a:moveTo>
                  <a:cubicBezTo>
                    <a:pt x="496" y="412"/>
                    <a:pt x="496" y="408"/>
                    <a:pt x="496" y="405"/>
                  </a:cubicBezTo>
                  <a:cubicBezTo>
                    <a:pt x="496" y="181"/>
                    <a:pt x="385" y="0"/>
                    <a:pt x="248" y="0"/>
                  </a:cubicBezTo>
                  <a:cubicBezTo>
                    <a:pt x="111" y="0"/>
                    <a:pt x="0" y="181"/>
                    <a:pt x="0" y="405"/>
                  </a:cubicBezTo>
                  <a:cubicBezTo>
                    <a:pt x="0" y="408"/>
                    <a:pt x="0" y="412"/>
                    <a:pt x="0" y="415"/>
                  </a:cubicBezTo>
                  <a:cubicBezTo>
                    <a:pt x="496" y="415"/>
                    <a:pt x="496" y="415"/>
                    <a:pt x="496" y="415"/>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4162290" y="4918898"/>
              <a:ext cx="677146" cy="806860"/>
            </a:xfrm>
            <a:custGeom>
              <a:avLst/>
              <a:gdLst>
                <a:gd name="T0" fmla="*/ 226 w 226"/>
                <a:gd name="T1" fmla="*/ 0 h 270"/>
                <a:gd name="T2" fmla="*/ 0 w 226"/>
                <a:gd name="T3" fmla="*/ 270 h 270"/>
                <a:gd name="T4" fmla="*/ 155 w 226"/>
                <a:gd name="T5" fmla="*/ 262 h 270"/>
                <a:gd name="T6" fmla="*/ 226 w 226"/>
                <a:gd name="T7" fmla="*/ 264 h 270"/>
                <a:gd name="T8" fmla="*/ 226 w 226"/>
                <a:gd name="T9" fmla="*/ 0 h 270"/>
              </a:gdLst>
              <a:ahLst/>
              <a:cxnLst>
                <a:cxn ang="0">
                  <a:pos x="T0" y="T1"/>
                </a:cxn>
                <a:cxn ang="0">
                  <a:pos x="T2" y="T3"/>
                </a:cxn>
                <a:cxn ang="0">
                  <a:pos x="T4" y="T5"/>
                </a:cxn>
                <a:cxn ang="0">
                  <a:pos x="T6" y="T7"/>
                </a:cxn>
                <a:cxn ang="0">
                  <a:pos x="T8" y="T9"/>
                </a:cxn>
              </a:cxnLst>
              <a:rect l="0" t="0" r="r" b="b"/>
              <a:pathLst>
                <a:path w="226" h="270">
                  <a:moveTo>
                    <a:pt x="226" y="0"/>
                  </a:moveTo>
                  <a:cubicBezTo>
                    <a:pt x="121" y="6"/>
                    <a:pt x="33" y="117"/>
                    <a:pt x="0" y="270"/>
                  </a:cubicBezTo>
                  <a:cubicBezTo>
                    <a:pt x="57" y="265"/>
                    <a:pt x="108" y="262"/>
                    <a:pt x="155" y="262"/>
                  </a:cubicBezTo>
                  <a:cubicBezTo>
                    <a:pt x="180" y="262"/>
                    <a:pt x="204" y="263"/>
                    <a:pt x="226" y="264"/>
                  </a:cubicBezTo>
                  <a:cubicBezTo>
                    <a:pt x="226" y="0"/>
                    <a:pt x="226" y="0"/>
                    <a:pt x="226" y="0"/>
                  </a:cubicBezTo>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5727644" y="4520963"/>
              <a:ext cx="2211721" cy="1780808"/>
            </a:xfrm>
            <a:custGeom>
              <a:avLst/>
              <a:gdLst>
                <a:gd name="T0" fmla="*/ 738 w 738"/>
                <a:gd name="T1" fmla="*/ 281 h 595"/>
                <a:gd name="T2" fmla="*/ 723 w 738"/>
                <a:gd name="T3" fmla="*/ 247 h 595"/>
                <a:gd name="T4" fmla="*/ 247 w 738"/>
                <a:gd name="T5" fmla="*/ 87 h 595"/>
                <a:gd name="T6" fmla="*/ 87 w 738"/>
                <a:gd name="T7" fmla="*/ 563 h 595"/>
                <a:gd name="T8" fmla="*/ 106 w 738"/>
                <a:gd name="T9" fmla="*/ 595 h 595"/>
                <a:gd name="T10" fmla="*/ 738 w 738"/>
                <a:gd name="T11" fmla="*/ 281 h 595"/>
              </a:gdLst>
              <a:ahLst/>
              <a:cxnLst>
                <a:cxn ang="0">
                  <a:pos x="T0" y="T1"/>
                </a:cxn>
                <a:cxn ang="0">
                  <a:pos x="T2" y="T3"/>
                </a:cxn>
                <a:cxn ang="0">
                  <a:pos x="T4" y="T5"/>
                </a:cxn>
                <a:cxn ang="0">
                  <a:pos x="T6" y="T7"/>
                </a:cxn>
                <a:cxn ang="0">
                  <a:pos x="T8" y="T9"/>
                </a:cxn>
                <a:cxn ang="0">
                  <a:pos x="T10" y="T11"/>
                </a:cxn>
              </a:cxnLst>
              <a:rect l="0" t="0" r="r" b="b"/>
              <a:pathLst>
                <a:path w="738" h="595">
                  <a:moveTo>
                    <a:pt x="738" y="281"/>
                  </a:moveTo>
                  <a:cubicBezTo>
                    <a:pt x="734" y="270"/>
                    <a:pt x="729" y="258"/>
                    <a:pt x="723" y="247"/>
                  </a:cubicBezTo>
                  <a:cubicBezTo>
                    <a:pt x="636" y="72"/>
                    <a:pt x="423" y="0"/>
                    <a:pt x="247" y="87"/>
                  </a:cubicBezTo>
                  <a:cubicBezTo>
                    <a:pt x="72" y="174"/>
                    <a:pt x="0" y="388"/>
                    <a:pt x="87" y="563"/>
                  </a:cubicBezTo>
                  <a:cubicBezTo>
                    <a:pt x="93" y="574"/>
                    <a:pt x="99" y="585"/>
                    <a:pt x="106" y="595"/>
                  </a:cubicBezTo>
                  <a:cubicBezTo>
                    <a:pt x="738" y="281"/>
                    <a:pt x="738" y="281"/>
                    <a:pt x="738" y="281"/>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5921114" y="4721030"/>
              <a:ext cx="1870949" cy="1508191"/>
            </a:xfrm>
            <a:custGeom>
              <a:avLst/>
              <a:gdLst>
                <a:gd name="T0" fmla="*/ 624 w 624"/>
                <a:gd name="T1" fmla="*/ 238 h 504"/>
                <a:gd name="T2" fmla="*/ 612 w 624"/>
                <a:gd name="T3" fmla="*/ 210 h 504"/>
                <a:gd name="T4" fmla="*/ 209 w 624"/>
                <a:gd name="T5" fmla="*/ 74 h 504"/>
                <a:gd name="T6" fmla="*/ 74 w 624"/>
                <a:gd name="T7" fmla="*/ 477 h 504"/>
                <a:gd name="T8" fmla="*/ 89 w 624"/>
                <a:gd name="T9" fmla="*/ 504 h 504"/>
                <a:gd name="T10" fmla="*/ 624 w 624"/>
                <a:gd name="T11" fmla="*/ 238 h 504"/>
              </a:gdLst>
              <a:ahLst/>
              <a:cxnLst>
                <a:cxn ang="0">
                  <a:pos x="T0" y="T1"/>
                </a:cxn>
                <a:cxn ang="0">
                  <a:pos x="T2" y="T3"/>
                </a:cxn>
                <a:cxn ang="0">
                  <a:pos x="T4" y="T5"/>
                </a:cxn>
                <a:cxn ang="0">
                  <a:pos x="T6" y="T7"/>
                </a:cxn>
                <a:cxn ang="0">
                  <a:pos x="T8" y="T9"/>
                </a:cxn>
                <a:cxn ang="0">
                  <a:pos x="T10" y="T11"/>
                </a:cxn>
              </a:cxnLst>
              <a:rect l="0" t="0" r="r" b="b"/>
              <a:pathLst>
                <a:path w="624" h="504">
                  <a:moveTo>
                    <a:pt x="624" y="238"/>
                  </a:moveTo>
                  <a:cubicBezTo>
                    <a:pt x="621" y="229"/>
                    <a:pt x="617" y="219"/>
                    <a:pt x="612" y="210"/>
                  </a:cubicBezTo>
                  <a:cubicBezTo>
                    <a:pt x="538" y="61"/>
                    <a:pt x="358" y="0"/>
                    <a:pt x="209" y="74"/>
                  </a:cubicBezTo>
                  <a:cubicBezTo>
                    <a:pt x="60" y="148"/>
                    <a:pt x="0" y="328"/>
                    <a:pt x="74" y="477"/>
                  </a:cubicBezTo>
                  <a:cubicBezTo>
                    <a:pt x="78" y="487"/>
                    <a:pt x="84" y="496"/>
                    <a:pt x="89" y="504"/>
                  </a:cubicBezTo>
                  <a:cubicBezTo>
                    <a:pt x="624" y="238"/>
                    <a:pt x="624" y="238"/>
                    <a:pt x="624" y="238"/>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p:nvPr/>
          </p:nvSpPr>
          <p:spPr bwMode="auto">
            <a:xfrm>
              <a:off x="6171747" y="4973861"/>
              <a:ext cx="1422449" cy="1158625"/>
            </a:xfrm>
            <a:custGeom>
              <a:avLst/>
              <a:gdLst>
                <a:gd name="T0" fmla="*/ 475 w 475"/>
                <a:gd name="T1" fmla="*/ 187 h 388"/>
                <a:gd name="T2" fmla="*/ 463 w 475"/>
                <a:gd name="T3" fmla="*/ 158 h 388"/>
                <a:gd name="T4" fmla="*/ 159 w 475"/>
                <a:gd name="T5" fmla="*/ 56 h 388"/>
                <a:gd name="T6" fmla="*/ 56 w 475"/>
                <a:gd name="T7" fmla="*/ 360 h 388"/>
                <a:gd name="T8" fmla="*/ 72 w 475"/>
                <a:gd name="T9" fmla="*/ 388 h 388"/>
                <a:gd name="T10" fmla="*/ 475 w 475"/>
                <a:gd name="T11" fmla="*/ 187 h 388"/>
              </a:gdLst>
              <a:ahLst/>
              <a:cxnLst>
                <a:cxn ang="0">
                  <a:pos x="T0" y="T1"/>
                </a:cxn>
                <a:cxn ang="0">
                  <a:pos x="T2" y="T3"/>
                </a:cxn>
                <a:cxn ang="0">
                  <a:pos x="T4" y="T5"/>
                </a:cxn>
                <a:cxn ang="0">
                  <a:pos x="T6" y="T7"/>
                </a:cxn>
                <a:cxn ang="0">
                  <a:pos x="T8" y="T9"/>
                </a:cxn>
                <a:cxn ang="0">
                  <a:pos x="T10" y="T11"/>
                </a:cxn>
              </a:cxnLst>
              <a:rect l="0" t="0" r="r" b="b"/>
              <a:pathLst>
                <a:path w="475" h="388">
                  <a:moveTo>
                    <a:pt x="475" y="187"/>
                  </a:moveTo>
                  <a:cubicBezTo>
                    <a:pt x="472" y="177"/>
                    <a:pt x="468" y="168"/>
                    <a:pt x="463" y="158"/>
                  </a:cubicBezTo>
                  <a:cubicBezTo>
                    <a:pt x="408" y="46"/>
                    <a:pt x="271" y="0"/>
                    <a:pt x="159" y="56"/>
                  </a:cubicBezTo>
                  <a:cubicBezTo>
                    <a:pt x="46" y="111"/>
                    <a:pt x="0" y="248"/>
                    <a:pt x="56" y="360"/>
                  </a:cubicBezTo>
                  <a:cubicBezTo>
                    <a:pt x="61" y="370"/>
                    <a:pt x="66" y="379"/>
                    <a:pt x="72" y="388"/>
                  </a:cubicBezTo>
                  <a:cubicBezTo>
                    <a:pt x="475" y="187"/>
                    <a:pt x="475" y="187"/>
                    <a:pt x="475" y="187"/>
                  </a:cubicBezTo>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p:nvPr/>
          </p:nvSpPr>
          <p:spPr bwMode="auto">
            <a:xfrm>
              <a:off x="6444364" y="5242081"/>
              <a:ext cx="934376" cy="782676"/>
            </a:xfrm>
            <a:custGeom>
              <a:avLst/>
              <a:gdLst>
                <a:gd name="T0" fmla="*/ 312 w 312"/>
                <a:gd name="T1" fmla="*/ 133 h 262"/>
                <a:gd name="T2" fmla="*/ 301 w 312"/>
                <a:gd name="T3" fmla="*/ 103 h 262"/>
                <a:gd name="T4" fmla="*/ 103 w 312"/>
                <a:gd name="T5" fmla="*/ 37 h 262"/>
                <a:gd name="T6" fmla="*/ 36 w 312"/>
                <a:gd name="T7" fmla="*/ 235 h 262"/>
                <a:gd name="T8" fmla="*/ 53 w 312"/>
                <a:gd name="T9" fmla="*/ 262 h 262"/>
                <a:gd name="T10" fmla="*/ 312 w 312"/>
                <a:gd name="T11" fmla="*/ 133 h 262"/>
              </a:gdLst>
              <a:ahLst/>
              <a:cxnLst>
                <a:cxn ang="0">
                  <a:pos x="T0" y="T1"/>
                </a:cxn>
                <a:cxn ang="0">
                  <a:pos x="T2" y="T3"/>
                </a:cxn>
                <a:cxn ang="0">
                  <a:pos x="T4" y="T5"/>
                </a:cxn>
                <a:cxn ang="0">
                  <a:pos x="T6" y="T7"/>
                </a:cxn>
                <a:cxn ang="0">
                  <a:pos x="T8" y="T9"/>
                </a:cxn>
                <a:cxn ang="0">
                  <a:pos x="T10" y="T11"/>
                </a:cxn>
              </a:cxnLst>
              <a:rect l="0" t="0" r="r" b="b"/>
              <a:pathLst>
                <a:path w="312" h="262">
                  <a:moveTo>
                    <a:pt x="312" y="133"/>
                  </a:moveTo>
                  <a:cubicBezTo>
                    <a:pt x="310" y="123"/>
                    <a:pt x="306" y="113"/>
                    <a:pt x="301" y="103"/>
                  </a:cubicBezTo>
                  <a:cubicBezTo>
                    <a:pt x="265" y="30"/>
                    <a:pt x="176" y="0"/>
                    <a:pt x="103" y="37"/>
                  </a:cubicBezTo>
                  <a:cubicBezTo>
                    <a:pt x="30" y="73"/>
                    <a:pt x="0" y="162"/>
                    <a:pt x="36" y="235"/>
                  </a:cubicBezTo>
                  <a:cubicBezTo>
                    <a:pt x="41" y="245"/>
                    <a:pt x="47" y="254"/>
                    <a:pt x="53" y="262"/>
                  </a:cubicBezTo>
                  <a:cubicBezTo>
                    <a:pt x="312" y="133"/>
                    <a:pt x="312" y="133"/>
                    <a:pt x="312" y="133"/>
                  </a:cubicBezTo>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6694996" y="5492713"/>
              <a:ext cx="477081" cy="430911"/>
            </a:xfrm>
            <a:custGeom>
              <a:avLst/>
              <a:gdLst>
                <a:gd name="T0" fmla="*/ 159 w 159"/>
                <a:gd name="T1" fmla="*/ 83 h 144"/>
                <a:gd name="T2" fmla="*/ 152 w 159"/>
                <a:gd name="T3" fmla="*/ 52 h 144"/>
                <a:gd name="T4" fmla="*/ 52 w 159"/>
                <a:gd name="T5" fmla="*/ 18 h 144"/>
                <a:gd name="T6" fmla="*/ 18 w 159"/>
                <a:gd name="T7" fmla="*/ 118 h 144"/>
                <a:gd name="T8" fmla="*/ 38 w 159"/>
                <a:gd name="T9" fmla="*/ 144 h 144"/>
                <a:gd name="T10" fmla="*/ 159 w 159"/>
                <a:gd name="T11" fmla="*/ 83 h 144"/>
              </a:gdLst>
              <a:ahLst/>
              <a:cxnLst>
                <a:cxn ang="0">
                  <a:pos x="T0" y="T1"/>
                </a:cxn>
                <a:cxn ang="0">
                  <a:pos x="T2" y="T3"/>
                </a:cxn>
                <a:cxn ang="0">
                  <a:pos x="T4" y="T5"/>
                </a:cxn>
                <a:cxn ang="0">
                  <a:pos x="T6" y="T7"/>
                </a:cxn>
                <a:cxn ang="0">
                  <a:pos x="T8" y="T9"/>
                </a:cxn>
                <a:cxn ang="0">
                  <a:pos x="T10" y="T11"/>
                </a:cxn>
              </a:cxnLst>
              <a:rect l="0" t="0" r="r" b="b"/>
              <a:pathLst>
                <a:path w="159" h="144">
                  <a:moveTo>
                    <a:pt x="159" y="83"/>
                  </a:moveTo>
                  <a:cubicBezTo>
                    <a:pt x="159" y="73"/>
                    <a:pt x="157" y="62"/>
                    <a:pt x="152" y="52"/>
                  </a:cubicBezTo>
                  <a:cubicBezTo>
                    <a:pt x="133" y="15"/>
                    <a:pt x="88" y="0"/>
                    <a:pt x="52" y="18"/>
                  </a:cubicBezTo>
                  <a:cubicBezTo>
                    <a:pt x="15" y="37"/>
                    <a:pt x="0" y="82"/>
                    <a:pt x="18" y="118"/>
                  </a:cubicBezTo>
                  <a:cubicBezTo>
                    <a:pt x="23" y="129"/>
                    <a:pt x="30" y="137"/>
                    <a:pt x="38" y="144"/>
                  </a:cubicBezTo>
                  <a:lnTo>
                    <a:pt x="159" y="83"/>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2102269" y="5541081"/>
              <a:ext cx="3827640" cy="1028911"/>
            </a:xfrm>
            <a:custGeom>
              <a:avLst/>
              <a:gdLst>
                <a:gd name="T0" fmla="*/ 0 w 1277"/>
                <a:gd name="T1" fmla="*/ 220 h 344"/>
                <a:gd name="T2" fmla="*/ 238 w 1277"/>
                <a:gd name="T3" fmla="*/ 116 h 344"/>
                <a:gd name="T4" fmla="*/ 538 w 1277"/>
                <a:gd name="T5" fmla="*/ 80 h 344"/>
                <a:gd name="T6" fmla="*/ 1277 w 1277"/>
                <a:gd name="T7" fmla="*/ 344 h 344"/>
                <a:gd name="T8" fmla="*/ 0 w 1277"/>
                <a:gd name="T9" fmla="*/ 220 h 344"/>
              </a:gdLst>
              <a:ahLst/>
              <a:cxnLst>
                <a:cxn ang="0">
                  <a:pos x="T0" y="T1"/>
                </a:cxn>
                <a:cxn ang="0">
                  <a:pos x="T2" y="T3"/>
                </a:cxn>
                <a:cxn ang="0">
                  <a:pos x="T4" y="T5"/>
                </a:cxn>
                <a:cxn ang="0">
                  <a:pos x="T6" y="T7"/>
                </a:cxn>
                <a:cxn ang="0">
                  <a:pos x="T8" y="T9"/>
                </a:cxn>
              </a:cxnLst>
              <a:rect l="0" t="0" r="r" b="b"/>
              <a:pathLst>
                <a:path w="1277" h="344">
                  <a:moveTo>
                    <a:pt x="0" y="220"/>
                  </a:moveTo>
                  <a:cubicBezTo>
                    <a:pt x="238" y="116"/>
                    <a:pt x="238" y="116"/>
                    <a:pt x="238" y="116"/>
                  </a:cubicBezTo>
                  <a:cubicBezTo>
                    <a:pt x="238" y="116"/>
                    <a:pt x="421" y="98"/>
                    <a:pt x="538" y="80"/>
                  </a:cubicBezTo>
                  <a:cubicBezTo>
                    <a:pt x="1084" y="0"/>
                    <a:pt x="1229" y="111"/>
                    <a:pt x="1277" y="344"/>
                  </a:cubicBezTo>
                  <a:cubicBezTo>
                    <a:pt x="0" y="220"/>
                    <a:pt x="0" y="220"/>
                    <a:pt x="0"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p:nvPr/>
          </p:nvSpPr>
          <p:spPr bwMode="auto">
            <a:xfrm>
              <a:off x="5846364" y="5541081"/>
              <a:ext cx="3836433" cy="1028911"/>
            </a:xfrm>
            <a:custGeom>
              <a:avLst/>
              <a:gdLst>
                <a:gd name="T0" fmla="*/ 1279 w 1279"/>
                <a:gd name="T1" fmla="*/ 220 h 344"/>
                <a:gd name="T2" fmla="*/ 1041 w 1279"/>
                <a:gd name="T3" fmla="*/ 116 h 344"/>
                <a:gd name="T4" fmla="*/ 741 w 1279"/>
                <a:gd name="T5" fmla="*/ 80 h 344"/>
                <a:gd name="T6" fmla="*/ 0 w 1279"/>
                <a:gd name="T7" fmla="*/ 344 h 344"/>
                <a:gd name="T8" fmla="*/ 1279 w 1279"/>
                <a:gd name="T9" fmla="*/ 220 h 344"/>
              </a:gdLst>
              <a:ahLst/>
              <a:cxnLst>
                <a:cxn ang="0">
                  <a:pos x="T0" y="T1"/>
                </a:cxn>
                <a:cxn ang="0">
                  <a:pos x="T2" y="T3"/>
                </a:cxn>
                <a:cxn ang="0">
                  <a:pos x="T4" y="T5"/>
                </a:cxn>
                <a:cxn ang="0">
                  <a:pos x="T6" y="T7"/>
                </a:cxn>
                <a:cxn ang="0">
                  <a:pos x="T8" y="T9"/>
                </a:cxn>
              </a:cxnLst>
              <a:rect l="0" t="0" r="r" b="b"/>
              <a:pathLst>
                <a:path w="1279" h="344">
                  <a:moveTo>
                    <a:pt x="1279" y="220"/>
                  </a:moveTo>
                  <a:cubicBezTo>
                    <a:pt x="1041" y="116"/>
                    <a:pt x="1041" y="116"/>
                    <a:pt x="1041" y="116"/>
                  </a:cubicBezTo>
                  <a:cubicBezTo>
                    <a:pt x="1041" y="116"/>
                    <a:pt x="858" y="98"/>
                    <a:pt x="741" y="80"/>
                  </a:cubicBezTo>
                  <a:cubicBezTo>
                    <a:pt x="195" y="0"/>
                    <a:pt x="47" y="111"/>
                    <a:pt x="0" y="344"/>
                  </a:cubicBezTo>
                  <a:cubicBezTo>
                    <a:pt x="1279" y="220"/>
                    <a:pt x="1279" y="220"/>
                    <a:pt x="1279"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p:nvPr/>
          </p:nvSpPr>
          <p:spPr bwMode="auto">
            <a:xfrm>
              <a:off x="2097872" y="5455339"/>
              <a:ext cx="3821044" cy="1308124"/>
            </a:xfrm>
            <a:custGeom>
              <a:avLst/>
              <a:gdLst>
                <a:gd name="T0" fmla="*/ 0 w 1274"/>
                <a:gd name="T1" fmla="*/ 420 h 438"/>
                <a:gd name="T2" fmla="*/ 0 w 1274"/>
                <a:gd name="T3" fmla="*/ 249 h 438"/>
                <a:gd name="T4" fmla="*/ 1269 w 1274"/>
                <a:gd name="T5" fmla="*/ 373 h 438"/>
                <a:gd name="T6" fmla="*/ 1274 w 1274"/>
                <a:gd name="T7" fmla="*/ 385 h 438"/>
                <a:gd name="T8" fmla="*/ 1166 w 1274"/>
                <a:gd name="T9" fmla="*/ 438 h 438"/>
                <a:gd name="T10" fmla="*/ 0 w 1274"/>
                <a:gd name="T11" fmla="*/ 420 h 438"/>
              </a:gdLst>
              <a:ahLst/>
              <a:cxnLst>
                <a:cxn ang="0">
                  <a:pos x="T0" y="T1"/>
                </a:cxn>
                <a:cxn ang="0">
                  <a:pos x="T2" y="T3"/>
                </a:cxn>
                <a:cxn ang="0">
                  <a:pos x="T4" y="T5"/>
                </a:cxn>
                <a:cxn ang="0">
                  <a:pos x="T6" y="T7"/>
                </a:cxn>
                <a:cxn ang="0">
                  <a:pos x="T8" y="T9"/>
                </a:cxn>
                <a:cxn ang="0">
                  <a:pos x="T10" y="T11"/>
                </a:cxn>
              </a:cxnLst>
              <a:rect l="0" t="0" r="r" b="b"/>
              <a:pathLst>
                <a:path w="1274" h="438">
                  <a:moveTo>
                    <a:pt x="0" y="420"/>
                  </a:moveTo>
                  <a:cubicBezTo>
                    <a:pt x="0" y="420"/>
                    <a:pt x="0" y="330"/>
                    <a:pt x="0" y="249"/>
                  </a:cubicBezTo>
                  <a:cubicBezTo>
                    <a:pt x="588" y="249"/>
                    <a:pt x="1136" y="0"/>
                    <a:pt x="1269" y="373"/>
                  </a:cubicBezTo>
                  <a:cubicBezTo>
                    <a:pt x="1274" y="385"/>
                    <a:pt x="1274" y="385"/>
                    <a:pt x="1274" y="385"/>
                  </a:cubicBezTo>
                  <a:cubicBezTo>
                    <a:pt x="1166" y="438"/>
                    <a:pt x="1166" y="438"/>
                    <a:pt x="1166" y="438"/>
                  </a:cubicBezTo>
                  <a:cubicBezTo>
                    <a:pt x="0" y="420"/>
                    <a:pt x="0" y="420"/>
                    <a:pt x="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p:nvPr/>
          </p:nvSpPr>
          <p:spPr bwMode="auto">
            <a:xfrm>
              <a:off x="2097872" y="6262199"/>
              <a:ext cx="3680339" cy="371551"/>
            </a:xfrm>
            <a:custGeom>
              <a:avLst/>
              <a:gdLst>
                <a:gd name="T0" fmla="*/ 893 w 1227"/>
                <a:gd name="T1" fmla="*/ 0 h 124"/>
                <a:gd name="T2" fmla="*/ 753 w 1227"/>
                <a:gd name="T3" fmla="*/ 10 h 124"/>
                <a:gd name="T4" fmla="*/ 289 w 1227"/>
                <a:gd name="T5" fmla="*/ 44 h 124"/>
                <a:gd name="T6" fmla="*/ 0 w 1227"/>
                <a:gd name="T7" fmla="*/ 50 h 124"/>
                <a:gd name="T8" fmla="*/ 0 w 1227"/>
                <a:gd name="T9" fmla="*/ 87 h 124"/>
                <a:gd name="T10" fmla="*/ 290 w 1227"/>
                <a:gd name="T11" fmla="*/ 81 h 124"/>
                <a:gd name="T12" fmla="*/ 758 w 1227"/>
                <a:gd name="T13" fmla="*/ 47 h 124"/>
                <a:gd name="T14" fmla="*/ 893 w 1227"/>
                <a:gd name="T15" fmla="*/ 37 h 124"/>
                <a:gd name="T16" fmla="*/ 894 w 1227"/>
                <a:gd name="T17" fmla="*/ 37 h 124"/>
                <a:gd name="T18" fmla="*/ 1090 w 1227"/>
                <a:gd name="T19" fmla="*/ 66 h 124"/>
                <a:gd name="T20" fmla="*/ 1170 w 1227"/>
                <a:gd name="T21" fmla="*/ 108 h 124"/>
                <a:gd name="T22" fmla="*/ 1190 w 1227"/>
                <a:gd name="T23" fmla="*/ 124 h 124"/>
                <a:gd name="T24" fmla="*/ 1213 w 1227"/>
                <a:gd name="T25" fmla="*/ 113 h 124"/>
                <a:gd name="T26" fmla="*/ 1227 w 1227"/>
                <a:gd name="T27" fmla="*/ 108 h 124"/>
                <a:gd name="T28" fmla="*/ 1192 w 1227"/>
                <a:gd name="T29" fmla="*/ 78 h 124"/>
                <a:gd name="T30" fmla="*/ 1052 w 1227"/>
                <a:gd name="T31" fmla="*/ 17 h 124"/>
                <a:gd name="T32" fmla="*/ 893 w 1227"/>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7" h="124">
                  <a:moveTo>
                    <a:pt x="893" y="0"/>
                  </a:moveTo>
                  <a:cubicBezTo>
                    <a:pt x="845" y="0"/>
                    <a:pt x="797" y="4"/>
                    <a:pt x="753" y="10"/>
                  </a:cubicBezTo>
                  <a:cubicBezTo>
                    <a:pt x="617" y="28"/>
                    <a:pt x="443" y="38"/>
                    <a:pt x="289" y="44"/>
                  </a:cubicBezTo>
                  <a:cubicBezTo>
                    <a:pt x="173" y="48"/>
                    <a:pt x="68" y="50"/>
                    <a:pt x="0" y="50"/>
                  </a:cubicBezTo>
                  <a:cubicBezTo>
                    <a:pt x="0" y="63"/>
                    <a:pt x="0" y="76"/>
                    <a:pt x="0" y="87"/>
                  </a:cubicBezTo>
                  <a:cubicBezTo>
                    <a:pt x="68" y="87"/>
                    <a:pt x="173" y="85"/>
                    <a:pt x="290" y="81"/>
                  </a:cubicBezTo>
                  <a:cubicBezTo>
                    <a:pt x="445" y="75"/>
                    <a:pt x="620" y="65"/>
                    <a:pt x="758" y="47"/>
                  </a:cubicBezTo>
                  <a:cubicBezTo>
                    <a:pt x="800" y="41"/>
                    <a:pt x="847" y="37"/>
                    <a:pt x="893" y="37"/>
                  </a:cubicBezTo>
                  <a:cubicBezTo>
                    <a:pt x="893" y="37"/>
                    <a:pt x="894" y="37"/>
                    <a:pt x="894" y="37"/>
                  </a:cubicBezTo>
                  <a:cubicBezTo>
                    <a:pt x="962" y="37"/>
                    <a:pt x="1031" y="46"/>
                    <a:pt x="1090" y="66"/>
                  </a:cubicBezTo>
                  <a:cubicBezTo>
                    <a:pt x="1119" y="77"/>
                    <a:pt x="1147" y="91"/>
                    <a:pt x="1170" y="108"/>
                  </a:cubicBezTo>
                  <a:cubicBezTo>
                    <a:pt x="1177" y="113"/>
                    <a:pt x="1184" y="118"/>
                    <a:pt x="1190" y="124"/>
                  </a:cubicBezTo>
                  <a:cubicBezTo>
                    <a:pt x="1197" y="120"/>
                    <a:pt x="1204" y="116"/>
                    <a:pt x="1213" y="113"/>
                  </a:cubicBezTo>
                  <a:cubicBezTo>
                    <a:pt x="1217" y="111"/>
                    <a:pt x="1222" y="109"/>
                    <a:pt x="1227" y="108"/>
                  </a:cubicBezTo>
                  <a:cubicBezTo>
                    <a:pt x="1216" y="97"/>
                    <a:pt x="1205" y="87"/>
                    <a:pt x="1192" y="78"/>
                  </a:cubicBezTo>
                  <a:cubicBezTo>
                    <a:pt x="1152" y="48"/>
                    <a:pt x="1103" y="29"/>
                    <a:pt x="1052" y="17"/>
                  </a:cubicBezTo>
                  <a:cubicBezTo>
                    <a:pt x="1001" y="5"/>
                    <a:pt x="947" y="0"/>
                    <a:pt x="893"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p:nvPr/>
          </p:nvSpPr>
          <p:spPr bwMode="auto">
            <a:xfrm>
              <a:off x="1965960" y="6572191"/>
              <a:ext cx="3994727" cy="285809"/>
            </a:xfrm>
            <a:custGeom>
              <a:avLst/>
              <a:gdLst>
                <a:gd name="T0" fmla="*/ 24 w 1332"/>
                <a:gd name="T1" fmla="*/ 95 h 95"/>
                <a:gd name="T2" fmla="*/ 1233 w 1332"/>
                <a:gd name="T3" fmla="*/ 95 h 95"/>
                <a:gd name="T4" fmla="*/ 1239 w 1332"/>
                <a:gd name="T5" fmla="*/ 81 h 95"/>
                <a:gd name="T6" fmla="*/ 1225 w 1332"/>
                <a:gd name="T7" fmla="*/ 74 h 95"/>
                <a:gd name="T8" fmla="*/ 1239 w 1332"/>
                <a:gd name="T9" fmla="*/ 81 h 95"/>
                <a:gd name="T10" fmla="*/ 1239 w 1332"/>
                <a:gd name="T11" fmla="*/ 81 h 95"/>
                <a:gd name="T12" fmla="*/ 1225 w 1332"/>
                <a:gd name="T13" fmla="*/ 74 h 95"/>
                <a:gd name="T14" fmla="*/ 1239 w 1332"/>
                <a:gd name="T15" fmla="*/ 81 h 95"/>
                <a:gd name="T16" fmla="*/ 1235 w 1332"/>
                <a:gd name="T17" fmla="*/ 79 h 95"/>
                <a:gd name="T18" fmla="*/ 1239 w 1332"/>
                <a:gd name="T19" fmla="*/ 81 h 95"/>
                <a:gd name="T20" fmla="*/ 1239 w 1332"/>
                <a:gd name="T21" fmla="*/ 81 h 95"/>
                <a:gd name="T22" fmla="*/ 1235 w 1332"/>
                <a:gd name="T23" fmla="*/ 79 h 95"/>
                <a:gd name="T24" fmla="*/ 1239 w 1332"/>
                <a:gd name="T25" fmla="*/ 81 h 95"/>
                <a:gd name="T26" fmla="*/ 1239 w 1332"/>
                <a:gd name="T27" fmla="*/ 81 h 95"/>
                <a:gd name="T28" fmla="*/ 1255 w 1332"/>
                <a:gd name="T29" fmla="*/ 64 h 95"/>
                <a:gd name="T30" fmla="*/ 1276 w 1332"/>
                <a:gd name="T31" fmla="*/ 53 h 95"/>
                <a:gd name="T32" fmla="*/ 1308 w 1332"/>
                <a:gd name="T33" fmla="*/ 48 h 95"/>
                <a:gd name="T34" fmla="*/ 1332 w 1332"/>
                <a:gd name="T35" fmla="*/ 24 h 95"/>
                <a:gd name="T36" fmla="*/ 1308 w 1332"/>
                <a:gd name="T37" fmla="*/ 0 h 95"/>
                <a:gd name="T38" fmla="*/ 1257 w 1332"/>
                <a:gd name="T39" fmla="*/ 9 h 95"/>
                <a:gd name="T40" fmla="*/ 1210 w 1332"/>
                <a:gd name="T41" fmla="*/ 40 h 95"/>
                <a:gd name="T42" fmla="*/ 1196 w 1332"/>
                <a:gd name="T43" fmla="*/ 61 h 95"/>
                <a:gd name="T44" fmla="*/ 1218 w 1332"/>
                <a:gd name="T45" fmla="*/ 71 h 95"/>
                <a:gd name="T46" fmla="*/ 1218 w 1332"/>
                <a:gd name="T47" fmla="*/ 47 h 95"/>
                <a:gd name="T48" fmla="*/ 24 w 1332"/>
                <a:gd name="T49" fmla="*/ 47 h 95"/>
                <a:gd name="T50" fmla="*/ 0 w 1332"/>
                <a:gd name="T51" fmla="*/ 71 h 95"/>
                <a:gd name="T52" fmla="*/ 24 w 1332"/>
                <a:gd name="T53" fmla="*/ 95 h 95"/>
                <a:gd name="T54" fmla="*/ 24 w 1332"/>
                <a:gd name="T5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2" h="95">
                  <a:moveTo>
                    <a:pt x="24" y="95"/>
                  </a:moveTo>
                  <a:cubicBezTo>
                    <a:pt x="1233" y="95"/>
                    <a:pt x="1233" y="95"/>
                    <a:pt x="1233" y="95"/>
                  </a:cubicBezTo>
                  <a:cubicBezTo>
                    <a:pt x="1239" y="81"/>
                    <a:pt x="1239" y="81"/>
                    <a:pt x="1239" y="81"/>
                  </a:cubicBezTo>
                  <a:cubicBezTo>
                    <a:pt x="1225" y="74"/>
                    <a:pt x="1225" y="74"/>
                    <a:pt x="1225" y="74"/>
                  </a:cubicBezTo>
                  <a:cubicBezTo>
                    <a:pt x="1239" y="81"/>
                    <a:pt x="1239" y="81"/>
                    <a:pt x="1239" y="81"/>
                  </a:cubicBezTo>
                  <a:cubicBezTo>
                    <a:pt x="1239" y="81"/>
                    <a:pt x="1239" y="81"/>
                    <a:pt x="1239" y="81"/>
                  </a:cubicBezTo>
                  <a:cubicBezTo>
                    <a:pt x="1225" y="74"/>
                    <a:pt x="1225" y="74"/>
                    <a:pt x="1225" y="74"/>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40" y="80"/>
                    <a:pt x="1245" y="72"/>
                    <a:pt x="1255" y="64"/>
                  </a:cubicBezTo>
                  <a:cubicBezTo>
                    <a:pt x="1260" y="60"/>
                    <a:pt x="1267" y="56"/>
                    <a:pt x="1276" y="53"/>
                  </a:cubicBezTo>
                  <a:cubicBezTo>
                    <a:pt x="1284" y="50"/>
                    <a:pt x="1295" y="48"/>
                    <a:pt x="1308" y="48"/>
                  </a:cubicBezTo>
                  <a:cubicBezTo>
                    <a:pt x="1321" y="48"/>
                    <a:pt x="1332" y="37"/>
                    <a:pt x="1332" y="24"/>
                  </a:cubicBezTo>
                  <a:cubicBezTo>
                    <a:pt x="1332" y="10"/>
                    <a:pt x="1321" y="0"/>
                    <a:pt x="1308" y="0"/>
                  </a:cubicBezTo>
                  <a:cubicBezTo>
                    <a:pt x="1288" y="0"/>
                    <a:pt x="1271" y="3"/>
                    <a:pt x="1257" y="9"/>
                  </a:cubicBezTo>
                  <a:cubicBezTo>
                    <a:pt x="1235" y="17"/>
                    <a:pt x="1220" y="29"/>
                    <a:pt x="1210" y="40"/>
                  </a:cubicBezTo>
                  <a:cubicBezTo>
                    <a:pt x="1201" y="51"/>
                    <a:pt x="1197" y="59"/>
                    <a:pt x="1196" y="61"/>
                  </a:cubicBezTo>
                  <a:cubicBezTo>
                    <a:pt x="1218" y="71"/>
                    <a:pt x="1218" y="71"/>
                    <a:pt x="1218" y="71"/>
                  </a:cubicBezTo>
                  <a:cubicBezTo>
                    <a:pt x="1218" y="47"/>
                    <a:pt x="1218" y="47"/>
                    <a:pt x="1218" y="47"/>
                  </a:cubicBezTo>
                  <a:cubicBezTo>
                    <a:pt x="24" y="47"/>
                    <a:pt x="24" y="47"/>
                    <a:pt x="24" y="47"/>
                  </a:cubicBezTo>
                  <a:cubicBezTo>
                    <a:pt x="11" y="47"/>
                    <a:pt x="0" y="58"/>
                    <a:pt x="0" y="71"/>
                  </a:cubicBezTo>
                  <a:cubicBezTo>
                    <a:pt x="0" y="84"/>
                    <a:pt x="11" y="95"/>
                    <a:pt x="24" y="95"/>
                  </a:cubicBezTo>
                  <a:cubicBezTo>
                    <a:pt x="24" y="95"/>
                    <a:pt x="24" y="95"/>
                    <a:pt x="24" y="95"/>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5859556" y="5455339"/>
              <a:ext cx="3807852" cy="1308124"/>
            </a:xfrm>
            <a:custGeom>
              <a:avLst/>
              <a:gdLst>
                <a:gd name="T0" fmla="*/ 1270 w 1270"/>
                <a:gd name="T1" fmla="*/ 420 h 438"/>
                <a:gd name="T2" fmla="*/ 1270 w 1270"/>
                <a:gd name="T3" fmla="*/ 249 h 438"/>
                <a:gd name="T4" fmla="*/ 4 w 1270"/>
                <a:gd name="T5" fmla="*/ 373 h 438"/>
                <a:gd name="T6" fmla="*/ 0 w 1270"/>
                <a:gd name="T7" fmla="*/ 385 h 438"/>
                <a:gd name="T8" fmla="*/ 107 w 1270"/>
                <a:gd name="T9" fmla="*/ 438 h 438"/>
                <a:gd name="T10" fmla="*/ 1270 w 1270"/>
                <a:gd name="T11" fmla="*/ 420 h 438"/>
              </a:gdLst>
              <a:ahLst/>
              <a:cxnLst>
                <a:cxn ang="0">
                  <a:pos x="T0" y="T1"/>
                </a:cxn>
                <a:cxn ang="0">
                  <a:pos x="T2" y="T3"/>
                </a:cxn>
                <a:cxn ang="0">
                  <a:pos x="T4" y="T5"/>
                </a:cxn>
                <a:cxn ang="0">
                  <a:pos x="T6" y="T7"/>
                </a:cxn>
                <a:cxn ang="0">
                  <a:pos x="T8" y="T9"/>
                </a:cxn>
                <a:cxn ang="0">
                  <a:pos x="T10" y="T11"/>
                </a:cxn>
              </a:cxnLst>
              <a:rect l="0" t="0" r="r" b="b"/>
              <a:pathLst>
                <a:path w="1270" h="438">
                  <a:moveTo>
                    <a:pt x="1270" y="420"/>
                  </a:moveTo>
                  <a:cubicBezTo>
                    <a:pt x="1270" y="420"/>
                    <a:pt x="1270" y="330"/>
                    <a:pt x="1270" y="249"/>
                  </a:cubicBezTo>
                  <a:cubicBezTo>
                    <a:pt x="682" y="249"/>
                    <a:pt x="138" y="0"/>
                    <a:pt x="4" y="373"/>
                  </a:cubicBezTo>
                  <a:cubicBezTo>
                    <a:pt x="0" y="385"/>
                    <a:pt x="0" y="385"/>
                    <a:pt x="0" y="385"/>
                  </a:cubicBezTo>
                  <a:cubicBezTo>
                    <a:pt x="107" y="438"/>
                    <a:pt x="107" y="438"/>
                    <a:pt x="107" y="438"/>
                  </a:cubicBezTo>
                  <a:cubicBezTo>
                    <a:pt x="1270" y="420"/>
                    <a:pt x="1270" y="420"/>
                    <a:pt x="127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p:nvPr/>
          </p:nvSpPr>
          <p:spPr bwMode="auto">
            <a:xfrm>
              <a:off x="5960687" y="6277588"/>
              <a:ext cx="3706721" cy="430911"/>
            </a:xfrm>
            <a:custGeom>
              <a:avLst/>
              <a:gdLst>
                <a:gd name="T0" fmla="*/ 351 w 1236"/>
                <a:gd name="T1" fmla="*/ 0 h 144"/>
                <a:gd name="T2" fmla="*/ 142 w 1236"/>
                <a:gd name="T3" fmla="*/ 31 h 144"/>
                <a:gd name="T4" fmla="*/ 52 w 1236"/>
                <a:gd name="T5" fmla="*/ 77 h 144"/>
                <a:gd name="T6" fmla="*/ 0 w 1236"/>
                <a:gd name="T7" fmla="*/ 127 h 144"/>
                <a:gd name="T8" fmla="*/ 34 w 1236"/>
                <a:gd name="T9" fmla="*/ 144 h 144"/>
                <a:gd name="T10" fmla="*/ 74 w 1236"/>
                <a:gd name="T11" fmla="*/ 107 h 144"/>
                <a:gd name="T12" fmla="*/ 201 w 1236"/>
                <a:gd name="T13" fmla="*/ 52 h 144"/>
                <a:gd name="T14" fmla="*/ 351 w 1236"/>
                <a:gd name="T15" fmla="*/ 37 h 144"/>
                <a:gd name="T16" fmla="*/ 351 w 1236"/>
                <a:gd name="T17" fmla="*/ 37 h 144"/>
                <a:gd name="T18" fmla="*/ 351 w 1236"/>
                <a:gd name="T19" fmla="*/ 37 h 144"/>
                <a:gd name="T20" fmla="*/ 487 w 1236"/>
                <a:gd name="T21" fmla="*/ 46 h 144"/>
                <a:gd name="T22" fmla="*/ 954 w 1236"/>
                <a:gd name="T23" fmla="*/ 80 h 144"/>
                <a:gd name="T24" fmla="*/ 1236 w 1236"/>
                <a:gd name="T25" fmla="*/ 86 h 144"/>
                <a:gd name="T26" fmla="*/ 1236 w 1236"/>
                <a:gd name="T27" fmla="*/ 49 h 144"/>
                <a:gd name="T28" fmla="*/ 956 w 1236"/>
                <a:gd name="T29" fmla="*/ 43 h 144"/>
                <a:gd name="T30" fmla="*/ 492 w 1236"/>
                <a:gd name="T31" fmla="*/ 9 h 144"/>
                <a:gd name="T32" fmla="*/ 351 w 1236"/>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6" h="144">
                  <a:moveTo>
                    <a:pt x="351" y="0"/>
                  </a:moveTo>
                  <a:cubicBezTo>
                    <a:pt x="280" y="0"/>
                    <a:pt x="207" y="8"/>
                    <a:pt x="142" y="31"/>
                  </a:cubicBezTo>
                  <a:cubicBezTo>
                    <a:pt x="110" y="42"/>
                    <a:pt x="79" y="57"/>
                    <a:pt x="52" y="77"/>
                  </a:cubicBezTo>
                  <a:cubicBezTo>
                    <a:pt x="33" y="91"/>
                    <a:pt x="15" y="108"/>
                    <a:pt x="0" y="127"/>
                  </a:cubicBezTo>
                  <a:cubicBezTo>
                    <a:pt x="34" y="144"/>
                    <a:pt x="34" y="144"/>
                    <a:pt x="34" y="144"/>
                  </a:cubicBezTo>
                  <a:cubicBezTo>
                    <a:pt x="46" y="130"/>
                    <a:pt x="59" y="118"/>
                    <a:pt x="74" y="107"/>
                  </a:cubicBezTo>
                  <a:cubicBezTo>
                    <a:pt x="109" y="81"/>
                    <a:pt x="153" y="63"/>
                    <a:pt x="201" y="52"/>
                  </a:cubicBezTo>
                  <a:cubicBezTo>
                    <a:pt x="248" y="41"/>
                    <a:pt x="300" y="37"/>
                    <a:pt x="351" y="37"/>
                  </a:cubicBezTo>
                  <a:cubicBezTo>
                    <a:pt x="351" y="37"/>
                    <a:pt x="351" y="37"/>
                    <a:pt x="351" y="37"/>
                  </a:cubicBezTo>
                  <a:cubicBezTo>
                    <a:pt x="351" y="37"/>
                    <a:pt x="351" y="37"/>
                    <a:pt x="351" y="37"/>
                  </a:cubicBezTo>
                  <a:cubicBezTo>
                    <a:pt x="398" y="37"/>
                    <a:pt x="444" y="40"/>
                    <a:pt x="487" y="46"/>
                  </a:cubicBezTo>
                  <a:cubicBezTo>
                    <a:pt x="624" y="64"/>
                    <a:pt x="799" y="74"/>
                    <a:pt x="954" y="80"/>
                  </a:cubicBezTo>
                  <a:cubicBezTo>
                    <a:pt x="1066" y="84"/>
                    <a:pt x="1168" y="86"/>
                    <a:pt x="1236" y="86"/>
                  </a:cubicBezTo>
                  <a:cubicBezTo>
                    <a:pt x="1236" y="75"/>
                    <a:pt x="1236" y="62"/>
                    <a:pt x="1236" y="49"/>
                  </a:cubicBezTo>
                  <a:cubicBezTo>
                    <a:pt x="1168" y="49"/>
                    <a:pt x="1067" y="47"/>
                    <a:pt x="956" y="43"/>
                  </a:cubicBezTo>
                  <a:cubicBezTo>
                    <a:pt x="801" y="37"/>
                    <a:pt x="627" y="27"/>
                    <a:pt x="492" y="9"/>
                  </a:cubicBezTo>
                  <a:cubicBezTo>
                    <a:pt x="447" y="3"/>
                    <a:pt x="400" y="0"/>
                    <a:pt x="351"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p:nvPr/>
          </p:nvSpPr>
          <p:spPr bwMode="auto">
            <a:xfrm>
              <a:off x="5813386" y="6572191"/>
              <a:ext cx="3985934" cy="285809"/>
            </a:xfrm>
            <a:custGeom>
              <a:avLst/>
              <a:gdLst>
                <a:gd name="T0" fmla="*/ 1305 w 1329"/>
                <a:gd name="T1" fmla="*/ 47 h 95"/>
                <a:gd name="T2" fmla="*/ 118 w 1329"/>
                <a:gd name="T3" fmla="*/ 47 h 95"/>
                <a:gd name="T4" fmla="*/ 118 w 1329"/>
                <a:gd name="T5" fmla="*/ 71 h 95"/>
                <a:gd name="T6" fmla="*/ 139 w 1329"/>
                <a:gd name="T7" fmla="*/ 60 h 95"/>
                <a:gd name="T8" fmla="*/ 111 w 1329"/>
                <a:gd name="T9" fmla="*/ 29 h 95"/>
                <a:gd name="T10" fmla="*/ 76 w 1329"/>
                <a:gd name="T11" fmla="*/ 9 h 95"/>
                <a:gd name="T12" fmla="*/ 24 w 1329"/>
                <a:gd name="T13" fmla="*/ 0 h 95"/>
                <a:gd name="T14" fmla="*/ 0 w 1329"/>
                <a:gd name="T15" fmla="*/ 24 h 95"/>
                <a:gd name="T16" fmla="*/ 24 w 1329"/>
                <a:gd name="T17" fmla="*/ 48 h 95"/>
                <a:gd name="T18" fmla="*/ 59 w 1329"/>
                <a:gd name="T19" fmla="*/ 54 h 95"/>
                <a:gd name="T20" fmla="*/ 89 w 1329"/>
                <a:gd name="T21" fmla="*/ 73 h 95"/>
                <a:gd name="T22" fmla="*/ 95 w 1329"/>
                <a:gd name="T23" fmla="*/ 80 h 95"/>
                <a:gd name="T24" fmla="*/ 96 w 1329"/>
                <a:gd name="T25" fmla="*/ 82 h 95"/>
                <a:gd name="T26" fmla="*/ 97 w 1329"/>
                <a:gd name="T27" fmla="*/ 83 h 95"/>
                <a:gd name="T28" fmla="*/ 106 w 1329"/>
                <a:gd name="T29" fmla="*/ 77 h 95"/>
                <a:gd name="T30" fmla="*/ 96 w 1329"/>
                <a:gd name="T31" fmla="*/ 82 h 95"/>
                <a:gd name="T32" fmla="*/ 97 w 1329"/>
                <a:gd name="T33" fmla="*/ 83 h 95"/>
                <a:gd name="T34" fmla="*/ 106 w 1329"/>
                <a:gd name="T35" fmla="*/ 77 h 95"/>
                <a:gd name="T36" fmla="*/ 96 w 1329"/>
                <a:gd name="T37" fmla="*/ 82 h 95"/>
                <a:gd name="T38" fmla="*/ 103 w 1329"/>
                <a:gd name="T39" fmla="*/ 95 h 95"/>
                <a:gd name="T40" fmla="*/ 1305 w 1329"/>
                <a:gd name="T41" fmla="*/ 95 h 95"/>
                <a:gd name="T42" fmla="*/ 1329 w 1329"/>
                <a:gd name="T43" fmla="*/ 71 h 95"/>
                <a:gd name="T44" fmla="*/ 1305 w 1329"/>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9" h="95">
                  <a:moveTo>
                    <a:pt x="1305" y="47"/>
                  </a:moveTo>
                  <a:cubicBezTo>
                    <a:pt x="118" y="47"/>
                    <a:pt x="118" y="47"/>
                    <a:pt x="118" y="47"/>
                  </a:cubicBezTo>
                  <a:cubicBezTo>
                    <a:pt x="118" y="71"/>
                    <a:pt x="118" y="71"/>
                    <a:pt x="118" y="71"/>
                  </a:cubicBezTo>
                  <a:cubicBezTo>
                    <a:pt x="139" y="60"/>
                    <a:pt x="139" y="60"/>
                    <a:pt x="139" y="60"/>
                  </a:cubicBezTo>
                  <a:cubicBezTo>
                    <a:pt x="138" y="58"/>
                    <a:pt x="130" y="43"/>
                    <a:pt x="111" y="29"/>
                  </a:cubicBezTo>
                  <a:cubicBezTo>
                    <a:pt x="102" y="21"/>
                    <a:pt x="90" y="14"/>
                    <a:pt x="76" y="9"/>
                  </a:cubicBezTo>
                  <a:cubicBezTo>
                    <a:pt x="61" y="3"/>
                    <a:pt x="44" y="0"/>
                    <a:pt x="24" y="0"/>
                  </a:cubicBezTo>
                  <a:cubicBezTo>
                    <a:pt x="11" y="0"/>
                    <a:pt x="0" y="10"/>
                    <a:pt x="0" y="24"/>
                  </a:cubicBezTo>
                  <a:cubicBezTo>
                    <a:pt x="0" y="37"/>
                    <a:pt x="11" y="48"/>
                    <a:pt x="24" y="48"/>
                  </a:cubicBezTo>
                  <a:cubicBezTo>
                    <a:pt x="38" y="48"/>
                    <a:pt x="50" y="50"/>
                    <a:pt x="59" y="54"/>
                  </a:cubicBezTo>
                  <a:cubicBezTo>
                    <a:pt x="73" y="59"/>
                    <a:pt x="83" y="66"/>
                    <a:pt x="89" y="73"/>
                  </a:cubicBezTo>
                  <a:cubicBezTo>
                    <a:pt x="92" y="76"/>
                    <a:pt x="94" y="79"/>
                    <a:pt x="95" y="80"/>
                  </a:cubicBezTo>
                  <a:cubicBezTo>
                    <a:pt x="96" y="81"/>
                    <a:pt x="96" y="82"/>
                    <a:pt x="96" y="82"/>
                  </a:cubicBezTo>
                  <a:cubicBezTo>
                    <a:pt x="97" y="83"/>
                    <a:pt x="97" y="83"/>
                    <a:pt x="97" y="83"/>
                  </a:cubicBezTo>
                  <a:cubicBezTo>
                    <a:pt x="106" y="77"/>
                    <a:pt x="106" y="77"/>
                    <a:pt x="106" y="77"/>
                  </a:cubicBezTo>
                  <a:cubicBezTo>
                    <a:pt x="96" y="82"/>
                    <a:pt x="96" y="82"/>
                    <a:pt x="96" y="82"/>
                  </a:cubicBezTo>
                  <a:cubicBezTo>
                    <a:pt x="97" y="83"/>
                    <a:pt x="97" y="83"/>
                    <a:pt x="97" y="83"/>
                  </a:cubicBezTo>
                  <a:cubicBezTo>
                    <a:pt x="106" y="77"/>
                    <a:pt x="106" y="77"/>
                    <a:pt x="106" y="77"/>
                  </a:cubicBezTo>
                  <a:cubicBezTo>
                    <a:pt x="96" y="82"/>
                    <a:pt x="96" y="82"/>
                    <a:pt x="96" y="82"/>
                  </a:cubicBezTo>
                  <a:cubicBezTo>
                    <a:pt x="103" y="95"/>
                    <a:pt x="103" y="95"/>
                    <a:pt x="103" y="95"/>
                  </a:cubicBezTo>
                  <a:cubicBezTo>
                    <a:pt x="1305" y="95"/>
                    <a:pt x="1305" y="95"/>
                    <a:pt x="1305" y="95"/>
                  </a:cubicBezTo>
                  <a:cubicBezTo>
                    <a:pt x="1318" y="95"/>
                    <a:pt x="1329" y="84"/>
                    <a:pt x="1329" y="71"/>
                  </a:cubicBezTo>
                  <a:cubicBezTo>
                    <a:pt x="1329" y="58"/>
                    <a:pt x="1318" y="47"/>
                    <a:pt x="1305" y="47"/>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p:nvPr/>
          </p:nvSpPr>
          <p:spPr bwMode="auto">
            <a:xfrm>
              <a:off x="6727974" y="6185250"/>
              <a:ext cx="360558" cy="369353"/>
            </a:xfrm>
            <a:custGeom>
              <a:avLst/>
              <a:gdLst>
                <a:gd name="T0" fmla="*/ 120 w 120"/>
                <a:gd name="T1" fmla="*/ 124 h 124"/>
                <a:gd name="T2" fmla="*/ 60 w 120"/>
                <a:gd name="T3" fmla="*/ 86 h 124"/>
                <a:gd name="T4" fmla="*/ 0 w 120"/>
                <a:gd name="T5" fmla="*/ 124 h 124"/>
                <a:gd name="T6" fmla="*/ 0 w 120"/>
                <a:gd name="T7" fmla="*/ 8 h 124"/>
                <a:gd name="T8" fmla="*/ 58 w 120"/>
                <a:gd name="T9" fmla="*/ 0 h 124"/>
                <a:gd name="T10" fmla="*/ 120 w 120"/>
                <a:gd name="T11" fmla="*/ 8 h 124"/>
                <a:gd name="T12" fmla="*/ 120 w 120"/>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20" h="124">
                  <a:moveTo>
                    <a:pt x="120" y="124"/>
                  </a:moveTo>
                  <a:cubicBezTo>
                    <a:pt x="60" y="86"/>
                    <a:pt x="60" y="86"/>
                    <a:pt x="60" y="86"/>
                  </a:cubicBezTo>
                  <a:cubicBezTo>
                    <a:pt x="0" y="124"/>
                    <a:pt x="0" y="124"/>
                    <a:pt x="0" y="124"/>
                  </a:cubicBezTo>
                  <a:cubicBezTo>
                    <a:pt x="0" y="8"/>
                    <a:pt x="0" y="8"/>
                    <a:pt x="0" y="8"/>
                  </a:cubicBezTo>
                  <a:cubicBezTo>
                    <a:pt x="0" y="8"/>
                    <a:pt x="21" y="0"/>
                    <a:pt x="58" y="0"/>
                  </a:cubicBezTo>
                  <a:cubicBezTo>
                    <a:pt x="96" y="0"/>
                    <a:pt x="120" y="8"/>
                    <a:pt x="120" y="8"/>
                  </a:cubicBezTo>
                  <a:lnTo>
                    <a:pt x="120" y="124"/>
                  </a:lnTo>
                  <a:close/>
                </a:path>
              </a:pathLst>
            </a:custGeom>
            <a:solidFill>
              <a:srgbClr val="FFC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2"/>
            <p:cNvSpPr>
              <a:spLocks noChangeArrowheads="1"/>
            </p:cNvSpPr>
            <p:nvPr/>
          </p:nvSpPr>
          <p:spPr bwMode="auto">
            <a:xfrm>
              <a:off x="2568357" y="4422029"/>
              <a:ext cx="822250" cy="1169618"/>
            </a:xfrm>
            <a:prstGeom prst="ellipse">
              <a:avLst/>
            </a:prstGeom>
            <a:solidFill>
              <a:srgbClr val="FFC0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2975085" y="4422029"/>
              <a:ext cx="415522" cy="1169618"/>
            </a:xfrm>
            <a:custGeom>
              <a:avLst/>
              <a:gdLst>
                <a:gd name="T0" fmla="*/ 2 w 139"/>
                <a:gd name="T1" fmla="*/ 0 h 391"/>
                <a:gd name="T2" fmla="*/ 0 w 139"/>
                <a:gd name="T3" fmla="*/ 0 h 391"/>
                <a:gd name="T4" fmla="*/ 0 w 139"/>
                <a:gd name="T5" fmla="*/ 391 h 391"/>
                <a:gd name="T6" fmla="*/ 2 w 139"/>
                <a:gd name="T7" fmla="*/ 391 h 391"/>
                <a:gd name="T8" fmla="*/ 139 w 139"/>
                <a:gd name="T9" fmla="*/ 195 h 391"/>
                <a:gd name="T10" fmla="*/ 2 w 139"/>
                <a:gd name="T11" fmla="*/ 0 h 391"/>
              </a:gdLst>
              <a:ahLst/>
              <a:cxnLst>
                <a:cxn ang="0">
                  <a:pos x="T0" y="T1"/>
                </a:cxn>
                <a:cxn ang="0">
                  <a:pos x="T2" y="T3"/>
                </a:cxn>
                <a:cxn ang="0">
                  <a:pos x="T4" y="T5"/>
                </a:cxn>
                <a:cxn ang="0">
                  <a:pos x="T6" y="T7"/>
                </a:cxn>
                <a:cxn ang="0">
                  <a:pos x="T8" y="T9"/>
                </a:cxn>
                <a:cxn ang="0">
                  <a:pos x="T10" y="T11"/>
                </a:cxn>
              </a:cxnLst>
              <a:rect l="0" t="0" r="r" b="b"/>
              <a:pathLst>
                <a:path w="139" h="391">
                  <a:moveTo>
                    <a:pt x="2" y="0"/>
                  </a:moveTo>
                  <a:cubicBezTo>
                    <a:pt x="1" y="0"/>
                    <a:pt x="1" y="0"/>
                    <a:pt x="0" y="0"/>
                  </a:cubicBezTo>
                  <a:cubicBezTo>
                    <a:pt x="0" y="391"/>
                    <a:pt x="0" y="391"/>
                    <a:pt x="0" y="391"/>
                  </a:cubicBezTo>
                  <a:cubicBezTo>
                    <a:pt x="1" y="391"/>
                    <a:pt x="1" y="391"/>
                    <a:pt x="2" y="391"/>
                  </a:cubicBezTo>
                  <a:cubicBezTo>
                    <a:pt x="78" y="391"/>
                    <a:pt x="139" y="303"/>
                    <a:pt x="139" y="195"/>
                  </a:cubicBezTo>
                  <a:cubicBezTo>
                    <a:pt x="139" y="87"/>
                    <a:pt x="78" y="0"/>
                    <a:pt x="2" y="0"/>
                  </a:cubicBezTo>
                  <a:close/>
                </a:path>
              </a:pathLst>
            </a:custGeom>
            <a:solidFill>
              <a:srgbClr val="FFD9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2913526" y="5235485"/>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2786011" y="5026625"/>
              <a:ext cx="391339" cy="364955"/>
            </a:xfrm>
            <a:custGeom>
              <a:avLst/>
              <a:gdLst>
                <a:gd name="T0" fmla="*/ 5 w 131"/>
                <a:gd name="T1" fmla="*/ 31 h 122"/>
                <a:gd name="T2" fmla="*/ 65 w 131"/>
                <a:gd name="T3" fmla="*/ 122 h 122"/>
                <a:gd name="T4" fmla="*/ 125 w 131"/>
                <a:gd name="T5" fmla="*/ 32 h 122"/>
                <a:gd name="T6" fmla="*/ 120 w 131"/>
                <a:gd name="T7" fmla="*/ 7 h 122"/>
                <a:gd name="T8" fmla="*/ 94 w 131"/>
                <a:gd name="T9" fmla="*/ 12 h 122"/>
                <a:gd name="T10" fmla="*/ 65 w 131"/>
                <a:gd name="T11" fmla="*/ 55 h 122"/>
                <a:gd name="T12" fmla="*/ 36 w 131"/>
                <a:gd name="T13" fmla="*/ 11 h 122"/>
                <a:gd name="T14" fmla="*/ 11 w 131"/>
                <a:gd name="T15" fmla="*/ 6 h 122"/>
                <a:gd name="T16" fmla="*/ 5 w 131"/>
                <a:gd name="T17" fmla="*/ 3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2">
                  <a:moveTo>
                    <a:pt x="5" y="31"/>
                  </a:moveTo>
                  <a:cubicBezTo>
                    <a:pt x="65" y="122"/>
                    <a:pt x="65" y="122"/>
                    <a:pt x="65" y="122"/>
                  </a:cubicBezTo>
                  <a:cubicBezTo>
                    <a:pt x="125" y="32"/>
                    <a:pt x="125" y="32"/>
                    <a:pt x="125" y="32"/>
                  </a:cubicBezTo>
                  <a:cubicBezTo>
                    <a:pt x="131" y="24"/>
                    <a:pt x="128" y="12"/>
                    <a:pt x="120" y="7"/>
                  </a:cubicBezTo>
                  <a:cubicBezTo>
                    <a:pt x="111" y="1"/>
                    <a:pt x="100" y="3"/>
                    <a:pt x="94" y="12"/>
                  </a:cubicBezTo>
                  <a:cubicBezTo>
                    <a:pt x="65" y="55"/>
                    <a:pt x="65" y="55"/>
                    <a:pt x="65" y="55"/>
                  </a:cubicBezTo>
                  <a:cubicBezTo>
                    <a:pt x="36" y="11"/>
                    <a:pt x="36" y="11"/>
                    <a:pt x="36" y="11"/>
                  </a:cubicBezTo>
                  <a:cubicBezTo>
                    <a:pt x="31" y="2"/>
                    <a:pt x="19" y="0"/>
                    <a:pt x="11" y="6"/>
                  </a:cubicBezTo>
                  <a:cubicBezTo>
                    <a:pt x="2" y="11"/>
                    <a:pt x="0" y="23"/>
                    <a:pt x="5" y="31"/>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46"/>
            <p:cNvSpPr>
              <a:spLocks noChangeArrowheads="1"/>
            </p:cNvSpPr>
            <p:nvPr/>
          </p:nvSpPr>
          <p:spPr bwMode="auto">
            <a:xfrm>
              <a:off x="2064894" y="4617699"/>
              <a:ext cx="824449" cy="1169618"/>
            </a:xfrm>
            <a:prstGeom prst="ellipse">
              <a:avLst/>
            </a:pr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2889343" y="5169530"/>
              <a:ext cx="0" cy="61559"/>
            </a:xfrm>
            <a:custGeom>
              <a:avLst/>
              <a:gdLst>
                <a:gd name="T0" fmla="*/ 20 h 20"/>
                <a:gd name="T1" fmla="*/ 19 h 20"/>
                <a:gd name="T2" fmla="*/ 19 h 20"/>
                <a:gd name="T3" fmla="*/ 19 h 20"/>
                <a:gd name="T4" fmla="*/ 18 h 20"/>
                <a:gd name="T5" fmla="*/ 18 h 20"/>
                <a:gd name="T6" fmla="*/ 18 h 20"/>
                <a:gd name="T7" fmla="*/ 17 h 20"/>
                <a:gd name="T8" fmla="*/ 17 h 20"/>
                <a:gd name="T9" fmla="*/ 17 h 20"/>
                <a:gd name="T10" fmla="*/ 16 h 20"/>
                <a:gd name="T11" fmla="*/ 16 h 20"/>
                <a:gd name="T12" fmla="*/ 16 h 20"/>
                <a:gd name="T13" fmla="*/ 15 h 20"/>
                <a:gd name="T14" fmla="*/ 15 h 20"/>
                <a:gd name="T15" fmla="*/ 15 h 20"/>
                <a:gd name="T16" fmla="*/ 14 h 20"/>
                <a:gd name="T17" fmla="*/ 14 h 20"/>
                <a:gd name="T18" fmla="*/ 14 h 20"/>
                <a:gd name="T19" fmla="*/ 13 h 20"/>
                <a:gd name="T20" fmla="*/ 13 h 20"/>
                <a:gd name="T21" fmla="*/ 13 h 20"/>
                <a:gd name="T22" fmla="*/ 12 h 20"/>
                <a:gd name="T23" fmla="*/ 12 h 20"/>
                <a:gd name="T24" fmla="*/ 12 h 20"/>
                <a:gd name="T25" fmla="*/ 11 h 20"/>
                <a:gd name="T26" fmla="*/ 11 h 20"/>
                <a:gd name="T27" fmla="*/ 10 h 20"/>
                <a:gd name="T28" fmla="*/ 10 h 20"/>
                <a:gd name="T29" fmla="*/ 10 h 20"/>
                <a:gd name="T30" fmla="*/ 9 h 20"/>
                <a:gd name="T31" fmla="*/ 9 h 20"/>
                <a:gd name="T32" fmla="*/ 9 h 20"/>
                <a:gd name="T33" fmla="*/ 8 h 20"/>
                <a:gd name="T34" fmla="*/ 8 h 20"/>
                <a:gd name="T35" fmla="*/ 8 h 20"/>
                <a:gd name="T36" fmla="*/ 7 h 20"/>
                <a:gd name="T37" fmla="*/ 7 h 20"/>
                <a:gd name="T38" fmla="*/ 7 h 20"/>
                <a:gd name="T39" fmla="*/ 6 h 20"/>
                <a:gd name="T40" fmla="*/ 6 h 20"/>
                <a:gd name="T41" fmla="*/ 6 h 20"/>
                <a:gd name="T42" fmla="*/ 6 h 20"/>
                <a:gd name="T43" fmla="*/ 5 h 20"/>
                <a:gd name="T44" fmla="*/ 5 h 20"/>
                <a:gd name="T45" fmla="*/ 5 h 20"/>
                <a:gd name="T46" fmla="*/ 4 h 20"/>
                <a:gd name="T47" fmla="*/ 4 h 20"/>
                <a:gd name="T48" fmla="*/ 4 h 20"/>
                <a:gd name="T49" fmla="*/ 3 h 20"/>
                <a:gd name="T50" fmla="*/ 3 h 20"/>
                <a:gd name="T51" fmla="*/ 3 h 20"/>
                <a:gd name="T52" fmla="*/ 2 h 20"/>
                <a:gd name="T53" fmla="*/ 2 h 20"/>
                <a:gd name="T54" fmla="*/ 2 h 20"/>
                <a:gd name="T55" fmla="*/ 1 h 20"/>
                <a:gd name="T56" fmla="*/ 1 h 20"/>
                <a:gd name="T57" fmla="*/ 1 h 20"/>
                <a:gd name="T58" fmla="*/ 1 h 20"/>
                <a:gd name="T59" fmla="*/ 0 h 20"/>
                <a:gd name="T60" fmla="*/ 0 h 20"/>
                <a:gd name="T61" fmla="*/ 0 h 2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 ang="0">
                  <a:pos x="0" y="T42"/>
                </a:cxn>
                <a:cxn ang="0">
                  <a:pos x="0" y="T43"/>
                </a:cxn>
                <a:cxn ang="0">
                  <a:pos x="0" y="T44"/>
                </a:cxn>
                <a:cxn ang="0">
                  <a:pos x="0" y="T45"/>
                </a:cxn>
                <a:cxn ang="0">
                  <a:pos x="0" y="T46"/>
                </a:cxn>
                <a:cxn ang="0">
                  <a:pos x="0" y="T47"/>
                </a:cxn>
                <a:cxn ang="0">
                  <a:pos x="0" y="T48"/>
                </a:cxn>
                <a:cxn ang="0">
                  <a:pos x="0" y="T49"/>
                </a:cxn>
                <a:cxn ang="0">
                  <a:pos x="0" y="T50"/>
                </a:cxn>
                <a:cxn ang="0">
                  <a:pos x="0" y="T51"/>
                </a:cxn>
                <a:cxn ang="0">
                  <a:pos x="0" y="T52"/>
                </a:cxn>
                <a:cxn ang="0">
                  <a:pos x="0" y="T53"/>
                </a:cxn>
                <a:cxn ang="0">
                  <a:pos x="0" y="T54"/>
                </a:cxn>
                <a:cxn ang="0">
                  <a:pos x="0" y="T55"/>
                </a:cxn>
                <a:cxn ang="0">
                  <a:pos x="0" y="T56"/>
                </a:cxn>
                <a:cxn ang="0">
                  <a:pos x="0" y="T57"/>
                </a:cxn>
                <a:cxn ang="0">
                  <a:pos x="0" y="T58"/>
                </a:cxn>
                <a:cxn ang="0">
                  <a:pos x="0" y="T59"/>
                </a:cxn>
                <a:cxn ang="0">
                  <a:pos x="0" y="T60"/>
                </a:cxn>
                <a:cxn ang="0">
                  <a:pos x="0" y="T61"/>
                </a:cxn>
              </a:cxnLst>
              <a:rect l="0" t="0" r="r" b="b"/>
              <a:pathLst>
                <a:path h="20">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5"/>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4"/>
                    <a:pt x="0" y="14"/>
                  </a:cubicBezTo>
                  <a:cubicBezTo>
                    <a:pt x="0" y="14"/>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3"/>
                    <a:pt x="0" y="13"/>
                    <a:pt x="0" y="13"/>
                  </a:cubicBezTo>
                  <a:cubicBezTo>
                    <a:pt x="0" y="13"/>
                    <a:pt x="0" y="13"/>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moveTo>
                    <a:pt x="0" y="9"/>
                  </a:moveTo>
                  <a:cubicBezTo>
                    <a:pt x="0" y="10"/>
                    <a:pt x="0" y="10"/>
                    <a:pt x="0" y="10"/>
                  </a:cubicBezTo>
                  <a:cubicBezTo>
                    <a:pt x="0" y="10"/>
                    <a:pt x="0" y="10"/>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5"/>
                    <a:pt x="0" y="5"/>
                    <a:pt x="0" y="5"/>
                  </a:cubicBezTo>
                  <a:cubicBezTo>
                    <a:pt x="0" y="5"/>
                    <a:pt x="0" y="5"/>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CE92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p:nvPr/>
          </p:nvSpPr>
          <p:spPr bwMode="auto">
            <a:xfrm>
              <a:off x="2484812" y="4617699"/>
              <a:ext cx="404529" cy="1169618"/>
            </a:xfrm>
            <a:custGeom>
              <a:avLst/>
              <a:gdLst>
                <a:gd name="T0" fmla="*/ 0 w 135"/>
                <a:gd name="T1" fmla="*/ 391 h 391"/>
                <a:gd name="T2" fmla="*/ 135 w 135"/>
                <a:gd name="T3" fmla="*/ 205 h 391"/>
                <a:gd name="T4" fmla="*/ 135 w 135"/>
                <a:gd name="T5" fmla="*/ 204 h 391"/>
                <a:gd name="T6" fmla="*/ 135 w 135"/>
                <a:gd name="T7" fmla="*/ 204 h 391"/>
                <a:gd name="T8" fmla="*/ 135 w 135"/>
                <a:gd name="T9" fmla="*/ 204 h 391"/>
                <a:gd name="T10" fmla="*/ 135 w 135"/>
                <a:gd name="T11" fmla="*/ 203 h 391"/>
                <a:gd name="T12" fmla="*/ 135 w 135"/>
                <a:gd name="T13" fmla="*/ 203 h 391"/>
                <a:gd name="T14" fmla="*/ 135 w 135"/>
                <a:gd name="T15" fmla="*/ 203 h 391"/>
                <a:gd name="T16" fmla="*/ 135 w 135"/>
                <a:gd name="T17" fmla="*/ 202 h 391"/>
                <a:gd name="T18" fmla="*/ 135 w 135"/>
                <a:gd name="T19" fmla="*/ 202 h 391"/>
                <a:gd name="T20" fmla="*/ 135 w 135"/>
                <a:gd name="T21" fmla="*/ 202 h 391"/>
                <a:gd name="T22" fmla="*/ 135 w 135"/>
                <a:gd name="T23" fmla="*/ 201 h 391"/>
                <a:gd name="T24" fmla="*/ 135 w 135"/>
                <a:gd name="T25" fmla="*/ 201 h 391"/>
                <a:gd name="T26" fmla="*/ 135 w 135"/>
                <a:gd name="T27" fmla="*/ 201 h 391"/>
                <a:gd name="T28" fmla="*/ 135 w 135"/>
                <a:gd name="T29" fmla="*/ 200 h 391"/>
                <a:gd name="T30" fmla="*/ 135 w 135"/>
                <a:gd name="T31" fmla="*/ 200 h 391"/>
                <a:gd name="T32" fmla="*/ 135 w 135"/>
                <a:gd name="T33" fmla="*/ 200 h 391"/>
                <a:gd name="T34" fmla="*/ 135 w 135"/>
                <a:gd name="T35" fmla="*/ 199 h 391"/>
                <a:gd name="T36" fmla="*/ 135 w 135"/>
                <a:gd name="T37" fmla="*/ 199 h 391"/>
                <a:gd name="T38" fmla="*/ 135 w 135"/>
                <a:gd name="T39" fmla="*/ 199 h 391"/>
                <a:gd name="T40" fmla="*/ 135 w 135"/>
                <a:gd name="T41" fmla="*/ 198 h 391"/>
                <a:gd name="T42" fmla="*/ 135 w 135"/>
                <a:gd name="T43" fmla="*/ 198 h 391"/>
                <a:gd name="T44" fmla="*/ 135 w 135"/>
                <a:gd name="T45" fmla="*/ 198 h 391"/>
                <a:gd name="T46" fmla="*/ 135 w 135"/>
                <a:gd name="T47" fmla="*/ 197 h 391"/>
                <a:gd name="T48" fmla="*/ 135 w 135"/>
                <a:gd name="T49" fmla="*/ 197 h 391"/>
                <a:gd name="T50" fmla="*/ 135 w 135"/>
                <a:gd name="T51" fmla="*/ 197 h 391"/>
                <a:gd name="T52" fmla="*/ 135 w 135"/>
                <a:gd name="T53" fmla="*/ 196 h 391"/>
                <a:gd name="T54" fmla="*/ 135 w 135"/>
                <a:gd name="T55" fmla="*/ 196 h 391"/>
                <a:gd name="T56" fmla="*/ 135 w 135"/>
                <a:gd name="T57" fmla="*/ 195 h 391"/>
                <a:gd name="T58" fmla="*/ 135 w 135"/>
                <a:gd name="T59" fmla="*/ 195 h 391"/>
                <a:gd name="T60" fmla="*/ 135 w 135"/>
                <a:gd name="T61" fmla="*/ 194 h 391"/>
                <a:gd name="T62" fmla="*/ 135 w 135"/>
                <a:gd name="T63" fmla="*/ 194 h 391"/>
                <a:gd name="T64" fmla="*/ 135 w 135"/>
                <a:gd name="T65" fmla="*/ 194 h 391"/>
                <a:gd name="T66" fmla="*/ 135 w 135"/>
                <a:gd name="T67" fmla="*/ 194 h 391"/>
                <a:gd name="T68" fmla="*/ 135 w 135"/>
                <a:gd name="T69" fmla="*/ 193 h 391"/>
                <a:gd name="T70" fmla="*/ 135 w 135"/>
                <a:gd name="T71" fmla="*/ 193 h 391"/>
                <a:gd name="T72" fmla="*/ 135 w 135"/>
                <a:gd name="T73" fmla="*/ 193 h 391"/>
                <a:gd name="T74" fmla="*/ 135 w 135"/>
                <a:gd name="T75" fmla="*/ 192 h 391"/>
                <a:gd name="T76" fmla="*/ 135 w 135"/>
                <a:gd name="T77" fmla="*/ 192 h 391"/>
                <a:gd name="T78" fmla="*/ 135 w 135"/>
                <a:gd name="T79" fmla="*/ 192 h 391"/>
                <a:gd name="T80" fmla="*/ 135 w 135"/>
                <a:gd name="T81" fmla="*/ 191 h 391"/>
                <a:gd name="T82" fmla="*/ 135 w 135"/>
                <a:gd name="T83" fmla="*/ 191 h 391"/>
                <a:gd name="T84" fmla="*/ 135 w 135"/>
                <a:gd name="T85" fmla="*/ 191 h 391"/>
                <a:gd name="T86" fmla="*/ 135 w 135"/>
                <a:gd name="T87" fmla="*/ 190 h 391"/>
                <a:gd name="T88" fmla="*/ 135 w 135"/>
                <a:gd name="T89" fmla="*/ 190 h 391"/>
                <a:gd name="T90" fmla="*/ 135 w 135"/>
                <a:gd name="T91" fmla="*/ 190 h 391"/>
                <a:gd name="T92" fmla="*/ 135 w 135"/>
                <a:gd name="T93" fmla="*/ 189 h 391"/>
                <a:gd name="T94" fmla="*/ 135 w 135"/>
                <a:gd name="T95" fmla="*/ 189 h 391"/>
                <a:gd name="T96" fmla="*/ 135 w 135"/>
                <a:gd name="T97" fmla="*/ 189 h 391"/>
                <a:gd name="T98" fmla="*/ 135 w 135"/>
                <a:gd name="T99" fmla="*/ 189 h 391"/>
                <a:gd name="T100" fmla="*/ 135 w 135"/>
                <a:gd name="T101" fmla="*/ 188 h 391"/>
                <a:gd name="T102" fmla="*/ 135 w 135"/>
                <a:gd name="T103" fmla="*/ 188 h 391"/>
                <a:gd name="T104" fmla="*/ 135 w 135"/>
                <a:gd name="T105" fmla="*/ 188 h 391"/>
                <a:gd name="T106" fmla="*/ 135 w 135"/>
                <a:gd name="T107" fmla="*/ 187 h 391"/>
                <a:gd name="T108" fmla="*/ 135 w 135"/>
                <a:gd name="T109" fmla="*/ 187 h 391"/>
                <a:gd name="T110" fmla="*/ 135 w 135"/>
                <a:gd name="T111" fmla="*/ 187 h 391"/>
                <a:gd name="T112" fmla="*/ 135 w 135"/>
                <a:gd name="T113" fmla="*/ 186 h 391"/>
                <a:gd name="T114" fmla="*/ 135 w 135"/>
                <a:gd name="T115" fmla="*/ 186 h 391"/>
                <a:gd name="T116" fmla="*/ 135 w 135"/>
                <a:gd name="T117" fmla="*/ 186 h 391"/>
                <a:gd name="T118" fmla="*/ 135 w 135"/>
                <a:gd name="T119" fmla="*/ 185 h 391"/>
                <a:gd name="T120" fmla="*/ 135 w 135"/>
                <a:gd name="T121" fmla="*/ 185 h 391"/>
                <a:gd name="T122" fmla="*/ 135 w 135"/>
                <a:gd name="T123" fmla="*/ 185 h 391"/>
                <a:gd name="T124" fmla="*/ 135 w 135"/>
                <a:gd name="T125" fmla="*/ 185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5" h="391">
                  <a:moveTo>
                    <a:pt x="0" y="0"/>
                  </a:moveTo>
                  <a:cubicBezTo>
                    <a:pt x="0" y="391"/>
                    <a:pt x="0" y="391"/>
                    <a:pt x="0" y="391"/>
                  </a:cubicBezTo>
                  <a:cubicBezTo>
                    <a:pt x="72" y="389"/>
                    <a:pt x="131" y="307"/>
                    <a:pt x="135" y="205"/>
                  </a:cubicBezTo>
                  <a:cubicBezTo>
                    <a:pt x="135" y="205"/>
                    <a:pt x="135" y="205"/>
                    <a:pt x="135" y="205"/>
                  </a:cubicBezTo>
                  <a:cubicBezTo>
                    <a:pt x="135" y="205"/>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6"/>
                  </a:cubicBezTo>
                  <a:cubicBezTo>
                    <a:pt x="135" y="196"/>
                    <a:pt x="135" y="196"/>
                    <a:pt x="135" y="196"/>
                  </a:cubicBezTo>
                  <a:cubicBezTo>
                    <a:pt x="135" y="196"/>
                    <a:pt x="135" y="196"/>
                    <a:pt x="135" y="196"/>
                  </a:cubicBezTo>
                  <a:cubicBezTo>
                    <a:pt x="135" y="196"/>
                    <a:pt x="135" y="196"/>
                    <a:pt x="135" y="196"/>
                  </a:cubicBezTo>
                  <a:cubicBezTo>
                    <a:pt x="135" y="196"/>
                    <a:pt x="135" y="196"/>
                    <a:pt x="135" y="195"/>
                  </a:cubicBezTo>
                  <a:cubicBezTo>
                    <a:pt x="135" y="195"/>
                    <a:pt x="135" y="195"/>
                    <a:pt x="135" y="195"/>
                  </a:cubicBezTo>
                  <a:cubicBezTo>
                    <a:pt x="135" y="195"/>
                    <a:pt x="135" y="195"/>
                    <a:pt x="135" y="195"/>
                  </a:cubicBezTo>
                  <a:cubicBezTo>
                    <a:pt x="135" y="195"/>
                    <a:pt x="135" y="195"/>
                    <a:pt x="135" y="195"/>
                  </a:cubicBezTo>
                  <a:cubicBezTo>
                    <a:pt x="135" y="195"/>
                    <a:pt x="135" y="195"/>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1" y="83"/>
                    <a:pt x="72" y="2"/>
                    <a:pt x="0" y="0"/>
                  </a:cubicBezTo>
                </a:path>
              </a:pathLst>
            </a:custGeom>
            <a:solidFill>
              <a:srgbClr val="FFB1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2423255" y="5426757"/>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p:nvPr/>
          </p:nvSpPr>
          <p:spPr bwMode="auto">
            <a:xfrm>
              <a:off x="2280350" y="5220096"/>
              <a:ext cx="393536" cy="369353"/>
            </a:xfrm>
            <a:custGeom>
              <a:avLst/>
              <a:gdLst>
                <a:gd name="T0" fmla="*/ 6 w 131"/>
                <a:gd name="T1" fmla="*/ 32 h 123"/>
                <a:gd name="T2" fmla="*/ 65 w 131"/>
                <a:gd name="T3" fmla="*/ 123 h 123"/>
                <a:gd name="T4" fmla="*/ 125 w 131"/>
                <a:gd name="T5" fmla="*/ 33 h 123"/>
                <a:gd name="T6" fmla="*/ 120 w 131"/>
                <a:gd name="T7" fmla="*/ 7 h 123"/>
                <a:gd name="T8" fmla="*/ 94 w 131"/>
                <a:gd name="T9" fmla="*/ 12 h 123"/>
                <a:gd name="T10" fmla="*/ 66 w 131"/>
                <a:gd name="T11" fmla="*/ 55 h 123"/>
                <a:gd name="T12" fmla="*/ 37 w 131"/>
                <a:gd name="T13" fmla="*/ 11 h 123"/>
                <a:gd name="T14" fmla="*/ 11 w 131"/>
                <a:gd name="T15" fmla="*/ 6 h 123"/>
                <a:gd name="T16" fmla="*/ 6 w 131"/>
                <a:gd name="T17" fmla="*/ 3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3">
                  <a:moveTo>
                    <a:pt x="6" y="32"/>
                  </a:moveTo>
                  <a:cubicBezTo>
                    <a:pt x="65" y="123"/>
                    <a:pt x="65" y="123"/>
                    <a:pt x="65" y="123"/>
                  </a:cubicBezTo>
                  <a:cubicBezTo>
                    <a:pt x="125" y="33"/>
                    <a:pt x="125" y="33"/>
                    <a:pt x="125" y="33"/>
                  </a:cubicBezTo>
                  <a:cubicBezTo>
                    <a:pt x="131" y="24"/>
                    <a:pt x="129" y="12"/>
                    <a:pt x="120" y="7"/>
                  </a:cubicBezTo>
                  <a:cubicBezTo>
                    <a:pt x="112" y="1"/>
                    <a:pt x="100" y="3"/>
                    <a:pt x="94" y="12"/>
                  </a:cubicBezTo>
                  <a:cubicBezTo>
                    <a:pt x="66" y="55"/>
                    <a:pt x="66" y="55"/>
                    <a:pt x="66" y="55"/>
                  </a:cubicBezTo>
                  <a:cubicBezTo>
                    <a:pt x="37" y="11"/>
                    <a:pt x="37" y="11"/>
                    <a:pt x="37" y="11"/>
                  </a:cubicBezTo>
                  <a:cubicBezTo>
                    <a:pt x="31" y="3"/>
                    <a:pt x="20" y="0"/>
                    <a:pt x="11" y="6"/>
                  </a:cubicBezTo>
                  <a:cubicBezTo>
                    <a:pt x="3" y="11"/>
                    <a:pt x="0" y="23"/>
                    <a:pt x="6" y="32"/>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p:nvPr/>
          </p:nvSpPr>
          <p:spPr bwMode="auto">
            <a:xfrm>
              <a:off x="7255622" y="4435221"/>
              <a:ext cx="1910521" cy="1587339"/>
            </a:xfrm>
            <a:custGeom>
              <a:avLst/>
              <a:gdLst>
                <a:gd name="T0" fmla="*/ 448 w 637"/>
                <a:gd name="T1" fmla="*/ 524 h 531"/>
                <a:gd name="T2" fmla="*/ 636 w 637"/>
                <a:gd name="T3" fmla="*/ 531 h 531"/>
                <a:gd name="T4" fmla="*/ 637 w 637"/>
                <a:gd name="T5" fmla="*/ 521 h 531"/>
                <a:gd name="T6" fmla="*/ 317 w 637"/>
                <a:gd name="T7" fmla="*/ 0 h 531"/>
                <a:gd name="T8" fmla="*/ 0 w 637"/>
                <a:gd name="T9" fmla="*/ 456 h 531"/>
                <a:gd name="T10" fmla="*/ 448 w 637"/>
                <a:gd name="T11" fmla="*/ 524 h 531"/>
              </a:gdLst>
              <a:ahLst/>
              <a:cxnLst>
                <a:cxn ang="0">
                  <a:pos x="T0" y="T1"/>
                </a:cxn>
                <a:cxn ang="0">
                  <a:pos x="T2" y="T3"/>
                </a:cxn>
                <a:cxn ang="0">
                  <a:pos x="T4" y="T5"/>
                </a:cxn>
                <a:cxn ang="0">
                  <a:pos x="T6" y="T7"/>
                </a:cxn>
                <a:cxn ang="0">
                  <a:pos x="T8" y="T9"/>
                </a:cxn>
                <a:cxn ang="0">
                  <a:pos x="T10" y="T11"/>
                </a:cxn>
              </a:cxnLst>
              <a:rect l="0" t="0" r="r" b="b"/>
              <a:pathLst>
                <a:path w="637" h="531">
                  <a:moveTo>
                    <a:pt x="448" y="524"/>
                  </a:moveTo>
                  <a:cubicBezTo>
                    <a:pt x="510" y="527"/>
                    <a:pt x="573" y="528"/>
                    <a:pt x="636" y="531"/>
                  </a:cubicBezTo>
                  <a:cubicBezTo>
                    <a:pt x="636" y="528"/>
                    <a:pt x="637" y="524"/>
                    <a:pt x="637" y="521"/>
                  </a:cubicBezTo>
                  <a:cubicBezTo>
                    <a:pt x="637" y="233"/>
                    <a:pt x="494" y="0"/>
                    <a:pt x="317" y="0"/>
                  </a:cubicBezTo>
                  <a:cubicBezTo>
                    <a:pt x="154" y="0"/>
                    <a:pt x="20" y="199"/>
                    <a:pt x="0" y="456"/>
                  </a:cubicBezTo>
                  <a:cubicBezTo>
                    <a:pt x="149" y="481"/>
                    <a:pt x="296" y="518"/>
                    <a:pt x="448" y="524"/>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p:nvPr/>
          </p:nvSpPr>
          <p:spPr bwMode="auto">
            <a:xfrm>
              <a:off x="7264415" y="5697177"/>
              <a:ext cx="4397" cy="8794"/>
            </a:xfrm>
            <a:custGeom>
              <a:avLst/>
              <a:gdLst>
                <a:gd name="T0" fmla="*/ 1 w 1"/>
                <a:gd name="T1" fmla="*/ 0 h 3"/>
                <a:gd name="T2" fmla="*/ 1 w 1"/>
                <a:gd name="T3" fmla="*/ 0 h 3"/>
                <a:gd name="T4" fmla="*/ 0 w 1"/>
                <a:gd name="T5" fmla="*/ 3 h 3"/>
                <a:gd name="T6" fmla="*/ 0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0"/>
                    <a:pt x="1" y="0"/>
                    <a:pt x="1" y="0"/>
                  </a:cubicBezTo>
                  <a:cubicBezTo>
                    <a:pt x="1" y="1"/>
                    <a:pt x="0" y="2"/>
                    <a:pt x="0" y="3"/>
                  </a:cubicBezTo>
                  <a:cubicBezTo>
                    <a:pt x="0" y="3"/>
                    <a:pt x="0" y="3"/>
                    <a:pt x="0" y="3"/>
                  </a:cubicBezTo>
                  <a:cubicBezTo>
                    <a:pt x="0" y="2"/>
                    <a:pt x="1" y="1"/>
                    <a:pt x="1" y="0"/>
                  </a:cubicBezTo>
                </a:path>
              </a:pathLst>
            </a:custGeom>
            <a:solidFill>
              <a:srgbClr val="FFC1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a:spLocks noEditPoints="1"/>
            </p:cNvSpPr>
            <p:nvPr/>
          </p:nvSpPr>
          <p:spPr bwMode="auto">
            <a:xfrm>
              <a:off x="7462283" y="5000243"/>
              <a:ext cx="6596" cy="8794"/>
            </a:xfrm>
            <a:custGeom>
              <a:avLst/>
              <a:gdLst>
                <a:gd name="T0" fmla="*/ 2 w 2"/>
                <a:gd name="T1" fmla="*/ 1 h 3"/>
                <a:gd name="T2" fmla="*/ 0 w 2"/>
                <a:gd name="T3" fmla="*/ 3 h 3"/>
                <a:gd name="T4" fmla="*/ 0 w 2"/>
                <a:gd name="T5" fmla="*/ 3 h 3"/>
                <a:gd name="T6" fmla="*/ 2 w 2"/>
                <a:gd name="T7" fmla="*/ 1 h 3"/>
                <a:gd name="T8" fmla="*/ 2 w 2"/>
                <a:gd name="T9" fmla="*/ 0 h 3"/>
                <a:gd name="T10" fmla="*/ 2 w 2"/>
                <a:gd name="T11" fmla="*/ 0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1" y="1"/>
                    <a:pt x="1" y="2"/>
                    <a:pt x="0" y="3"/>
                  </a:cubicBezTo>
                  <a:cubicBezTo>
                    <a:pt x="0" y="3"/>
                    <a:pt x="0" y="3"/>
                    <a:pt x="0" y="3"/>
                  </a:cubicBezTo>
                  <a:cubicBezTo>
                    <a:pt x="1" y="2"/>
                    <a:pt x="1" y="2"/>
                    <a:pt x="2" y="1"/>
                  </a:cubicBezTo>
                  <a:moveTo>
                    <a:pt x="2" y="0"/>
                  </a:moveTo>
                  <a:cubicBezTo>
                    <a:pt x="2" y="0"/>
                    <a:pt x="2" y="0"/>
                    <a:pt x="2" y="0"/>
                  </a:cubicBezTo>
                  <a:cubicBezTo>
                    <a:pt x="2" y="0"/>
                    <a:pt x="2" y="0"/>
                    <a:pt x="2" y="0"/>
                  </a:cubicBezTo>
                </a:path>
              </a:pathLst>
            </a:custGeom>
            <a:solidFill>
              <a:srgbClr val="FF61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7376541" y="5009037"/>
              <a:ext cx="85742" cy="208860"/>
            </a:xfrm>
            <a:custGeom>
              <a:avLst/>
              <a:gdLst>
                <a:gd name="T0" fmla="*/ 29 w 29"/>
                <a:gd name="T1" fmla="*/ 0 h 70"/>
                <a:gd name="T2" fmla="*/ 0 w 29"/>
                <a:gd name="T3" fmla="*/ 70 h 70"/>
                <a:gd name="T4" fmla="*/ 0 w 29"/>
                <a:gd name="T5" fmla="*/ 70 h 70"/>
                <a:gd name="T6" fmla="*/ 29 w 29"/>
                <a:gd name="T7" fmla="*/ 0 h 70"/>
                <a:gd name="T8" fmla="*/ 29 w 29"/>
                <a:gd name="T9" fmla="*/ 0 h 70"/>
              </a:gdLst>
              <a:ahLst/>
              <a:cxnLst>
                <a:cxn ang="0">
                  <a:pos x="T0" y="T1"/>
                </a:cxn>
                <a:cxn ang="0">
                  <a:pos x="T2" y="T3"/>
                </a:cxn>
                <a:cxn ang="0">
                  <a:pos x="T4" y="T5"/>
                </a:cxn>
                <a:cxn ang="0">
                  <a:pos x="T6" y="T7"/>
                </a:cxn>
                <a:cxn ang="0">
                  <a:pos x="T8" y="T9"/>
                </a:cxn>
              </a:cxnLst>
              <a:rect l="0" t="0" r="r" b="b"/>
              <a:pathLst>
                <a:path w="29" h="70">
                  <a:moveTo>
                    <a:pt x="29" y="0"/>
                  </a:moveTo>
                  <a:cubicBezTo>
                    <a:pt x="19" y="22"/>
                    <a:pt x="9" y="45"/>
                    <a:pt x="0" y="70"/>
                  </a:cubicBezTo>
                  <a:cubicBezTo>
                    <a:pt x="0" y="70"/>
                    <a:pt x="0" y="70"/>
                    <a:pt x="0" y="70"/>
                  </a:cubicBezTo>
                  <a:cubicBezTo>
                    <a:pt x="9" y="45"/>
                    <a:pt x="19" y="22"/>
                    <a:pt x="29" y="0"/>
                  </a:cubicBezTo>
                  <a:cubicBezTo>
                    <a:pt x="29" y="0"/>
                    <a:pt x="29" y="0"/>
                    <a:pt x="29" y="0"/>
                  </a:cubicBezTo>
                </a:path>
              </a:pathLst>
            </a:custGeom>
            <a:solidFill>
              <a:srgbClr val="FFB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7303989" y="5217897"/>
              <a:ext cx="72552" cy="263824"/>
            </a:xfrm>
            <a:custGeom>
              <a:avLst/>
              <a:gdLst>
                <a:gd name="T0" fmla="*/ 24 w 24"/>
                <a:gd name="T1" fmla="*/ 0 h 88"/>
                <a:gd name="T2" fmla="*/ 0 w 24"/>
                <a:gd name="T3" fmla="*/ 88 h 88"/>
                <a:gd name="T4" fmla="*/ 0 w 24"/>
                <a:gd name="T5" fmla="*/ 88 h 88"/>
                <a:gd name="T6" fmla="*/ 24 w 24"/>
                <a:gd name="T7" fmla="*/ 0 h 88"/>
                <a:gd name="T8" fmla="*/ 24 w 24"/>
                <a:gd name="T9" fmla="*/ 0 h 88"/>
              </a:gdLst>
              <a:ahLst/>
              <a:cxnLst>
                <a:cxn ang="0">
                  <a:pos x="T0" y="T1"/>
                </a:cxn>
                <a:cxn ang="0">
                  <a:pos x="T2" y="T3"/>
                </a:cxn>
                <a:cxn ang="0">
                  <a:pos x="T4" y="T5"/>
                </a:cxn>
                <a:cxn ang="0">
                  <a:pos x="T6" y="T7"/>
                </a:cxn>
                <a:cxn ang="0">
                  <a:pos x="T8" y="T9"/>
                </a:cxn>
              </a:cxnLst>
              <a:rect l="0" t="0" r="r" b="b"/>
              <a:pathLst>
                <a:path w="24" h="88">
                  <a:moveTo>
                    <a:pt x="24" y="0"/>
                  </a:moveTo>
                  <a:cubicBezTo>
                    <a:pt x="14" y="28"/>
                    <a:pt x="6" y="57"/>
                    <a:pt x="0" y="88"/>
                  </a:cubicBezTo>
                  <a:cubicBezTo>
                    <a:pt x="0" y="88"/>
                    <a:pt x="0" y="88"/>
                    <a:pt x="0" y="88"/>
                  </a:cubicBezTo>
                  <a:cubicBezTo>
                    <a:pt x="6" y="57"/>
                    <a:pt x="14" y="28"/>
                    <a:pt x="24" y="0"/>
                  </a:cubicBezTo>
                  <a:cubicBezTo>
                    <a:pt x="24" y="0"/>
                    <a:pt x="24" y="0"/>
                    <a:pt x="24" y="0"/>
                  </a:cubicBezTo>
                </a:path>
              </a:pathLst>
            </a:custGeom>
            <a:solidFill>
              <a:srgbClr val="FFD9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7268813" y="5481721"/>
              <a:ext cx="35177" cy="215456"/>
            </a:xfrm>
            <a:custGeom>
              <a:avLst/>
              <a:gdLst>
                <a:gd name="T0" fmla="*/ 12 w 12"/>
                <a:gd name="T1" fmla="*/ 0 h 72"/>
                <a:gd name="T2" fmla="*/ 0 w 12"/>
                <a:gd name="T3" fmla="*/ 72 h 72"/>
                <a:gd name="T4" fmla="*/ 0 w 12"/>
                <a:gd name="T5" fmla="*/ 72 h 72"/>
                <a:gd name="T6" fmla="*/ 12 w 12"/>
                <a:gd name="T7" fmla="*/ 0 h 72"/>
                <a:gd name="T8" fmla="*/ 12 w 12"/>
                <a:gd name="T9" fmla="*/ 0 h 72"/>
              </a:gdLst>
              <a:ahLst/>
              <a:cxnLst>
                <a:cxn ang="0">
                  <a:pos x="T0" y="T1"/>
                </a:cxn>
                <a:cxn ang="0">
                  <a:pos x="T2" y="T3"/>
                </a:cxn>
                <a:cxn ang="0">
                  <a:pos x="T4" y="T5"/>
                </a:cxn>
                <a:cxn ang="0">
                  <a:pos x="T6" y="T7"/>
                </a:cxn>
                <a:cxn ang="0">
                  <a:pos x="T8" y="T9"/>
                </a:cxn>
              </a:cxnLst>
              <a:rect l="0" t="0" r="r" b="b"/>
              <a:pathLst>
                <a:path w="12" h="72">
                  <a:moveTo>
                    <a:pt x="12" y="0"/>
                  </a:moveTo>
                  <a:cubicBezTo>
                    <a:pt x="7" y="23"/>
                    <a:pt x="3" y="47"/>
                    <a:pt x="0" y="72"/>
                  </a:cubicBezTo>
                  <a:cubicBezTo>
                    <a:pt x="0" y="72"/>
                    <a:pt x="0" y="72"/>
                    <a:pt x="0" y="72"/>
                  </a:cubicBezTo>
                  <a:cubicBezTo>
                    <a:pt x="3" y="47"/>
                    <a:pt x="7" y="23"/>
                    <a:pt x="12" y="0"/>
                  </a:cubicBezTo>
                  <a:cubicBezTo>
                    <a:pt x="12" y="0"/>
                    <a:pt x="12" y="0"/>
                    <a:pt x="12" y="0"/>
                  </a:cubicBezTo>
                </a:path>
              </a:pathLst>
            </a:custGeom>
            <a:solidFill>
              <a:srgbClr val="B6EC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7255622" y="5705970"/>
              <a:ext cx="54963" cy="101133"/>
            </a:xfrm>
            <a:custGeom>
              <a:avLst/>
              <a:gdLst>
                <a:gd name="T0" fmla="*/ 3 w 18"/>
                <a:gd name="T1" fmla="*/ 0 h 34"/>
                <a:gd name="T2" fmla="*/ 0 w 18"/>
                <a:gd name="T3" fmla="*/ 31 h 34"/>
                <a:gd name="T4" fmla="*/ 18 w 18"/>
                <a:gd name="T5" fmla="*/ 34 h 34"/>
                <a:gd name="T6" fmla="*/ 0 w 18"/>
                <a:gd name="T7" fmla="*/ 31 h 34"/>
                <a:gd name="T8" fmla="*/ 3 w 18"/>
                <a:gd name="T9" fmla="*/ 0 h 34"/>
                <a:gd name="T10" fmla="*/ 3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3" y="0"/>
                  </a:moveTo>
                  <a:cubicBezTo>
                    <a:pt x="2" y="10"/>
                    <a:pt x="1" y="21"/>
                    <a:pt x="0" y="31"/>
                  </a:cubicBezTo>
                  <a:cubicBezTo>
                    <a:pt x="6" y="32"/>
                    <a:pt x="12" y="33"/>
                    <a:pt x="18" y="34"/>
                  </a:cubicBezTo>
                  <a:cubicBezTo>
                    <a:pt x="12" y="33"/>
                    <a:pt x="6" y="32"/>
                    <a:pt x="0" y="31"/>
                  </a:cubicBezTo>
                  <a:cubicBezTo>
                    <a:pt x="1" y="21"/>
                    <a:pt x="2" y="10"/>
                    <a:pt x="3" y="0"/>
                  </a:cubicBezTo>
                  <a:cubicBezTo>
                    <a:pt x="3" y="0"/>
                    <a:pt x="3" y="0"/>
                    <a:pt x="3" y="0"/>
                  </a:cubicBezTo>
                </a:path>
              </a:pathLst>
            </a:custGeom>
            <a:solidFill>
              <a:srgbClr val="C5E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8"/>
            <p:cNvSpPr/>
            <p:nvPr/>
          </p:nvSpPr>
          <p:spPr bwMode="auto">
            <a:xfrm>
              <a:off x="7255622" y="4437419"/>
              <a:ext cx="921184" cy="1521383"/>
            </a:xfrm>
            <a:custGeom>
              <a:avLst/>
              <a:gdLst>
                <a:gd name="T0" fmla="*/ 307 w 307"/>
                <a:gd name="T1" fmla="*/ 0 h 509"/>
                <a:gd name="T2" fmla="*/ 71 w 307"/>
                <a:gd name="T3" fmla="*/ 188 h 509"/>
                <a:gd name="T4" fmla="*/ 71 w 307"/>
                <a:gd name="T5" fmla="*/ 188 h 509"/>
                <a:gd name="T6" fmla="*/ 71 w 307"/>
                <a:gd name="T7" fmla="*/ 189 h 509"/>
                <a:gd name="T8" fmla="*/ 69 w 307"/>
                <a:gd name="T9" fmla="*/ 191 h 509"/>
                <a:gd name="T10" fmla="*/ 40 w 307"/>
                <a:gd name="T11" fmla="*/ 261 h 509"/>
                <a:gd name="T12" fmla="*/ 16 w 307"/>
                <a:gd name="T13" fmla="*/ 349 h 509"/>
                <a:gd name="T14" fmla="*/ 4 w 307"/>
                <a:gd name="T15" fmla="*/ 421 h 509"/>
                <a:gd name="T16" fmla="*/ 3 w 307"/>
                <a:gd name="T17" fmla="*/ 424 h 509"/>
                <a:gd name="T18" fmla="*/ 0 w 307"/>
                <a:gd name="T19" fmla="*/ 455 h 509"/>
                <a:gd name="T20" fmla="*/ 18 w 307"/>
                <a:gd name="T21" fmla="*/ 458 h 509"/>
                <a:gd name="T22" fmla="*/ 307 w 307"/>
                <a:gd name="T23" fmla="*/ 509 h 509"/>
                <a:gd name="T24" fmla="*/ 307 w 307"/>
                <a:gd name="T25"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509">
                  <a:moveTo>
                    <a:pt x="307" y="0"/>
                  </a:moveTo>
                  <a:cubicBezTo>
                    <a:pt x="212" y="4"/>
                    <a:pt x="128" y="77"/>
                    <a:pt x="71" y="188"/>
                  </a:cubicBezTo>
                  <a:cubicBezTo>
                    <a:pt x="71" y="188"/>
                    <a:pt x="71" y="188"/>
                    <a:pt x="71" y="188"/>
                  </a:cubicBezTo>
                  <a:cubicBezTo>
                    <a:pt x="71" y="188"/>
                    <a:pt x="71" y="189"/>
                    <a:pt x="71" y="189"/>
                  </a:cubicBezTo>
                  <a:cubicBezTo>
                    <a:pt x="70" y="190"/>
                    <a:pt x="70" y="190"/>
                    <a:pt x="69" y="191"/>
                  </a:cubicBezTo>
                  <a:cubicBezTo>
                    <a:pt x="59" y="213"/>
                    <a:pt x="49" y="236"/>
                    <a:pt x="40" y="261"/>
                  </a:cubicBezTo>
                  <a:cubicBezTo>
                    <a:pt x="30" y="289"/>
                    <a:pt x="22" y="318"/>
                    <a:pt x="16" y="349"/>
                  </a:cubicBezTo>
                  <a:cubicBezTo>
                    <a:pt x="11" y="372"/>
                    <a:pt x="7" y="396"/>
                    <a:pt x="4" y="421"/>
                  </a:cubicBezTo>
                  <a:cubicBezTo>
                    <a:pt x="4" y="422"/>
                    <a:pt x="3" y="423"/>
                    <a:pt x="3" y="424"/>
                  </a:cubicBezTo>
                  <a:cubicBezTo>
                    <a:pt x="2" y="434"/>
                    <a:pt x="1" y="445"/>
                    <a:pt x="0" y="455"/>
                  </a:cubicBezTo>
                  <a:cubicBezTo>
                    <a:pt x="6" y="456"/>
                    <a:pt x="12" y="457"/>
                    <a:pt x="18" y="458"/>
                  </a:cubicBezTo>
                  <a:cubicBezTo>
                    <a:pt x="115" y="475"/>
                    <a:pt x="210" y="495"/>
                    <a:pt x="307" y="509"/>
                  </a:cubicBezTo>
                  <a:cubicBezTo>
                    <a:pt x="307" y="0"/>
                    <a:pt x="307" y="0"/>
                    <a:pt x="307"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9"/>
            <p:cNvSpPr/>
            <p:nvPr/>
          </p:nvSpPr>
          <p:spPr bwMode="auto">
            <a:xfrm>
              <a:off x="7534835" y="5415765"/>
              <a:ext cx="411125" cy="505662"/>
            </a:xfrm>
            <a:custGeom>
              <a:avLst/>
              <a:gdLst>
                <a:gd name="T0" fmla="*/ 0 w 137"/>
                <a:gd name="T1" fmla="*/ 144 h 169"/>
                <a:gd name="T2" fmla="*/ 132 w 137"/>
                <a:gd name="T3" fmla="*/ 169 h 169"/>
                <a:gd name="T4" fmla="*/ 73 w 137"/>
                <a:gd name="T5" fmla="*/ 13 h 169"/>
                <a:gd name="T6" fmla="*/ 0 w 137"/>
                <a:gd name="T7" fmla="*/ 144 h 169"/>
              </a:gdLst>
              <a:ahLst/>
              <a:cxnLst>
                <a:cxn ang="0">
                  <a:pos x="T0" y="T1"/>
                </a:cxn>
                <a:cxn ang="0">
                  <a:pos x="T2" y="T3"/>
                </a:cxn>
                <a:cxn ang="0">
                  <a:pos x="T4" y="T5"/>
                </a:cxn>
                <a:cxn ang="0">
                  <a:pos x="T6" y="T7"/>
                </a:cxn>
              </a:cxnLst>
              <a:rect l="0" t="0" r="r" b="b"/>
              <a:pathLst>
                <a:path w="137" h="169">
                  <a:moveTo>
                    <a:pt x="0" y="144"/>
                  </a:moveTo>
                  <a:cubicBezTo>
                    <a:pt x="132" y="169"/>
                    <a:pt x="132" y="169"/>
                    <a:pt x="132" y="169"/>
                  </a:cubicBezTo>
                  <a:cubicBezTo>
                    <a:pt x="132" y="169"/>
                    <a:pt x="137" y="26"/>
                    <a:pt x="73" y="13"/>
                  </a:cubicBezTo>
                  <a:cubicBezTo>
                    <a:pt x="8" y="0"/>
                    <a:pt x="0" y="107"/>
                    <a:pt x="0" y="144"/>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0"/>
            <p:cNvSpPr/>
            <p:nvPr/>
          </p:nvSpPr>
          <p:spPr bwMode="auto">
            <a:xfrm>
              <a:off x="8009716" y="4661670"/>
              <a:ext cx="307794" cy="514456"/>
            </a:xfrm>
            <a:custGeom>
              <a:avLst/>
              <a:gdLst>
                <a:gd name="T0" fmla="*/ 73 w 103"/>
                <a:gd name="T1" fmla="*/ 94 h 172"/>
                <a:gd name="T2" fmla="*/ 73 w 103"/>
                <a:gd name="T3" fmla="*/ 25 h 172"/>
                <a:gd name="T4" fmla="*/ 48 w 103"/>
                <a:gd name="T5" fmla="*/ 112 h 172"/>
                <a:gd name="T6" fmla="*/ 73 w 103"/>
                <a:gd name="T7" fmla="*/ 94 h 172"/>
              </a:gdLst>
              <a:ahLst/>
              <a:cxnLst>
                <a:cxn ang="0">
                  <a:pos x="T0" y="T1"/>
                </a:cxn>
                <a:cxn ang="0">
                  <a:pos x="T2" y="T3"/>
                </a:cxn>
                <a:cxn ang="0">
                  <a:pos x="T4" y="T5"/>
                </a:cxn>
                <a:cxn ang="0">
                  <a:pos x="T6" y="T7"/>
                </a:cxn>
              </a:cxnLst>
              <a:rect l="0" t="0" r="r" b="b"/>
              <a:pathLst>
                <a:path w="103" h="172">
                  <a:moveTo>
                    <a:pt x="73" y="94"/>
                  </a:moveTo>
                  <a:cubicBezTo>
                    <a:pt x="73" y="94"/>
                    <a:pt x="103" y="49"/>
                    <a:pt x="73" y="25"/>
                  </a:cubicBezTo>
                  <a:cubicBezTo>
                    <a:pt x="44" y="0"/>
                    <a:pt x="0" y="51"/>
                    <a:pt x="48" y="112"/>
                  </a:cubicBezTo>
                  <a:cubicBezTo>
                    <a:pt x="97" y="172"/>
                    <a:pt x="73" y="94"/>
                    <a:pt x="73"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1"/>
            <p:cNvSpPr/>
            <p:nvPr/>
          </p:nvSpPr>
          <p:spPr bwMode="auto">
            <a:xfrm>
              <a:off x="7855821" y="4786986"/>
              <a:ext cx="408926" cy="413324"/>
            </a:xfrm>
            <a:custGeom>
              <a:avLst/>
              <a:gdLst>
                <a:gd name="T0" fmla="*/ 73 w 136"/>
                <a:gd name="T1" fmla="*/ 85 h 138"/>
                <a:gd name="T2" fmla="*/ 10 w 136"/>
                <a:gd name="T3" fmla="*/ 57 h 138"/>
                <a:gd name="T4" fmla="*/ 100 w 136"/>
                <a:gd name="T5" fmla="*/ 69 h 138"/>
                <a:gd name="T6" fmla="*/ 73 w 136"/>
                <a:gd name="T7" fmla="*/ 85 h 138"/>
              </a:gdLst>
              <a:ahLst/>
              <a:cxnLst>
                <a:cxn ang="0">
                  <a:pos x="T0" y="T1"/>
                </a:cxn>
                <a:cxn ang="0">
                  <a:pos x="T2" y="T3"/>
                </a:cxn>
                <a:cxn ang="0">
                  <a:pos x="T4" y="T5"/>
                </a:cxn>
                <a:cxn ang="0">
                  <a:pos x="T6" y="T7"/>
                </a:cxn>
              </a:cxnLst>
              <a:rect l="0" t="0" r="r" b="b"/>
              <a:pathLst>
                <a:path w="136" h="138">
                  <a:moveTo>
                    <a:pt x="73" y="85"/>
                  </a:moveTo>
                  <a:cubicBezTo>
                    <a:pt x="73" y="85"/>
                    <a:pt x="20" y="94"/>
                    <a:pt x="10" y="57"/>
                  </a:cubicBezTo>
                  <a:cubicBezTo>
                    <a:pt x="0" y="21"/>
                    <a:pt x="64" y="0"/>
                    <a:pt x="100" y="69"/>
                  </a:cubicBezTo>
                  <a:cubicBezTo>
                    <a:pt x="136" y="138"/>
                    <a:pt x="73" y="85"/>
                    <a:pt x="73"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2"/>
            <p:cNvSpPr/>
            <p:nvPr/>
          </p:nvSpPr>
          <p:spPr bwMode="auto">
            <a:xfrm>
              <a:off x="8093261" y="4835353"/>
              <a:ext cx="380346" cy="424317"/>
            </a:xfrm>
            <a:custGeom>
              <a:avLst/>
              <a:gdLst>
                <a:gd name="T0" fmla="*/ 58 w 127"/>
                <a:gd name="T1" fmla="*/ 57 h 142"/>
                <a:gd name="T2" fmla="*/ 120 w 127"/>
                <a:gd name="T3" fmla="*/ 89 h 142"/>
                <a:gd name="T4" fmla="*/ 31 w 127"/>
                <a:gd name="T5" fmla="*/ 71 h 142"/>
                <a:gd name="T6" fmla="*/ 58 w 127"/>
                <a:gd name="T7" fmla="*/ 57 h 142"/>
              </a:gdLst>
              <a:ahLst/>
              <a:cxnLst>
                <a:cxn ang="0">
                  <a:pos x="T0" y="T1"/>
                </a:cxn>
                <a:cxn ang="0">
                  <a:pos x="T2" y="T3"/>
                </a:cxn>
                <a:cxn ang="0">
                  <a:pos x="T4" y="T5"/>
                </a:cxn>
                <a:cxn ang="0">
                  <a:pos x="T6" y="T7"/>
                </a:cxn>
              </a:cxnLst>
              <a:rect l="0" t="0" r="r" b="b"/>
              <a:pathLst>
                <a:path w="127" h="142">
                  <a:moveTo>
                    <a:pt x="58" y="57"/>
                  </a:moveTo>
                  <a:cubicBezTo>
                    <a:pt x="58" y="57"/>
                    <a:pt x="112" y="52"/>
                    <a:pt x="120" y="89"/>
                  </a:cubicBezTo>
                  <a:cubicBezTo>
                    <a:pt x="127" y="127"/>
                    <a:pt x="62" y="142"/>
                    <a:pt x="31" y="71"/>
                  </a:cubicBezTo>
                  <a:cubicBezTo>
                    <a:pt x="0" y="0"/>
                    <a:pt x="58" y="57"/>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
            <p:cNvSpPr/>
            <p:nvPr/>
          </p:nvSpPr>
          <p:spPr bwMode="auto">
            <a:xfrm>
              <a:off x="8009716" y="4855139"/>
              <a:ext cx="309992" cy="525448"/>
            </a:xfrm>
            <a:custGeom>
              <a:avLst/>
              <a:gdLst>
                <a:gd name="T0" fmla="*/ 33 w 104"/>
                <a:gd name="T1" fmla="*/ 80 h 175"/>
                <a:gd name="T2" fmla="*/ 28 w 104"/>
                <a:gd name="T3" fmla="*/ 149 h 175"/>
                <a:gd name="T4" fmla="*/ 59 w 104"/>
                <a:gd name="T5" fmla="*/ 64 h 175"/>
                <a:gd name="T6" fmla="*/ 33 w 104"/>
                <a:gd name="T7" fmla="*/ 80 h 175"/>
              </a:gdLst>
              <a:ahLst/>
              <a:cxnLst>
                <a:cxn ang="0">
                  <a:pos x="T0" y="T1"/>
                </a:cxn>
                <a:cxn ang="0">
                  <a:pos x="T2" y="T3"/>
                </a:cxn>
                <a:cxn ang="0">
                  <a:pos x="T4" y="T5"/>
                </a:cxn>
                <a:cxn ang="0">
                  <a:pos x="T6" y="T7"/>
                </a:cxn>
              </a:cxnLst>
              <a:rect l="0" t="0" r="r" b="b"/>
              <a:pathLst>
                <a:path w="104" h="175">
                  <a:moveTo>
                    <a:pt x="33" y="80"/>
                  </a:moveTo>
                  <a:cubicBezTo>
                    <a:pt x="33" y="80"/>
                    <a:pt x="0" y="123"/>
                    <a:pt x="28" y="149"/>
                  </a:cubicBezTo>
                  <a:cubicBezTo>
                    <a:pt x="56" y="175"/>
                    <a:pt x="104" y="128"/>
                    <a:pt x="59" y="64"/>
                  </a:cubicBezTo>
                  <a:cubicBezTo>
                    <a:pt x="15" y="0"/>
                    <a:pt x="33" y="80"/>
                    <a:pt x="3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4"/>
            <p:cNvSpPr/>
            <p:nvPr/>
          </p:nvSpPr>
          <p:spPr bwMode="auto">
            <a:xfrm>
              <a:off x="8011916" y="4903507"/>
              <a:ext cx="323184" cy="248434"/>
            </a:xfrm>
            <a:custGeom>
              <a:avLst/>
              <a:gdLst>
                <a:gd name="T0" fmla="*/ 68 w 108"/>
                <a:gd name="T1" fmla="*/ 66 h 83"/>
                <a:gd name="T2" fmla="*/ 8 w 108"/>
                <a:gd name="T3" fmla="*/ 69 h 83"/>
                <a:gd name="T4" fmla="*/ 39 w 108"/>
                <a:gd name="T5" fmla="*/ 17 h 83"/>
                <a:gd name="T6" fmla="*/ 100 w 108"/>
                <a:gd name="T7" fmla="*/ 14 h 83"/>
                <a:gd name="T8" fmla="*/ 68 w 108"/>
                <a:gd name="T9" fmla="*/ 66 h 83"/>
              </a:gdLst>
              <a:ahLst/>
              <a:cxnLst>
                <a:cxn ang="0">
                  <a:pos x="T0" y="T1"/>
                </a:cxn>
                <a:cxn ang="0">
                  <a:pos x="T2" y="T3"/>
                </a:cxn>
                <a:cxn ang="0">
                  <a:pos x="T4" y="T5"/>
                </a:cxn>
                <a:cxn ang="0">
                  <a:pos x="T6" y="T7"/>
                </a:cxn>
                <a:cxn ang="0">
                  <a:pos x="T8" y="T9"/>
                </a:cxn>
              </a:cxnLst>
              <a:rect l="0" t="0" r="r" b="b"/>
              <a:pathLst>
                <a:path w="108" h="83">
                  <a:moveTo>
                    <a:pt x="68" y="66"/>
                  </a:moveTo>
                  <a:cubicBezTo>
                    <a:pt x="43" y="81"/>
                    <a:pt x="16" y="83"/>
                    <a:pt x="8" y="69"/>
                  </a:cubicBezTo>
                  <a:cubicBezTo>
                    <a:pt x="0" y="56"/>
                    <a:pt x="14" y="33"/>
                    <a:pt x="39" y="17"/>
                  </a:cubicBezTo>
                  <a:cubicBezTo>
                    <a:pt x="65" y="2"/>
                    <a:pt x="92" y="0"/>
                    <a:pt x="100" y="14"/>
                  </a:cubicBezTo>
                  <a:cubicBezTo>
                    <a:pt x="108" y="27"/>
                    <a:pt x="94" y="50"/>
                    <a:pt x="68" y="66"/>
                  </a:cubicBez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5"/>
            <p:cNvSpPr/>
            <p:nvPr/>
          </p:nvSpPr>
          <p:spPr bwMode="auto">
            <a:xfrm>
              <a:off x="8154820" y="4921095"/>
              <a:ext cx="131912" cy="162691"/>
            </a:xfrm>
            <a:custGeom>
              <a:avLst/>
              <a:gdLst>
                <a:gd name="T0" fmla="*/ 29 w 44"/>
                <a:gd name="T1" fmla="*/ 54 h 54"/>
                <a:gd name="T2" fmla="*/ 44 w 44"/>
                <a:gd name="T3" fmla="*/ 40 h 54"/>
                <a:gd name="T4" fmla="*/ 20 w 44"/>
                <a:gd name="T5" fmla="*/ 0 h 54"/>
                <a:gd name="T6" fmla="*/ 0 w 44"/>
                <a:gd name="T7" fmla="*/ 7 h 54"/>
                <a:gd name="T8" fmla="*/ 29 w 44"/>
                <a:gd name="T9" fmla="*/ 54 h 54"/>
              </a:gdLst>
              <a:ahLst/>
              <a:cxnLst>
                <a:cxn ang="0">
                  <a:pos x="T0" y="T1"/>
                </a:cxn>
                <a:cxn ang="0">
                  <a:pos x="T2" y="T3"/>
                </a:cxn>
                <a:cxn ang="0">
                  <a:pos x="T4" y="T5"/>
                </a:cxn>
                <a:cxn ang="0">
                  <a:pos x="T6" y="T7"/>
                </a:cxn>
                <a:cxn ang="0">
                  <a:pos x="T8" y="T9"/>
                </a:cxn>
              </a:cxnLst>
              <a:rect l="0" t="0" r="r" b="b"/>
              <a:pathLst>
                <a:path w="44" h="54">
                  <a:moveTo>
                    <a:pt x="29" y="54"/>
                  </a:moveTo>
                  <a:cubicBezTo>
                    <a:pt x="35" y="49"/>
                    <a:pt x="40" y="45"/>
                    <a:pt x="44" y="40"/>
                  </a:cubicBezTo>
                  <a:cubicBezTo>
                    <a:pt x="20" y="0"/>
                    <a:pt x="20" y="0"/>
                    <a:pt x="20" y="0"/>
                  </a:cubicBezTo>
                  <a:cubicBezTo>
                    <a:pt x="14" y="1"/>
                    <a:pt x="7" y="3"/>
                    <a:pt x="0" y="7"/>
                  </a:cubicBezTo>
                  <a:lnTo>
                    <a:pt x="29" y="54"/>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6"/>
            <p:cNvSpPr/>
            <p:nvPr/>
          </p:nvSpPr>
          <p:spPr bwMode="auto">
            <a:xfrm>
              <a:off x="8038298" y="4993647"/>
              <a:ext cx="123118" cy="142904"/>
            </a:xfrm>
            <a:custGeom>
              <a:avLst/>
              <a:gdLst>
                <a:gd name="T0" fmla="*/ 19 w 41"/>
                <a:gd name="T1" fmla="*/ 48 h 48"/>
                <a:gd name="T2" fmla="*/ 41 w 41"/>
                <a:gd name="T3" fmla="*/ 45 h 48"/>
                <a:gd name="T4" fmla="*/ 14 w 41"/>
                <a:gd name="T5" fmla="*/ 0 h 48"/>
                <a:gd name="T6" fmla="*/ 0 w 41"/>
                <a:gd name="T7" fmla="*/ 17 h 48"/>
                <a:gd name="T8" fmla="*/ 19 w 41"/>
                <a:gd name="T9" fmla="*/ 48 h 48"/>
              </a:gdLst>
              <a:ahLst/>
              <a:cxnLst>
                <a:cxn ang="0">
                  <a:pos x="T0" y="T1"/>
                </a:cxn>
                <a:cxn ang="0">
                  <a:pos x="T2" y="T3"/>
                </a:cxn>
                <a:cxn ang="0">
                  <a:pos x="T4" y="T5"/>
                </a:cxn>
                <a:cxn ang="0">
                  <a:pos x="T6" y="T7"/>
                </a:cxn>
                <a:cxn ang="0">
                  <a:pos x="T8" y="T9"/>
                </a:cxn>
              </a:cxnLst>
              <a:rect l="0" t="0" r="r" b="b"/>
              <a:pathLst>
                <a:path w="41" h="48">
                  <a:moveTo>
                    <a:pt x="19" y="48"/>
                  </a:moveTo>
                  <a:cubicBezTo>
                    <a:pt x="26" y="48"/>
                    <a:pt x="33" y="47"/>
                    <a:pt x="41" y="45"/>
                  </a:cubicBezTo>
                  <a:cubicBezTo>
                    <a:pt x="14" y="0"/>
                    <a:pt x="14" y="0"/>
                    <a:pt x="14" y="0"/>
                  </a:cubicBezTo>
                  <a:cubicBezTo>
                    <a:pt x="8" y="6"/>
                    <a:pt x="3" y="11"/>
                    <a:pt x="0" y="17"/>
                  </a:cubicBezTo>
                  <a:lnTo>
                    <a:pt x="19" y="48"/>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7"/>
            <p:cNvSpPr/>
            <p:nvPr/>
          </p:nvSpPr>
          <p:spPr bwMode="auto">
            <a:xfrm>
              <a:off x="8851754" y="5248676"/>
              <a:ext cx="107727" cy="848632"/>
            </a:xfrm>
            <a:custGeom>
              <a:avLst/>
              <a:gdLst>
                <a:gd name="T0" fmla="*/ 0 w 36"/>
                <a:gd name="T1" fmla="*/ 18 h 284"/>
                <a:gd name="T2" fmla="*/ 0 w 36"/>
                <a:gd name="T3" fmla="*/ 266 h 284"/>
                <a:gd name="T4" fmla="*/ 18 w 36"/>
                <a:gd name="T5" fmla="*/ 284 h 284"/>
                <a:gd name="T6" fmla="*/ 36 w 36"/>
                <a:gd name="T7" fmla="*/ 266 h 284"/>
                <a:gd name="T8" fmla="*/ 36 w 36"/>
                <a:gd name="T9" fmla="*/ 18 h 284"/>
                <a:gd name="T10" fmla="*/ 18 w 36"/>
                <a:gd name="T11" fmla="*/ 0 h 284"/>
                <a:gd name="T12" fmla="*/ 0 w 36"/>
                <a:gd name="T13" fmla="*/ 18 h 284"/>
              </a:gdLst>
              <a:ahLst/>
              <a:cxnLst>
                <a:cxn ang="0">
                  <a:pos x="T0" y="T1"/>
                </a:cxn>
                <a:cxn ang="0">
                  <a:pos x="T2" y="T3"/>
                </a:cxn>
                <a:cxn ang="0">
                  <a:pos x="T4" y="T5"/>
                </a:cxn>
                <a:cxn ang="0">
                  <a:pos x="T6" y="T7"/>
                </a:cxn>
                <a:cxn ang="0">
                  <a:pos x="T8" y="T9"/>
                </a:cxn>
                <a:cxn ang="0">
                  <a:pos x="T10" y="T11"/>
                </a:cxn>
                <a:cxn ang="0">
                  <a:pos x="T12" y="T13"/>
                </a:cxn>
              </a:cxnLst>
              <a:rect l="0" t="0" r="r" b="b"/>
              <a:pathLst>
                <a:path w="36" h="284">
                  <a:moveTo>
                    <a:pt x="0" y="18"/>
                  </a:moveTo>
                  <a:cubicBezTo>
                    <a:pt x="0" y="266"/>
                    <a:pt x="0" y="266"/>
                    <a:pt x="0" y="266"/>
                  </a:cubicBezTo>
                  <a:cubicBezTo>
                    <a:pt x="0" y="276"/>
                    <a:pt x="8" y="284"/>
                    <a:pt x="18" y="284"/>
                  </a:cubicBezTo>
                  <a:cubicBezTo>
                    <a:pt x="28" y="284"/>
                    <a:pt x="36" y="276"/>
                    <a:pt x="36" y="266"/>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8"/>
            <p:cNvSpPr/>
            <p:nvPr/>
          </p:nvSpPr>
          <p:spPr bwMode="auto">
            <a:xfrm>
              <a:off x="8838562" y="5384986"/>
              <a:ext cx="624382" cy="274816"/>
            </a:xfrm>
            <a:custGeom>
              <a:avLst/>
              <a:gdLst>
                <a:gd name="T0" fmla="*/ 0 w 284"/>
                <a:gd name="T1" fmla="*/ 125 h 125"/>
                <a:gd name="T2" fmla="*/ 235 w 284"/>
                <a:gd name="T3" fmla="*/ 125 h 125"/>
                <a:gd name="T4" fmla="*/ 284 w 284"/>
                <a:gd name="T5" fmla="*/ 63 h 125"/>
                <a:gd name="T6" fmla="*/ 235 w 284"/>
                <a:gd name="T7" fmla="*/ 0 h 125"/>
                <a:gd name="T8" fmla="*/ 0 w 284"/>
                <a:gd name="T9" fmla="*/ 0 h 125"/>
                <a:gd name="T10" fmla="*/ 0 w 284"/>
                <a:gd name="T11" fmla="*/ 125 h 125"/>
              </a:gdLst>
              <a:ahLst/>
              <a:cxnLst>
                <a:cxn ang="0">
                  <a:pos x="T0" y="T1"/>
                </a:cxn>
                <a:cxn ang="0">
                  <a:pos x="T2" y="T3"/>
                </a:cxn>
                <a:cxn ang="0">
                  <a:pos x="T4" y="T5"/>
                </a:cxn>
                <a:cxn ang="0">
                  <a:pos x="T6" y="T7"/>
                </a:cxn>
                <a:cxn ang="0">
                  <a:pos x="T8" y="T9"/>
                </a:cxn>
                <a:cxn ang="0">
                  <a:pos x="T10" y="T11"/>
                </a:cxn>
              </a:cxnLst>
              <a:rect l="0" t="0" r="r" b="b"/>
              <a:pathLst>
                <a:path w="284" h="125">
                  <a:moveTo>
                    <a:pt x="0" y="125"/>
                  </a:moveTo>
                  <a:lnTo>
                    <a:pt x="235" y="125"/>
                  </a:lnTo>
                  <a:lnTo>
                    <a:pt x="284" y="63"/>
                  </a:lnTo>
                  <a:lnTo>
                    <a:pt x="235" y="0"/>
                  </a:lnTo>
                  <a:lnTo>
                    <a:pt x="0" y="0"/>
                  </a:lnTo>
                  <a:lnTo>
                    <a:pt x="0" y="125"/>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69"/>
            <p:cNvSpPr>
              <a:spLocks noChangeArrowheads="1"/>
            </p:cNvSpPr>
            <p:nvPr/>
          </p:nvSpPr>
          <p:spPr bwMode="auto">
            <a:xfrm>
              <a:off x="8838562" y="5380588"/>
              <a:ext cx="123118" cy="283610"/>
            </a:xfrm>
            <a:prstGeom prst="rect">
              <a:avLst/>
            </a:prstGeom>
            <a:solidFill>
              <a:srgbClr val="A4E7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Freeform 70"/>
            <p:cNvSpPr/>
            <p:nvPr/>
          </p:nvSpPr>
          <p:spPr bwMode="auto">
            <a:xfrm>
              <a:off x="4586607" y="4619897"/>
              <a:ext cx="189074" cy="224250"/>
            </a:xfrm>
            <a:custGeom>
              <a:avLst/>
              <a:gdLst>
                <a:gd name="T0" fmla="*/ 18 w 63"/>
                <a:gd name="T1" fmla="*/ 69 h 75"/>
                <a:gd name="T2" fmla="*/ 1 w 63"/>
                <a:gd name="T3" fmla="*/ 58 h 75"/>
                <a:gd name="T4" fmla="*/ 6 w 63"/>
                <a:gd name="T5" fmla="*/ 17 h 75"/>
                <a:gd name="T6" fmla="*/ 27 w 63"/>
                <a:gd name="T7" fmla="*/ 7 h 75"/>
                <a:gd name="T8" fmla="*/ 53 w 63"/>
                <a:gd name="T9" fmla="*/ 24 h 75"/>
                <a:gd name="T10" fmla="*/ 52 w 63"/>
                <a:gd name="T11" fmla="*/ 49 h 75"/>
                <a:gd name="T12" fmla="*/ 18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18" y="69"/>
                  </a:moveTo>
                  <a:cubicBezTo>
                    <a:pt x="8" y="75"/>
                    <a:pt x="0" y="70"/>
                    <a:pt x="1" y="58"/>
                  </a:cubicBezTo>
                  <a:cubicBezTo>
                    <a:pt x="6" y="17"/>
                    <a:pt x="6" y="17"/>
                    <a:pt x="6" y="17"/>
                  </a:cubicBezTo>
                  <a:cubicBezTo>
                    <a:pt x="7" y="4"/>
                    <a:pt x="16" y="0"/>
                    <a:pt x="27" y="7"/>
                  </a:cubicBezTo>
                  <a:cubicBezTo>
                    <a:pt x="53" y="24"/>
                    <a:pt x="53" y="24"/>
                    <a:pt x="53" y="24"/>
                  </a:cubicBezTo>
                  <a:cubicBezTo>
                    <a:pt x="63" y="31"/>
                    <a:pt x="63" y="42"/>
                    <a:pt x="52" y="49"/>
                  </a:cubicBezTo>
                  <a:lnTo>
                    <a:pt x="18"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1"/>
            <p:cNvSpPr/>
            <p:nvPr/>
          </p:nvSpPr>
          <p:spPr bwMode="auto">
            <a:xfrm>
              <a:off x="4925180" y="4619897"/>
              <a:ext cx="189074" cy="224250"/>
            </a:xfrm>
            <a:custGeom>
              <a:avLst/>
              <a:gdLst>
                <a:gd name="T0" fmla="*/ 44 w 63"/>
                <a:gd name="T1" fmla="*/ 69 h 75"/>
                <a:gd name="T2" fmla="*/ 62 w 63"/>
                <a:gd name="T3" fmla="*/ 58 h 75"/>
                <a:gd name="T4" fmla="*/ 57 w 63"/>
                <a:gd name="T5" fmla="*/ 17 h 75"/>
                <a:gd name="T6" fmla="*/ 36 w 63"/>
                <a:gd name="T7" fmla="*/ 7 h 75"/>
                <a:gd name="T8" fmla="*/ 10 w 63"/>
                <a:gd name="T9" fmla="*/ 24 h 75"/>
                <a:gd name="T10" fmla="*/ 11 w 63"/>
                <a:gd name="T11" fmla="*/ 49 h 75"/>
                <a:gd name="T12" fmla="*/ 44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44" y="69"/>
                  </a:moveTo>
                  <a:cubicBezTo>
                    <a:pt x="55" y="75"/>
                    <a:pt x="63" y="70"/>
                    <a:pt x="62" y="58"/>
                  </a:cubicBezTo>
                  <a:cubicBezTo>
                    <a:pt x="57" y="17"/>
                    <a:pt x="57" y="17"/>
                    <a:pt x="57" y="17"/>
                  </a:cubicBezTo>
                  <a:cubicBezTo>
                    <a:pt x="56" y="4"/>
                    <a:pt x="46" y="0"/>
                    <a:pt x="36" y="7"/>
                  </a:cubicBezTo>
                  <a:cubicBezTo>
                    <a:pt x="10" y="24"/>
                    <a:pt x="10" y="24"/>
                    <a:pt x="10" y="24"/>
                  </a:cubicBezTo>
                  <a:cubicBezTo>
                    <a:pt x="0" y="31"/>
                    <a:pt x="0" y="42"/>
                    <a:pt x="11" y="49"/>
                  </a:cubicBezTo>
                  <a:lnTo>
                    <a:pt x="44"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2"/>
            <p:cNvSpPr/>
            <p:nvPr/>
          </p:nvSpPr>
          <p:spPr bwMode="auto">
            <a:xfrm>
              <a:off x="4533843"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3"/>
            <p:cNvSpPr/>
            <p:nvPr/>
          </p:nvSpPr>
          <p:spPr bwMode="auto">
            <a:xfrm>
              <a:off x="4239239" y="4993647"/>
              <a:ext cx="485874" cy="373750"/>
            </a:xfrm>
            <a:custGeom>
              <a:avLst/>
              <a:gdLst>
                <a:gd name="T0" fmla="*/ 23 w 162"/>
                <a:gd name="T1" fmla="*/ 71 h 125"/>
                <a:gd name="T2" fmla="*/ 9 w 162"/>
                <a:gd name="T3" fmla="*/ 23 h 125"/>
                <a:gd name="T4" fmla="*/ 57 w 162"/>
                <a:gd name="T5" fmla="*/ 9 h 125"/>
                <a:gd name="T6" fmla="*/ 139 w 162"/>
                <a:gd name="T7" fmla="*/ 54 h 125"/>
                <a:gd name="T8" fmla="*/ 153 w 162"/>
                <a:gd name="T9" fmla="*/ 102 h 125"/>
                <a:gd name="T10" fmla="*/ 105 w 162"/>
                <a:gd name="T11" fmla="*/ 116 h 125"/>
                <a:gd name="T12" fmla="*/ 23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23" y="71"/>
                  </a:moveTo>
                  <a:cubicBezTo>
                    <a:pt x="6" y="62"/>
                    <a:pt x="0" y="41"/>
                    <a:pt x="9" y="23"/>
                  </a:cubicBezTo>
                  <a:cubicBezTo>
                    <a:pt x="18" y="6"/>
                    <a:pt x="40" y="0"/>
                    <a:pt x="57" y="9"/>
                  </a:cubicBezTo>
                  <a:cubicBezTo>
                    <a:pt x="139" y="54"/>
                    <a:pt x="139" y="54"/>
                    <a:pt x="139" y="54"/>
                  </a:cubicBezTo>
                  <a:cubicBezTo>
                    <a:pt x="156" y="63"/>
                    <a:pt x="162" y="85"/>
                    <a:pt x="153" y="102"/>
                  </a:cubicBezTo>
                  <a:cubicBezTo>
                    <a:pt x="144" y="119"/>
                    <a:pt x="123" y="125"/>
                    <a:pt x="105" y="116"/>
                  </a:cubicBezTo>
                  <a:lnTo>
                    <a:pt x="23"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4"/>
            <p:cNvSpPr/>
            <p:nvPr/>
          </p:nvSpPr>
          <p:spPr bwMode="auto">
            <a:xfrm>
              <a:off x="4980144" y="4993647"/>
              <a:ext cx="485874" cy="373750"/>
            </a:xfrm>
            <a:custGeom>
              <a:avLst/>
              <a:gdLst>
                <a:gd name="T0" fmla="*/ 139 w 162"/>
                <a:gd name="T1" fmla="*/ 71 h 125"/>
                <a:gd name="T2" fmla="*/ 153 w 162"/>
                <a:gd name="T3" fmla="*/ 23 h 125"/>
                <a:gd name="T4" fmla="*/ 106 w 162"/>
                <a:gd name="T5" fmla="*/ 9 h 125"/>
                <a:gd name="T6" fmla="*/ 23 w 162"/>
                <a:gd name="T7" fmla="*/ 54 h 125"/>
                <a:gd name="T8" fmla="*/ 9 w 162"/>
                <a:gd name="T9" fmla="*/ 102 h 125"/>
                <a:gd name="T10" fmla="*/ 57 w 162"/>
                <a:gd name="T11" fmla="*/ 116 h 125"/>
                <a:gd name="T12" fmla="*/ 139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139" y="71"/>
                  </a:moveTo>
                  <a:cubicBezTo>
                    <a:pt x="156" y="62"/>
                    <a:pt x="162" y="41"/>
                    <a:pt x="153" y="23"/>
                  </a:cubicBezTo>
                  <a:cubicBezTo>
                    <a:pt x="144" y="6"/>
                    <a:pt x="123" y="0"/>
                    <a:pt x="106" y="9"/>
                  </a:cubicBezTo>
                  <a:cubicBezTo>
                    <a:pt x="23" y="54"/>
                    <a:pt x="23" y="54"/>
                    <a:pt x="23" y="54"/>
                  </a:cubicBezTo>
                  <a:cubicBezTo>
                    <a:pt x="6" y="63"/>
                    <a:pt x="0" y="85"/>
                    <a:pt x="9" y="102"/>
                  </a:cubicBezTo>
                  <a:cubicBezTo>
                    <a:pt x="18" y="119"/>
                    <a:pt x="40" y="125"/>
                    <a:pt x="57" y="116"/>
                  </a:cubicBezTo>
                  <a:lnTo>
                    <a:pt x="139"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
            <p:cNvSpPr/>
            <p:nvPr/>
          </p:nvSpPr>
          <p:spPr bwMode="auto">
            <a:xfrm>
              <a:off x="4964754"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6"/>
            <p:cNvSpPr/>
            <p:nvPr/>
          </p:nvSpPr>
          <p:spPr bwMode="auto">
            <a:xfrm>
              <a:off x="4533843" y="4668264"/>
              <a:ext cx="635375" cy="1053096"/>
            </a:xfrm>
            <a:custGeom>
              <a:avLst/>
              <a:gdLst>
                <a:gd name="T0" fmla="*/ 212 w 212"/>
                <a:gd name="T1" fmla="*/ 247 h 352"/>
                <a:gd name="T2" fmla="*/ 107 w 212"/>
                <a:gd name="T3" fmla="*/ 352 h 352"/>
                <a:gd name="T4" fmla="*/ 106 w 212"/>
                <a:gd name="T5" fmla="*/ 352 h 352"/>
                <a:gd name="T6" fmla="*/ 0 w 212"/>
                <a:gd name="T7" fmla="*/ 247 h 352"/>
                <a:gd name="T8" fmla="*/ 0 w 212"/>
                <a:gd name="T9" fmla="*/ 106 h 352"/>
                <a:gd name="T10" fmla="*/ 106 w 212"/>
                <a:gd name="T11" fmla="*/ 0 h 352"/>
                <a:gd name="T12" fmla="*/ 107 w 212"/>
                <a:gd name="T13" fmla="*/ 0 h 352"/>
                <a:gd name="T14" fmla="*/ 212 w 212"/>
                <a:gd name="T15" fmla="*/ 106 h 352"/>
                <a:gd name="T16" fmla="*/ 212 w 212"/>
                <a:gd name="T17"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352">
                  <a:moveTo>
                    <a:pt x="212" y="247"/>
                  </a:moveTo>
                  <a:cubicBezTo>
                    <a:pt x="212" y="306"/>
                    <a:pt x="166" y="352"/>
                    <a:pt x="107" y="352"/>
                  </a:cubicBezTo>
                  <a:cubicBezTo>
                    <a:pt x="106" y="352"/>
                    <a:pt x="106" y="352"/>
                    <a:pt x="106" y="352"/>
                  </a:cubicBezTo>
                  <a:cubicBezTo>
                    <a:pt x="47" y="352"/>
                    <a:pt x="0" y="306"/>
                    <a:pt x="0" y="247"/>
                  </a:cubicBezTo>
                  <a:cubicBezTo>
                    <a:pt x="0" y="106"/>
                    <a:pt x="0" y="106"/>
                    <a:pt x="0" y="106"/>
                  </a:cubicBezTo>
                  <a:cubicBezTo>
                    <a:pt x="0" y="47"/>
                    <a:pt x="47" y="0"/>
                    <a:pt x="106" y="0"/>
                  </a:cubicBezTo>
                  <a:cubicBezTo>
                    <a:pt x="107" y="0"/>
                    <a:pt x="107" y="0"/>
                    <a:pt x="107" y="0"/>
                  </a:cubicBezTo>
                  <a:cubicBezTo>
                    <a:pt x="166" y="0"/>
                    <a:pt x="212" y="47"/>
                    <a:pt x="212" y="106"/>
                  </a:cubicBezTo>
                  <a:lnTo>
                    <a:pt x="212" y="247"/>
                  </a:lnTo>
                  <a:close/>
                </a:path>
              </a:pathLst>
            </a:custGeom>
            <a:solidFill>
              <a:srgbClr val="B497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77"/>
            <p:cNvSpPr>
              <a:spLocks noChangeArrowheads="1"/>
            </p:cNvSpPr>
            <p:nvPr/>
          </p:nvSpPr>
          <p:spPr bwMode="auto">
            <a:xfrm>
              <a:off x="4665753" y="4901309"/>
              <a:ext cx="76949"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78"/>
            <p:cNvSpPr>
              <a:spLocks noChangeArrowheads="1"/>
            </p:cNvSpPr>
            <p:nvPr/>
          </p:nvSpPr>
          <p:spPr bwMode="auto">
            <a:xfrm>
              <a:off x="4958158" y="4901309"/>
              <a:ext cx="79148"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79"/>
            <p:cNvSpPr>
              <a:spLocks noChangeArrowheads="1"/>
            </p:cNvSpPr>
            <p:nvPr/>
          </p:nvSpPr>
          <p:spPr bwMode="auto">
            <a:xfrm>
              <a:off x="4656960" y="5415765"/>
              <a:ext cx="109927" cy="109927"/>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80"/>
            <p:cNvSpPr>
              <a:spLocks noChangeArrowheads="1"/>
            </p:cNvSpPr>
            <p:nvPr/>
          </p:nvSpPr>
          <p:spPr bwMode="auto">
            <a:xfrm>
              <a:off x="4727312" y="5549876"/>
              <a:ext cx="79148" cy="81345"/>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81"/>
            <p:cNvSpPr>
              <a:spLocks noChangeArrowheads="1"/>
            </p:cNvSpPr>
            <p:nvPr/>
          </p:nvSpPr>
          <p:spPr bwMode="auto">
            <a:xfrm>
              <a:off x="4817453" y="5466331"/>
              <a:ext cx="54963" cy="54963"/>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2"/>
            <p:cNvSpPr/>
            <p:nvPr/>
          </p:nvSpPr>
          <p:spPr bwMode="auto">
            <a:xfrm>
              <a:off x="4672349" y="5059603"/>
              <a:ext cx="367154" cy="98934"/>
            </a:xfrm>
            <a:custGeom>
              <a:avLst/>
              <a:gdLst>
                <a:gd name="T0" fmla="*/ 4 w 123"/>
                <a:gd name="T1" fmla="*/ 15 h 33"/>
                <a:gd name="T2" fmla="*/ 19 w 123"/>
                <a:gd name="T3" fmla="*/ 24 h 33"/>
                <a:gd name="T4" fmla="*/ 58 w 123"/>
                <a:gd name="T5" fmla="*/ 33 h 33"/>
                <a:gd name="T6" fmla="*/ 118 w 123"/>
                <a:gd name="T7" fmla="*/ 16 h 33"/>
                <a:gd name="T8" fmla="*/ 121 w 123"/>
                <a:gd name="T9" fmla="*/ 6 h 33"/>
                <a:gd name="T10" fmla="*/ 111 w 123"/>
                <a:gd name="T11" fmla="*/ 2 h 33"/>
                <a:gd name="T12" fmla="*/ 58 w 123"/>
                <a:gd name="T13" fmla="*/ 17 h 33"/>
                <a:gd name="T14" fmla="*/ 25 w 123"/>
                <a:gd name="T15" fmla="*/ 10 h 33"/>
                <a:gd name="T16" fmla="*/ 17 w 123"/>
                <a:gd name="T17" fmla="*/ 5 h 33"/>
                <a:gd name="T18" fmla="*/ 15 w 123"/>
                <a:gd name="T19" fmla="*/ 4 h 33"/>
                <a:gd name="T20" fmla="*/ 14 w 123"/>
                <a:gd name="T21" fmla="*/ 4 h 33"/>
                <a:gd name="T22" fmla="*/ 14 w 123"/>
                <a:gd name="T23" fmla="*/ 3 h 33"/>
                <a:gd name="T24" fmla="*/ 12 w 123"/>
                <a:gd name="T25" fmla="*/ 6 h 33"/>
                <a:gd name="T26" fmla="*/ 14 w 123"/>
                <a:gd name="T27" fmla="*/ 3 h 33"/>
                <a:gd name="T28" fmla="*/ 14 w 123"/>
                <a:gd name="T29" fmla="*/ 3 h 33"/>
                <a:gd name="T30" fmla="*/ 12 w 123"/>
                <a:gd name="T31" fmla="*/ 6 h 33"/>
                <a:gd name="T32" fmla="*/ 14 w 123"/>
                <a:gd name="T33" fmla="*/ 3 h 33"/>
                <a:gd name="T34" fmla="*/ 3 w 123"/>
                <a:gd name="T35" fmla="*/ 4 h 33"/>
                <a:gd name="T36" fmla="*/ 4 w 123"/>
                <a:gd name="T37"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33">
                  <a:moveTo>
                    <a:pt x="4" y="15"/>
                  </a:moveTo>
                  <a:cubicBezTo>
                    <a:pt x="4" y="16"/>
                    <a:pt x="9" y="20"/>
                    <a:pt x="19" y="24"/>
                  </a:cubicBezTo>
                  <a:cubicBezTo>
                    <a:pt x="28" y="28"/>
                    <a:pt x="41" y="33"/>
                    <a:pt x="58" y="33"/>
                  </a:cubicBezTo>
                  <a:cubicBezTo>
                    <a:pt x="75" y="33"/>
                    <a:pt x="95" y="28"/>
                    <a:pt x="118" y="16"/>
                  </a:cubicBezTo>
                  <a:cubicBezTo>
                    <a:pt x="122" y="14"/>
                    <a:pt x="123" y="9"/>
                    <a:pt x="121" y="6"/>
                  </a:cubicBezTo>
                  <a:cubicBezTo>
                    <a:pt x="119" y="2"/>
                    <a:pt x="115" y="0"/>
                    <a:pt x="111" y="2"/>
                  </a:cubicBezTo>
                  <a:cubicBezTo>
                    <a:pt x="90" y="14"/>
                    <a:pt x="72" y="17"/>
                    <a:pt x="58" y="17"/>
                  </a:cubicBezTo>
                  <a:cubicBezTo>
                    <a:pt x="44" y="17"/>
                    <a:pt x="33" y="14"/>
                    <a:pt x="25" y="10"/>
                  </a:cubicBezTo>
                  <a:cubicBezTo>
                    <a:pt x="22" y="8"/>
                    <a:pt x="19" y="7"/>
                    <a:pt x="17" y="5"/>
                  </a:cubicBezTo>
                  <a:cubicBezTo>
                    <a:pt x="16" y="5"/>
                    <a:pt x="15" y="4"/>
                    <a:pt x="15" y="4"/>
                  </a:cubicBezTo>
                  <a:cubicBezTo>
                    <a:pt x="14" y="4"/>
                    <a:pt x="14" y="4"/>
                    <a:pt x="14" y="4"/>
                  </a:cubicBezTo>
                  <a:cubicBezTo>
                    <a:pt x="14" y="3"/>
                    <a:pt x="14" y="3"/>
                    <a:pt x="14" y="3"/>
                  </a:cubicBezTo>
                  <a:cubicBezTo>
                    <a:pt x="12" y="6"/>
                    <a:pt x="12" y="6"/>
                    <a:pt x="12" y="6"/>
                  </a:cubicBezTo>
                  <a:cubicBezTo>
                    <a:pt x="14" y="3"/>
                    <a:pt x="14" y="3"/>
                    <a:pt x="14" y="3"/>
                  </a:cubicBezTo>
                  <a:cubicBezTo>
                    <a:pt x="14" y="3"/>
                    <a:pt x="14" y="3"/>
                    <a:pt x="14" y="3"/>
                  </a:cubicBezTo>
                  <a:cubicBezTo>
                    <a:pt x="12" y="6"/>
                    <a:pt x="12" y="6"/>
                    <a:pt x="12" y="6"/>
                  </a:cubicBezTo>
                  <a:cubicBezTo>
                    <a:pt x="14" y="3"/>
                    <a:pt x="14" y="3"/>
                    <a:pt x="14" y="3"/>
                  </a:cubicBezTo>
                  <a:cubicBezTo>
                    <a:pt x="11" y="1"/>
                    <a:pt x="6" y="1"/>
                    <a:pt x="3" y="4"/>
                  </a:cubicBezTo>
                  <a:cubicBezTo>
                    <a:pt x="0" y="7"/>
                    <a:pt x="1" y="12"/>
                    <a:pt x="4" y="15"/>
                  </a:cubicBezTo>
                  <a:close/>
                </a:path>
              </a:pathLst>
            </a:cu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0"/>
            <p:cNvSpPr/>
            <p:nvPr/>
          </p:nvSpPr>
          <p:spPr bwMode="auto">
            <a:xfrm>
              <a:off x="3729180" y="3938352"/>
              <a:ext cx="204464" cy="740905"/>
            </a:xfrm>
            <a:custGeom>
              <a:avLst/>
              <a:gdLst>
                <a:gd name="T0" fmla="*/ 68 w 68"/>
                <a:gd name="T1" fmla="*/ 214 h 248"/>
                <a:gd name="T2" fmla="*/ 34 w 68"/>
                <a:gd name="T3" fmla="*/ 248 h 248"/>
                <a:gd name="T4" fmla="*/ 0 w 68"/>
                <a:gd name="T5" fmla="*/ 214 h 248"/>
                <a:gd name="T6" fmla="*/ 0 w 68"/>
                <a:gd name="T7" fmla="*/ 34 h 248"/>
                <a:gd name="T8" fmla="*/ 34 w 68"/>
                <a:gd name="T9" fmla="*/ 0 h 248"/>
                <a:gd name="T10" fmla="*/ 68 w 68"/>
                <a:gd name="T11" fmla="*/ 34 h 248"/>
                <a:gd name="T12" fmla="*/ 68 w 68"/>
                <a:gd name="T13" fmla="*/ 214 h 248"/>
              </a:gdLst>
              <a:ahLst/>
              <a:cxnLst>
                <a:cxn ang="0">
                  <a:pos x="T0" y="T1"/>
                </a:cxn>
                <a:cxn ang="0">
                  <a:pos x="T2" y="T3"/>
                </a:cxn>
                <a:cxn ang="0">
                  <a:pos x="T4" y="T5"/>
                </a:cxn>
                <a:cxn ang="0">
                  <a:pos x="T6" y="T7"/>
                </a:cxn>
                <a:cxn ang="0">
                  <a:pos x="T8" y="T9"/>
                </a:cxn>
                <a:cxn ang="0">
                  <a:pos x="T10" y="T11"/>
                </a:cxn>
                <a:cxn ang="0">
                  <a:pos x="T12" y="T13"/>
                </a:cxn>
              </a:cxnLst>
              <a:rect l="0" t="0" r="r" b="b"/>
              <a:pathLst>
                <a:path w="68" h="248">
                  <a:moveTo>
                    <a:pt x="68" y="214"/>
                  </a:moveTo>
                  <a:cubicBezTo>
                    <a:pt x="68" y="233"/>
                    <a:pt x="53" y="248"/>
                    <a:pt x="34" y="248"/>
                  </a:cubicBezTo>
                  <a:cubicBezTo>
                    <a:pt x="15" y="248"/>
                    <a:pt x="0" y="233"/>
                    <a:pt x="0" y="214"/>
                  </a:cubicBezTo>
                  <a:cubicBezTo>
                    <a:pt x="0" y="34"/>
                    <a:pt x="0" y="34"/>
                    <a:pt x="0" y="34"/>
                  </a:cubicBezTo>
                  <a:cubicBezTo>
                    <a:pt x="0" y="15"/>
                    <a:pt x="15" y="0"/>
                    <a:pt x="34" y="0"/>
                  </a:cubicBezTo>
                  <a:cubicBezTo>
                    <a:pt x="53" y="0"/>
                    <a:pt x="68" y="15"/>
                    <a:pt x="68" y="34"/>
                  </a:cubicBezTo>
                  <a:lnTo>
                    <a:pt x="68" y="214"/>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1"/>
            <p:cNvSpPr/>
            <p:nvPr/>
          </p:nvSpPr>
          <p:spPr bwMode="auto">
            <a:xfrm>
              <a:off x="3669820" y="4751809"/>
              <a:ext cx="336375" cy="1196000"/>
            </a:xfrm>
            <a:custGeom>
              <a:avLst/>
              <a:gdLst>
                <a:gd name="T0" fmla="*/ 0 w 112"/>
                <a:gd name="T1" fmla="*/ 0 h 400"/>
                <a:gd name="T2" fmla="*/ 0 w 112"/>
                <a:gd name="T3" fmla="*/ 400 h 400"/>
                <a:gd name="T4" fmla="*/ 11 w 112"/>
                <a:gd name="T5" fmla="*/ 399 h 400"/>
                <a:gd name="T6" fmla="*/ 67 w 112"/>
                <a:gd name="T7" fmla="*/ 390 h 400"/>
                <a:gd name="T8" fmla="*/ 104 w 112"/>
                <a:gd name="T9" fmla="*/ 381 h 400"/>
                <a:gd name="T10" fmla="*/ 112 w 112"/>
                <a:gd name="T11" fmla="*/ 379 h 400"/>
                <a:gd name="T12" fmla="*/ 112 w 112"/>
                <a:gd name="T13" fmla="*/ 0 h 400"/>
                <a:gd name="T14" fmla="*/ 0 w 112"/>
                <a:gd name="T15" fmla="*/ 0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400">
                  <a:moveTo>
                    <a:pt x="0" y="0"/>
                  </a:moveTo>
                  <a:cubicBezTo>
                    <a:pt x="0" y="400"/>
                    <a:pt x="0" y="400"/>
                    <a:pt x="0" y="400"/>
                  </a:cubicBezTo>
                  <a:cubicBezTo>
                    <a:pt x="11" y="399"/>
                    <a:pt x="11" y="399"/>
                    <a:pt x="11" y="399"/>
                  </a:cubicBezTo>
                  <a:cubicBezTo>
                    <a:pt x="29" y="398"/>
                    <a:pt x="47" y="395"/>
                    <a:pt x="67" y="390"/>
                  </a:cubicBezTo>
                  <a:cubicBezTo>
                    <a:pt x="79" y="387"/>
                    <a:pt x="92" y="384"/>
                    <a:pt x="104" y="381"/>
                  </a:cubicBezTo>
                  <a:cubicBezTo>
                    <a:pt x="112" y="379"/>
                    <a:pt x="112" y="379"/>
                    <a:pt x="112" y="379"/>
                  </a:cubicBezTo>
                  <a:cubicBezTo>
                    <a:pt x="112" y="0"/>
                    <a:pt x="112" y="0"/>
                    <a:pt x="112" y="0"/>
                  </a:cubicBezTo>
                  <a:lnTo>
                    <a:pt x="0" y="0"/>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2"/>
            <p:cNvSpPr/>
            <p:nvPr/>
          </p:nvSpPr>
          <p:spPr bwMode="auto">
            <a:xfrm>
              <a:off x="3667622" y="4754008"/>
              <a:ext cx="173683" cy="1193801"/>
            </a:xfrm>
            <a:custGeom>
              <a:avLst/>
              <a:gdLst>
                <a:gd name="T0" fmla="*/ 58 w 58"/>
                <a:gd name="T1" fmla="*/ 0 h 399"/>
                <a:gd name="T2" fmla="*/ 0 w 58"/>
                <a:gd name="T3" fmla="*/ 0 h 399"/>
                <a:gd name="T4" fmla="*/ 0 w 58"/>
                <a:gd name="T5" fmla="*/ 399 h 399"/>
                <a:gd name="T6" fmla="*/ 12 w 58"/>
                <a:gd name="T7" fmla="*/ 398 h 399"/>
                <a:gd name="T8" fmla="*/ 58 w 58"/>
                <a:gd name="T9" fmla="*/ 391 h 399"/>
                <a:gd name="T10" fmla="*/ 58 w 58"/>
                <a:gd name="T11" fmla="*/ 0 h 399"/>
              </a:gdLst>
              <a:ahLst/>
              <a:cxnLst>
                <a:cxn ang="0">
                  <a:pos x="T0" y="T1"/>
                </a:cxn>
                <a:cxn ang="0">
                  <a:pos x="T2" y="T3"/>
                </a:cxn>
                <a:cxn ang="0">
                  <a:pos x="T4" y="T5"/>
                </a:cxn>
                <a:cxn ang="0">
                  <a:pos x="T6" y="T7"/>
                </a:cxn>
                <a:cxn ang="0">
                  <a:pos x="T8" y="T9"/>
                </a:cxn>
                <a:cxn ang="0">
                  <a:pos x="T10" y="T11"/>
                </a:cxn>
              </a:cxnLst>
              <a:rect l="0" t="0" r="r" b="b"/>
              <a:pathLst>
                <a:path w="58" h="399">
                  <a:moveTo>
                    <a:pt x="58" y="0"/>
                  </a:moveTo>
                  <a:cubicBezTo>
                    <a:pt x="0" y="0"/>
                    <a:pt x="0" y="0"/>
                    <a:pt x="0" y="0"/>
                  </a:cubicBezTo>
                  <a:cubicBezTo>
                    <a:pt x="0" y="399"/>
                    <a:pt x="0" y="399"/>
                    <a:pt x="0" y="399"/>
                  </a:cubicBezTo>
                  <a:cubicBezTo>
                    <a:pt x="12" y="398"/>
                    <a:pt x="12" y="398"/>
                    <a:pt x="12" y="398"/>
                  </a:cubicBezTo>
                  <a:cubicBezTo>
                    <a:pt x="26" y="397"/>
                    <a:pt x="42" y="395"/>
                    <a:pt x="58" y="391"/>
                  </a:cubicBezTo>
                  <a:lnTo>
                    <a:pt x="58" y="0"/>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3"/>
            <p:cNvSpPr/>
            <p:nvPr/>
          </p:nvSpPr>
          <p:spPr bwMode="auto">
            <a:xfrm>
              <a:off x="3645637" y="4547345"/>
              <a:ext cx="371551" cy="180279"/>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4"/>
            <p:cNvSpPr/>
            <p:nvPr/>
          </p:nvSpPr>
          <p:spPr bwMode="auto">
            <a:xfrm>
              <a:off x="3645637" y="4369265"/>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5"/>
            <p:cNvSpPr/>
            <p:nvPr/>
          </p:nvSpPr>
          <p:spPr bwMode="auto">
            <a:xfrm>
              <a:off x="3645637" y="4202176"/>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6"/>
            <p:cNvSpPr/>
            <p:nvPr/>
          </p:nvSpPr>
          <p:spPr bwMode="auto">
            <a:xfrm>
              <a:off x="3520320" y="4692449"/>
              <a:ext cx="622183" cy="107727"/>
            </a:xfrm>
            <a:custGeom>
              <a:avLst/>
              <a:gdLst>
                <a:gd name="T0" fmla="*/ 18 w 208"/>
                <a:gd name="T1" fmla="*/ 36 h 36"/>
                <a:gd name="T2" fmla="*/ 190 w 208"/>
                <a:gd name="T3" fmla="*/ 36 h 36"/>
                <a:gd name="T4" fmla="*/ 208 w 208"/>
                <a:gd name="T5" fmla="*/ 18 h 36"/>
                <a:gd name="T6" fmla="*/ 190 w 208"/>
                <a:gd name="T7" fmla="*/ 0 h 36"/>
                <a:gd name="T8" fmla="*/ 18 w 208"/>
                <a:gd name="T9" fmla="*/ 0 h 36"/>
                <a:gd name="T10" fmla="*/ 0 w 208"/>
                <a:gd name="T11" fmla="*/ 18 h 36"/>
                <a:gd name="T12" fmla="*/ 18 w 20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08" h="36">
                  <a:moveTo>
                    <a:pt x="18" y="36"/>
                  </a:moveTo>
                  <a:cubicBezTo>
                    <a:pt x="190" y="36"/>
                    <a:pt x="190" y="36"/>
                    <a:pt x="190" y="36"/>
                  </a:cubicBezTo>
                  <a:cubicBezTo>
                    <a:pt x="200" y="36"/>
                    <a:pt x="208" y="28"/>
                    <a:pt x="208" y="18"/>
                  </a:cubicBezTo>
                  <a:cubicBezTo>
                    <a:pt x="208" y="8"/>
                    <a:pt x="200" y="0"/>
                    <a:pt x="190" y="0"/>
                  </a:cubicBezTo>
                  <a:cubicBezTo>
                    <a:pt x="18" y="0"/>
                    <a:pt x="18" y="0"/>
                    <a:pt x="18" y="0"/>
                  </a:cubicBezTo>
                  <a:cubicBezTo>
                    <a:pt x="8" y="0"/>
                    <a:pt x="0" y="8"/>
                    <a:pt x="0" y="18"/>
                  </a:cubicBezTo>
                  <a:cubicBezTo>
                    <a:pt x="0" y="28"/>
                    <a:pt x="8" y="36"/>
                    <a:pt x="18" y="36"/>
                  </a:cubicBezTo>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97"/>
            <p:cNvSpPr>
              <a:spLocks noChangeArrowheads="1"/>
            </p:cNvSpPr>
            <p:nvPr/>
          </p:nvSpPr>
          <p:spPr bwMode="auto">
            <a:xfrm>
              <a:off x="3685209" y="3859206"/>
              <a:ext cx="290206" cy="290206"/>
            </a:xfrm>
            <a:prstGeom prst="ellipse">
              <a:avLst/>
            </a:pr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7" name="图片 13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57902" b="21747"/>
          <a:stretch>
            <a:fillRect/>
          </a:stretch>
        </p:blipFill>
        <p:spPr>
          <a:xfrm>
            <a:off x="9172841" y="269070"/>
            <a:ext cx="3103925" cy="8421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3000" fill="hold"/>
                                        <p:tgtEl>
                                          <p:spTgt spid="110"/>
                                        </p:tgtEl>
                                        <p:attrNameLst>
                                          <p:attrName>ppt_x</p:attrName>
                                        </p:attrNameLst>
                                      </p:cBhvr>
                                      <p:tavLst>
                                        <p:tav tm="0">
                                          <p:val>
                                            <p:strVal val="#ppt_x"/>
                                          </p:val>
                                        </p:tav>
                                        <p:tav tm="100000">
                                          <p:val>
                                            <p:strVal val="#ppt_x"/>
                                          </p:val>
                                        </p:tav>
                                      </p:tavLst>
                                    </p:anim>
                                    <p:anim calcmode="lin" valueType="num">
                                      <p:cBhvr additive="base">
                                        <p:cTn id="8" dur="3000" fill="hold"/>
                                        <p:tgtEl>
                                          <p:spTgt spid="110"/>
                                        </p:tgtEl>
                                        <p:attrNameLst>
                                          <p:attrName>ppt_y</p:attrName>
                                        </p:attrNameLst>
                                      </p:cBhvr>
                                      <p:tavLst>
                                        <p:tav tm="0">
                                          <p:val>
                                            <p:strVal val="1+#ppt_h/2"/>
                                          </p:val>
                                        </p:tav>
                                        <p:tav tm="100000">
                                          <p:val>
                                            <p:strVal val="#ppt_y"/>
                                          </p:val>
                                        </p:tav>
                                      </p:tavLst>
                                    </p:anim>
                                  </p:childTnLst>
                                </p:cTn>
                              </p:par>
                              <p:par>
                                <p:cTn id="9" presetID="6" presetClass="emph" presetSubtype="0" fill="hold" nodeType="withEffect">
                                  <p:stCondLst>
                                    <p:cond delay="0"/>
                                  </p:stCondLst>
                                  <p:childTnLst>
                                    <p:animScale>
                                      <p:cBhvr>
                                        <p:cTn id="10" dur="3000" fill="hold"/>
                                        <p:tgtEl>
                                          <p:spTgt spid="111"/>
                                        </p:tgtEl>
                                      </p:cBhvr>
                                      <p:by x="120000" y="120000"/>
                                    </p:animScale>
                                  </p:childTnLst>
                                </p:cTn>
                              </p:par>
                              <p:par>
                                <p:cTn id="11"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12" dur="3000" fill="hold"/>
                                        <p:tgtEl>
                                          <p:spTgt spid="111"/>
                                        </p:tgtEl>
                                        <p:attrNameLst>
                                          <p:attrName>ppt_x</p:attrName>
                                          <p:attrName>ppt_y</p:attrName>
                                        </p:attrNameLst>
                                      </p:cBhvr>
                                      <p:rCtr x="-14570" y="-39931"/>
                                    </p:animMotion>
                                  </p:childTnLst>
                                </p:cTn>
                              </p:par>
                              <p:par>
                                <p:cTn id="13" presetID="10" presetClass="entr" presetSubtype="0" fill="hold" nodeType="withEffect">
                                  <p:stCondLst>
                                    <p:cond delay="0"/>
                                  </p:stCondLst>
                                  <p:childTnLst>
                                    <p:set>
                                      <p:cBhvr>
                                        <p:cTn id="14" dur="1" fill="hold">
                                          <p:stCondLst>
                                            <p:cond delay="0"/>
                                          </p:stCondLst>
                                        </p:cTn>
                                        <p:tgtEl>
                                          <p:spTgt spid="137"/>
                                        </p:tgtEl>
                                        <p:attrNameLst>
                                          <p:attrName>style.visibility</p:attrName>
                                        </p:attrNameLst>
                                      </p:cBhvr>
                                      <p:to>
                                        <p:strVal val="visible"/>
                                      </p:to>
                                    </p:set>
                                    <p:animEffect transition="in" filter="fade">
                                      <p:cBhvr>
                                        <p:cTn id="15"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28"/>
          <p:cNvGrpSpPr/>
          <p:nvPr/>
        </p:nvGrpSpPr>
        <p:grpSpPr bwMode="auto">
          <a:xfrm>
            <a:off x="1093764" y="3746095"/>
            <a:ext cx="3016250" cy="2037019"/>
            <a:chOff x="86337" y="0"/>
            <a:chExt cx="3016548" cy="2038163"/>
          </a:xfrm>
        </p:grpSpPr>
        <p:sp>
          <p:nvSpPr>
            <p:cNvPr id="19" name="文本框 25"/>
            <p:cNvSpPr>
              <a:spLocks noChangeArrowheads="1"/>
            </p:cNvSpPr>
            <p:nvPr/>
          </p:nvSpPr>
          <p:spPr bwMode="auto">
            <a:xfrm>
              <a:off x="773836" y="0"/>
              <a:ext cx="1723719"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rPr>
                <a:t>请输入标题</a:t>
              </a:r>
              <a:endPar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endParaRPr>
            </a:p>
          </p:txBody>
        </p:sp>
        <p:sp>
          <p:nvSpPr>
            <p:cNvPr id="20" name="矩形 26"/>
            <p:cNvSpPr>
              <a:spLocks noChangeArrowheads="1"/>
            </p:cNvSpPr>
            <p:nvPr/>
          </p:nvSpPr>
          <p:spPr bwMode="auto">
            <a:xfrm>
              <a:off x="86337" y="590287"/>
              <a:ext cx="3016548"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7"/>
            <p:cNvSpPr>
              <a:spLocks noChangeArrowheads="1"/>
            </p:cNvSpPr>
            <p:nvPr/>
          </p:nvSpPr>
          <p:spPr bwMode="auto">
            <a:xfrm>
              <a:off x="184046" y="504243"/>
              <a:ext cx="2552301" cy="45719"/>
            </a:xfrm>
            <a:prstGeom prst="rect">
              <a:avLst/>
            </a:prstGeom>
            <a:solidFill>
              <a:srgbClr val="E25667"/>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2" name="组合 29"/>
          <p:cNvGrpSpPr/>
          <p:nvPr/>
        </p:nvGrpSpPr>
        <p:grpSpPr bwMode="auto">
          <a:xfrm>
            <a:off x="4682308" y="3746095"/>
            <a:ext cx="3022600" cy="2016151"/>
            <a:chOff x="18861" y="0"/>
            <a:chExt cx="3022683" cy="2017283"/>
          </a:xfrm>
        </p:grpSpPr>
        <p:sp>
          <p:nvSpPr>
            <p:cNvPr id="23" name="文本框 30"/>
            <p:cNvSpPr>
              <a:spLocks noChangeArrowheads="1"/>
            </p:cNvSpPr>
            <p:nvPr/>
          </p:nvSpPr>
          <p:spPr bwMode="auto">
            <a:xfrm>
              <a:off x="773836" y="0"/>
              <a:ext cx="1723596"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rPr>
                <a:t>请输入标题</a:t>
              </a:r>
              <a:endPar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endParaRPr>
            </a:p>
          </p:txBody>
        </p:sp>
        <p:sp>
          <p:nvSpPr>
            <p:cNvPr id="24" name="矩形 31"/>
            <p:cNvSpPr>
              <a:spLocks noChangeArrowheads="1"/>
            </p:cNvSpPr>
            <p:nvPr/>
          </p:nvSpPr>
          <p:spPr bwMode="auto">
            <a:xfrm>
              <a:off x="18861" y="569407"/>
              <a:ext cx="3022683"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32"/>
            <p:cNvSpPr>
              <a:spLocks noChangeArrowheads="1"/>
            </p:cNvSpPr>
            <p:nvPr/>
          </p:nvSpPr>
          <p:spPr bwMode="auto">
            <a:xfrm>
              <a:off x="184046" y="504243"/>
              <a:ext cx="2552301" cy="45719"/>
            </a:xfrm>
            <a:prstGeom prst="rect">
              <a:avLst/>
            </a:prstGeom>
            <a:solidFill>
              <a:srgbClr val="42BCD9"/>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grpSp>
        <p:nvGrpSpPr>
          <p:cNvPr id="26" name="组合 33"/>
          <p:cNvGrpSpPr/>
          <p:nvPr/>
        </p:nvGrpSpPr>
        <p:grpSpPr bwMode="auto">
          <a:xfrm>
            <a:off x="8211852" y="3746095"/>
            <a:ext cx="3149600" cy="1996717"/>
            <a:chOff x="-113909" y="0"/>
            <a:chExt cx="3148210" cy="1997838"/>
          </a:xfrm>
        </p:grpSpPr>
        <p:sp>
          <p:nvSpPr>
            <p:cNvPr id="27" name="文本框 34"/>
            <p:cNvSpPr>
              <a:spLocks noChangeArrowheads="1"/>
            </p:cNvSpPr>
            <p:nvPr/>
          </p:nvSpPr>
          <p:spPr bwMode="auto">
            <a:xfrm>
              <a:off x="773836" y="0"/>
              <a:ext cx="1722788"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rPr>
                <a:t>请输入标题</a:t>
              </a:r>
              <a:endParaRPr lang="zh-CN" altLang="en-US" sz="2400" dirty="0">
                <a:solidFill>
                  <a:schemeClr val="bg1"/>
                </a:solidFill>
                <a:latin typeface="微软雅黑" panose="020B0503020204020204" pitchFamily="34" charset="-122"/>
                <a:ea typeface="微软雅黑" panose="020B0503020204020204" pitchFamily="34" charset="-122"/>
                <a:sym typeface="方正正黑简体" pitchFamily="2" charset="-122"/>
              </a:endParaRPr>
            </a:p>
          </p:txBody>
        </p:sp>
        <p:sp>
          <p:nvSpPr>
            <p:cNvPr id="28" name="矩形 35"/>
            <p:cNvSpPr>
              <a:spLocks noChangeArrowheads="1"/>
            </p:cNvSpPr>
            <p:nvPr/>
          </p:nvSpPr>
          <p:spPr bwMode="auto">
            <a:xfrm>
              <a:off x="-113909" y="549962"/>
              <a:ext cx="3148210" cy="144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矩形 36"/>
            <p:cNvSpPr>
              <a:spLocks noChangeArrowheads="1"/>
            </p:cNvSpPr>
            <p:nvPr/>
          </p:nvSpPr>
          <p:spPr bwMode="auto">
            <a:xfrm>
              <a:off x="184046" y="504243"/>
              <a:ext cx="2552301" cy="45719"/>
            </a:xfrm>
            <a:prstGeom prst="rect">
              <a:avLst/>
            </a:prstGeom>
            <a:solidFill>
              <a:srgbClr val="FD7B8B"/>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30" name="圆角矩形 1"/>
          <p:cNvSpPr>
            <a:spLocks noChangeAspect="1" noChangeArrowheads="1"/>
          </p:cNvSpPr>
          <p:nvPr/>
        </p:nvSpPr>
        <p:spPr bwMode="auto">
          <a:xfrm>
            <a:off x="906440" y="1616961"/>
            <a:ext cx="3390899" cy="2000843"/>
          </a:xfrm>
          <a:prstGeom prst="roundRect">
            <a:avLst>
              <a:gd name="adj" fmla="val 4587"/>
            </a:avLst>
          </a:prstGeom>
          <a:blipFill dpi="0" rotWithShape="1">
            <a:blip r:embed="rId1">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1" name="圆角矩形 6"/>
          <p:cNvSpPr>
            <a:spLocks noChangeArrowheads="1"/>
          </p:cNvSpPr>
          <p:nvPr/>
        </p:nvSpPr>
        <p:spPr bwMode="auto">
          <a:xfrm>
            <a:off x="8170840" y="1616961"/>
            <a:ext cx="3390899" cy="2000843"/>
          </a:xfrm>
          <a:prstGeom prst="roundRect">
            <a:avLst>
              <a:gd name="adj" fmla="val 5268"/>
            </a:avLst>
          </a:prstGeom>
          <a:blipFill dpi="0" rotWithShape="1">
            <a:blip r:embed="rId2">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2" name="圆角矩形 7"/>
          <p:cNvSpPr>
            <a:spLocks noChangeArrowheads="1"/>
          </p:cNvSpPr>
          <p:nvPr/>
        </p:nvSpPr>
        <p:spPr bwMode="auto">
          <a:xfrm>
            <a:off x="4501318" y="1616961"/>
            <a:ext cx="3384581" cy="2000843"/>
          </a:xfrm>
          <a:prstGeom prst="roundRect">
            <a:avLst>
              <a:gd name="adj" fmla="val 5033"/>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lumMod val="50000"/>
              </a:schemeClr>
            </a:solidFill>
          </a:ln>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p:cBhvr>
                                        <p:cTn id="7" dur="500"/>
                                        <p:tgtEl>
                                          <p:spTgt spid="30"/>
                                        </p:tgtEl>
                                      </p:cBhvr>
                                    </p:animEffect>
                                    <p:anim calcmode="lin" valueType="num">
                                      <p:cBhvr>
                                        <p:cTn id="8" dur="500" fill="hold"/>
                                        <p:tgtEl>
                                          <p:spTgt spid="30"/>
                                        </p:tgtEl>
                                        <p:attrNameLst>
                                          <p:attrName>ppt_x</p:attrName>
                                        </p:attrNameLst>
                                      </p:cBhvr>
                                      <p:tavLst>
                                        <p:tav tm="0">
                                          <p:val>
                                            <p:strVal val="#ppt_x"/>
                                          </p:val>
                                        </p:tav>
                                        <p:tav tm="100000">
                                          <p:val>
                                            <p:strVal val="#ppt_x"/>
                                          </p:val>
                                        </p:tav>
                                      </p:tavLst>
                                    </p:anim>
                                    <p:anim calcmode="lin" valueType="num">
                                      <p:cBhvr>
                                        <p:cTn id="9" dur="500" fill="hold"/>
                                        <p:tgtEl>
                                          <p:spTgt spid="3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p:cBhvr>
                                        <p:cTn id="18" dur="500"/>
                                        <p:tgtEl>
                                          <p:spTgt spid="32"/>
                                        </p:tgtEl>
                                      </p:cBhvr>
                                    </p:animEffect>
                                    <p:anim calcmode="lin" valueType="num">
                                      <p:cBhvr>
                                        <p:cTn id="19" dur="500" fill="hold"/>
                                        <p:tgtEl>
                                          <p:spTgt spid="32"/>
                                        </p:tgtEl>
                                        <p:attrNameLst>
                                          <p:attrName>ppt_x</p:attrName>
                                        </p:attrNameLst>
                                      </p:cBhvr>
                                      <p:tavLst>
                                        <p:tav tm="0">
                                          <p:val>
                                            <p:strVal val="#ppt_x"/>
                                          </p:val>
                                        </p:tav>
                                        <p:tav tm="100000">
                                          <p:val>
                                            <p:strVal val="#ppt_x"/>
                                          </p:val>
                                        </p:tav>
                                      </p:tavLst>
                                    </p:anim>
                                    <p:anim calcmode="lin" valueType="num">
                                      <p:cBhvr>
                                        <p:cTn id="20" dur="500" fill="hold"/>
                                        <p:tgtEl>
                                          <p:spTgt spid="32"/>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p:cBhvr>
                                        <p:cTn id="23" dur="500"/>
                                        <p:tgtEl>
                                          <p:spTgt spid="22"/>
                                        </p:tgtEl>
                                      </p:cBhvr>
                                    </p:animEffect>
                                    <p:anim calcmode="lin" valueType="num">
                                      <p:cBhvr>
                                        <p:cTn id="24" dur="500" fill="hold"/>
                                        <p:tgtEl>
                                          <p:spTgt spid="22"/>
                                        </p:tgtEl>
                                        <p:attrNameLst>
                                          <p:attrName>ppt_x</p:attrName>
                                        </p:attrNameLst>
                                      </p:cBhvr>
                                      <p:tavLst>
                                        <p:tav tm="0">
                                          <p:val>
                                            <p:strVal val="#ppt_x"/>
                                          </p:val>
                                        </p:tav>
                                        <p:tav tm="100000">
                                          <p:val>
                                            <p:strVal val="#ppt_x"/>
                                          </p:val>
                                        </p:tav>
                                      </p:tavLst>
                                    </p:anim>
                                    <p:anim calcmode="lin" valueType="num">
                                      <p:cBhvr>
                                        <p:cTn id="25" dur="5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1000"/>
                            </p:stCondLst>
                            <p:childTnLst>
                              <p:par>
                                <p:cTn id="27" presetID="42" presetClass="entr" presetSubtype="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p:cBhvr>
                                        <p:cTn id="29" dur="500"/>
                                        <p:tgtEl>
                                          <p:spTgt spid="31"/>
                                        </p:tgtEl>
                                      </p:cBhvr>
                                    </p:animEffect>
                                    <p:anim calcmode="lin" valueType="num">
                                      <p:cBhvr>
                                        <p:cTn id="30" dur="500" fill="hold"/>
                                        <p:tgtEl>
                                          <p:spTgt spid="31"/>
                                        </p:tgtEl>
                                        <p:attrNameLst>
                                          <p:attrName>ppt_x</p:attrName>
                                        </p:attrNameLst>
                                      </p:cBhvr>
                                      <p:tavLst>
                                        <p:tav tm="0">
                                          <p:val>
                                            <p:strVal val="#ppt_x"/>
                                          </p:val>
                                        </p:tav>
                                        <p:tav tm="100000">
                                          <p:val>
                                            <p:strVal val="#ppt_x"/>
                                          </p:val>
                                        </p:tav>
                                      </p:tavLst>
                                    </p:anim>
                                    <p:anim calcmode="lin" valueType="num">
                                      <p:cBhvr>
                                        <p:cTn id="31" dur="500" fill="hold"/>
                                        <p:tgtEl>
                                          <p:spTgt spid="31"/>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p:cBhvr>
                                        <p:cTn id="34" dur="500"/>
                                        <p:tgtEl>
                                          <p:spTgt spid="26"/>
                                        </p:tgtEl>
                                      </p:cBhvr>
                                    </p:animEffect>
                                    <p:anim calcmode="lin" valueType="num">
                                      <p:cBhvr>
                                        <p:cTn id="35" dur="500" fill="hold"/>
                                        <p:tgtEl>
                                          <p:spTgt spid="26"/>
                                        </p:tgtEl>
                                        <p:attrNameLst>
                                          <p:attrName>ppt_x</p:attrName>
                                        </p:attrNameLst>
                                      </p:cBhvr>
                                      <p:tavLst>
                                        <p:tav tm="0">
                                          <p:val>
                                            <p:strVal val="#ppt_x"/>
                                          </p:val>
                                        </p:tav>
                                        <p:tav tm="100000">
                                          <p:val>
                                            <p:strVal val="#ppt_x"/>
                                          </p:val>
                                        </p:tav>
                                      </p:tavLst>
                                    </p:anim>
                                    <p:anim calcmode="lin" valueType="num">
                                      <p:cBhvr>
                                        <p:cTn id="3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autoUpdateAnimBg="0"/>
      <p:bldP spid="31" grpId="0" bldLvl="0" animBg="1" autoUpdateAnimBg="0"/>
      <p:bldP spid="32" grpId="0" bldLvl="0" animBg="1"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14"/>
          <p:cNvSpPr/>
          <p:nvPr/>
        </p:nvSpPr>
        <p:spPr bwMode="auto">
          <a:xfrm rot="13500000">
            <a:off x="3656340" y="2596576"/>
            <a:ext cx="1226552" cy="2041811"/>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bg1"/>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6" name="Freeform 6"/>
          <p:cNvSpPr/>
          <p:nvPr/>
        </p:nvSpPr>
        <p:spPr bwMode="auto">
          <a:xfrm>
            <a:off x="-30493" y="2366743"/>
            <a:ext cx="12526852" cy="3283428"/>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bg1"/>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 name="Freeform 13"/>
          <p:cNvSpPr/>
          <p:nvPr/>
        </p:nvSpPr>
        <p:spPr bwMode="auto">
          <a:xfrm>
            <a:off x="7396649" y="3812021"/>
            <a:ext cx="1814807" cy="461851"/>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8" name="Group 19"/>
          <p:cNvGrpSpPr/>
          <p:nvPr/>
        </p:nvGrpSpPr>
        <p:grpSpPr>
          <a:xfrm>
            <a:off x="745635" y="3579497"/>
            <a:ext cx="2023775" cy="1277921"/>
            <a:chOff x="552376" y="2667382"/>
            <a:chExt cx="1499240" cy="958587"/>
          </a:xfrm>
        </p:grpSpPr>
        <p:sp>
          <p:nvSpPr>
            <p:cNvPr id="19" name="Rectangle 26"/>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此处添加详细文本描述，建议与标题相关并符合整体语言风格，语言描述尽量简洁生动。尽量将每页幻灯片的字数控制在</a:t>
              </a:r>
              <a:r>
                <a:rPr lang="en-US" altLang="zh-CN"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200</a:t>
              </a: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字之内。</a:t>
              </a:r>
              <a:endParaRPr 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30"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233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21" name="Freeform 13"/>
          <p:cNvSpPr/>
          <p:nvPr/>
        </p:nvSpPr>
        <p:spPr bwMode="auto">
          <a:xfrm rot="5910658">
            <a:off x="8188299" y="2374696"/>
            <a:ext cx="1374331" cy="464089"/>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bg1"/>
          </a:solidFill>
          <a:ln w="0">
            <a:noFill/>
            <a:prstDash val="solid"/>
            <a:round/>
          </a:ln>
          <a:effectLst>
            <a:outerShdw algn="tl" rotWithShape="0">
              <a:srgbClr val="FFFFFF"/>
            </a:outerShdw>
          </a:effectLst>
        </p:spPr>
        <p:txBody>
          <a:bodyPr vert="horz" wrap="square" lIns="130911" tIns="65456" rIns="130911" bIns="65456"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2" name="Group 129"/>
          <p:cNvGrpSpPr/>
          <p:nvPr/>
        </p:nvGrpSpPr>
        <p:grpSpPr>
          <a:xfrm>
            <a:off x="2819628" y="2568368"/>
            <a:ext cx="1839793" cy="1136293"/>
            <a:chOff x="696724" y="2667382"/>
            <a:chExt cx="1362945" cy="852351"/>
          </a:xfrm>
        </p:grpSpPr>
        <p:sp>
          <p:nvSpPr>
            <p:cNvPr id="23" name="Rectangle 26"/>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4"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30"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233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5" name="Group 132"/>
          <p:cNvGrpSpPr/>
          <p:nvPr/>
        </p:nvGrpSpPr>
        <p:grpSpPr>
          <a:xfrm>
            <a:off x="6558298" y="1716854"/>
            <a:ext cx="1839793" cy="1156293"/>
            <a:chOff x="696724" y="2667382"/>
            <a:chExt cx="1362945" cy="867353"/>
          </a:xfrm>
        </p:grpSpPr>
        <p:sp>
          <p:nvSpPr>
            <p:cNvPr id="26" name="Rectangle 26"/>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7" name="Rectangle 27"/>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30"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233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28" name="Group 135"/>
          <p:cNvGrpSpPr/>
          <p:nvPr/>
        </p:nvGrpSpPr>
        <p:grpSpPr>
          <a:xfrm>
            <a:off x="6750535" y="4788874"/>
            <a:ext cx="2023775" cy="1107277"/>
            <a:chOff x="552376" y="2667382"/>
            <a:chExt cx="1499240" cy="830586"/>
          </a:xfrm>
        </p:grpSpPr>
        <p:sp>
          <p:nvSpPr>
            <p:cNvPr id="29" name="Rectangle 26"/>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0"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30"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233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31" name="Group 138"/>
          <p:cNvGrpSpPr/>
          <p:nvPr/>
        </p:nvGrpSpPr>
        <p:grpSpPr>
          <a:xfrm>
            <a:off x="9726603" y="3871112"/>
            <a:ext cx="2023775" cy="1109197"/>
            <a:chOff x="552376" y="2667382"/>
            <a:chExt cx="1499240" cy="832026"/>
          </a:xfrm>
        </p:grpSpPr>
        <p:sp>
          <p:nvSpPr>
            <p:cNvPr id="32" name="Rectangle 26"/>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此处添加详细文本描述，建议与标题相关并符合整体语言风格，语言描述尽量简洁生动。</a:t>
              </a:r>
              <a:endParaRPr lang="en-US" sz="1165" dirty="0">
                <a:solidFill>
                  <a:schemeClr val="bg1"/>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33" name="Rectangle 27"/>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sz="2330" dirty="0">
                  <a:solidFill>
                    <a:schemeClr val="bg1"/>
                  </a:solidFill>
                  <a:latin typeface="微软雅黑" panose="020B0503020204020204" pitchFamily="34" charset="-122"/>
                  <a:ea typeface="微软雅黑" panose="020B0503020204020204" pitchFamily="34" charset="-122"/>
                  <a:cs typeface="Bebas Neue" charset="0"/>
                  <a:sym typeface="Bebas Neue" charset="0"/>
                </a:rPr>
                <a:t>添加标题</a:t>
              </a:r>
              <a:endParaRPr lang="en-US" altLang="zh-CN" sz="2330"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37" name="Group 15"/>
          <p:cNvGrpSpPr/>
          <p:nvPr/>
        </p:nvGrpSpPr>
        <p:grpSpPr>
          <a:xfrm>
            <a:off x="8896059" y="3942196"/>
            <a:ext cx="630789" cy="622969"/>
            <a:chOff x="6590322" y="2740893"/>
            <a:chExt cx="467298" cy="467298"/>
          </a:xfrm>
        </p:grpSpPr>
        <p:sp>
          <p:nvSpPr>
            <p:cNvPr id="38" name="Freeform 11"/>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FD7B8B"/>
            </a:solidFill>
            <a:ln w="0">
              <a:noFill/>
              <a:prstDash val="solid"/>
              <a:round/>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9"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0" name="Group 1"/>
          <p:cNvGrpSpPr/>
          <p:nvPr/>
        </p:nvGrpSpPr>
        <p:grpSpPr>
          <a:xfrm>
            <a:off x="1439072" y="2712750"/>
            <a:ext cx="627697" cy="622969"/>
            <a:chOff x="1066082" y="1818668"/>
            <a:chExt cx="465007" cy="467298"/>
          </a:xfrm>
        </p:grpSpPr>
        <p:sp>
          <p:nvSpPr>
            <p:cNvPr id="41" name="Freeform 7"/>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chemeClr val="accent4">
                <a:lumMod val="60000"/>
                <a:lumOff val="40000"/>
              </a:schemeClr>
            </a:solidFill>
            <a:ln w="0">
              <a:noFill/>
              <a:prstDash val="solid"/>
              <a:round/>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2"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3" name="Group 2"/>
          <p:cNvGrpSpPr/>
          <p:nvPr/>
        </p:nvGrpSpPr>
        <p:grpSpPr>
          <a:xfrm>
            <a:off x="4907980" y="2721366"/>
            <a:ext cx="627697" cy="619913"/>
            <a:chOff x="3635896" y="1825130"/>
            <a:chExt cx="465007" cy="465007"/>
          </a:xfrm>
        </p:grpSpPr>
        <p:sp>
          <p:nvSpPr>
            <p:cNvPr id="44" name="Freeform 8"/>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E25667"/>
            </a:solidFill>
            <a:ln w="0">
              <a:noFill/>
              <a:prstDash val="solid"/>
              <a:round/>
            </a:ln>
          </p:spPr>
          <p:txBody>
            <a:bodyPr vert="horz" wrap="square" lIns="96756" tIns="48379" rIns="96756" bIns="48379" numCol="1" anchor="t" anchorCtr="0" compatLnSpc="1"/>
            <a:lstStyle/>
            <a:p>
              <a:pPr algn="ctr" fontAlgn="base">
                <a:spcBef>
                  <a:spcPct val="0"/>
                </a:spcBef>
                <a:spcAft>
                  <a:spcPct val="0"/>
                </a:spcAft>
                <a:defRPr/>
              </a:pPr>
              <a:endParaRPr lang="en-US" sz="2965"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6" name="Group 17"/>
          <p:cNvGrpSpPr/>
          <p:nvPr/>
        </p:nvGrpSpPr>
        <p:grpSpPr>
          <a:xfrm>
            <a:off x="8592422" y="1604798"/>
            <a:ext cx="630789" cy="619913"/>
            <a:chOff x="6365383" y="987574"/>
            <a:chExt cx="467298" cy="465007"/>
          </a:xfrm>
        </p:grpSpPr>
        <p:sp>
          <p:nvSpPr>
            <p:cNvPr id="47" name="Freeform 10"/>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E69B10"/>
            </a:solidFill>
            <a:ln w="0">
              <a:noFill/>
              <a:prstDash val="solid"/>
              <a:round/>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8"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49" name="Group 3"/>
          <p:cNvGrpSpPr/>
          <p:nvPr/>
        </p:nvGrpSpPr>
        <p:grpSpPr>
          <a:xfrm>
            <a:off x="6440102" y="4408829"/>
            <a:ext cx="627697" cy="626024"/>
            <a:chOff x="4770914" y="3090921"/>
            <a:chExt cx="465007" cy="469589"/>
          </a:xfrm>
        </p:grpSpPr>
        <p:sp>
          <p:nvSpPr>
            <p:cNvPr id="50" name="Freeform 9"/>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42BCD9"/>
            </a:solidFill>
            <a:ln w="0">
              <a:noFill/>
              <a:prstDash val="solid"/>
              <a:round/>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51"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6756" tIns="48379" rIns="96756" bIns="48379" numCol="1" anchor="t" anchorCtr="0" compatLnSpc="1"/>
            <a:lstStyle/>
            <a:p>
              <a:pPr algn="ctr" fontAlgn="base">
                <a:spcBef>
                  <a:spcPct val="0"/>
                </a:spcBef>
                <a:spcAft>
                  <a:spcPct val="0"/>
                </a:spcAft>
                <a:defRPr/>
              </a:pPr>
              <a:endParaRPr lang="en-US" sz="2965" kern="0">
                <a:solidFill>
                  <a:srgbClr val="000000"/>
                </a:solidFill>
                <a:latin typeface="微软雅黑" panose="020B0503020204020204" pitchFamily="34" charset="-122"/>
                <a:ea typeface="微软雅黑" panose="020B0503020204020204" pitchFamily="34" charset="-122"/>
                <a:sym typeface="Gill Sans" charset="0"/>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500" fill="hold"/>
                                        <p:tgtEl>
                                          <p:spTgt spid="40"/>
                                        </p:tgtEl>
                                        <p:attrNameLst>
                                          <p:attrName>ppt_w</p:attrName>
                                        </p:attrNameLst>
                                      </p:cBhvr>
                                      <p:tavLst>
                                        <p:tav tm="0">
                                          <p:val>
                                            <p:fltVal val="0"/>
                                          </p:val>
                                        </p:tav>
                                        <p:tav tm="100000">
                                          <p:val>
                                            <p:strVal val="#ppt_w"/>
                                          </p:val>
                                        </p:tav>
                                      </p:tavLst>
                                    </p:anim>
                                    <p:anim calcmode="lin" valueType="num">
                                      <p:cBhvr>
                                        <p:cTn id="12" dur="500" fill="hold"/>
                                        <p:tgtEl>
                                          <p:spTgt spid="40"/>
                                        </p:tgtEl>
                                        <p:attrNameLst>
                                          <p:attrName>ppt_h</p:attrName>
                                        </p:attrNameLst>
                                      </p:cBhvr>
                                      <p:tavLst>
                                        <p:tav tm="0">
                                          <p:val>
                                            <p:fltVal val="0"/>
                                          </p:val>
                                        </p:tav>
                                        <p:tav tm="100000">
                                          <p:val>
                                            <p:strVal val="#ppt_h"/>
                                          </p:val>
                                        </p:tav>
                                      </p:tavLst>
                                    </p:anim>
                                    <p:animEffect transition="in" filter="fade">
                                      <p:cBhvr>
                                        <p:cTn id="13" dur="500"/>
                                        <p:tgtEl>
                                          <p:spTgt spid="40"/>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up)">
                                      <p:cBhvr>
                                        <p:cTn id="17" dur="500"/>
                                        <p:tgtEl>
                                          <p:spTgt spid="18"/>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53" presetClass="entr" presetSubtype="16"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 calcmode="lin" valueType="num">
                                      <p:cBhvr>
                                        <p:cTn id="24" dur="500" fill="hold"/>
                                        <p:tgtEl>
                                          <p:spTgt spid="43"/>
                                        </p:tgtEl>
                                        <p:attrNameLst>
                                          <p:attrName>ppt_w</p:attrName>
                                        </p:attrNameLst>
                                      </p:cBhvr>
                                      <p:tavLst>
                                        <p:tav tm="0">
                                          <p:val>
                                            <p:fltVal val="0"/>
                                          </p:val>
                                        </p:tav>
                                        <p:tav tm="100000">
                                          <p:val>
                                            <p:strVal val="#ppt_w"/>
                                          </p:val>
                                        </p:tav>
                                      </p:tavLst>
                                    </p:anim>
                                    <p:anim calcmode="lin" valueType="num">
                                      <p:cBhvr>
                                        <p:cTn id="25" dur="500" fill="hold"/>
                                        <p:tgtEl>
                                          <p:spTgt spid="43"/>
                                        </p:tgtEl>
                                        <p:attrNameLst>
                                          <p:attrName>ppt_h</p:attrName>
                                        </p:attrNameLst>
                                      </p:cBhvr>
                                      <p:tavLst>
                                        <p:tav tm="0">
                                          <p:val>
                                            <p:fltVal val="0"/>
                                          </p:val>
                                        </p:tav>
                                        <p:tav tm="100000">
                                          <p:val>
                                            <p:strVal val="#ppt_h"/>
                                          </p:val>
                                        </p:tav>
                                      </p:tavLst>
                                    </p:anim>
                                    <p:animEffect transition="in" filter="fade">
                                      <p:cBhvr>
                                        <p:cTn id="26" dur="500"/>
                                        <p:tgtEl>
                                          <p:spTgt spid="43"/>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up)">
                                      <p:cBhvr>
                                        <p:cTn id="30" dur="500"/>
                                        <p:tgtEl>
                                          <p:spTgt spid="22"/>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p:cTn id="34" dur="500" fill="hold"/>
                                        <p:tgtEl>
                                          <p:spTgt spid="49"/>
                                        </p:tgtEl>
                                        <p:attrNameLst>
                                          <p:attrName>ppt_w</p:attrName>
                                        </p:attrNameLst>
                                      </p:cBhvr>
                                      <p:tavLst>
                                        <p:tav tm="0">
                                          <p:val>
                                            <p:fltVal val="0"/>
                                          </p:val>
                                        </p:tav>
                                        <p:tav tm="100000">
                                          <p:val>
                                            <p:strVal val="#ppt_w"/>
                                          </p:val>
                                        </p:tav>
                                      </p:tavLst>
                                    </p:anim>
                                    <p:anim calcmode="lin" valueType="num">
                                      <p:cBhvr>
                                        <p:cTn id="35" dur="500" fill="hold"/>
                                        <p:tgtEl>
                                          <p:spTgt spid="49"/>
                                        </p:tgtEl>
                                        <p:attrNameLst>
                                          <p:attrName>ppt_h</p:attrName>
                                        </p:attrNameLst>
                                      </p:cBhvr>
                                      <p:tavLst>
                                        <p:tav tm="0">
                                          <p:val>
                                            <p:fltVal val="0"/>
                                          </p:val>
                                        </p:tav>
                                        <p:tav tm="100000">
                                          <p:val>
                                            <p:strVal val="#ppt_h"/>
                                          </p:val>
                                        </p:tav>
                                      </p:tavLst>
                                    </p:anim>
                                    <p:animEffect transition="in" filter="fade">
                                      <p:cBhvr>
                                        <p:cTn id="36" dur="500"/>
                                        <p:tgtEl>
                                          <p:spTgt spid="49"/>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up)">
                                      <p:cBhvr>
                                        <p:cTn id="40" dur="500"/>
                                        <p:tgtEl>
                                          <p:spTgt spid="28"/>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down)">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p:cTn id="60" dur="500" fill="hold"/>
                                        <p:tgtEl>
                                          <p:spTgt spid="46"/>
                                        </p:tgtEl>
                                        <p:attrNameLst>
                                          <p:attrName>ppt_w</p:attrName>
                                        </p:attrNameLst>
                                      </p:cBhvr>
                                      <p:tavLst>
                                        <p:tav tm="0">
                                          <p:val>
                                            <p:fltVal val="0"/>
                                          </p:val>
                                        </p:tav>
                                        <p:tav tm="100000">
                                          <p:val>
                                            <p:strVal val="#ppt_w"/>
                                          </p:val>
                                        </p:tav>
                                      </p:tavLst>
                                    </p:anim>
                                    <p:anim calcmode="lin" valueType="num">
                                      <p:cBhvr>
                                        <p:cTn id="61" dur="500" fill="hold"/>
                                        <p:tgtEl>
                                          <p:spTgt spid="46"/>
                                        </p:tgtEl>
                                        <p:attrNameLst>
                                          <p:attrName>ppt_h</p:attrName>
                                        </p:attrNameLst>
                                      </p:cBhvr>
                                      <p:tavLst>
                                        <p:tav tm="0">
                                          <p:val>
                                            <p:fltVal val="0"/>
                                          </p:val>
                                        </p:tav>
                                        <p:tav tm="100000">
                                          <p:val>
                                            <p:strVal val="#ppt_h"/>
                                          </p:val>
                                        </p:tav>
                                      </p:tavLst>
                                    </p:anim>
                                    <p:animEffect transition="in" filter="fade">
                                      <p:cBhvr>
                                        <p:cTn id="62" dur="500"/>
                                        <p:tgtEl>
                                          <p:spTgt spid="46"/>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7"/>
          <p:cNvGrpSpPr/>
          <p:nvPr/>
        </p:nvGrpSpPr>
        <p:grpSpPr bwMode="auto">
          <a:xfrm>
            <a:off x="1727200" y="1682751"/>
            <a:ext cx="4368800" cy="2033588"/>
            <a:chOff x="0" y="0"/>
            <a:chExt cx="4368800" cy="2032681"/>
          </a:xfrm>
        </p:grpSpPr>
        <p:sp>
          <p:nvSpPr>
            <p:cNvPr id="5" name="矩形 5"/>
            <p:cNvSpPr>
              <a:spLocks noChangeArrowheads="1"/>
            </p:cNvSpPr>
            <p:nvPr/>
          </p:nvSpPr>
          <p:spPr bwMode="auto">
            <a:xfrm>
              <a:off x="0" y="0"/>
              <a:ext cx="4368800" cy="2032681"/>
            </a:xfrm>
            <a:prstGeom prst="rect">
              <a:avLst/>
            </a:prstGeom>
            <a:blipFill dpi="0" rotWithShape="1">
              <a:blip r:embed="rId1">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ln>
          </p:spPr>
          <p:txBody>
            <a:bodyPr anchor="ctr"/>
            <a:lstStyle/>
            <a:p>
              <a:pPr algn="ctr"/>
              <a:endParaRPr lang="zh-CN" altLang="zh-CN" sz="2400">
                <a:solidFill>
                  <a:srgbClr val="FFFFFF"/>
                </a:solidFill>
                <a:latin typeface="+mj-ea"/>
                <a:ea typeface="+mj-ea"/>
                <a:sym typeface="宋体" panose="02010600030101010101" pitchFamily="2" charset="-122"/>
              </a:endParaRPr>
            </a:p>
          </p:txBody>
        </p:sp>
        <p:sp>
          <p:nvSpPr>
            <p:cNvPr id="6" name="文本框 11"/>
            <p:cNvSpPr>
              <a:spLocks noChangeArrowheads="1"/>
            </p:cNvSpPr>
            <p:nvPr/>
          </p:nvSpPr>
          <p:spPr bwMode="auto">
            <a:xfrm>
              <a:off x="83231" y="25399"/>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chemeClr val="tx1">
                      <a:lumMod val="85000"/>
                      <a:lumOff val="15000"/>
                    </a:schemeClr>
                  </a:solidFill>
                  <a:effectLst>
                    <a:outerShdw blurRad="38100" dist="38100" dir="2700000" algn="tl">
                      <a:srgbClr val="000000">
                        <a:alpha val="43137"/>
                      </a:srgbClr>
                    </a:outerShdw>
                  </a:effectLst>
                  <a:latin typeface="+mj-ea"/>
                  <a:ea typeface="+mj-ea"/>
                  <a:cs typeface="Calibri" panose="020F0502020204030204" pitchFamily="34" charset="0"/>
                  <a:sym typeface="Calibri" panose="020F0502020204030204" pitchFamily="34" charset="0"/>
                </a:rPr>
                <a:t>01</a:t>
              </a:r>
              <a:endParaRPr lang="zh-CN" altLang="en-US" sz="4400" dirty="0">
                <a:solidFill>
                  <a:schemeClr val="tx1">
                    <a:lumMod val="85000"/>
                    <a:lumOff val="15000"/>
                  </a:schemeClr>
                </a:solidFill>
                <a:effectLst>
                  <a:outerShdw blurRad="38100" dist="38100" dir="2700000" algn="tl">
                    <a:srgbClr val="000000">
                      <a:alpha val="43137"/>
                    </a:srgbClr>
                  </a:outerShdw>
                </a:effectLst>
                <a:latin typeface="+mj-ea"/>
                <a:ea typeface="+mj-ea"/>
                <a:sym typeface="宋体" panose="02010600030101010101" pitchFamily="2" charset="-122"/>
              </a:endParaRPr>
            </a:p>
          </p:txBody>
        </p:sp>
      </p:grpSp>
      <p:grpSp>
        <p:nvGrpSpPr>
          <p:cNvPr id="12" name="组合 30"/>
          <p:cNvGrpSpPr/>
          <p:nvPr/>
        </p:nvGrpSpPr>
        <p:grpSpPr bwMode="auto">
          <a:xfrm>
            <a:off x="6096001" y="3708401"/>
            <a:ext cx="4411182" cy="2033588"/>
            <a:chOff x="0" y="0"/>
            <a:chExt cx="4411182" cy="2032681"/>
          </a:xfrm>
        </p:grpSpPr>
        <p:sp>
          <p:nvSpPr>
            <p:cNvPr id="13" name="矩形 6"/>
            <p:cNvSpPr>
              <a:spLocks noChangeArrowheads="1"/>
            </p:cNvSpPr>
            <p:nvPr/>
          </p:nvSpPr>
          <p:spPr bwMode="auto">
            <a:xfrm>
              <a:off x="0" y="0"/>
              <a:ext cx="4368800" cy="203268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12700" cap="flat" cmpd="sng">
              <a:solidFill>
                <a:schemeClr val="bg1">
                  <a:lumMod val="65000"/>
                </a:schemeClr>
              </a:solidFill>
              <a:bevel/>
            </a:ln>
          </p:spPr>
          <p:txBody>
            <a:bodyPr anchor="ctr"/>
            <a:lstStyle/>
            <a:p>
              <a:pPr algn="ctr"/>
              <a:endParaRPr lang="zh-CN" altLang="zh-CN" sz="2400">
                <a:solidFill>
                  <a:srgbClr val="FFFFFF"/>
                </a:solidFill>
                <a:latin typeface="+mj-ea"/>
                <a:ea typeface="+mj-ea"/>
                <a:sym typeface="宋体" panose="02010600030101010101" pitchFamily="2" charset="-122"/>
              </a:endParaRPr>
            </a:p>
          </p:txBody>
        </p:sp>
        <p:sp>
          <p:nvSpPr>
            <p:cNvPr id="14" name="文本框 15"/>
            <p:cNvSpPr>
              <a:spLocks noChangeArrowheads="1"/>
            </p:cNvSpPr>
            <p:nvPr/>
          </p:nvSpPr>
          <p:spPr bwMode="auto">
            <a:xfrm>
              <a:off x="3598139" y="361861"/>
              <a:ext cx="813043" cy="769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400" dirty="0">
                  <a:solidFill>
                    <a:srgbClr val="FFFFFF"/>
                  </a:solidFill>
                  <a:latin typeface="+mj-ea"/>
                  <a:ea typeface="+mj-ea"/>
                  <a:cs typeface="Calibri" panose="020F0502020204030204" pitchFamily="34" charset="0"/>
                  <a:sym typeface="Calibri" panose="020F0502020204030204" pitchFamily="34" charset="0"/>
                </a:rPr>
                <a:t>04</a:t>
              </a:r>
              <a:endParaRPr lang="zh-CN" altLang="en-US" sz="4400" dirty="0">
                <a:solidFill>
                  <a:srgbClr val="FFFFFF"/>
                </a:solidFill>
                <a:latin typeface="+mj-ea"/>
                <a:ea typeface="+mj-ea"/>
                <a:sym typeface="宋体" panose="02010600030101010101" pitchFamily="2" charset="-122"/>
              </a:endParaRPr>
            </a:p>
          </p:txBody>
        </p:sp>
      </p:grpSp>
      <p:grpSp>
        <p:nvGrpSpPr>
          <p:cNvPr id="22" name="组合 28"/>
          <p:cNvGrpSpPr/>
          <p:nvPr/>
        </p:nvGrpSpPr>
        <p:grpSpPr bwMode="auto">
          <a:xfrm>
            <a:off x="2917826" y="3714750"/>
            <a:ext cx="3178175" cy="1479550"/>
            <a:chOff x="0" y="0"/>
            <a:chExt cx="3178629" cy="1478928"/>
          </a:xfrm>
          <a:solidFill>
            <a:schemeClr val="accent3"/>
          </a:solidFill>
        </p:grpSpPr>
        <p:sp>
          <p:nvSpPr>
            <p:cNvPr id="23" name="矩形 10"/>
            <p:cNvSpPr>
              <a:spLocks noChangeArrowheads="1"/>
            </p:cNvSpPr>
            <p:nvPr/>
          </p:nvSpPr>
          <p:spPr bwMode="auto">
            <a:xfrm>
              <a:off x="0" y="0"/>
              <a:ext cx="3178629" cy="1478928"/>
            </a:xfrm>
            <a:prstGeom prst="rect">
              <a:avLst/>
            </a:prstGeom>
            <a:solidFill>
              <a:srgbClr val="FD7B8B"/>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rgbClr val="FFFFFF"/>
                </a:solidFill>
                <a:latin typeface="+mj-ea"/>
                <a:ea typeface="+mj-ea"/>
                <a:sym typeface="宋体" panose="02010600030101010101" pitchFamily="2" charset="-122"/>
              </a:endParaRPr>
            </a:p>
          </p:txBody>
        </p:sp>
        <p:sp>
          <p:nvSpPr>
            <p:cNvPr id="24" name="文本框 19"/>
            <p:cNvSpPr>
              <a:spLocks noChangeArrowheads="1"/>
            </p:cNvSpPr>
            <p:nvPr/>
          </p:nvSpPr>
          <p:spPr bwMode="auto">
            <a:xfrm>
              <a:off x="217994" y="40837"/>
              <a:ext cx="640010"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anose="020F0502020204030204" pitchFamily="34" charset="0"/>
                  <a:sym typeface="Calibri" panose="020F0502020204030204" pitchFamily="34" charset="0"/>
                </a:rPr>
                <a:t>03</a:t>
              </a:r>
              <a:endParaRPr lang="zh-CN" altLang="en-US" sz="3200" dirty="0">
                <a:solidFill>
                  <a:schemeClr val="bg1"/>
                </a:solidFill>
                <a:latin typeface="+mj-ea"/>
                <a:ea typeface="+mj-ea"/>
                <a:sym typeface="宋体" panose="02010600030101010101" pitchFamily="2" charset="-122"/>
              </a:endParaRPr>
            </a:p>
          </p:txBody>
        </p:sp>
        <p:grpSp>
          <p:nvGrpSpPr>
            <p:cNvPr id="25" name="组合 20"/>
            <p:cNvGrpSpPr/>
            <p:nvPr/>
          </p:nvGrpSpPr>
          <p:grpSpPr bwMode="auto">
            <a:xfrm>
              <a:off x="172239" y="565018"/>
              <a:ext cx="2964508" cy="828455"/>
              <a:chOff x="0" y="0"/>
              <a:chExt cx="2964508" cy="828455"/>
            </a:xfrm>
            <a:grpFill/>
          </p:grpSpPr>
          <p:sp>
            <p:nvSpPr>
              <p:cNvPr id="26" name="文本框 21"/>
              <p:cNvSpPr>
                <a:spLocks noChangeArrowheads="1"/>
              </p:cNvSpPr>
              <p:nvPr/>
            </p:nvSpPr>
            <p:spPr bwMode="auto">
              <a:xfrm>
                <a:off x="0" y="0"/>
                <a:ext cx="1130599"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27" name="矩形 22"/>
              <p:cNvSpPr>
                <a:spLocks noChangeArrowheads="1"/>
              </p:cNvSpPr>
              <p:nvPr/>
            </p:nvSpPr>
            <p:spPr bwMode="auto">
              <a:xfrm>
                <a:off x="0" y="366984"/>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anose="020B0503020204020204"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grpSp>
        <p:nvGrpSpPr>
          <p:cNvPr id="34" name="组合 8"/>
          <p:cNvGrpSpPr/>
          <p:nvPr/>
        </p:nvGrpSpPr>
        <p:grpSpPr bwMode="auto">
          <a:xfrm>
            <a:off x="6096000" y="2236789"/>
            <a:ext cx="3210698" cy="1479551"/>
            <a:chOff x="0" y="0"/>
            <a:chExt cx="3210344" cy="1478928"/>
          </a:xfrm>
          <a:solidFill>
            <a:schemeClr val="accent1"/>
          </a:solidFill>
        </p:grpSpPr>
        <p:sp>
          <p:nvSpPr>
            <p:cNvPr id="35" name="矩形 9"/>
            <p:cNvSpPr>
              <a:spLocks noChangeArrowheads="1"/>
            </p:cNvSpPr>
            <p:nvPr/>
          </p:nvSpPr>
          <p:spPr bwMode="auto">
            <a:xfrm>
              <a:off x="0" y="0"/>
              <a:ext cx="3178629" cy="1478928"/>
            </a:xfrm>
            <a:prstGeom prst="rect">
              <a:avLst/>
            </a:prstGeom>
            <a:solidFill>
              <a:srgbClr val="42BCD9"/>
            </a:solidFill>
            <a:ln>
              <a:noFill/>
            </a:ln>
            <a:extLst>
              <a:ext uri="{91240B29-F687-4F45-9708-019B960494DF}">
                <a14:hiddenLine xmlns:a14="http://schemas.microsoft.com/office/drawing/2010/main" w="12700">
                  <a:solidFill>
                    <a:srgbClr val="3D7329"/>
                  </a:solidFill>
                  <a:bevel/>
                </a14:hiddenLine>
              </a:ext>
            </a:extLst>
          </p:spPr>
          <p:txBody>
            <a:bodyPr anchor="ctr"/>
            <a:lstStyle/>
            <a:p>
              <a:pPr algn="ctr"/>
              <a:endParaRPr lang="zh-CN" altLang="zh-CN" sz="2400">
                <a:solidFill>
                  <a:srgbClr val="FFFFFF"/>
                </a:solidFill>
                <a:latin typeface="+mj-ea"/>
                <a:ea typeface="+mj-ea"/>
                <a:sym typeface="宋体" panose="02010600030101010101" pitchFamily="2" charset="-122"/>
              </a:endParaRPr>
            </a:p>
          </p:txBody>
        </p:sp>
        <p:sp>
          <p:nvSpPr>
            <p:cNvPr id="36" name="文本框 23"/>
            <p:cNvSpPr>
              <a:spLocks noChangeArrowheads="1"/>
            </p:cNvSpPr>
            <p:nvPr/>
          </p:nvSpPr>
          <p:spPr bwMode="auto">
            <a:xfrm>
              <a:off x="2570496" y="0"/>
              <a:ext cx="639848" cy="5845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dirty="0">
                  <a:solidFill>
                    <a:schemeClr val="bg1"/>
                  </a:solidFill>
                  <a:latin typeface="+mj-ea"/>
                  <a:ea typeface="+mj-ea"/>
                  <a:cs typeface="Calibri" panose="020F0502020204030204" pitchFamily="34" charset="0"/>
                  <a:sym typeface="Calibri" panose="020F0502020204030204" pitchFamily="34" charset="0"/>
                </a:rPr>
                <a:t>02</a:t>
              </a:r>
              <a:endParaRPr lang="zh-CN" altLang="en-US" sz="3200" dirty="0">
                <a:solidFill>
                  <a:schemeClr val="bg1"/>
                </a:solidFill>
                <a:latin typeface="+mj-ea"/>
                <a:ea typeface="+mj-ea"/>
                <a:sym typeface="宋体" panose="02010600030101010101" pitchFamily="2" charset="-122"/>
              </a:endParaRPr>
            </a:p>
          </p:txBody>
        </p:sp>
        <p:grpSp>
          <p:nvGrpSpPr>
            <p:cNvPr id="37" name="组合 24"/>
            <p:cNvGrpSpPr/>
            <p:nvPr/>
          </p:nvGrpSpPr>
          <p:grpSpPr bwMode="auto">
            <a:xfrm>
              <a:off x="238713" y="564196"/>
              <a:ext cx="2964508" cy="769409"/>
              <a:chOff x="0" y="0"/>
              <a:chExt cx="2964508" cy="769409"/>
            </a:xfrm>
            <a:grpFill/>
          </p:grpSpPr>
          <p:sp>
            <p:nvSpPr>
              <p:cNvPr id="38" name="文本框 25"/>
              <p:cNvSpPr>
                <a:spLocks noChangeArrowheads="1"/>
              </p:cNvSpPr>
              <p:nvPr/>
            </p:nvSpPr>
            <p:spPr bwMode="auto">
              <a:xfrm>
                <a:off x="1798929" y="0"/>
                <a:ext cx="1130313" cy="3179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b="1" dirty="0">
                    <a:solidFill>
                      <a:schemeClr val="bg1"/>
                    </a:solidFill>
                    <a:latin typeface="+mj-ea"/>
                    <a:ea typeface="+mj-ea"/>
                    <a:sym typeface="方正正黑简体" pitchFamily="2" charset="-122"/>
                  </a:rPr>
                  <a:t>请输入标题</a:t>
                </a:r>
                <a:endParaRPr lang="zh-CN" altLang="en-US" sz="2400" dirty="0">
                  <a:latin typeface="+mj-ea"/>
                  <a:ea typeface="+mj-ea"/>
                </a:endParaRPr>
              </a:p>
            </p:txBody>
          </p:sp>
          <p:sp>
            <p:nvSpPr>
              <p:cNvPr id="39" name="矩形 26"/>
              <p:cNvSpPr>
                <a:spLocks noChangeArrowheads="1"/>
              </p:cNvSpPr>
              <p:nvPr/>
            </p:nvSpPr>
            <p:spPr bwMode="auto">
              <a:xfrm>
                <a:off x="0" y="307938"/>
                <a:ext cx="2964508" cy="46147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200" dirty="0">
                    <a:solidFill>
                      <a:srgbClr val="FFFFFF"/>
                    </a:solidFill>
                    <a:latin typeface="+mj-ea"/>
                    <a:ea typeface="+mj-ea"/>
                    <a:sym typeface="微软雅黑" panose="020B0503020204020204" pitchFamily="34" charset="-122"/>
                  </a:rPr>
                  <a:t>在这里输入内容文本在这里输入内容文本在这里输入内容</a:t>
                </a:r>
                <a:endParaRPr lang="zh-CN" altLang="en-US" sz="1200" dirty="0">
                  <a:solidFill>
                    <a:srgbClr val="FFFFFF"/>
                  </a:solidFill>
                  <a:latin typeface="+mj-ea"/>
                  <a:ea typeface="+mj-ea"/>
                </a:endParaRPr>
              </a:p>
            </p:txBody>
          </p:sp>
        </p:grpSp>
      </p:grpSp>
      <p:grpSp>
        <p:nvGrpSpPr>
          <p:cNvPr id="42" name="Group 21"/>
          <p:cNvGrpSpPr/>
          <p:nvPr/>
        </p:nvGrpSpPr>
        <p:grpSpPr bwMode="auto">
          <a:xfrm>
            <a:off x="8943975" y="1395414"/>
            <a:ext cx="455613" cy="500063"/>
            <a:chOff x="0" y="0"/>
            <a:chExt cx="419" cy="461"/>
          </a:xfrm>
        </p:grpSpPr>
        <p:sp>
          <p:nvSpPr>
            <p:cNvPr id="43" name="Freeform 22"/>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418 w 418"/>
                <a:gd name="T11" fmla="*/ 325 h 417"/>
                <a:gd name="T12" fmla="*/ 0 60000 65536"/>
                <a:gd name="T13" fmla="*/ 0 60000 65536"/>
                <a:gd name="T14" fmla="*/ 0 60000 65536"/>
                <a:gd name="T15" fmla="*/ 0 60000 65536"/>
                <a:gd name="T16" fmla="*/ 0 60000 65536"/>
                <a:gd name="T17" fmla="*/ 0 60000 65536"/>
                <a:gd name="T18" fmla="*/ 0 w 418"/>
                <a:gd name="T19" fmla="*/ 0 h 417"/>
                <a:gd name="T20" fmla="*/ 418 w 418"/>
                <a:gd name="T21" fmla="*/ 417 h 417"/>
              </a:gdLst>
              <a:ahLst/>
              <a:cxnLst>
                <a:cxn ang="T12">
                  <a:pos x="T0" y="T1"/>
                </a:cxn>
                <a:cxn ang="T13">
                  <a:pos x="T2" y="T3"/>
                </a:cxn>
                <a:cxn ang="T14">
                  <a:pos x="T4" y="T5"/>
                </a:cxn>
                <a:cxn ang="T15">
                  <a:pos x="T6" y="T7"/>
                </a:cxn>
                <a:cxn ang="T16">
                  <a:pos x="T8" y="T9"/>
                </a:cxn>
                <a:cxn ang="T17">
                  <a:pos x="T10" y="T11"/>
                </a:cxn>
              </a:cxnLst>
              <a:rect l="T18" t="T19" r="T20" b="T21"/>
              <a:pathLst>
                <a:path w="418" h="417">
                  <a:moveTo>
                    <a:pt x="418" y="325"/>
                  </a:moveTo>
                  <a:lnTo>
                    <a:pt x="302" y="417"/>
                  </a:lnTo>
                  <a:lnTo>
                    <a:pt x="0" y="417"/>
                  </a:lnTo>
                  <a:lnTo>
                    <a:pt x="0" y="0"/>
                  </a:lnTo>
                  <a:lnTo>
                    <a:pt x="418" y="0"/>
                  </a:lnTo>
                  <a:lnTo>
                    <a:pt x="418" y="325"/>
                  </a:lnTo>
                  <a:close/>
                </a:path>
              </a:pathLst>
            </a:custGeom>
            <a:solidFill>
              <a:srgbClr val="42BCD9"/>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4" name="Freeform 23"/>
            <p:cNvSpPr>
              <a:spLocks noChangeArrowheads="1"/>
            </p:cNvSpPr>
            <p:nvPr/>
          </p:nvSpPr>
          <p:spPr bwMode="auto">
            <a:xfrm>
              <a:off x="0" y="44"/>
              <a:ext cx="418" cy="417"/>
            </a:xfrm>
            <a:custGeom>
              <a:avLst/>
              <a:gdLst>
                <a:gd name="T0" fmla="*/ 418 w 418"/>
                <a:gd name="T1" fmla="*/ 325 h 417"/>
                <a:gd name="T2" fmla="*/ 302 w 418"/>
                <a:gd name="T3" fmla="*/ 417 h 417"/>
                <a:gd name="T4" fmla="*/ 0 w 418"/>
                <a:gd name="T5" fmla="*/ 417 h 417"/>
                <a:gd name="T6" fmla="*/ 0 w 418"/>
                <a:gd name="T7" fmla="*/ 0 h 417"/>
                <a:gd name="T8" fmla="*/ 418 w 418"/>
                <a:gd name="T9" fmla="*/ 0 h 417"/>
                <a:gd name="T10" fmla="*/ 0 60000 65536"/>
                <a:gd name="T11" fmla="*/ 0 60000 65536"/>
                <a:gd name="T12" fmla="*/ 0 60000 65536"/>
                <a:gd name="T13" fmla="*/ 0 60000 65536"/>
                <a:gd name="T14" fmla="*/ 0 60000 65536"/>
                <a:gd name="T15" fmla="*/ 0 w 418"/>
                <a:gd name="T16" fmla="*/ 0 h 417"/>
                <a:gd name="T17" fmla="*/ 418 w 418"/>
                <a:gd name="T18" fmla="*/ 417 h 417"/>
              </a:gdLst>
              <a:ahLst/>
              <a:cxnLst>
                <a:cxn ang="T10">
                  <a:pos x="T0" y="T1"/>
                </a:cxn>
                <a:cxn ang="T11">
                  <a:pos x="T2" y="T3"/>
                </a:cxn>
                <a:cxn ang="T12">
                  <a:pos x="T4" y="T5"/>
                </a:cxn>
                <a:cxn ang="T13">
                  <a:pos x="T6" y="T7"/>
                </a:cxn>
                <a:cxn ang="T14">
                  <a:pos x="T8" y="T9"/>
                </a:cxn>
              </a:cxnLst>
              <a:rect l="T15" t="T16" r="T17" b="T18"/>
              <a:pathLst>
                <a:path w="418" h="417">
                  <a:moveTo>
                    <a:pt x="418" y="325"/>
                  </a:moveTo>
                  <a:lnTo>
                    <a:pt x="302" y="417"/>
                  </a:lnTo>
                  <a:lnTo>
                    <a:pt x="0" y="417"/>
                  </a:lnTo>
                  <a:lnTo>
                    <a:pt x="0" y="0"/>
                  </a:lnTo>
                  <a:lnTo>
                    <a:pt x="41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5" name="Freeform 24"/>
            <p:cNvSpPr>
              <a:spLocks noChangeArrowheads="1"/>
            </p:cNvSpPr>
            <p:nvPr/>
          </p:nvSpPr>
          <p:spPr bwMode="auto">
            <a:xfrm>
              <a:off x="305" y="370"/>
              <a:ext cx="114" cy="91"/>
            </a:xfrm>
            <a:custGeom>
              <a:avLst/>
              <a:gdLst>
                <a:gd name="T0" fmla="*/ 0 w 114"/>
                <a:gd name="T1" fmla="*/ 91 h 91"/>
                <a:gd name="T2" fmla="*/ 0 w 114"/>
                <a:gd name="T3" fmla="*/ 0 h 91"/>
                <a:gd name="T4" fmla="*/ 114 w 114"/>
                <a:gd name="T5" fmla="*/ 0 h 91"/>
                <a:gd name="T6" fmla="*/ 0 w 114"/>
                <a:gd name="T7" fmla="*/ 91 h 91"/>
                <a:gd name="T8" fmla="*/ 0 60000 65536"/>
                <a:gd name="T9" fmla="*/ 0 60000 65536"/>
                <a:gd name="T10" fmla="*/ 0 60000 65536"/>
                <a:gd name="T11" fmla="*/ 0 60000 65536"/>
                <a:gd name="T12" fmla="*/ 0 w 114"/>
                <a:gd name="T13" fmla="*/ 0 h 91"/>
                <a:gd name="T14" fmla="*/ 114 w 114"/>
                <a:gd name="T15" fmla="*/ 91 h 91"/>
              </a:gdLst>
              <a:ahLst/>
              <a:cxnLst>
                <a:cxn ang="T8">
                  <a:pos x="T0" y="T1"/>
                </a:cxn>
                <a:cxn ang="T9">
                  <a:pos x="T2" y="T3"/>
                </a:cxn>
                <a:cxn ang="T10">
                  <a:pos x="T4" y="T5"/>
                </a:cxn>
                <a:cxn ang="T11">
                  <a:pos x="T6" y="T7"/>
                </a:cxn>
              </a:cxnLst>
              <a:rect l="T12" t="T13" r="T14" b="T15"/>
              <a:pathLst>
                <a:path w="114" h="91">
                  <a:moveTo>
                    <a:pt x="0" y="91"/>
                  </a:moveTo>
                  <a:lnTo>
                    <a:pt x="0" y="0"/>
                  </a:lnTo>
                  <a:lnTo>
                    <a:pt x="114" y="0"/>
                  </a:lnTo>
                  <a:lnTo>
                    <a:pt x="0" y="9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6" name="Freeform 25"/>
            <p:cNvSpPr>
              <a:spLocks noEditPoints="1" noChangeArrowheads="1"/>
            </p:cNvSpPr>
            <p:nvPr/>
          </p:nvSpPr>
          <p:spPr bwMode="auto">
            <a:xfrm>
              <a:off x="75" y="129"/>
              <a:ext cx="279" cy="97"/>
            </a:xfrm>
            <a:custGeom>
              <a:avLst/>
              <a:gdLst>
                <a:gd name="T0" fmla="*/ 253 w 256"/>
                <a:gd name="T1" fmla="*/ 72 h 89"/>
                <a:gd name="T2" fmla="*/ 210 w 256"/>
                <a:gd name="T3" fmla="*/ 59 h 89"/>
                <a:gd name="T4" fmla="*/ 203 w 256"/>
                <a:gd name="T5" fmla="*/ 42 h 89"/>
                <a:gd name="T6" fmla="*/ 184 w 256"/>
                <a:gd name="T7" fmla="*/ 47 h 89"/>
                <a:gd name="T8" fmla="*/ 166 w 256"/>
                <a:gd name="T9" fmla="*/ 25 h 89"/>
                <a:gd name="T10" fmla="*/ 153 w 256"/>
                <a:gd name="T11" fmla="*/ 25 h 89"/>
                <a:gd name="T12" fmla="*/ 137 w 256"/>
                <a:gd name="T13" fmla="*/ 45 h 89"/>
                <a:gd name="T14" fmla="*/ 121 w 256"/>
                <a:gd name="T15" fmla="*/ 18 h 89"/>
                <a:gd name="T16" fmla="*/ 108 w 256"/>
                <a:gd name="T17" fmla="*/ 17 h 89"/>
                <a:gd name="T18" fmla="*/ 108 w 256"/>
                <a:gd name="T19" fmla="*/ 17 h 89"/>
                <a:gd name="T20" fmla="*/ 111 w 256"/>
                <a:gd name="T21" fmla="*/ 17 h 89"/>
                <a:gd name="T22" fmla="*/ 111 w 256"/>
                <a:gd name="T23" fmla="*/ 18 h 89"/>
                <a:gd name="T24" fmla="*/ 101 w 256"/>
                <a:gd name="T25" fmla="*/ 32 h 89"/>
                <a:gd name="T26" fmla="*/ 96 w 256"/>
                <a:gd name="T27" fmla="*/ 36 h 89"/>
                <a:gd name="T28" fmla="*/ 94 w 256"/>
                <a:gd name="T29" fmla="*/ 21 h 89"/>
                <a:gd name="T30" fmla="*/ 81 w 256"/>
                <a:gd name="T31" fmla="*/ 21 h 89"/>
                <a:gd name="T32" fmla="*/ 82 w 256"/>
                <a:gd name="T33" fmla="*/ 35 h 89"/>
                <a:gd name="T34" fmla="*/ 81 w 256"/>
                <a:gd name="T35" fmla="*/ 49 h 89"/>
                <a:gd name="T36" fmla="*/ 79 w 256"/>
                <a:gd name="T37" fmla="*/ 65 h 89"/>
                <a:gd name="T38" fmla="*/ 77 w 256"/>
                <a:gd name="T39" fmla="*/ 71 h 89"/>
                <a:gd name="T40" fmla="*/ 75 w 256"/>
                <a:gd name="T41" fmla="*/ 72 h 89"/>
                <a:gd name="T42" fmla="*/ 55 w 256"/>
                <a:gd name="T43" fmla="*/ 2 h 89"/>
                <a:gd name="T44" fmla="*/ 42 w 256"/>
                <a:gd name="T45" fmla="*/ 2 h 89"/>
                <a:gd name="T46" fmla="*/ 37 w 256"/>
                <a:gd name="T47" fmla="*/ 56 h 89"/>
                <a:gd name="T48" fmla="*/ 30 w 256"/>
                <a:gd name="T49" fmla="*/ 76 h 89"/>
                <a:gd name="T50" fmla="*/ 29 w 256"/>
                <a:gd name="T51" fmla="*/ 75 h 89"/>
                <a:gd name="T52" fmla="*/ 13 w 256"/>
                <a:gd name="T53" fmla="*/ 24 h 89"/>
                <a:gd name="T54" fmla="*/ 0 w 256"/>
                <a:gd name="T55" fmla="*/ 24 h 89"/>
                <a:gd name="T56" fmla="*/ 25 w 256"/>
                <a:gd name="T57" fmla="*/ 83 h 89"/>
                <a:gd name="T58" fmla="*/ 51 w 256"/>
                <a:gd name="T59" fmla="*/ 57 h 89"/>
                <a:gd name="T60" fmla="*/ 75 w 256"/>
                <a:gd name="T61" fmla="*/ 78 h 89"/>
                <a:gd name="T62" fmla="*/ 95 w 256"/>
                <a:gd name="T63" fmla="*/ 42 h 89"/>
                <a:gd name="T64" fmla="*/ 96 w 256"/>
                <a:gd name="T65" fmla="*/ 42 h 89"/>
                <a:gd name="T66" fmla="*/ 114 w 256"/>
                <a:gd name="T67" fmla="*/ 31 h 89"/>
                <a:gd name="T68" fmla="*/ 134 w 256"/>
                <a:gd name="T69" fmla="*/ 50 h 89"/>
                <a:gd name="T70" fmla="*/ 160 w 256"/>
                <a:gd name="T71" fmla="*/ 35 h 89"/>
                <a:gd name="T72" fmla="*/ 180 w 256"/>
                <a:gd name="T73" fmla="*/ 53 h 89"/>
                <a:gd name="T74" fmla="*/ 192 w 256"/>
                <a:gd name="T75" fmla="*/ 53 h 89"/>
                <a:gd name="T76" fmla="*/ 196 w 256"/>
                <a:gd name="T77" fmla="*/ 48 h 89"/>
                <a:gd name="T78" fmla="*/ 197 w 256"/>
                <a:gd name="T79" fmla="*/ 59 h 89"/>
                <a:gd name="T80" fmla="*/ 182 w 256"/>
                <a:gd name="T81" fmla="*/ 63 h 89"/>
                <a:gd name="T82" fmla="*/ 186 w 256"/>
                <a:gd name="T83" fmla="*/ 86 h 89"/>
                <a:gd name="T84" fmla="*/ 209 w 256"/>
                <a:gd name="T85" fmla="*/ 63 h 89"/>
                <a:gd name="T86" fmla="*/ 242 w 256"/>
                <a:gd name="T87" fmla="*/ 73 h 89"/>
                <a:gd name="T88" fmla="*/ 253 w 256"/>
                <a:gd name="T89" fmla="*/ 72 h 89"/>
                <a:gd name="T90" fmla="*/ 185 w 256"/>
                <a:gd name="T91" fmla="*/ 79 h 89"/>
                <a:gd name="T92" fmla="*/ 184 w 256"/>
                <a:gd name="T93" fmla="*/ 74 h 89"/>
                <a:gd name="T94" fmla="*/ 196 w 256"/>
                <a:gd name="T95" fmla="*/ 63 h 89"/>
                <a:gd name="T96" fmla="*/ 185 w 256"/>
                <a:gd name="T97" fmla="*/ 79 h 8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56"/>
                <a:gd name="T148" fmla="*/ 0 h 89"/>
                <a:gd name="T149" fmla="*/ 256 w 256"/>
                <a:gd name="T150" fmla="*/ 89 h 89"/>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56" h="89">
                  <a:moveTo>
                    <a:pt x="253" y="72"/>
                  </a:moveTo>
                  <a:cubicBezTo>
                    <a:pt x="243" y="66"/>
                    <a:pt x="226" y="60"/>
                    <a:pt x="210" y="59"/>
                  </a:cubicBezTo>
                  <a:cubicBezTo>
                    <a:pt x="212" y="52"/>
                    <a:pt x="211" y="45"/>
                    <a:pt x="203" y="42"/>
                  </a:cubicBezTo>
                  <a:cubicBezTo>
                    <a:pt x="196" y="39"/>
                    <a:pt x="189" y="43"/>
                    <a:pt x="184" y="47"/>
                  </a:cubicBezTo>
                  <a:cubicBezTo>
                    <a:pt x="176" y="41"/>
                    <a:pt x="173" y="32"/>
                    <a:pt x="166" y="25"/>
                  </a:cubicBezTo>
                  <a:cubicBezTo>
                    <a:pt x="164" y="23"/>
                    <a:pt x="154" y="23"/>
                    <a:pt x="153" y="25"/>
                  </a:cubicBezTo>
                  <a:cubicBezTo>
                    <a:pt x="152" y="27"/>
                    <a:pt x="140" y="48"/>
                    <a:pt x="137" y="45"/>
                  </a:cubicBezTo>
                  <a:cubicBezTo>
                    <a:pt x="129" y="40"/>
                    <a:pt x="125" y="26"/>
                    <a:pt x="121" y="18"/>
                  </a:cubicBezTo>
                  <a:cubicBezTo>
                    <a:pt x="120" y="16"/>
                    <a:pt x="110" y="15"/>
                    <a:pt x="108" y="17"/>
                  </a:cubicBezTo>
                  <a:cubicBezTo>
                    <a:pt x="108" y="17"/>
                    <a:pt x="108" y="17"/>
                    <a:pt x="108" y="17"/>
                  </a:cubicBezTo>
                  <a:cubicBezTo>
                    <a:pt x="108" y="17"/>
                    <a:pt x="111" y="17"/>
                    <a:pt x="111" y="17"/>
                  </a:cubicBezTo>
                  <a:cubicBezTo>
                    <a:pt x="111" y="18"/>
                    <a:pt x="111" y="18"/>
                    <a:pt x="111" y="18"/>
                  </a:cubicBezTo>
                  <a:cubicBezTo>
                    <a:pt x="107" y="23"/>
                    <a:pt x="104" y="28"/>
                    <a:pt x="101" y="32"/>
                  </a:cubicBezTo>
                  <a:cubicBezTo>
                    <a:pt x="99" y="36"/>
                    <a:pt x="97" y="36"/>
                    <a:pt x="96" y="36"/>
                  </a:cubicBezTo>
                  <a:cubicBezTo>
                    <a:pt x="96" y="30"/>
                    <a:pt x="95" y="25"/>
                    <a:pt x="94" y="21"/>
                  </a:cubicBezTo>
                  <a:cubicBezTo>
                    <a:pt x="94" y="19"/>
                    <a:pt x="82" y="19"/>
                    <a:pt x="81" y="21"/>
                  </a:cubicBezTo>
                  <a:cubicBezTo>
                    <a:pt x="80" y="27"/>
                    <a:pt x="80" y="32"/>
                    <a:pt x="82" y="35"/>
                  </a:cubicBezTo>
                  <a:cubicBezTo>
                    <a:pt x="82" y="40"/>
                    <a:pt x="82" y="44"/>
                    <a:pt x="81" y="49"/>
                  </a:cubicBezTo>
                  <a:cubicBezTo>
                    <a:pt x="81" y="54"/>
                    <a:pt x="80" y="59"/>
                    <a:pt x="79" y="65"/>
                  </a:cubicBezTo>
                  <a:cubicBezTo>
                    <a:pt x="79" y="67"/>
                    <a:pt x="78" y="69"/>
                    <a:pt x="77" y="71"/>
                  </a:cubicBezTo>
                  <a:cubicBezTo>
                    <a:pt x="74" y="76"/>
                    <a:pt x="73" y="76"/>
                    <a:pt x="75" y="72"/>
                  </a:cubicBezTo>
                  <a:cubicBezTo>
                    <a:pt x="59" y="60"/>
                    <a:pt x="54" y="21"/>
                    <a:pt x="55" y="2"/>
                  </a:cubicBezTo>
                  <a:cubicBezTo>
                    <a:pt x="55" y="0"/>
                    <a:pt x="42" y="0"/>
                    <a:pt x="42" y="2"/>
                  </a:cubicBezTo>
                  <a:cubicBezTo>
                    <a:pt x="41" y="21"/>
                    <a:pt x="40" y="39"/>
                    <a:pt x="37" y="56"/>
                  </a:cubicBezTo>
                  <a:cubicBezTo>
                    <a:pt x="35" y="63"/>
                    <a:pt x="33" y="70"/>
                    <a:pt x="30" y="76"/>
                  </a:cubicBezTo>
                  <a:cubicBezTo>
                    <a:pt x="30" y="76"/>
                    <a:pt x="29" y="75"/>
                    <a:pt x="29" y="75"/>
                  </a:cubicBezTo>
                  <a:cubicBezTo>
                    <a:pt x="20" y="60"/>
                    <a:pt x="18" y="41"/>
                    <a:pt x="13" y="24"/>
                  </a:cubicBezTo>
                  <a:cubicBezTo>
                    <a:pt x="12" y="21"/>
                    <a:pt x="0" y="23"/>
                    <a:pt x="0" y="24"/>
                  </a:cubicBezTo>
                  <a:cubicBezTo>
                    <a:pt x="5" y="39"/>
                    <a:pt x="8" y="79"/>
                    <a:pt x="25" y="83"/>
                  </a:cubicBezTo>
                  <a:cubicBezTo>
                    <a:pt x="41" y="87"/>
                    <a:pt x="48" y="74"/>
                    <a:pt x="51" y="57"/>
                  </a:cubicBezTo>
                  <a:cubicBezTo>
                    <a:pt x="56" y="68"/>
                    <a:pt x="64" y="77"/>
                    <a:pt x="75" y="78"/>
                  </a:cubicBezTo>
                  <a:cubicBezTo>
                    <a:pt x="92" y="79"/>
                    <a:pt x="96" y="60"/>
                    <a:pt x="95" y="42"/>
                  </a:cubicBezTo>
                  <a:cubicBezTo>
                    <a:pt x="96" y="42"/>
                    <a:pt x="96" y="42"/>
                    <a:pt x="96" y="42"/>
                  </a:cubicBezTo>
                  <a:cubicBezTo>
                    <a:pt x="105" y="42"/>
                    <a:pt x="110" y="37"/>
                    <a:pt x="114" y="31"/>
                  </a:cubicBezTo>
                  <a:cubicBezTo>
                    <a:pt x="118" y="40"/>
                    <a:pt x="124" y="49"/>
                    <a:pt x="134" y="50"/>
                  </a:cubicBezTo>
                  <a:cubicBezTo>
                    <a:pt x="147" y="51"/>
                    <a:pt x="154" y="44"/>
                    <a:pt x="160" y="35"/>
                  </a:cubicBezTo>
                  <a:cubicBezTo>
                    <a:pt x="165" y="42"/>
                    <a:pt x="170" y="49"/>
                    <a:pt x="180" y="53"/>
                  </a:cubicBezTo>
                  <a:cubicBezTo>
                    <a:pt x="182" y="54"/>
                    <a:pt x="190" y="55"/>
                    <a:pt x="192" y="53"/>
                  </a:cubicBezTo>
                  <a:cubicBezTo>
                    <a:pt x="192" y="52"/>
                    <a:pt x="194" y="50"/>
                    <a:pt x="196" y="48"/>
                  </a:cubicBezTo>
                  <a:cubicBezTo>
                    <a:pt x="198" y="52"/>
                    <a:pt x="198" y="55"/>
                    <a:pt x="197" y="59"/>
                  </a:cubicBezTo>
                  <a:cubicBezTo>
                    <a:pt x="192" y="59"/>
                    <a:pt x="186" y="61"/>
                    <a:pt x="182" y="63"/>
                  </a:cubicBezTo>
                  <a:cubicBezTo>
                    <a:pt x="168" y="70"/>
                    <a:pt x="167" y="89"/>
                    <a:pt x="186" y="86"/>
                  </a:cubicBezTo>
                  <a:cubicBezTo>
                    <a:pt x="194" y="85"/>
                    <a:pt x="205" y="74"/>
                    <a:pt x="209" y="63"/>
                  </a:cubicBezTo>
                  <a:cubicBezTo>
                    <a:pt x="222" y="64"/>
                    <a:pt x="236" y="70"/>
                    <a:pt x="242" y="73"/>
                  </a:cubicBezTo>
                  <a:cubicBezTo>
                    <a:pt x="245" y="74"/>
                    <a:pt x="256" y="73"/>
                    <a:pt x="253" y="72"/>
                  </a:cubicBezTo>
                  <a:close/>
                  <a:moveTo>
                    <a:pt x="185" y="79"/>
                  </a:moveTo>
                  <a:cubicBezTo>
                    <a:pt x="180" y="86"/>
                    <a:pt x="183" y="78"/>
                    <a:pt x="184" y="74"/>
                  </a:cubicBezTo>
                  <a:cubicBezTo>
                    <a:pt x="184" y="67"/>
                    <a:pt x="189" y="64"/>
                    <a:pt x="196" y="63"/>
                  </a:cubicBezTo>
                  <a:cubicBezTo>
                    <a:pt x="193" y="69"/>
                    <a:pt x="189" y="75"/>
                    <a:pt x="185" y="79"/>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7" name="Freeform 26"/>
            <p:cNvSpPr>
              <a:spLocks noChangeArrowheads="1"/>
            </p:cNvSpPr>
            <p:nvPr/>
          </p:nvSpPr>
          <p:spPr bwMode="auto">
            <a:xfrm>
              <a:off x="68" y="300"/>
              <a:ext cx="145" cy="59"/>
            </a:xfrm>
            <a:custGeom>
              <a:avLst/>
              <a:gdLst>
                <a:gd name="T0" fmla="*/ 121 w 134"/>
                <a:gd name="T1" fmla="*/ 11 h 54"/>
                <a:gd name="T2" fmla="*/ 118 w 134"/>
                <a:gd name="T3" fmla="*/ 24 h 54"/>
                <a:gd name="T4" fmla="*/ 118 w 134"/>
                <a:gd name="T5" fmla="*/ 29 h 54"/>
                <a:gd name="T6" fmla="*/ 118 w 134"/>
                <a:gd name="T7" fmla="*/ 29 h 54"/>
                <a:gd name="T8" fmla="*/ 105 w 134"/>
                <a:gd name="T9" fmla="*/ 8 h 54"/>
                <a:gd name="T10" fmla="*/ 92 w 134"/>
                <a:gd name="T11" fmla="*/ 8 h 54"/>
                <a:gd name="T12" fmla="*/ 89 w 134"/>
                <a:gd name="T13" fmla="*/ 21 h 54"/>
                <a:gd name="T14" fmla="*/ 87 w 134"/>
                <a:gd name="T15" fmla="*/ 26 h 54"/>
                <a:gd name="T16" fmla="*/ 85 w 134"/>
                <a:gd name="T17" fmla="*/ 28 h 54"/>
                <a:gd name="T18" fmla="*/ 75 w 134"/>
                <a:gd name="T19" fmla="*/ 3 h 54"/>
                <a:gd name="T20" fmla="*/ 62 w 134"/>
                <a:gd name="T21" fmla="*/ 3 h 54"/>
                <a:gd name="T22" fmla="*/ 38 w 134"/>
                <a:gd name="T23" fmla="*/ 41 h 54"/>
                <a:gd name="T24" fmla="*/ 14 w 134"/>
                <a:gd name="T25" fmla="*/ 2 h 54"/>
                <a:gd name="T26" fmla="*/ 3 w 134"/>
                <a:gd name="T27" fmla="*/ 3 h 54"/>
                <a:gd name="T28" fmla="*/ 21 w 134"/>
                <a:gd name="T29" fmla="*/ 35 h 54"/>
                <a:gd name="T30" fmla="*/ 43 w 134"/>
                <a:gd name="T31" fmla="*/ 48 h 54"/>
                <a:gd name="T32" fmla="*/ 70 w 134"/>
                <a:gd name="T33" fmla="*/ 24 h 54"/>
                <a:gd name="T34" fmla="*/ 84 w 134"/>
                <a:gd name="T35" fmla="*/ 35 h 54"/>
                <a:gd name="T36" fmla="*/ 101 w 134"/>
                <a:gd name="T37" fmla="*/ 24 h 54"/>
                <a:gd name="T38" fmla="*/ 114 w 134"/>
                <a:gd name="T39" fmla="*/ 34 h 54"/>
                <a:gd name="T40" fmla="*/ 134 w 134"/>
                <a:gd name="T41" fmla="*/ 11 h 54"/>
                <a:gd name="T42" fmla="*/ 121 w 134"/>
                <a:gd name="T43" fmla="*/ 11 h 5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34"/>
                <a:gd name="T67" fmla="*/ 0 h 54"/>
                <a:gd name="T68" fmla="*/ 134 w 134"/>
                <a:gd name="T69" fmla="*/ 54 h 5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34" h="54">
                  <a:moveTo>
                    <a:pt x="121" y="11"/>
                  </a:moveTo>
                  <a:cubicBezTo>
                    <a:pt x="120" y="16"/>
                    <a:pt x="119" y="20"/>
                    <a:pt x="118" y="24"/>
                  </a:cubicBezTo>
                  <a:cubicBezTo>
                    <a:pt x="117" y="26"/>
                    <a:pt x="118" y="28"/>
                    <a:pt x="118" y="29"/>
                  </a:cubicBezTo>
                  <a:cubicBezTo>
                    <a:pt x="118" y="29"/>
                    <a:pt x="118" y="29"/>
                    <a:pt x="118" y="29"/>
                  </a:cubicBezTo>
                  <a:cubicBezTo>
                    <a:pt x="113" y="23"/>
                    <a:pt x="109" y="15"/>
                    <a:pt x="105" y="8"/>
                  </a:cubicBezTo>
                  <a:cubicBezTo>
                    <a:pt x="104" y="6"/>
                    <a:pt x="93" y="5"/>
                    <a:pt x="92" y="8"/>
                  </a:cubicBezTo>
                  <a:cubicBezTo>
                    <a:pt x="91" y="12"/>
                    <a:pt x="90" y="17"/>
                    <a:pt x="89" y="21"/>
                  </a:cubicBezTo>
                  <a:cubicBezTo>
                    <a:pt x="87" y="26"/>
                    <a:pt x="87" y="26"/>
                    <a:pt x="87" y="26"/>
                  </a:cubicBezTo>
                  <a:cubicBezTo>
                    <a:pt x="86" y="27"/>
                    <a:pt x="86" y="27"/>
                    <a:pt x="85" y="28"/>
                  </a:cubicBezTo>
                  <a:cubicBezTo>
                    <a:pt x="80" y="21"/>
                    <a:pt x="77" y="10"/>
                    <a:pt x="75" y="3"/>
                  </a:cubicBezTo>
                  <a:cubicBezTo>
                    <a:pt x="74" y="0"/>
                    <a:pt x="62" y="0"/>
                    <a:pt x="62" y="3"/>
                  </a:cubicBezTo>
                  <a:cubicBezTo>
                    <a:pt x="60" y="11"/>
                    <a:pt x="52" y="54"/>
                    <a:pt x="38" y="41"/>
                  </a:cubicBezTo>
                  <a:cubicBezTo>
                    <a:pt x="28" y="31"/>
                    <a:pt x="26" y="8"/>
                    <a:pt x="14" y="2"/>
                  </a:cubicBezTo>
                  <a:cubicBezTo>
                    <a:pt x="11" y="1"/>
                    <a:pt x="0" y="2"/>
                    <a:pt x="3" y="3"/>
                  </a:cubicBezTo>
                  <a:cubicBezTo>
                    <a:pt x="11" y="7"/>
                    <a:pt x="16" y="28"/>
                    <a:pt x="21" y="35"/>
                  </a:cubicBezTo>
                  <a:cubicBezTo>
                    <a:pt x="26" y="44"/>
                    <a:pt x="33" y="48"/>
                    <a:pt x="43" y="48"/>
                  </a:cubicBezTo>
                  <a:cubicBezTo>
                    <a:pt x="59" y="49"/>
                    <a:pt x="65" y="37"/>
                    <a:pt x="70" y="24"/>
                  </a:cubicBezTo>
                  <a:cubicBezTo>
                    <a:pt x="73" y="30"/>
                    <a:pt x="77" y="35"/>
                    <a:pt x="84" y="35"/>
                  </a:cubicBezTo>
                  <a:cubicBezTo>
                    <a:pt x="94" y="36"/>
                    <a:pt x="98" y="31"/>
                    <a:pt x="101" y="24"/>
                  </a:cubicBezTo>
                  <a:cubicBezTo>
                    <a:pt x="104" y="29"/>
                    <a:pt x="109" y="34"/>
                    <a:pt x="114" y="34"/>
                  </a:cubicBezTo>
                  <a:cubicBezTo>
                    <a:pt x="130" y="36"/>
                    <a:pt x="131" y="24"/>
                    <a:pt x="134" y="11"/>
                  </a:cubicBezTo>
                  <a:cubicBezTo>
                    <a:pt x="134" y="10"/>
                    <a:pt x="121" y="9"/>
                    <a:pt x="121" y="11"/>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8" name="Freeform 27"/>
            <p:cNvSpPr>
              <a:spLocks noChangeArrowheads="1"/>
            </p:cNvSpPr>
            <p:nvPr/>
          </p:nvSpPr>
          <p:spPr bwMode="auto">
            <a:xfrm>
              <a:off x="222" y="285"/>
              <a:ext cx="107" cy="77"/>
            </a:xfrm>
            <a:custGeom>
              <a:avLst/>
              <a:gdLst>
                <a:gd name="T0" fmla="*/ 82 w 98"/>
                <a:gd name="T1" fmla="*/ 12 h 71"/>
                <a:gd name="T2" fmla="*/ 69 w 98"/>
                <a:gd name="T3" fmla="*/ 12 h 71"/>
                <a:gd name="T4" fmla="*/ 67 w 98"/>
                <a:gd name="T5" fmla="*/ 22 h 71"/>
                <a:gd name="T6" fmla="*/ 65 w 98"/>
                <a:gd name="T7" fmla="*/ 25 h 71"/>
                <a:gd name="T8" fmla="*/ 65 w 98"/>
                <a:gd name="T9" fmla="*/ 25 h 71"/>
                <a:gd name="T10" fmla="*/ 59 w 98"/>
                <a:gd name="T11" fmla="*/ 19 h 71"/>
                <a:gd name="T12" fmla="*/ 35 w 98"/>
                <a:gd name="T13" fmla="*/ 15 h 71"/>
                <a:gd name="T14" fmla="*/ 17 w 98"/>
                <a:gd name="T15" fmla="*/ 30 h 71"/>
                <a:gd name="T16" fmla="*/ 14 w 98"/>
                <a:gd name="T17" fmla="*/ 2 h 71"/>
                <a:gd name="T18" fmla="*/ 0 w 98"/>
                <a:gd name="T19" fmla="*/ 2 h 71"/>
                <a:gd name="T20" fmla="*/ 9 w 98"/>
                <a:gd name="T21" fmla="*/ 69 h 71"/>
                <a:gd name="T22" fmla="*/ 22 w 98"/>
                <a:gd name="T23" fmla="*/ 69 h 71"/>
                <a:gd name="T24" fmla="*/ 29 w 98"/>
                <a:gd name="T25" fmla="*/ 35 h 71"/>
                <a:gd name="T26" fmla="*/ 37 w 98"/>
                <a:gd name="T27" fmla="*/ 20 h 71"/>
                <a:gd name="T28" fmla="*/ 55 w 98"/>
                <a:gd name="T29" fmla="*/ 28 h 71"/>
                <a:gd name="T30" fmla="*/ 70 w 98"/>
                <a:gd name="T31" fmla="*/ 32 h 71"/>
                <a:gd name="T32" fmla="*/ 75 w 98"/>
                <a:gd name="T33" fmla="*/ 29 h 71"/>
                <a:gd name="T34" fmla="*/ 85 w 98"/>
                <a:gd name="T35" fmla="*/ 42 h 71"/>
                <a:gd name="T36" fmla="*/ 97 w 98"/>
                <a:gd name="T37" fmla="*/ 41 h 71"/>
                <a:gd name="T38" fmla="*/ 82 w 98"/>
                <a:gd name="T39" fmla="*/ 12 h 7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98"/>
                <a:gd name="T61" fmla="*/ 0 h 71"/>
                <a:gd name="T62" fmla="*/ 98 w 98"/>
                <a:gd name="T63" fmla="*/ 71 h 7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98" h="71">
                  <a:moveTo>
                    <a:pt x="82" y="12"/>
                  </a:moveTo>
                  <a:cubicBezTo>
                    <a:pt x="81" y="10"/>
                    <a:pt x="70" y="10"/>
                    <a:pt x="69" y="12"/>
                  </a:cubicBezTo>
                  <a:cubicBezTo>
                    <a:pt x="68" y="15"/>
                    <a:pt x="68" y="18"/>
                    <a:pt x="67" y="22"/>
                  </a:cubicBezTo>
                  <a:cubicBezTo>
                    <a:pt x="65" y="25"/>
                    <a:pt x="65" y="25"/>
                    <a:pt x="65" y="25"/>
                  </a:cubicBezTo>
                  <a:cubicBezTo>
                    <a:pt x="65" y="25"/>
                    <a:pt x="65" y="25"/>
                    <a:pt x="65" y="25"/>
                  </a:cubicBezTo>
                  <a:cubicBezTo>
                    <a:pt x="63" y="23"/>
                    <a:pt x="61" y="21"/>
                    <a:pt x="59" y="19"/>
                  </a:cubicBezTo>
                  <a:cubicBezTo>
                    <a:pt x="52" y="15"/>
                    <a:pt x="43" y="14"/>
                    <a:pt x="35" y="15"/>
                  </a:cubicBezTo>
                  <a:cubicBezTo>
                    <a:pt x="26" y="16"/>
                    <a:pt x="21" y="23"/>
                    <a:pt x="17" y="30"/>
                  </a:cubicBezTo>
                  <a:cubicBezTo>
                    <a:pt x="16" y="21"/>
                    <a:pt x="15" y="12"/>
                    <a:pt x="14" y="2"/>
                  </a:cubicBezTo>
                  <a:cubicBezTo>
                    <a:pt x="13" y="0"/>
                    <a:pt x="0" y="1"/>
                    <a:pt x="0" y="2"/>
                  </a:cubicBezTo>
                  <a:cubicBezTo>
                    <a:pt x="4" y="25"/>
                    <a:pt x="6" y="47"/>
                    <a:pt x="9" y="69"/>
                  </a:cubicBezTo>
                  <a:cubicBezTo>
                    <a:pt x="9" y="71"/>
                    <a:pt x="22" y="71"/>
                    <a:pt x="22" y="69"/>
                  </a:cubicBezTo>
                  <a:cubicBezTo>
                    <a:pt x="25" y="58"/>
                    <a:pt x="26" y="46"/>
                    <a:pt x="29" y="35"/>
                  </a:cubicBezTo>
                  <a:cubicBezTo>
                    <a:pt x="31" y="30"/>
                    <a:pt x="33" y="24"/>
                    <a:pt x="37" y="20"/>
                  </a:cubicBezTo>
                  <a:cubicBezTo>
                    <a:pt x="43" y="14"/>
                    <a:pt x="52" y="24"/>
                    <a:pt x="55" y="28"/>
                  </a:cubicBezTo>
                  <a:cubicBezTo>
                    <a:pt x="60" y="32"/>
                    <a:pt x="65" y="32"/>
                    <a:pt x="70" y="32"/>
                  </a:cubicBezTo>
                  <a:cubicBezTo>
                    <a:pt x="73" y="31"/>
                    <a:pt x="74" y="30"/>
                    <a:pt x="75" y="29"/>
                  </a:cubicBezTo>
                  <a:cubicBezTo>
                    <a:pt x="78" y="34"/>
                    <a:pt x="80" y="38"/>
                    <a:pt x="85" y="42"/>
                  </a:cubicBezTo>
                  <a:cubicBezTo>
                    <a:pt x="87" y="44"/>
                    <a:pt x="98" y="42"/>
                    <a:pt x="97" y="41"/>
                  </a:cubicBezTo>
                  <a:cubicBezTo>
                    <a:pt x="88" y="34"/>
                    <a:pt x="86" y="23"/>
                    <a:pt x="82" y="1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49" name="Oval 28"/>
            <p:cNvSpPr>
              <a:spLocks noChangeArrowheads="1"/>
            </p:cNvSpPr>
            <p:nvPr/>
          </p:nvSpPr>
          <p:spPr bwMode="auto">
            <a:xfrm>
              <a:off x="164" y="0"/>
              <a:ext cx="88" cy="88"/>
            </a:xfrm>
            <a:prstGeom prst="ellipse">
              <a:avLst/>
            </a:prstGeom>
            <a:solidFill>
              <a:srgbClr val="333333"/>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grpSp>
      <p:sp>
        <p:nvSpPr>
          <p:cNvPr id="50" name="矩形 56"/>
          <p:cNvSpPr>
            <a:spLocks noChangeArrowheads="1"/>
          </p:cNvSpPr>
          <p:nvPr/>
        </p:nvSpPr>
        <p:spPr bwMode="auto">
          <a:xfrm>
            <a:off x="9730152" y="1305597"/>
            <a:ext cx="157003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Freeform 32"/>
          <p:cNvSpPr>
            <a:spLocks noChangeArrowheads="1"/>
          </p:cNvSpPr>
          <p:nvPr/>
        </p:nvSpPr>
        <p:spPr bwMode="auto">
          <a:xfrm>
            <a:off x="2784475" y="5543551"/>
            <a:ext cx="344991" cy="4064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3" name="Freeform 33"/>
          <p:cNvSpPr>
            <a:spLocks noChangeArrowheads="1"/>
          </p:cNvSpPr>
          <p:nvPr/>
        </p:nvSpPr>
        <p:spPr bwMode="auto">
          <a:xfrm>
            <a:off x="2923356" y="5827348"/>
            <a:ext cx="41061" cy="4100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4" name="Freeform 34"/>
          <p:cNvSpPr>
            <a:spLocks noChangeArrowheads="1"/>
          </p:cNvSpPr>
          <p:nvPr/>
        </p:nvSpPr>
        <p:spPr bwMode="auto">
          <a:xfrm>
            <a:off x="2955159" y="5613094"/>
            <a:ext cx="223016" cy="224705"/>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5" name="Freeform 35"/>
          <p:cNvSpPr>
            <a:spLocks noChangeArrowheads="1"/>
          </p:cNvSpPr>
          <p:nvPr/>
        </p:nvSpPr>
        <p:spPr bwMode="auto">
          <a:xfrm>
            <a:off x="2858144" y="5658115"/>
            <a:ext cx="200473" cy="33767"/>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6" name="Freeform 36"/>
          <p:cNvSpPr>
            <a:spLocks noChangeArrowheads="1"/>
          </p:cNvSpPr>
          <p:nvPr/>
        </p:nvSpPr>
        <p:spPr bwMode="auto">
          <a:xfrm>
            <a:off x="2858143" y="5730069"/>
            <a:ext cx="136869" cy="33364"/>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7" name="Freeform 37"/>
          <p:cNvSpPr>
            <a:spLocks noChangeArrowheads="1"/>
          </p:cNvSpPr>
          <p:nvPr/>
        </p:nvSpPr>
        <p:spPr bwMode="auto">
          <a:xfrm>
            <a:off x="2858143" y="5801622"/>
            <a:ext cx="72863" cy="33364"/>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8" name="Freeform 38"/>
          <p:cNvSpPr>
            <a:spLocks noChangeArrowheads="1"/>
          </p:cNvSpPr>
          <p:nvPr/>
        </p:nvSpPr>
        <p:spPr bwMode="auto">
          <a:xfrm>
            <a:off x="2784475" y="5543551"/>
            <a:ext cx="344991" cy="406400"/>
          </a:xfrm>
          <a:custGeom>
            <a:avLst/>
            <a:gdLst>
              <a:gd name="T0" fmla="*/ 333 w 360"/>
              <a:gd name="T1" fmla="*/ 360 h 425"/>
              <a:gd name="T2" fmla="*/ 294 w 360"/>
              <a:gd name="T3" fmla="*/ 398 h 425"/>
              <a:gd name="T4" fmla="*/ 66 w 360"/>
              <a:gd name="T5" fmla="*/ 398 h 425"/>
              <a:gd name="T6" fmla="*/ 28 w 360"/>
              <a:gd name="T7" fmla="*/ 360 h 425"/>
              <a:gd name="T8" fmla="*/ 28 w 360"/>
              <a:gd name="T9" fmla="*/ 65 h 425"/>
              <a:gd name="T10" fmla="*/ 66 w 360"/>
              <a:gd name="T11" fmla="*/ 27 h 425"/>
              <a:gd name="T12" fmla="*/ 294 w 360"/>
              <a:gd name="T13" fmla="*/ 27 h 425"/>
              <a:gd name="T14" fmla="*/ 333 w 360"/>
              <a:gd name="T15" fmla="*/ 65 h 425"/>
              <a:gd name="T16" fmla="*/ 333 w 360"/>
              <a:gd name="T17" fmla="*/ 82 h 425"/>
              <a:gd name="T18" fmla="*/ 359 w 360"/>
              <a:gd name="T19" fmla="*/ 55 h 425"/>
              <a:gd name="T20" fmla="*/ 294 w 360"/>
              <a:gd name="T21" fmla="*/ 0 h 425"/>
              <a:gd name="T22" fmla="*/ 66 w 360"/>
              <a:gd name="T23" fmla="*/ 0 h 425"/>
              <a:gd name="T24" fmla="*/ 0 w 360"/>
              <a:gd name="T25" fmla="*/ 65 h 425"/>
              <a:gd name="T26" fmla="*/ 0 w 360"/>
              <a:gd name="T27" fmla="*/ 360 h 425"/>
              <a:gd name="T28" fmla="*/ 66 w 360"/>
              <a:gd name="T29" fmla="*/ 425 h 425"/>
              <a:gd name="T30" fmla="*/ 294 w 360"/>
              <a:gd name="T31" fmla="*/ 425 h 425"/>
              <a:gd name="T32" fmla="*/ 360 w 360"/>
              <a:gd name="T33" fmla="*/ 360 h 425"/>
              <a:gd name="T34" fmla="*/ 360 w 360"/>
              <a:gd name="T35" fmla="*/ 196 h 425"/>
              <a:gd name="T36" fmla="*/ 333 w 360"/>
              <a:gd name="T37" fmla="*/ 223 h 425"/>
              <a:gd name="T38" fmla="*/ 333 w 360"/>
              <a:gd name="T39" fmla="*/ 360 h 4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0"/>
              <a:gd name="T61" fmla="*/ 0 h 425"/>
              <a:gd name="T62" fmla="*/ 360 w 360"/>
              <a:gd name="T63" fmla="*/ 425 h 4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0" h="425">
                <a:moveTo>
                  <a:pt x="333" y="360"/>
                </a:moveTo>
                <a:cubicBezTo>
                  <a:pt x="333" y="381"/>
                  <a:pt x="315" y="398"/>
                  <a:pt x="294" y="398"/>
                </a:cubicBezTo>
                <a:cubicBezTo>
                  <a:pt x="66" y="398"/>
                  <a:pt x="66" y="398"/>
                  <a:pt x="66" y="398"/>
                </a:cubicBezTo>
                <a:cubicBezTo>
                  <a:pt x="45" y="398"/>
                  <a:pt x="28" y="381"/>
                  <a:pt x="28" y="360"/>
                </a:cubicBezTo>
                <a:cubicBezTo>
                  <a:pt x="28" y="65"/>
                  <a:pt x="28" y="65"/>
                  <a:pt x="28" y="65"/>
                </a:cubicBezTo>
                <a:cubicBezTo>
                  <a:pt x="28" y="44"/>
                  <a:pt x="45" y="27"/>
                  <a:pt x="66" y="27"/>
                </a:cubicBezTo>
                <a:cubicBezTo>
                  <a:pt x="294" y="27"/>
                  <a:pt x="294" y="27"/>
                  <a:pt x="294" y="27"/>
                </a:cubicBezTo>
                <a:cubicBezTo>
                  <a:pt x="315" y="27"/>
                  <a:pt x="333" y="44"/>
                  <a:pt x="333" y="65"/>
                </a:cubicBezTo>
                <a:cubicBezTo>
                  <a:pt x="333" y="82"/>
                  <a:pt x="333" y="82"/>
                  <a:pt x="333" y="82"/>
                </a:cubicBezTo>
                <a:cubicBezTo>
                  <a:pt x="359" y="55"/>
                  <a:pt x="359" y="55"/>
                  <a:pt x="359" y="55"/>
                </a:cubicBezTo>
                <a:cubicBezTo>
                  <a:pt x="354" y="24"/>
                  <a:pt x="327" y="0"/>
                  <a:pt x="294" y="0"/>
                </a:cubicBezTo>
                <a:cubicBezTo>
                  <a:pt x="66" y="0"/>
                  <a:pt x="66" y="0"/>
                  <a:pt x="66" y="0"/>
                </a:cubicBezTo>
                <a:cubicBezTo>
                  <a:pt x="30" y="0"/>
                  <a:pt x="0" y="29"/>
                  <a:pt x="0" y="65"/>
                </a:cubicBezTo>
                <a:cubicBezTo>
                  <a:pt x="0" y="360"/>
                  <a:pt x="0" y="360"/>
                  <a:pt x="0" y="360"/>
                </a:cubicBezTo>
                <a:cubicBezTo>
                  <a:pt x="0" y="396"/>
                  <a:pt x="30" y="425"/>
                  <a:pt x="66" y="425"/>
                </a:cubicBezTo>
                <a:cubicBezTo>
                  <a:pt x="294" y="425"/>
                  <a:pt x="294" y="425"/>
                  <a:pt x="294" y="425"/>
                </a:cubicBezTo>
                <a:cubicBezTo>
                  <a:pt x="331" y="425"/>
                  <a:pt x="360" y="396"/>
                  <a:pt x="360" y="360"/>
                </a:cubicBezTo>
                <a:cubicBezTo>
                  <a:pt x="360" y="196"/>
                  <a:pt x="360" y="196"/>
                  <a:pt x="360" y="196"/>
                </a:cubicBezTo>
                <a:cubicBezTo>
                  <a:pt x="333" y="223"/>
                  <a:pt x="333" y="223"/>
                  <a:pt x="333" y="223"/>
                </a:cubicBezTo>
                <a:lnTo>
                  <a:pt x="333" y="360"/>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59" name="Freeform 39"/>
          <p:cNvSpPr>
            <a:spLocks noChangeArrowheads="1"/>
          </p:cNvSpPr>
          <p:nvPr/>
        </p:nvSpPr>
        <p:spPr bwMode="auto">
          <a:xfrm>
            <a:off x="2923356" y="5827348"/>
            <a:ext cx="41061" cy="41001"/>
          </a:xfrm>
          <a:custGeom>
            <a:avLst/>
            <a:gdLst>
              <a:gd name="T0" fmla="*/ 13 w 43"/>
              <a:gd name="T1" fmla="*/ 0 h 43"/>
              <a:gd name="T2" fmla="*/ 1 w 43"/>
              <a:gd name="T3" fmla="*/ 33 h 43"/>
              <a:gd name="T4" fmla="*/ 3 w 43"/>
              <a:gd name="T5" fmla="*/ 41 h 43"/>
              <a:gd name="T6" fmla="*/ 11 w 43"/>
              <a:gd name="T7" fmla="*/ 42 h 43"/>
              <a:gd name="T8" fmla="*/ 43 w 43"/>
              <a:gd name="T9" fmla="*/ 31 h 43"/>
              <a:gd name="T10" fmla="*/ 13 w 43"/>
              <a:gd name="T11" fmla="*/ 0 h 43"/>
              <a:gd name="T12" fmla="*/ 0 60000 65536"/>
              <a:gd name="T13" fmla="*/ 0 60000 65536"/>
              <a:gd name="T14" fmla="*/ 0 60000 65536"/>
              <a:gd name="T15" fmla="*/ 0 60000 65536"/>
              <a:gd name="T16" fmla="*/ 0 60000 65536"/>
              <a:gd name="T17" fmla="*/ 0 60000 65536"/>
              <a:gd name="T18" fmla="*/ 0 w 43"/>
              <a:gd name="T19" fmla="*/ 0 h 43"/>
              <a:gd name="T20" fmla="*/ 43 w 43"/>
              <a:gd name="T21" fmla="*/ 43 h 43"/>
            </a:gdLst>
            <a:ahLst/>
            <a:cxnLst>
              <a:cxn ang="T12">
                <a:pos x="T0" y="T1"/>
              </a:cxn>
              <a:cxn ang="T13">
                <a:pos x="T2" y="T3"/>
              </a:cxn>
              <a:cxn ang="T14">
                <a:pos x="T4" y="T5"/>
              </a:cxn>
              <a:cxn ang="T15">
                <a:pos x="T6" y="T7"/>
              </a:cxn>
              <a:cxn ang="T16">
                <a:pos x="T8" y="T9"/>
              </a:cxn>
              <a:cxn ang="T17">
                <a:pos x="T10" y="T11"/>
              </a:cxn>
            </a:cxnLst>
            <a:rect l="T18" t="T19" r="T20" b="T21"/>
            <a:pathLst>
              <a:path w="43" h="43">
                <a:moveTo>
                  <a:pt x="13" y="0"/>
                </a:moveTo>
                <a:cubicBezTo>
                  <a:pt x="1" y="33"/>
                  <a:pt x="1" y="33"/>
                  <a:pt x="1" y="33"/>
                </a:cubicBezTo>
                <a:cubicBezTo>
                  <a:pt x="0" y="35"/>
                  <a:pt x="0" y="39"/>
                  <a:pt x="3" y="41"/>
                </a:cubicBezTo>
                <a:cubicBezTo>
                  <a:pt x="5" y="43"/>
                  <a:pt x="8" y="43"/>
                  <a:pt x="11" y="42"/>
                </a:cubicBezTo>
                <a:cubicBezTo>
                  <a:pt x="43" y="31"/>
                  <a:pt x="43" y="31"/>
                  <a:pt x="43" y="31"/>
                </a:cubicBezTo>
                <a:lnTo>
                  <a:pt x="13" y="0"/>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60" name="Freeform 40"/>
          <p:cNvSpPr>
            <a:spLocks noChangeArrowheads="1"/>
          </p:cNvSpPr>
          <p:nvPr/>
        </p:nvSpPr>
        <p:spPr bwMode="auto">
          <a:xfrm>
            <a:off x="2955159" y="5613094"/>
            <a:ext cx="223016" cy="224705"/>
          </a:xfrm>
          <a:custGeom>
            <a:avLst/>
            <a:gdLst>
              <a:gd name="T0" fmla="*/ 51 w 233"/>
              <a:gd name="T1" fmla="*/ 235 h 235"/>
              <a:gd name="T2" fmla="*/ 231 w 233"/>
              <a:gd name="T3" fmla="*/ 54 h 235"/>
              <a:gd name="T4" fmla="*/ 233 w 233"/>
              <a:gd name="T5" fmla="*/ 49 h 235"/>
              <a:gd name="T6" fmla="*/ 231 w 233"/>
              <a:gd name="T7" fmla="*/ 44 h 235"/>
              <a:gd name="T8" fmla="*/ 191 w 233"/>
              <a:gd name="T9" fmla="*/ 3 h 235"/>
              <a:gd name="T10" fmla="*/ 180 w 233"/>
              <a:gd name="T11" fmla="*/ 3 h 235"/>
              <a:gd name="T12" fmla="*/ 0 w 233"/>
              <a:gd name="T13" fmla="*/ 184 h 235"/>
              <a:gd name="T14" fmla="*/ 51 w 233"/>
              <a:gd name="T15" fmla="*/ 235 h 235"/>
              <a:gd name="T16" fmla="*/ 0 60000 65536"/>
              <a:gd name="T17" fmla="*/ 0 60000 65536"/>
              <a:gd name="T18" fmla="*/ 0 60000 65536"/>
              <a:gd name="T19" fmla="*/ 0 60000 65536"/>
              <a:gd name="T20" fmla="*/ 0 60000 65536"/>
              <a:gd name="T21" fmla="*/ 0 60000 65536"/>
              <a:gd name="T22" fmla="*/ 0 60000 65536"/>
              <a:gd name="T23" fmla="*/ 0 60000 65536"/>
              <a:gd name="T24" fmla="*/ 0 w 233"/>
              <a:gd name="T25" fmla="*/ 0 h 235"/>
              <a:gd name="T26" fmla="*/ 233 w 233"/>
              <a:gd name="T27" fmla="*/ 235 h 2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3" h="235">
                <a:moveTo>
                  <a:pt x="51" y="235"/>
                </a:moveTo>
                <a:cubicBezTo>
                  <a:pt x="231" y="54"/>
                  <a:pt x="231" y="54"/>
                  <a:pt x="231" y="54"/>
                </a:cubicBezTo>
                <a:cubicBezTo>
                  <a:pt x="233" y="53"/>
                  <a:pt x="233" y="51"/>
                  <a:pt x="233" y="49"/>
                </a:cubicBezTo>
                <a:cubicBezTo>
                  <a:pt x="233" y="47"/>
                  <a:pt x="233" y="45"/>
                  <a:pt x="231" y="44"/>
                </a:cubicBezTo>
                <a:cubicBezTo>
                  <a:pt x="191" y="3"/>
                  <a:pt x="191" y="3"/>
                  <a:pt x="191" y="3"/>
                </a:cubicBezTo>
                <a:cubicBezTo>
                  <a:pt x="188" y="0"/>
                  <a:pt x="183" y="0"/>
                  <a:pt x="180" y="3"/>
                </a:cubicBezTo>
                <a:cubicBezTo>
                  <a:pt x="0" y="184"/>
                  <a:pt x="0" y="184"/>
                  <a:pt x="0" y="184"/>
                </a:cubicBezTo>
                <a:lnTo>
                  <a:pt x="51" y="235"/>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61" name="Freeform 41"/>
          <p:cNvSpPr>
            <a:spLocks noChangeArrowheads="1"/>
          </p:cNvSpPr>
          <p:nvPr/>
        </p:nvSpPr>
        <p:spPr bwMode="auto">
          <a:xfrm>
            <a:off x="2858144" y="5658115"/>
            <a:ext cx="200473" cy="33767"/>
          </a:xfrm>
          <a:custGeom>
            <a:avLst/>
            <a:gdLst>
              <a:gd name="T0" fmla="*/ 209 w 209"/>
              <a:gd name="T1" fmla="*/ 8 h 35"/>
              <a:gd name="T2" fmla="*/ 209 w 209"/>
              <a:gd name="T3" fmla="*/ 0 h 35"/>
              <a:gd name="T4" fmla="*/ 12 w 209"/>
              <a:gd name="T5" fmla="*/ 0 h 35"/>
              <a:gd name="T6" fmla="*/ 0 w 209"/>
              <a:gd name="T7" fmla="*/ 11 h 35"/>
              <a:gd name="T8" fmla="*/ 0 w 209"/>
              <a:gd name="T9" fmla="*/ 23 h 35"/>
              <a:gd name="T10" fmla="*/ 12 w 209"/>
              <a:gd name="T11" fmla="*/ 35 h 35"/>
              <a:gd name="T12" fmla="*/ 183 w 209"/>
              <a:gd name="T13" fmla="*/ 35 h 35"/>
              <a:gd name="T14" fmla="*/ 209 w 209"/>
              <a:gd name="T15" fmla="*/ 8 h 35"/>
              <a:gd name="T16" fmla="*/ 0 60000 65536"/>
              <a:gd name="T17" fmla="*/ 0 60000 65536"/>
              <a:gd name="T18" fmla="*/ 0 60000 65536"/>
              <a:gd name="T19" fmla="*/ 0 60000 65536"/>
              <a:gd name="T20" fmla="*/ 0 60000 65536"/>
              <a:gd name="T21" fmla="*/ 0 60000 65536"/>
              <a:gd name="T22" fmla="*/ 0 60000 65536"/>
              <a:gd name="T23" fmla="*/ 0 60000 65536"/>
              <a:gd name="T24" fmla="*/ 0 w 209"/>
              <a:gd name="T25" fmla="*/ 0 h 35"/>
              <a:gd name="T26" fmla="*/ 209 w 209"/>
              <a:gd name="T27" fmla="*/ 35 h 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09" h="35">
                <a:moveTo>
                  <a:pt x="209" y="8"/>
                </a:moveTo>
                <a:cubicBezTo>
                  <a:pt x="209" y="0"/>
                  <a:pt x="209" y="0"/>
                  <a:pt x="209" y="0"/>
                </a:cubicBezTo>
                <a:cubicBezTo>
                  <a:pt x="12" y="0"/>
                  <a:pt x="12" y="0"/>
                  <a:pt x="12" y="0"/>
                </a:cubicBezTo>
                <a:cubicBezTo>
                  <a:pt x="6" y="0"/>
                  <a:pt x="0" y="5"/>
                  <a:pt x="0" y="11"/>
                </a:cubicBezTo>
                <a:cubicBezTo>
                  <a:pt x="0" y="23"/>
                  <a:pt x="0" y="23"/>
                  <a:pt x="0" y="23"/>
                </a:cubicBezTo>
                <a:cubicBezTo>
                  <a:pt x="0" y="29"/>
                  <a:pt x="6" y="35"/>
                  <a:pt x="12" y="35"/>
                </a:cubicBezTo>
                <a:cubicBezTo>
                  <a:pt x="183" y="35"/>
                  <a:pt x="183" y="35"/>
                  <a:pt x="183" y="35"/>
                </a:cubicBezTo>
                <a:lnTo>
                  <a:pt x="209" y="8"/>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62" name="Freeform 42"/>
          <p:cNvSpPr>
            <a:spLocks noChangeArrowheads="1"/>
          </p:cNvSpPr>
          <p:nvPr/>
        </p:nvSpPr>
        <p:spPr bwMode="auto">
          <a:xfrm>
            <a:off x="2858143" y="5730069"/>
            <a:ext cx="136869" cy="33364"/>
          </a:xfrm>
          <a:custGeom>
            <a:avLst/>
            <a:gdLst>
              <a:gd name="T0" fmla="*/ 0 w 143"/>
              <a:gd name="T1" fmla="*/ 23 h 35"/>
              <a:gd name="T2" fmla="*/ 12 w 143"/>
              <a:gd name="T3" fmla="*/ 35 h 35"/>
              <a:gd name="T4" fmla="*/ 108 w 143"/>
              <a:gd name="T5" fmla="*/ 35 h 35"/>
              <a:gd name="T6" fmla="*/ 143 w 143"/>
              <a:gd name="T7" fmla="*/ 0 h 35"/>
              <a:gd name="T8" fmla="*/ 12 w 143"/>
              <a:gd name="T9" fmla="*/ 0 h 35"/>
              <a:gd name="T10" fmla="*/ 0 w 143"/>
              <a:gd name="T11" fmla="*/ 12 h 35"/>
              <a:gd name="T12" fmla="*/ 0 w 143"/>
              <a:gd name="T13" fmla="*/ 23 h 35"/>
              <a:gd name="T14" fmla="*/ 0 60000 65536"/>
              <a:gd name="T15" fmla="*/ 0 60000 65536"/>
              <a:gd name="T16" fmla="*/ 0 60000 65536"/>
              <a:gd name="T17" fmla="*/ 0 60000 65536"/>
              <a:gd name="T18" fmla="*/ 0 60000 65536"/>
              <a:gd name="T19" fmla="*/ 0 60000 65536"/>
              <a:gd name="T20" fmla="*/ 0 60000 65536"/>
              <a:gd name="T21" fmla="*/ 0 w 143"/>
              <a:gd name="T22" fmla="*/ 0 h 35"/>
              <a:gd name="T23" fmla="*/ 143 w 143"/>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3" h="35">
                <a:moveTo>
                  <a:pt x="0" y="23"/>
                </a:moveTo>
                <a:cubicBezTo>
                  <a:pt x="0" y="30"/>
                  <a:pt x="6" y="35"/>
                  <a:pt x="12" y="35"/>
                </a:cubicBezTo>
                <a:cubicBezTo>
                  <a:pt x="108" y="35"/>
                  <a:pt x="108" y="35"/>
                  <a:pt x="108" y="35"/>
                </a:cubicBezTo>
                <a:cubicBezTo>
                  <a:pt x="143" y="0"/>
                  <a:pt x="143" y="0"/>
                  <a:pt x="143" y="0"/>
                </a:cubicBezTo>
                <a:cubicBezTo>
                  <a:pt x="12" y="0"/>
                  <a:pt x="12" y="0"/>
                  <a:pt x="12" y="0"/>
                </a:cubicBezTo>
                <a:cubicBezTo>
                  <a:pt x="6" y="0"/>
                  <a:pt x="0" y="5"/>
                  <a:pt x="0" y="12"/>
                </a:cubicBezTo>
                <a:lnTo>
                  <a:pt x="0" y="23"/>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63" name="Freeform 43"/>
          <p:cNvSpPr>
            <a:spLocks noChangeArrowheads="1"/>
          </p:cNvSpPr>
          <p:nvPr/>
        </p:nvSpPr>
        <p:spPr bwMode="auto">
          <a:xfrm>
            <a:off x="2858143" y="5801622"/>
            <a:ext cx="72863" cy="33364"/>
          </a:xfrm>
          <a:custGeom>
            <a:avLst/>
            <a:gdLst>
              <a:gd name="T0" fmla="*/ 0 w 76"/>
              <a:gd name="T1" fmla="*/ 23 h 35"/>
              <a:gd name="T2" fmla="*/ 12 w 76"/>
              <a:gd name="T3" fmla="*/ 35 h 35"/>
              <a:gd name="T4" fmla="*/ 63 w 76"/>
              <a:gd name="T5" fmla="*/ 35 h 35"/>
              <a:gd name="T6" fmla="*/ 76 w 76"/>
              <a:gd name="T7" fmla="*/ 0 h 35"/>
              <a:gd name="T8" fmla="*/ 12 w 76"/>
              <a:gd name="T9" fmla="*/ 0 h 35"/>
              <a:gd name="T10" fmla="*/ 0 w 76"/>
              <a:gd name="T11" fmla="*/ 12 h 35"/>
              <a:gd name="T12" fmla="*/ 0 w 76"/>
              <a:gd name="T13" fmla="*/ 23 h 35"/>
              <a:gd name="T14" fmla="*/ 0 60000 65536"/>
              <a:gd name="T15" fmla="*/ 0 60000 65536"/>
              <a:gd name="T16" fmla="*/ 0 60000 65536"/>
              <a:gd name="T17" fmla="*/ 0 60000 65536"/>
              <a:gd name="T18" fmla="*/ 0 60000 65536"/>
              <a:gd name="T19" fmla="*/ 0 60000 65536"/>
              <a:gd name="T20" fmla="*/ 0 60000 65536"/>
              <a:gd name="T21" fmla="*/ 0 w 76"/>
              <a:gd name="T22" fmla="*/ 0 h 35"/>
              <a:gd name="T23" fmla="*/ 76 w 76"/>
              <a:gd name="T24" fmla="*/ 35 h 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6" h="35">
                <a:moveTo>
                  <a:pt x="0" y="23"/>
                </a:moveTo>
                <a:cubicBezTo>
                  <a:pt x="0" y="30"/>
                  <a:pt x="6" y="35"/>
                  <a:pt x="12" y="35"/>
                </a:cubicBezTo>
                <a:cubicBezTo>
                  <a:pt x="63" y="35"/>
                  <a:pt x="63" y="35"/>
                  <a:pt x="63" y="35"/>
                </a:cubicBezTo>
                <a:cubicBezTo>
                  <a:pt x="76" y="0"/>
                  <a:pt x="76" y="0"/>
                  <a:pt x="76" y="0"/>
                </a:cubicBezTo>
                <a:cubicBezTo>
                  <a:pt x="12" y="0"/>
                  <a:pt x="12" y="0"/>
                  <a:pt x="12" y="0"/>
                </a:cubicBezTo>
                <a:cubicBezTo>
                  <a:pt x="6" y="0"/>
                  <a:pt x="0" y="6"/>
                  <a:pt x="0" y="12"/>
                </a:cubicBezTo>
                <a:lnTo>
                  <a:pt x="0" y="23"/>
                </a:lnTo>
                <a:close/>
              </a:path>
            </a:pathLst>
          </a:custGeom>
          <a:solidFill>
            <a:srgbClr val="FD7B8B"/>
          </a:solidFill>
          <a:ln>
            <a:noFill/>
          </a:ln>
        </p:spPr>
        <p:txBody>
          <a:bodyPr/>
          <a:lstStyle/>
          <a:p>
            <a:endParaRPr lang="zh-CN" altLang="zh-CN" sz="2400">
              <a:solidFill>
                <a:srgbClr val="000000"/>
              </a:solidFill>
              <a:latin typeface="Calibri" panose="020F0502020204030204" pitchFamily="34" charset="0"/>
              <a:sym typeface="宋体" panose="02010600030101010101" pitchFamily="2" charset="-122"/>
            </a:endParaRPr>
          </a:p>
        </p:txBody>
      </p:sp>
      <p:sp>
        <p:nvSpPr>
          <p:cNvPr id="64" name="矩形 72"/>
          <p:cNvSpPr>
            <a:spLocks noChangeArrowheads="1"/>
          </p:cNvSpPr>
          <p:nvPr/>
        </p:nvSpPr>
        <p:spPr bwMode="auto">
          <a:xfrm>
            <a:off x="958737" y="4801962"/>
            <a:ext cx="1703387" cy="613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spAutoFit/>
          </a:bodyPr>
          <a:lstStyle/>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1+#ppt_w/2"/>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par>
                                <p:cTn id="17" presetID="10" presetClass="entr" presetSubtype="0"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fade">
                                      <p:cBhvr>
                                        <p:cTn id="23" dur="500"/>
                                        <p:tgtEl>
                                          <p:spTgt spid="4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3"/>
                                        </p:tgtEl>
                                        <p:attrNameLst>
                                          <p:attrName>style.visibility</p:attrName>
                                        </p:attrNameLst>
                                      </p:cBhvr>
                                      <p:to>
                                        <p:strVal val="visible"/>
                                      </p:to>
                                    </p:set>
                                    <p:animEffect transition="in" filter="fade">
                                      <p:cBhvr>
                                        <p:cTn id="32" dur="500"/>
                                        <p:tgtEl>
                                          <p:spTgt spid="5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fade">
                                      <p:cBhvr>
                                        <p:cTn id="35" dur="500"/>
                                        <p:tgtEl>
                                          <p:spTgt spid="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6"/>
                                        </p:tgtEl>
                                        <p:attrNameLst>
                                          <p:attrName>style.visibility</p:attrName>
                                        </p:attrNameLst>
                                      </p:cBhvr>
                                      <p:to>
                                        <p:strVal val="visible"/>
                                      </p:to>
                                    </p:set>
                                    <p:animEffect transition="in" filter="fade">
                                      <p:cBhvr>
                                        <p:cTn id="41" dur="500"/>
                                        <p:tgtEl>
                                          <p:spTgt spid="5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fade">
                                      <p:cBhvr>
                                        <p:cTn id="44" dur="500"/>
                                        <p:tgtEl>
                                          <p:spTgt spid="5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fade">
                                      <p:cBhvr>
                                        <p:cTn id="47" dur="500"/>
                                        <p:tgtEl>
                                          <p:spTgt spid="5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9"/>
                                        </p:tgtEl>
                                        <p:attrNameLst>
                                          <p:attrName>style.visibility</p:attrName>
                                        </p:attrNameLst>
                                      </p:cBhvr>
                                      <p:to>
                                        <p:strVal val="visible"/>
                                      </p:to>
                                    </p:set>
                                    <p:animEffect transition="in" filter="fade">
                                      <p:cBhvr>
                                        <p:cTn id="50" dur="500"/>
                                        <p:tgtEl>
                                          <p:spTgt spid="5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fade">
                                      <p:cBhvr>
                                        <p:cTn id="53" dur="500"/>
                                        <p:tgtEl>
                                          <p:spTgt spid="6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61"/>
                                        </p:tgtEl>
                                        <p:attrNameLst>
                                          <p:attrName>style.visibility</p:attrName>
                                        </p:attrNameLst>
                                      </p:cBhvr>
                                      <p:to>
                                        <p:strVal val="visible"/>
                                      </p:to>
                                    </p:set>
                                    <p:animEffect transition="in" filter="fade">
                                      <p:cBhvr>
                                        <p:cTn id="56" dur="500"/>
                                        <p:tgtEl>
                                          <p:spTgt spid="61"/>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fade">
                                      <p:cBhvr>
                                        <p:cTn id="59" dur="500"/>
                                        <p:tgtEl>
                                          <p:spTgt spid="6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3"/>
                                        </p:tgtEl>
                                        <p:attrNameLst>
                                          <p:attrName>style.visibility</p:attrName>
                                        </p:attrNameLst>
                                      </p:cBhvr>
                                      <p:to>
                                        <p:strVal val="visible"/>
                                      </p:to>
                                    </p:set>
                                    <p:animEffect transition="in" filter="fade">
                                      <p:cBhvr>
                                        <p:cTn id="62" dur="500"/>
                                        <p:tgtEl>
                                          <p:spTgt spid="6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fade">
                                      <p:cBhvr>
                                        <p:cTn id="65" dur="500"/>
                                        <p:tgtEl>
                                          <p:spTgt spid="64"/>
                                        </p:tgtEl>
                                      </p:cBhvr>
                                    </p:animEffect>
                                  </p:childTnLst>
                                </p:cTn>
                              </p:par>
                            </p:childTnLst>
                          </p:cTn>
                        </p:par>
                        <p:par>
                          <p:cTn id="66" fill="hold">
                            <p:stCondLst>
                              <p:cond delay="1500"/>
                            </p:stCondLst>
                            <p:childTnLst>
                              <p:par>
                                <p:cTn id="67" presetID="26" presetClass="emph" presetSubtype="0" fill="hold" nodeType="afterEffect">
                                  <p:stCondLst>
                                    <p:cond delay="0"/>
                                  </p:stCondLst>
                                  <p:childTnLst>
                                    <p:animEffect transition="out" filter="fade">
                                      <p:cBhvr>
                                        <p:cTn id="68" dur="500" tmFilter="0, 0; .2, .5; .8, .5; 1, 0"/>
                                        <p:tgtEl>
                                          <p:spTgt spid="4"/>
                                        </p:tgtEl>
                                      </p:cBhvr>
                                    </p:animEffect>
                                    <p:animScale>
                                      <p:cBhvr>
                                        <p:cTn id="69" dur="250" autoRev="1" fill="hold"/>
                                        <p:tgtEl>
                                          <p:spTgt spid="4"/>
                                        </p:tgtEl>
                                      </p:cBhvr>
                                      <p:by x="105000" y="105000"/>
                                    </p:animScale>
                                  </p:childTnLst>
                                </p:cTn>
                              </p:par>
                              <p:par>
                                <p:cTn id="70" presetID="26" presetClass="emph" presetSubtype="0" fill="hold" nodeType="withEffect">
                                  <p:stCondLst>
                                    <p:cond delay="250"/>
                                  </p:stCondLst>
                                  <p:childTnLst>
                                    <p:animEffect transition="out" filter="fade">
                                      <p:cBhvr>
                                        <p:cTn id="71" dur="500" tmFilter="0, 0; .2, .5; .8, .5; 1, 0"/>
                                        <p:tgtEl>
                                          <p:spTgt spid="12"/>
                                        </p:tgtEl>
                                      </p:cBhvr>
                                    </p:animEffect>
                                    <p:animScale>
                                      <p:cBhvr>
                                        <p:cTn id="7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9"/>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621871" y="1814106"/>
            <a:ext cx="6242215" cy="4156621"/>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9" name="组合 4"/>
          <p:cNvGrpSpPr/>
          <p:nvPr/>
        </p:nvGrpSpPr>
        <p:grpSpPr bwMode="auto">
          <a:xfrm>
            <a:off x="6260832" y="2070487"/>
            <a:ext cx="5382969" cy="622079"/>
            <a:chOff x="0" y="0"/>
            <a:chExt cx="4752528" cy="549875"/>
          </a:xfrm>
          <a:solidFill>
            <a:schemeClr val="accent1"/>
          </a:solidFill>
        </p:grpSpPr>
        <p:sp>
          <p:nvSpPr>
            <p:cNvPr id="10" name="矩形 3"/>
            <p:cNvSpPr>
              <a:spLocks noChangeArrowheads="1"/>
            </p:cNvSpPr>
            <p:nvPr/>
          </p:nvSpPr>
          <p:spPr bwMode="auto">
            <a:xfrm>
              <a:off x="0" y="0"/>
              <a:ext cx="4752528" cy="549875"/>
            </a:xfrm>
            <a:prstGeom prst="rect">
              <a:avLst/>
            </a:prstGeom>
            <a:no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2400">
                <a:solidFill>
                  <a:schemeClr val="bg1"/>
                </a:solidFill>
                <a:latin typeface="宋体" panose="02010600030101010101" pitchFamily="2" charset="-122"/>
                <a:sym typeface="宋体" panose="02010600030101010101" pitchFamily="2" charset="-122"/>
              </a:endParaRPr>
            </a:p>
          </p:txBody>
        </p:sp>
        <p:sp>
          <p:nvSpPr>
            <p:cNvPr id="11" name="TextBox 8"/>
            <p:cNvSpPr>
              <a:spLocks noChangeArrowheads="1"/>
            </p:cNvSpPr>
            <p:nvPr/>
          </p:nvSpPr>
          <p:spPr bwMode="auto">
            <a:xfrm>
              <a:off x="764955" y="98042"/>
              <a:ext cx="3456384" cy="4080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2400" dirty="0">
                  <a:solidFill>
                    <a:schemeClr val="bg1"/>
                  </a:solidFill>
                  <a:latin typeface="Impact" panose="020B0806030902050204" pitchFamily="34" charset="0"/>
                  <a:ea typeface="微软雅黑" panose="020B0503020204020204" pitchFamily="34" charset="-122"/>
                  <a:sym typeface="Impact" panose="020B0806030902050204" pitchFamily="34" charset="0"/>
                </a:rPr>
                <a:t>项目展示分类</a:t>
              </a:r>
              <a:endParaRPr lang="zh-CN" altLang="en-US" sz="2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3" name="矩形 12"/>
          <p:cNvSpPr>
            <a:spLocks noChangeArrowheads="1"/>
          </p:cNvSpPr>
          <p:nvPr/>
        </p:nvSpPr>
        <p:spPr bwMode="auto">
          <a:xfrm>
            <a:off x="7127261" y="2931366"/>
            <a:ext cx="4368485"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2000"/>
                            </p:stCondLst>
                            <p:childTnLst>
                              <p:par>
                                <p:cTn id="20" presetID="6" presetClass="emph" presetSubtype="0" fill="hold" nodeType="afterEffect">
                                  <p:stCondLst>
                                    <p:cond delay="0"/>
                                  </p:stCondLst>
                                  <p:childTnLst>
                                    <p:animScale>
                                      <p:cBhvr>
                                        <p:cTn id="21" dur="2000" fill="hold"/>
                                        <p:tgtEl>
                                          <p:spTgt spid="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5427753" y="2139834"/>
            <a:ext cx="5301613" cy="3555997"/>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3" name="组合 12"/>
          <p:cNvGrpSpPr/>
          <p:nvPr/>
        </p:nvGrpSpPr>
        <p:grpSpPr bwMode="auto">
          <a:xfrm>
            <a:off x="533466" y="1907876"/>
            <a:ext cx="3141663" cy="590551"/>
            <a:chOff x="0" y="0"/>
            <a:chExt cx="3141314" cy="590550"/>
          </a:xfrm>
        </p:grpSpPr>
        <p:sp>
          <p:nvSpPr>
            <p:cNvPr id="4" name="TextBox 1"/>
            <p:cNvSpPr>
              <a:spLocks noChangeArrowheads="1"/>
            </p:cNvSpPr>
            <p:nvPr/>
          </p:nvSpPr>
          <p:spPr bwMode="auto">
            <a:xfrm>
              <a:off x="0" y="0"/>
              <a:ext cx="320886"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800" dirty="0">
                  <a:solidFill>
                    <a:schemeClr val="bg1"/>
                  </a:solidFill>
                  <a:latin typeface="Impact" panose="020B0806030902050204" pitchFamily="34" charset="0"/>
                  <a:ea typeface="MS UI Gothic" panose="020B0600070205080204" pitchFamily="34" charset="-128"/>
                  <a:sym typeface="Impact" panose="020B0806030902050204" pitchFamily="34" charset="0"/>
                </a:rPr>
                <a:t>1</a:t>
              </a:r>
              <a:endParaRPr lang="zh-CN" altLang="en-US" sz="2800" dirty="0">
                <a:solidFill>
                  <a:schemeClr val="bg1"/>
                </a:solidFill>
                <a:latin typeface="Impact" panose="020B0806030902050204" pitchFamily="34" charset="0"/>
                <a:ea typeface="MS UI Gothic" panose="020B0600070205080204" pitchFamily="34" charset="-128"/>
                <a:sym typeface="Impact" panose="020B0806030902050204" pitchFamily="34" charset="0"/>
              </a:endParaRPr>
            </a:p>
          </p:txBody>
        </p:sp>
        <p:sp>
          <p:nvSpPr>
            <p:cNvPr id="5" name="直接连接符 15"/>
            <p:cNvSpPr>
              <a:spLocks noChangeShapeType="1"/>
            </p:cNvSpPr>
            <p:nvPr/>
          </p:nvSpPr>
          <p:spPr bwMode="auto">
            <a:xfrm flipH="1">
              <a:off x="0" y="0"/>
              <a:ext cx="590550" cy="590550"/>
            </a:xfrm>
            <a:prstGeom prst="line">
              <a:avLst/>
            </a:prstGeom>
            <a:noFill/>
            <a:ln w="9525" cap="flat" cmpd="sng">
              <a:solidFill>
                <a:schemeClr val="accent1"/>
              </a:solidFill>
              <a:bevel/>
            </a:ln>
            <a:extLst>
              <a:ext uri="{909E8E84-426E-40DD-AFC4-6F175D3DCCD1}">
                <a14:hiddenFill xmlns:a14="http://schemas.microsoft.com/office/drawing/2010/main">
                  <a:noFill/>
                </a14:hiddenFill>
              </a:ext>
            </a:extLst>
          </p:spPr>
          <p:txBody>
            <a:bodyPr/>
            <a:lstStyle/>
            <a:p>
              <a:endParaRPr lang="zh-CN" altLang="en-US" sz="2400">
                <a:solidFill>
                  <a:schemeClr val="bg1"/>
                </a:solidFill>
              </a:endParaRPr>
            </a:p>
          </p:txBody>
        </p:sp>
        <p:sp>
          <p:nvSpPr>
            <p:cNvPr id="6" name="矩形 7"/>
            <p:cNvSpPr>
              <a:spLocks noChangeArrowheads="1"/>
            </p:cNvSpPr>
            <p:nvPr/>
          </p:nvSpPr>
          <p:spPr bwMode="auto">
            <a:xfrm>
              <a:off x="452436" y="95251"/>
              <a:ext cx="2688878"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2400" b="1" dirty="0">
                  <a:solidFill>
                    <a:schemeClr val="bg1"/>
                  </a:solidFill>
                  <a:latin typeface="+mn-ea"/>
                </a:rPr>
                <a:t>项目展示</a:t>
              </a:r>
              <a:endParaRPr lang="zh-CN" altLang="en-US" sz="2400" b="1" dirty="0">
                <a:solidFill>
                  <a:schemeClr val="bg1"/>
                </a:solidFill>
                <a:latin typeface="+mn-ea"/>
              </a:endParaRPr>
            </a:p>
          </p:txBody>
        </p:sp>
      </p:grpSp>
      <p:sp>
        <p:nvSpPr>
          <p:cNvPr id="7" name="矩形 8"/>
          <p:cNvSpPr>
            <a:spLocks noChangeArrowheads="1"/>
          </p:cNvSpPr>
          <p:nvPr/>
        </p:nvSpPr>
        <p:spPr bwMode="auto">
          <a:xfrm>
            <a:off x="985903" y="2485726"/>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0" tIns="45720" rIns="91440" bIns="45720">
            <a:spAutoFit/>
          </a:bodyPr>
          <a:lstStyle/>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18"/>
          <p:cNvGrpSpPr/>
          <p:nvPr/>
        </p:nvGrpSpPr>
        <p:grpSpPr bwMode="auto">
          <a:xfrm>
            <a:off x="538227" y="3971627"/>
            <a:ext cx="1869883" cy="556916"/>
            <a:chOff x="0" y="0"/>
            <a:chExt cx="1869787" cy="556915"/>
          </a:xfrm>
        </p:grpSpPr>
        <p:sp>
          <p:nvSpPr>
            <p:cNvPr id="9" name="TextBox 10"/>
            <p:cNvSpPr>
              <a:spLocks noChangeArrowheads="1"/>
            </p:cNvSpPr>
            <p:nvPr/>
          </p:nvSpPr>
          <p:spPr bwMode="auto">
            <a:xfrm>
              <a:off x="0" y="0"/>
              <a:ext cx="364183" cy="523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800" dirty="0">
                  <a:solidFill>
                    <a:schemeClr val="bg1"/>
                  </a:solidFill>
                  <a:latin typeface="Impact" panose="020B0806030902050204" pitchFamily="34" charset="0"/>
                  <a:ea typeface="MS UI Gothic" panose="020B0600070205080204" pitchFamily="34" charset="-128"/>
                  <a:sym typeface="Impact" panose="020B0806030902050204" pitchFamily="34" charset="0"/>
                </a:rPr>
                <a:t>2</a:t>
              </a:r>
              <a:endParaRPr lang="zh-CN" altLang="en-US" sz="2800" dirty="0">
                <a:solidFill>
                  <a:schemeClr val="bg1"/>
                </a:solidFill>
                <a:latin typeface="Impact" panose="020B0806030902050204" pitchFamily="34" charset="0"/>
                <a:ea typeface="MS UI Gothic" panose="020B0600070205080204" pitchFamily="34" charset="-128"/>
                <a:sym typeface="Impact" panose="020B0806030902050204" pitchFamily="34" charset="0"/>
              </a:endParaRPr>
            </a:p>
          </p:txBody>
        </p:sp>
        <p:sp>
          <p:nvSpPr>
            <p:cNvPr id="11" name="矩形 12"/>
            <p:cNvSpPr>
              <a:spLocks noChangeArrowheads="1"/>
            </p:cNvSpPr>
            <p:nvPr/>
          </p:nvSpPr>
          <p:spPr bwMode="auto">
            <a:xfrm>
              <a:off x="447676" y="95251"/>
              <a:ext cx="1422111"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zh-CN" altLang="en-US" sz="2400" b="1" dirty="0">
                  <a:solidFill>
                    <a:schemeClr val="bg1"/>
                  </a:solidFill>
                  <a:latin typeface="+mn-ea"/>
                </a:rPr>
                <a:t>项目展示</a:t>
              </a:r>
              <a:endParaRPr lang="zh-CN" altLang="en-US" sz="2400" b="1" dirty="0">
                <a:solidFill>
                  <a:schemeClr val="bg1"/>
                </a:solidFill>
                <a:latin typeface="+mn-ea"/>
              </a:endParaRPr>
            </a:p>
          </p:txBody>
        </p:sp>
      </p:grpSp>
      <p:sp>
        <p:nvSpPr>
          <p:cNvPr id="12" name="矩形 9"/>
          <p:cNvSpPr>
            <a:spLocks noChangeArrowheads="1"/>
          </p:cNvSpPr>
          <p:nvPr/>
        </p:nvSpPr>
        <p:spPr bwMode="auto">
          <a:xfrm>
            <a:off x="985903" y="4495502"/>
            <a:ext cx="43449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0" tIns="45720" rIns="91440" bIns="45720">
            <a:spAutoFit/>
          </a:bodyPr>
          <a:lstStyle/>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000"/>
                            </p:stCondLst>
                            <p:childTnLst>
                              <p:par>
                                <p:cTn id="15" presetID="2" presetClass="entr" presetSubtype="2" decel="10000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1+#ppt_w/2"/>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ppt_x</p:attrName>
                                        </p:attrNameLst>
                                      </p:cBhvr>
                                      <p:tavLst>
                                        <p:tav tm="0">
                                          <p:val>
                                            <p:strVal val="0-#ppt_w/2"/>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decel="10000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1+#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childTnLst>
                                </p:cTn>
                              </p:par>
                              <p:par>
                                <p:cTn id="28" presetID="2" presetClass="entr" presetSubtype="8" decel="100000"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ppt_x</p:attrName>
                                        </p:attrNameLst>
                                      </p:cBhvr>
                                      <p:tavLst>
                                        <p:tav tm="0">
                                          <p:val>
                                            <p:strVal val="0-#ppt_w/2"/>
                                          </p:val>
                                        </p:tav>
                                        <p:tav tm="100000">
                                          <p:val>
                                            <p:strVal val="#ppt_x"/>
                                          </p:val>
                                        </p:tav>
                                      </p:tavLst>
                                    </p:anim>
                                    <p:anim calcmode="lin" valueType="num">
                                      <p:cBhvr>
                                        <p:cTn id="31"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utoUpdateAnimBg="0"/>
      <p:bldP spid="1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4"/>
          <p:cNvGrpSpPr>
            <a:grpSpLocks noChangeAspect="1"/>
          </p:cNvGrpSpPr>
          <p:nvPr/>
        </p:nvGrpSpPr>
        <p:grpSpPr bwMode="auto">
          <a:xfrm>
            <a:off x="4833896" y="6280314"/>
            <a:ext cx="1176444" cy="1153517"/>
            <a:chOff x="3225" y="1554"/>
            <a:chExt cx="2924" cy="2867"/>
          </a:xfrm>
        </p:grpSpPr>
        <p:sp>
          <p:nvSpPr>
            <p:cNvPr id="112"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26"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2080955" y="2189021"/>
            <a:ext cx="7915375" cy="1824082"/>
            <a:chOff x="2080955" y="2189021"/>
            <a:chExt cx="7915375" cy="1824082"/>
          </a:xfrm>
        </p:grpSpPr>
        <p:sp>
          <p:nvSpPr>
            <p:cNvPr id="108" name="波形 107"/>
            <p:cNvSpPr/>
            <p:nvPr/>
          </p:nvSpPr>
          <p:spPr>
            <a:xfrm>
              <a:off x="2897659" y="2483114"/>
              <a:ext cx="7098671" cy="914400"/>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3445672" y="2500562"/>
              <a:ext cx="6147088" cy="830997"/>
            </a:xfrm>
            <a:prstGeom prst="rect">
              <a:avLst/>
            </a:prstGeom>
            <a:noFill/>
          </p:spPr>
          <p:txBody>
            <a:bodyPr wrap="square" rtlCol="0">
              <a:prstTxWarp prst="textWave1">
                <a:avLst/>
              </a:prstTxWarp>
              <a:spAutoFit/>
            </a:bodyPr>
            <a:lstStyle/>
            <a:p>
              <a:r>
                <a:rPr lang="en-US" altLang="zh-CN" sz="4800" dirty="0">
                  <a:solidFill>
                    <a:srgbClr val="EB6255"/>
                  </a:solidFill>
                  <a:latin typeface="方正喵呜体" panose="02010600010101010101" pitchFamily="2" charset="-122"/>
                  <a:ea typeface="方正喵呜体" panose="02010600010101010101" pitchFamily="2" charset="-122"/>
                </a:rPr>
                <a:t>02 </a:t>
              </a:r>
              <a:r>
                <a:rPr lang="zh-CN" altLang="en-US" sz="48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4800" dirty="0">
                <a:solidFill>
                  <a:srgbClr val="EB6255"/>
                </a:solidFill>
                <a:latin typeface="方正喵呜体" panose="02010600010101010101" pitchFamily="2" charset="-122"/>
                <a:ea typeface="方正喵呜体" panose="02010600010101010101" pitchFamily="2" charset="-122"/>
              </a:endParaRPr>
            </a:p>
          </p:txBody>
        </p:sp>
        <p:pic>
          <p:nvPicPr>
            <p:cNvPr id="106" name="图形 105"/>
            <p:cNvPicPr>
              <a:picLocks noChangeAspect="1"/>
            </p:cNvPicPr>
            <p:nvPr/>
          </p:nvPicPr>
          <p:blipFill>
            <a:blip r:embed="rId1"/>
            <a:stretch>
              <a:fillRect/>
            </a:stretch>
          </p:blipFill>
          <p:spPr>
            <a:xfrm>
              <a:off x="2080955" y="2189021"/>
              <a:ext cx="1326605" cy="1824082"/>
            </a:xfrm>
            <a:prstGeom prst="rect">
              <a:avLst/>
            </a:prstGeom>
          </p:spPr>
        </p:pic>
      </p:grpSp>
      <p:grpSp>
        <p:nvGrpSpPr>
          <p:cNvPr id="105" name="组合 104"/>
          <p:cNvGrpSpPr/>
          <p:nvPr/>
        </p:nvGrpSpPr>
        <p:grpSpPr>
          <a:xfrm>
            <a:off x="1453805" y="1137961"/>
            <a:ext cx="8862271" cy="5720039"/>
            <a:chOff x="1240445" y="1137961"/>
            <a:chExt cx="8862271" cy="5720039"/>
          </a:xfrm>
        </p:grpSpPr>
        <p:sp>
          <p:nvSpPr>
            <p:cNvPr id="13" name="Freeform 7"/>
            <p:cNvSpPr/>
            <p:nvPr/>
          </p:nvSpPr>
          <p:spPr bwMode="auto">
            <a:xfrm>
              <a:off x="4997732" y="1137961"/>
              <a:ext cx="391339" cy="178082"/>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8 w 130"/>
                <a:gd name="T19" fmla="*/ 32 h 60"/>
                <a:gd name="T20" fmla="*/ 54 w 130"/>
                <a:gd name="T21" fmla="*/ 53 h 60"/>
                <a:gd name="T22" fmla="*/ 65 w 130"/>
                <a:gd name="T23" fmla="*/ 60 h 60"/>
                <a:gd name="T24" fmla="*/ 76 w 130"/>
                <a:gd name="T25" fmla="*/ 53 h 60"/>
                <a:gd name="T26" fmla="*/ 93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1"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40" y="5"/>
                    <a:pt x="26" y="0"/>
                    <a:pt x="11" y="0"/>
                  </a:cubicBezTo>
                  <a:cubicBezTo>
                    <a:pt x="5" y="0"/>
                    <a:pt x="0" y="5"/>
                    <a:pt x="0" y="12"/>
                  </a:cubicBezTo>
                  <a:cubicBezTo>
                    <a:pt x="0" y="18"/>
                    <a:pt x="5" y="23"/>
                    <a:pt x="11" y="23"/>
                  </a:cubicBezTo>
                  <a:cubicBezTo>
                    <a:pt x="21" y="23"/>
                    <a:pt x="30" y="26"/>
                    <a:pt x="38" y="32"/>
                  </a:cubicBezTo>
                  <a:cubicBezTo>
                    <a:pt x="45" y="37"/>
                    <a:pt x="51" y="44"/>
                    <a:pt x="54" y="53"/>
                  </a:cubicBezTo>
                  <a:cubicBezTo>
                    <a:pt x="56" y="57"/>
                    <a:pt x="60" y="60"/>
                    <a:pt x="65" y="60"/>
                  </a:cubicBezTo>
                  <a:cubicBezTo>
                    <a:pt x="70" y="60"/>
                    <a:pt x="74" y="57"/>
                    <a:pt x="76" y="53"/>
                  </a:cubicBezTo>
                  <a:cubicBezTo>
                    <a:pt x="79" y="44"/>
                    <a:pt x="85" y="37"/>
                    <a:pt x="93"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p:nvPr/>
          </p:nvSpPr>
          <p:spPr bwMode="auto">
            <a:xfrm>
              <a:off x="7312784" y="3656942"/>
              <a:ext cx="391339" cy="180279"/>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7 w 130"/>
                <a:gd name="T19" fmla="*/ 32 h 60"/>
                <a:gd name="T20" fmla="*/ 54 w 130"/>
                <a:gd name="T21" fmla="*/ 53 h 60"/>
                <a:gd name="T22" fmla="*/ 65 w 130"/>
                <a:gd name="T23" fmla="*/ 60 h 60"/>
                <a:gd name="T24" fmla="*/ 76 w 130"/>
                <a:gd name="T25" fmla="*/ 53 h 60"/>
                <a:gd name="T26" fmla="*/ 92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0"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39" y="5"/>
                    <a:pt x="26" y="0"/>
                    <a:pt x="11" y="0"/>
                  </a:cubicBezTo>
                  <a:cubicBezTo>
                    <a:pt x="5" y="0"/>
                    <a:pt x="0" y="5"/>
                    <a:pt x="0" y="12"/>
                  </a:cubicBezTo>
                  <a:cubicBezTo>
                    <a:pt x="0" y="18"/>
                    <a:pt x="5" y="23"/>
                    <a:pt x="11" y="23"/>
                  </a:cubicBezTo>
                  <a:cubicBezTo>
                    <a:pt x="21" y="23"/>
                    <a:pt x="30" y="26"/>
                    <a:pt x="37" y="32"/>
                  </a:cubicBezTo>
                  <a:cubicBezTo>
                    <a:pt x="45" y="37"/>
                    <a:pt x="51" y="44"/>
                    <a:pt x="54" y="53"/>
                  </a:cubicBezTo>
                  <a:cubicBezTo>
                    <a:pt x="56" y="57"/>
                    <a:pt x="60" y="60"/>
                    <a:pt x="65" y="60"/>
                  </a:cubicBezTo>
                  <a:cubicBezTo>
                    <a:pt x="70" y="60"/>
                    <a:pt x="74" y="57"/>
                    <a:pt x="76" y="53"/>
                  </a:cubicBezTo>
                  <a:cubicBezTo>
                    <a:pt x="79" y="44"/>
                    <a:pt x="85" y="37"/>
                    <a:pt x="92"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p:nvPr/>
          </p:nvSpPr>
          <p:spPr bwMode="auto">
            <a:xfrm>
              <a:off x="1240445" y="3368934"/>
              <a:ext cx="857427" cy="395736"/>
            </a:xfrm>
            <a:custGeom>
              <a:avLst/>
              <a:gdLst>
                <a:gd name="T0" fmla="*/ 286 w 286"/>
                <a:gd name="T1" fmla="*/ 132 h 132"/>
                <a:gd name="T2" fmla="*/ 271 w 286"/>
                <a:gd name="T3" fmla="*/ 98 h 132"/>
                <a:gd name="T4" fmla="*/ 233 w 286"/>
                <a:gd name="T5" fmla="*/ 82 h 132"/>
                <a:gd name="T6" fmla="*/ 200 w 286"/>
                <a:gd name="T7" fmla="*/ 93 h 132"/>
                <a:gd name="T8" fmla="*/ 155 w 286"/>
                <a:gd name="T9" fmla="*/ 70 h 132"/>
                <a:gd name="T10" fmla="*/ 157 w 286"/>
                <a:gd name="T11" fmla="*/ 54 h 132"/>
                <a:gd name="T12" fmla="*/ 142 w 286"/>
                <a:gd name="T13" fmla="*/ 16 h 132"/>
                <a:gd name="T14" fmla="*/ 104 w 286"/>
                <a:gd name="T15" fmla="*/ 0 h 132"/>
                <a:gd name="T16" fmla="*/ 90 w 286"/>
                <a:gd name="T17" fmla="*/ 2 h 132"/>
                <a:gd name="T18" fmla="*/ 66 w 286"/>
                <a:gd name="T19" fmla="*/ 15 h 132"/>
                <a:gd name="T20" fmla="*/ 56 w 286"/>
                <a:gd name="T21" fmla="*/ 28 h 132"/>
                <a:gd name="T22" fmla="*/ 49 w 286"/>
                <a:gd name="T23" fmla="*/ 55 h 132"/>
                <a:gd name="T24" fmla="*/ 52 w 286"/>
                <a:gd name="T25" fmla="*/ 74 h 132"/>
                <a:gd name="T26" fmla="*/ 47 w 286"/>
                <a:gd name="T27" fmla="*/ 74 h 132"/>
                <a:gd name="T28" fmla="*/ 5 w 286"/>
                <a:gd name="T29" fmla="*/ 129 h 132"/>
                <a:gd name="T30" fmla="*/ 286 w 286"/>
                <a:gd name="T3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32">
                  <a:moveTo>
                    <a:pt x="286" y="132"/>
                  </a:moveTo>
                  <a:cubicBezTo>
                    <a:pt x="286" y="119"/>
                    <a:pt x="280" y="107"/>
                    <a:pt x="271" y="98"/>
                  </a:cubicBezTo>
                  <a:cubicBezTo>
                    <a:pt x="261" y="88"/>
                    <a:pt x="248" y="82"/>
                    <a:pt x="233" y="82"/>
                  </a:cubicBezTo>
                  <a:cubicBezTo>
                    <a:pt x="221" y="82"/>
                    <a:pt x="209" y="86"/>
                    <a:pt x="200" y="93"/>
                  </a:cubicBezTo>
                  <a:cubicBezTo>
                    <a:pt x="193" y="76"/>
                    <a:pt x="174" y="67"/>
                    <a:pt x="155" y="70"/>
                  </a:cubicBezTo>
                  <a:cubicBezTo>
                    <a:pt x="156" y="65"/>
                    <a:pt x="157" y="60"/>
                    <a:pt x="157" y="54"/>
                  </a:cubicBezTo>
                  <a:cubicBezTo>
                    <a:pt x="158" y="40"/>
                    <a:pt x="152" y="26"/>
                    <a:pt x="142" y="16"/>
                  </a:cubicBezTo>
                  <a:cubicBezTo>
                    <a:pt x="132" y="6"/>
                    <a:pt x="119" y="0"/>
                    <a:pt x="104" y="0"/>
                  </a:cubicBezTo>
                  <a:cubicBezTo>
                    <a:pt x="100" y="1"/>
                    <a:pt x="95" y="1"/>
                    <a:pt x="90" y="2"/>
                  </a:cubicBezTo>
                  <a:cubicBezTo>
                    <a:pt x="81" y="4"/>
                    <a:pt x="73" y="9"/>
                    <a:pt x="66" y="15"/>
                  </a:cubicBezTo>
                  <a:cubicBezTo>
                    <a:pt x="63" y="19"/>
                    <a:pt x="59" y="23"/>
                    <a:pt x="56" y="28"/>
                  </a:cubicBezTo>
                  <a:cubicBezTo>
                    <a:pt x="51" y="36"/>
                    <a:pt x="49" y="45"/>
                    <a:pt x="49" y="55"/>
                  </a:cubicBezTo>
                  <a:cubicBezTo>
                    <a:pt x="49" y="61"/>
                    <a:pt x="50" y="68"/>
                    <a:pt x="52" y="74"/>
                  </a:cubicBezTo>
                  <a:cubicBezTo>
                    <a:pt x="51" y="74"/>
                    <a:pt x="49" y="74"/>
                    <a:pt x="47" y="74"/>
                  </a:cubicBezTo>
                  <a:cubicBezTo>
                    <a:pt x="14" y="73"/>
                    <a:pt x="0" y="104"/>
                    <a:pt x="5" y="129"/>
                  </a:cubicBezTo>
                  <a:lnTo>
                    <a:pt x="286" y="13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p:nvPr/>
          </p:nvSpPr>
          <p:spPr bwMode="auto">
            <a:xfrm>
              <a:off x="9682797" y="2189021"/>
              <a:ext cx="419919" cy="197868"/>
            </a:xfrm>
            <a:custGeom>
              <a:avLst/>
              <a:gdLst>
                <a:gd name="T0" fmla="*/ 140 w 140"/>
                <a:gd name="T1" fmla="*/ 66 h 66"/>
                <a:gd name="T2" fmla="*/ 130 w 140"/>
                <a:gd name="T3" fmla="*/ 43 h 66"/>
                <a:gd name="T4" fmla="*/ 118 w 140"/>
                <a:gd name="T5" fmla="*/ 35 h 66"/>
                <a:gd name="T6" fmla="*/ 113 w 140"/>
                <a:gd name="T7" fmla="*/ 19 h 66"/>
                <a:gd name="T8" fmla="*/ 107 w 140"/>
                <a:gd name="T9" fmla="*/ 11 h 66"/>
                <a:gd name="T10" fmla="*/ 91 w 140"/>
                <a:gd name="T11" fmla="*/ 2 h 66"/>
                <a:gd name="T12" fmla="*/ 89 w 140"/>
                <a:gd name="T13" fmla="*/ 1 h 66"/>
                <a:gd name="T14" fmla="*/ 79 w 140"/>
                <a:gd name="T15" fmla="*/ 0 h 66"/>
                <a:gd name="T16" fmla="*/ 60 w 140"/>
                <a:gd name="T17" fmla="*/ 5 h 66"/>
                <a:gd name="T18" fmla="*/ 42 w 140"/>
                <a:gd name="T19" fmla="*/ 36 h 66"/>
                <a:gd name="T20" fmla="*/ 35 w 140"/>
                <a:gd name="T21" fmla="*/ 35 h 66"/>
                <a:gd name="T22" fmla="*/ 0 w 140"/>
                <a:gd name="T23" fmla="*/ 66 h 66"/>
                <a:gd name="T24" fmla="*/ 140 w 140"/>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66">
                  <a:moveTo>
                    <a:pt x="140" y="66"/>
                  </a:moveTo>
                  <a:cubicBezTo>
                    <a:pt x="139" y="58"/>
                    <a:pt x="136" y="49"/>
                    <a:pt x="130" y="43"/>
                  </a:cubicBezTo>
                  <a:cubicBezTo>
                    <a:pt x="126" y="40"/>
                    <a:pt x="122" y="37"/>
                    <a:pt x="118" y="35"/>
                  </a:cubicBezTo>
                  <a:cubicBezTo>
                    <a:pt x="117" y="29"/>
                    <a:pt x="116" y="24"/>
                    <a:pt x="113" y="19"/>
                  </a:cubicBezTo>
                  <a:cubicBezTo>
                    <a:pt x="111" y="16"/>
                    <a:pt x="109" y="14"/>
                    <a:pt x="107" y="11"/>
                  </a:cubicBezTo>
                  <a:cubicBezTo>
                    <a:pt x="103" y="7"/>
                    <a:pt x="97" y="4"/>
                    <a:pt x="91" y="2"/>
                  </a:cubicBezTo>
                  <a:cubicBezTo>
                    <a:pt x="90" y="2"/>
                    <a:pt x="90" y="1"/>
                    <a:pt x="89" y="1"/>
                  </a:cubicBezTo>
                  <a:cubicBezTo>
                    <a:pt x="86" y="1"/>
                    <a:pt x="82" y="0"/>
                    <a:pt x="79" y="0"/>
                  </a:cubicBezTo>
                  <a:cubicBezTo>
                    <a:pt x="72" y="0"/>
                    <a:pt x="66" y="2"/>
                    <a:pt x="60" y="5"/>
                  </a:cubicBezTo>
                  <a:cubicBezTo>
                    <a:pt x="49" y="11"/>
                    <a:pt x="42" y="23"/>
                    <a:pt x="42" y="36"/>
                  </a:cubicBezTo>
                  <a:cubicBezTo>
                    <a:pt x="40" y="36"/>
                    <a:pt x="37" y="35"/>
                    <a:pt x="35" y="35"/>
                  </a:cubicBezTo>
                  <a:cubicBezTo>
                    <a:pt x="17" y="35"/>
                    <a:pt x="2" y="49"/>
                    <a:pt x="0" y="66"/>
                  </a:cubicBezTo>
                  <a:lnTo>
                    <a:pt x="140" y="66"/>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8209783" y="3707508"/>
              <a:ext cx="1070684" cy="305595"/>
            </a:xfrm>
            <a:custGeom>
              <a:avLst/>
              <a:gdLst>
                <a:gd name="T0" fmla="*/ 357 w 357"/>
                <a:gd name="T1" fmla="*/ 102 h 102"/>
                <a:gd name="T2" fmla="*/ 310 w 357"/>
                <a:gd name="T3" fmla="*/ 69 h 102"/>
                <a:gd name="T4" fmla="*/ 282 w 357"/>
                <a:gd name="T5" fmla="*/ 72 h 102"/>
                <a:gd name="T6" fmla="*/ 275 w 357"/>
                <a:gd name="T7" fmla="*/ 73 h 102"/>
                <a:gd name="T8" fmla="*/ 273 w 357"/>
                <a:gd name="T9" fmla="*/ 73 h 102"/>
                <a:gd name="T10" fmla="*/ 231 w 357"/>
                <a:gd name="T11" fmla="*/ 52 h 102"/>
                <a:gd name="T12" fmla="*/ 204 w 357"/>
                <a:gd name="T13" fmla="*/ 60 h 102"/>
                <a:gd name="T14" fmla="*/ 171 w 357"/>
                <a:gd name="T15" fmla="*/ 35 h 102"/>
                <a:gd name="T16" fmla="*/ 148 w 357"/>
                <a:gd name="T17" fmla="*/ 34 h 102"/>
                <a:gd name="T18" fmla="*/ 136 w 357"/>
                <a:gd name="T19" fmla="*/ 15 h 102"/>
                <a:gd name="T20" fmla="*/ 99 w 357"/>
                <a:gd name="T21" fmla="*/ 0 h 102"/>
                <a:gd name="T22" fmla="*/ 62 w 357"/>
                <a:gd name="T23" fmla="*/ 15 h 102"/>
                <a:gd name="T24" fmla="*/ 46 w 357"/>
                <a:gd name="T25" fmla="*/ 53 h 102"/>
                <a:gd name="T26" fmla="*/ 46 w 357"/>
                <a:gd name="T27" fmla="*/ 56 h 102"/>
                <a:gd name="T28" fmla="*/ 46 w 357"/>
                <a:gd name="T29" fmla="*/ 56 h 102"/>
                <a:gd name="T30" fmla="*/ 0 w 357"/>
                <a:gd name="T31" fmla="*/ 101 h 102"/>
                <a:gd name="T32" fmla="*/ 0 w 357"/>
                <a:gd name="T33" fmla="*/ 102 h 102"/>
                <a:gd name="T34" fmla="*/ 357 w 357"/>
                <a:gd name="T3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7" h="102">
                  <a:moveTo>
                    <a:pt x="357" y="102"/>
                  </a:moveTo>
                  <a:cubicBezTo>
                    <a:pt x="349" y="84"/>
                    <a:pt x="332" y="69"/>
                    <a:pt x="310" y="69"/>
                  </a:cubicBezTo>
                  <a:cubicBezTo>
                    <a:pt x="301" y="69"/>
                    <a:pt x="291" y="70"/>
                    <a:pt x="282" y="72"/>
                  </a:cubicBezTo>
                  <a:cubicBezTo>
                    <a:pt x="280" y="73"/>
                    <a:pt x="277" y="73"/>
                    <a:pt x="275" y="73"/>
                  </a:cubicBezTo>
                  <a:cubicBezTo>
                    <a:pt x="276" y="73"/>
                    <a:pt x="275" y="73"/>
                    <a:pt x="273" y="73"/>
                  </a:cubicBezTo>
                  <a:cubicBezTo>
                    <a:pt x="263" y="61"/>
                    <a:pt x="248" y="52"/>
                    <a:pt x="231" y="52"/>
                  </a:cubicBezTo>
                  <a:cubicBezTo>
                    <a:pt x="221" y="52"/>
                    <a:pt x="212" y="55"/>
                    <a:pt x="204" y="60"/>
                  </a:cubicBezTo>
                  <a:cubicBezTo>
                    <a:pt x="197" y="48"/>
                    <a:pt x="185" y="39"/>
                    <a:pt x="171" y="35"/>
                  </a:cubicBezTo>
                  <a:cubicBezTo>
                    <a:pt x="164" y="33"/>
                    <a:pt x="155" y="32"/>
                    <a:pt x="148" y="34"/>
                  </a:cubicBezTo>
                  <a:cubicBezTo>
                    <a:pt x="145" y="27"/>
                    <a:pt x="141" y="21"/>
                    <a:pt x="136" y="15"/>
                  </a:cubicBezTo>
                  <a:cubicBezTo>
                    <a:pt x="126" y="6"/>
                    <a:pt x="113" y="0"/>
                    <a:pt x="99" y="0"/>
                  </a:cubicBezTo>
                  <a:cubicBezTo>
                    <a:pt x="85" y="0"/>
                    <a:pt x="71" y="6"/>
                    <a:pt x="62" y="15"/>
                  </a:cubicBezTo>
                  <a:cubicBezTo>
                    <a:pt x="52" y="25"/>
                    <a:pt x="46" y="39"/>
                    <a:pt x="46" y="53"/>
                  </a:cubicBezTo>
                  <a:cubicBezTo>
                    <a:pt x="46" y="54"/>
                    <a:pt x="46" y="55"/>
                    <a:pt x="46" y="56"/>
                  </a:cubicBezTo>
                  <a:cubicBezTo>
                    <a:pt x="46" y="56"/>
                    <a:pt x="46" y="56"/>
                    <a:pt x="46" y="56"/>
                  </a:cubicBezTo>
                  <a:cubicBezTo>
                    <a:pt x="21" y="56"/>
                    <a:pt x="0" y="76"/>
                    <a:pt x="0" y="101"/>
                  </a:cubicBezTo>
                  <a:cubicBezTo>
                    <a:pt x="0" y="102"/>
                    <a:pt x="0" y="102"/>
                    <a:pt x="0" y="102"/>
                  </a:cubicBezTo>
                  <a:lnTo>
                    <a:pt x="357" y="10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2566159" y="3775662"/>
              <a:ext cx="404529" cy="404529"/>
            </a:xfrm>
            <a:custGeom>
              <a:avLst/>
              <a:gdLst>
                <a:gd name="T0" fmla="*/ 91 w 184"/>
                <a:gd name="T1" fmla="*/ 0 h 184"/>
                <a:gd name="T2" fmla="*/ 120 w 184"/>
                <a:gd name="T3" fmla="*/ 63 h 184"/>
                <a:gd name="T4" fmla="*/ 184 w 184"/>
                <a:gd name="T5" fmla="*/ 92 h 184"/>
                <a:gd name="T6" fmla="*/ 120 w 184"/>
                <a:gd name="T7" fmla="*/ 120 h 184"/>
                <a:gd name="T8" fmla="*/ 91 w 184"/>
                <a:gd name="T9" fmla="*/ 184 h 184"/>
                <a:gd name="T10" fmla="*/ 63 w 184"/>
                <a:gd name="T11" fmla="*/ 120 h 184"/>
                <a:gd name="T12" fmla="*/ 0 w 184"/>
                <a:gd name="T13" fmla="*/ 92 h 184"/>
                <a:gd name="T14" fmla="*/ 63 w 184"/>
                <a:gd name="T15" fmla="*/ 63 h 184"/>
                <a:gd name="T16" fmla="*/ 91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1" y="0"/>
                  </a:moveTo>
                  <a:lnTo>
                    <a:pt x="120" y="63"/>
                  </a:lnTo>
                  <a:lnTo>
                    <a:pt x="184" y="92"/>
                  </a:lnTo>
                  <a:lnTo>
                    <a:pt x="120" y="120"/>
                  </a:lnTo>
                  <a:lnTo>
                    <a:pt x="91" y="184"/>
                  </a:lnTo>
                  <a:lnTo>
                    <a:pt x="63" y="120"/>
                  </a:lnTo>
                  <a:lnTo>
                    <a:pt x="0" y="92"/>
                  </a:lnTo>
                  <a:lnTo>
                    <a:pt x="63" y="63"/>
                  </a:lnTo>
                  <a:lnTo>
                    <a:pt x="91"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5582540" y="4439618"/>
              <a:ext cx="404529" cy="404529"/>
            </a:xfrm>
            <a:custGeom>
              <a:avLst/>
              <a:gdLst>
                <a:gd name="T0" fmla="*/ 92 w 184"/>
                <a:gd name="T1" fmla="*/ 0 h 184"/>
                <a:gd name="T2" fmla="*/ 122 w 184"/>
                <a:gd name="T3" fmla="*/ 63 h 184"/>
                <a:gd name="T4" fmla="*/ 184 w 184"/>
                <a:gd name="T5" fmla="*/ 92 h 184"/>
                <a:gd name="T6" fmla="*/ 122 w 184"/>
                <a:gd name="T7" fmla="*/ 120 h 184"/>
                <a:gd name="T8" fmla="*/ 92 w 184"/>
                <a:gd name="T9" fmla="*/ 184 h 184"/>
                <a:gd name="T10" fmla="*/ 63 w 184"/>
                <a:gd name="T11" fmla="*/ 120 h 184"/>
                <a:gd name="T12" fmla="*/ 0 w 184"/>
                <a:gd name="T13" fmla="*/ 92 h 184"/>
                <a:gd name="T14" fmla="*/ 63 w 184"/>
                <a:gd name="T15" fmla="*/ 63 h 184"/>
                <a:gd name="T16" fmla="*/ 92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2" y="0"/>
                  </a:moveTo>
                  <a:lnTo>
                    <a:pt x="122" y="63"/>
                  </a:lnTo>
                  <a:lnTo>
                    <a:pt x="184" y="92"/>
                  </a:lnTo>
                  <a:lnTo>
                    <a:pt x="122" y="120"/>
                  </a:lnTo>
                  <a:lnTo>
                    <a:pt x="92" y="184"/>
                  </a:lnTo>
                  <a:lnTo>
                    <a:pt x="63" y="120"/>
                  </a:lnTo>
                  <a:lnTo>
                    <a:pt x="0" y="92"/>
                  </a:lnTo>
                  <a:lnTo>
                    <a:pt x="63" y="63"/>
                  </a:lnTo>
                  <a:lnTo>
                    <a:pt x="92"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3058630" y="3538220"/>
              <a:ext cx="266021" cy="266021"/>
            </a:xfrm>
            <a:custGeom>
              <a:avLst/>
              <a:gdLst>
                <a:gd name="T0" fmla="*/ 61 w 121"/>
                <a:gd name="T1" fmla="*/ 0 h 121"/>
                <a:gd name="T2" fmla="*/ 79 w 121"/>
                <a:gd name="T3" fmla="*/ 42 h 121"/>
                <a:gd name="T4" fmla="*/ 121 w 121"/>
                <a:gd name="T5" fmla="*/ 61 h 121"/>
                <a:gd name="T6" fmla="*/ 79 w 121"/>
                <a:gd name="T7" fmla="*/ 78 h 121"/>
                <a:gd name="T8" fmla="*/ 61 w 121"/>
                <a:gd name="T9" fmla="*/ 121 h 121"/>
                <a:gd name="T10" fmla="*/ 42 w 121"/>
                <a:gd name="T11" fmla="*/ 78 h 121"/>
                <a:gd name="T12" fmla="*/ 0 w 121"/>
                <a:gd name="T13" fmla="*/ 61 h 121"/>
                <a:gd name="T14" fmla="*/ 42 w 121"/>
                <a:gd name="T15" fmla="*/ 42 h 121"/>
                <a:gd name="T16" fmla="*/ 61 w 12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21">
                  <a:moveTo>
                    <a:pt x="61" y="0"/>
                  </a:moveTo>
                  <a:lnTo>
                    <a:pt x="79" y="42"/>
                  </a:lnTo>
                  <a:lnTo>
                    <a:pt x="121" y="61"/>
                  </a:lnTo>
                  <a:lnTo>
                    <a:pt x="79" y="78"/>
                  </a:lnTo>
                  <a:lnTo>
                    <a:pt x="61" y="121"/>
                  </a:lnTo>
                  <a:lnTo>
                    <a:pt x="42" y="78"/>
                  </a:lnTo>
                  <a:lnTo>
                    <a:pt x="0" y="61"/>
                  </a:lnTo>
                  <a:lnTo>
                    <a:pt x="42" y="42"/>
                  </a:lnTo>
                  <a:lnTo>
                    <a:pt x="61" y="0"/>
                  </a:lnTo>
                  <a:close/>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4619585" y="4052677"/>
              <a:ext cx="598000" cy="444103"/>
            </a:xfrm>
            <a:custGeom>
              <a:avLst/>
              <a:gdLst>
                <a:gd name="T0" fmla="*/ 153 w 199"/>
                <a:gd name="T1" fmla="*/ 10 h 149"/>
                <a:gd name="T2" fmla="*/ 100 w 199"/>
                <a:gd name="T3" fmla="*/ 61 h 149"/>
                <a:gd name="T4" fmla="*/ 47 w 199"/>
                <a:gd name="T5" fmla="*/ 10 h 149"/>
                <a:gd name="T6" fmla="*/ 100 w 199"/>
                <a:gd name="T7" fmla="*/ 149 h 149"/>
                <a:gd name="T8" fmla="*/ 153 w 199"/>
                <a:gd name="T9" fmla="*/ 10 h 149"/>
              </a:gdLst>
              <a:ahLst/>
              <a:cxnLst>
                <a:cxn ang="0">
                  <a:pos x="T0" y="T1"/>
                </a:cxn>
                <a:cxn ang="0">
                  <a:pos x="T2" y="T3"/>
                </a:cxn>
                <a:cxn ang="0">
                  <a:pos x="T4" y="T5"/>
                </a:cxn>
                <a:cxn ang="0">
                  <a:pos x="T6" y="T7"/>
                </a:cxn>
                <a:cxn ang="0">
                  <a:pos x="T8" y="T9"/>
                </a:cxn>
              </a:cxnLst>
              <a:rect l="0" t="0" r="r" b="b"/>
              <a:pathLst>
                <a:path w="199" h="149">
                  <a:moveTo>
                    <a:pt x="153" y="10"/>
                  </a:moveTo>
                  <a:cubicBezTo>
                    <a:pt x="107" y="0"/>
                    <a:pt x="100" y="61"/>
                    <a:pt x="100" y="61"/>
                  </a:cubicBezTo>
                  <a:cubicBezTo>
                    <a:pt x="100" y="61"/>
                    <a:pt x="93" y="0"/>
                    <a:pt x="47" y="10"/>
                  </a:cubicBezTo>
                  <a:cubicBezTo>
                    <a:pt x="0" y="20"/>
                    <a:pt x="9" y="96"/>
                    <a:pt x="100" y="149"/>
                  </a:cubicBezTo>
                  <a:cubicBezTo>
                    <a:pt x="190" y="96"/>
                    <a:pt x="199" y="20"/>
                    <a:pt x="153" y="1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4650364" y="4052677"/>
              <a:ext cx="536441" cy="474882"/>
            </a:xfrm>
            <a:custGeom>
              <a:avLst/>
              <a:gdLst>
                <a:gd name="T0" fmla="*/ 143 w 179"/>
                <a:gd name="T1" fmla="*/ 10 h 159"/>
                <a:gd name="T2" fmla="*/ 145 w 179"/>
                <a:gd name="T3" fmla="*/ 1 h 159"/>
                <a:gd name="T4" fmla="*/ 133 w 179"/>
                <a:gd name="T5" fmla="*/ 0 h 159"/>
                <a:gd name="T6" fmla="*/ 117 w 179"/>
                <a:gd name="T7" fmla="*/ 3 h 159"/>
                <a:gd name="T8" fmla="*/ 98 w 179"/>
                <a:gd name="T9" fmla="*/ 18 h 159"/>
                <a:gd name="T10" fmla="*/ 84 w 179"/>
                <a:gd name="T11" fmla="*/ 45 h 159"/>
                <a:gd name="T12" fmla="*/ 81 w 179"/>
                <a:gd name="T13" fmla="*/ 60 h 159"/>
                <a:gd name="T14" fmla="*/ 90 w 179"/>
                <a:gd name="T15" fmla="*/ 61 h 159"/>
                <a:gd name="T16" fmla="*/ 99 w 179"/>
                <a:gd name="T17" fmla="*/ 60 h 159"/>
                <a:gd name="T18" fmla="*/ 90 w 179"/>
                <a:gd name="T19" fmla="*/ 31 h 159"/>
                <a:gd name="T20" fmla="*/ 75 w 179"/>
                <a:gd name="T21" fmla="*/ 10 h 159"/>
                <a:gd name="T22" fmla="*/ 62 w 179"/>
                <a:gd name="T23" fmla="*/ 3 h 159"/>
                <a:gd name="T24" fmla="*/ 46 w 179"/>
                <a:gd name="T25" fmla="*/ 0 h 159"/>
                <a:gd name="T26" fmla="*/ 35 w 179"/>
                <a:gd name="T27" fmla="*/ 1 h 159"/>
                <a:gd name="T28" fmla="*/ 9 w 179"/>
                <a:gd name="T29" fmla="*/ 17 h 159"/>
                <a:gd name="T30" fmla="*/ 0 w 179"/>
                <a:gd name="T31" fmla="*/ 46 h 159"/>
                <a:gd name="T32" fmla="*/ 21 w 179"/>
                <a:gd name="T33" fmla="*/ 102 h 159"/>
                <a:gd name="T34" fmla="*/ 85 w 179"/>
                <a:gd name="T35" fmla="*/ 157 h 159"/>
                <a:gd name="T36" fmla="*/ 94 w 179"/>
                <a:gd name="T37" fmla="*/ 157 h 159"/>
                <a:gd name="T38" fmla="*/ 158 w 179"/>
                <a:gd name="T39" fmla="*/ 102 h 159"/>
                <a:gd name="T40" fmla="*/ 179 w 179"/>
                <a:gd name="T41" fmla="*/ 46 h 159"/>
                <a:gd name="T42" fmla="*/ 170 w 179"/>
                <a:gd name="T43" fmla="*/ 17 h 159"/>
                <a:gd name="T44" fmla="*/ 145 w 179"/>
                <a:gd name="T45" fmla="*/ 1 h 159"/>
                <a:gd name="T46" fmla="*/ 143 w 179"/>
                <a:gd name="T47" fmla="*/ 10 h 159"/>
                <a:gd name="T48" fmla="*/ 141 w 179"/>
                <a:gd name="T49" fmla="*/ 19 h 159"/>
                <a:gd name="T50" fmla="*/ 156 w 179"/>
                <a:gd name="T51" fmla="*/ 28 h 159"/>
                <a:gd name="T52" fmla="*/ 161 w 179"/>
                <a:gd name="T53" fmla="*/ 46 h 159"/>
                <a:gd name="T54" fmla="*/ 143 w 179"/>
                <a:gd name="T55" fmla="*/ 91 h 159"/>
                <a:gd name="T56" fmla="*/ 85 w 179"/>
                <a:gd name="T57" fmla="*/ 142 h 159"/>
                <a:gd name="T58" fmla="*/ 90 w 179"/>
                <a:gd name="T59" fmla="*/ 149 h 159"/>
                <a:gd name="T60" fmla="*/ 94 w 179"/>
                <a:gd name="T61" fmla="*/ 142 h 159"/>
                <a:gd name="T62" fmla="*/ 36 w 179"/>
                <a:gd name="T63" fmla="*/ 91 h 159"/>
                <a:gd name="T64" fmla="*/ 18 w 179"/>
                <a:gd name="T65" fmla="*/ 46 h 159"/>
                <a:gd name="T66" fmla="*/ 23 w 179"/>
                <a:gd name="T67" fmla="*/ 28 h 159"/>
                <a:gd name="T68" fmla="*/ 38 w 179"/>
                <a:gd name="T69" fmla="*/ 19 h 159"/>
                <a:gd name="T70" fmla="*/ 46 w 179"/>
                <a:gd name="T71" fmla="*/ 18 h 159"/>
                <a:gd name="T72" fmla="*/ 56 w 179"/>
                <a:gd name="T73" fmla="*/ 20 h 159"/>
                <a:gd name="T74" fmla="*/ 68 w 179"/>
                <a:gd name="T75" fmla="*/ 29 h 159"/>
                <a:gd name="T76" fmla="*/ 78 w 179"/>
                <a:gd name="T77" fmla="*/ 51 h 159"/>
                <a:gd name="T78" fmla="*/ 80 w 179"/>
                <a:gd name="T79" fmla="*/ 59 h 159"/>
                <a:gd name="T80" fmla="*/ 80 w 179"/>
                <a:gd name="T81" fmla="*/ 61 h 159"/>
                <a:gd name="T82" fmla="*/ 81 w 179"/>
                <a:gd name="T83" fmla="*/ 62 h 159"/>
                <a:gd name="T84" fmla="*/ 81 w 179"/>
                <a:gd name="T85" fmla="*/ 62 h 159"/>
                <a:gd name="T86" fmla="*/ 81 w 179"/>
                <a:gd name="T87" fmla="*/ 62 h 159"/>
                <a:gd name="T88" fmla="*/ 81 w 179"/>
                <a:gd name="T89" fmla="*/ 62 h 159"/>
                <a:gd name="T90" fmla="*/ 81 w 179"/>
                <a:gd name="T91" fmla="*/ 62 h 159"/>
                <a:gd name="T92" fmla="*/ 81 w 179"/>
                <a:gd name="T93" fmla="*/ 62 h 159"/>
                <a:gd name="T94" fmla="*/ 81 w 179"/>
                <a:gd name="T95" fmla="*/ 62 h 159"/>
                <a:gd name="T96" fmla="*/ 90 w 179"/>
                <a:gd name="T97" fmla="*/ 70 h 159"/>
                <a:gd name="T98" fmla="*/ 99 w 179"/>
                <a:gd name="T99" fmla="*/ 62 h 159"/>
                <a:gd name="T100" fmla="*/ 96 w 179"/>
                <a:gd name="T101" fmla="*/ 62 h 159"/>
                <a:gd name="T102" fmla="*/ 99 w 179"/>
                <a:gd name="T103" fmla="*/ 62 h 159"/>
                <a:gd name="T104" fmla="*/ 99 w 179"/>
                <a:gd name="T105" fmla="*/ 62 h 159"/>
                <a:gd name="T106" fmla="*/ 96 w 179"/>
                <a:gd name="T107" fmla="*/ 62 h 159"/>
                <a:gd name="T108" fmla="*/ 99 w 179"/>
                <a:gd name="T109" fmla="*/ 62 h 159"/>
                <a:gd name="T110" fmla="*/ 106 w 179"/>
                <a:gd name="T111" fmla="*/ 38 h 159"/>
                <a:gd name="T112" fmla="*/ 117 w 179"/>
                <a:gd name="T113" fmla="*/ 24 h 159"/>
                <a:gd name="T114" fmla="*/ 124 w 179"/>
                <a:gd name="T115" fmla="*/ 20 h 159"/>
                <a:gd name="T116" fmla="*/ 133 w 179"/>
                <a:gd name="T117" fmla="*/ 18 h 159"/>
                <a:gd name="T118" fmla="*/ 141 w 179"/>
                <a:gd name="T119" fmla="*/ 19 h 159"/>
                <a:gd name="T120" fmla="*/ 143 w 179"/>
                <a:gd name="T121"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59">
                  <a:moveTo>
                    <a:pt x="143" y="10"/>
                  </a:moveTo>
                  <a:cubicBezTo>
                    <a:pt x="145" y="1"/>
                    <a:pt x="145" y="1"/>
                    <a:pt x="145" y="1"/>
                  </a:cubicBezTo>
                  <a:cubicBezTo>
                    <a:pt x="141" y="0"/>
                    <a:pt x="137" y="0"/>
                    <a:pt x="133" y="0"/>
                  </a:cubicBezTo>
                  <a:cubicBezTo>
                    <a:pt x="127" y="0"/>
                    <a:pt x="122" y="1"/>
                    <a:pt x="117" y="3"/>
                  </a:cubicBezTo>
                  <a:cubicBezTo>
                    <a:pt x="109" y="6"/>
                    <a:pt x="102" y="12"/>
                    <a:pt x="98" y="18"/>
                  </a:cubicBezTo>
                  <a:cubicBezTo>
                    <a:pt x="90" y="27"/>
                    <a:pt x="86" y="37"/>
                    <a:pt x="84" y="45"/>
                  </a:cubicBezTo>
                  <a:cubicBezTo>
                    <a:pt x="81" y="54"/>
                    <a:pt x="81" y="60"/>
                    <a:pt x="81" y="60"/>
                  </a:cubicBezTo>
                  <a:cubicBezTo>
                    <a:pt x="90" y="61"/>
                    <a:pt x="90" y="61"/>
                    <a:pt x="90" y="61"/>
                  </a:cubicBezTo>
                  <a:cubicBezTo>
                    <a:pt x="99" y="60"/>
                    <a:pt x="99" y="60"/>
                    <a:pt x="99" y="60"/>
                  </a:cubicBezTo>
                  <a:cubicBezTo>
                    <a:pt x="99" y="59"/>
                    <a:pt x="97" y="46"/>
                    <a:pt x="90" y="31"/>
                  </a:cubicBezTo>
                  <a:cubicBezTo>
                    <a:pt x="87" y="24"/>
                    <a:pt x="82" y="16"/>
                    <a:pt x="75" y="10"/>
                  </a:cubicBezTo>
                  <a:cubicBezTo>
                    <a:pt x="71" y="7"/>
                    <a:pt x="67" y="5"/>
                    <a:pt x="62" y="3"/>
                  </a:cubicBezTo>
                  <a:cubicBezTo>
                    <a:pt x="57" y="1"/>
                    <a:pt x="52" y="0"/>
                    <a:pt x="46" y="0"/>
                  </a:cubicBezTo>
                  <a:cubicBezTo>
                    <a:pt x="42" y="0"/>
                    <a:pt x="39" y="0"/>
                    <a:pt x="35" y="1"/>
                  </a:cubicBezTo>
                  <a:cubicBezTo>
                    <a:pt x="24" y="4"/>
                    <a:pt x="15" y="9"/>
                    <a:pt x="9" y="17"/>
                  </a:cubicBezTo>
                  <a:cubicBezTo>
                    <a:pt x="3" y="25"/>
                    <a:pt x="0" y="35"/>
                    <a:pt x="0" y="46"/>
                  </a:cubicBezTo>
                  <a:cubicBezTo>
                    <a:pt x="0" y="63"/>
                    <a:pt x="7" y="82"/>
                    <a:pt x="21" y="102"/>
                  </a:cubicBezTo>
                  <a:cubicBezTo>
                    <a:pt x="35" y="121"/>
                    <a:pt x="56" y="140"/>
                    <a:pt x="85" y="157"/>
                  </a:cubicBezTo>
                  <a:cubicBezTo>
                    <a:pt x="88" y="159"/>
                    <a:pt x="91" y="159"/>
                    <a:pt x="94" y="157"/>
                  </a:cubicBezTo>
                  <a:cubicBezTo>
                    <a:pt x="123" y="140"/>
                    <a:pt x="144" y="121"/>
                    <a:pt x="158" y="102"/>
                  </a:cubicBezTo>
                  <a:cubicBezTo>
                    <a:pt x="172" y="82"/>
                    <a:pt x="179" y="63"/>
                    <a:pt x="179" y="46"/>
                  </a:cubicBezTo>
                  <a:cubicBezTo>
                    <a:pt x="179" y="35"/>
                    <a:pt x="176" y="25"/>
                    <a:pt x="170" y="17"/>
                  </a:cubicBezTo>
                  <a:cubicBezTo>
                    <a:pt x="164" y="9"/>
                    <a:pt x="155" y="4"/>
                    <a:pt x="145" y="1"/>
                  </a:cubicBezTo>
                  <a:cubicBezTo>
                    <a:pt x="143" y="10"/>
                    <a:pt x="143" y="10"/>
                    <a:pt x="143" y="10"/>
                  </a:cubicBezTo>
                  <a:cubicBezTo>
                    <a:pt x="141" y="19"/>
                    <a:pt x="141" y="19"/>
                    <a:pt x="141" y="19"/>
                  </a:cubicBezTo>
                  <a:cubicBezTo>
                    <a:pt x="148" y="21"/>
                    <a:pt x="153" y="24"/>
                    <a:pt x="156" y="28"/>
                  </a:cubicBezTo>
                  <a:cubicBezTo>
                    <a:pt x="159" y="32"/>
                    <a:pt x="161" y="38"/>
                    <a:pt x="161" y="46"/>
                  </a:cubicBezTo>
                  <a:cubicBezTo>
                    <a:pt x="161" y="58"/>
                    <a:pt x="156" y="74"/>
                    <a:pt x="143" y="91"/>
                  </a:cubicBezTo>
                  <a:cubicBezTo>
                    <a:pt x="131" y="108"/>
                    <a:pt x="112" y="126"/>
                    <a:pt x="85" y="142"/>
                  </a:cubicBezTo>
                  <a:cubicBezTo>
                    <a:pt x="90" y="149"/>
                    <a:pt x="90" y="149"/>
                    <a:pt x="90" y="149"/>
                  </a:cubicBezTo>
                  <a:cubicBezTo>
                    <a:pt x="94" y="142"/>
                    <a:pt x="94" y="142"/>
                    <a:pt x="94" y="142"/>
                  </a:cubicBezTo>
                  <a:cubicBezTo>
                    <a:pt x="67" y="126"/>
                    <a:pt x="48" y="108"/>
                    <a:pt x="36" y="91"/>
                  </a:cubicBezTo>
                  <a:cubicBezTo>
                    <a:pt x="23" y="74"/>
                    <a:pt x="18" y="58"/>
                    <a:pt x="18" y="46"/>
                  </a:cubicBezTo>
                  <a:cubicBezTo>
                    <a:pt x="18" y="38"/>
                    <a:pt x="20" y="32"/>
                    <a:pt x="23" y="28"/>
                  </a:cubicBezTo>
                  <a:cubicBezTo>
                    <a:pt x="27" y="24"/>
                    <a:pt x="31" y="21"/>
                    <a:pt x="38" y="19"/>
                  </a:cubicBezTo>
                  <a:cubicBezTo>
                    <a:pt x="41" y="18"/>
                    <a:pt x="44" y="18"/>
                    <a:pt x="46" y="18"/>
                  </a:cubicBezTo>
                  <a:cubicBezTo>
                    <a:pt x="50" y="18"/>
                    <a:pt x="53" y="19"/>
                    <a:pt x="56" y="20"/>
                  </a:cubicBezTo>
                  <a:cubicBezTo>
                    <a:pt x="60" y="22"/>
                    <a:pt x="64" y="25"/>
                    <a:pt x="68" y="29"/>
                  </a:cubicBezTo>
                  <a:cubicBezTo>
                    <a:pt x="73" y="35"/>
                    <a:pt x="76" y="44"/>
                    <a:pt x="78" y="51"/>
                  </a:cubicBezTo>
                  <a:cubicBezTo>
                    <a:pt x="79" y="54"/>
                    <a:pt x="80" y="57"/>
                    <a:pt x="80" y="59"/>
                  </a:cubicBezTo>
                  <a:cubicBezTo>
                    <a:pt x="80" y="60"/>
                    <a:pt x="80" y="61"/>
                    <a:pt x="80" y="61"/>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7"/>
                    <a:pt x="85" y="70"/>
                    <a:pt x="90" y="70"/>
                  </a:cubicBezTo>
                  <a:cubicBezTo>
                    <a:pt x="94" y="70"/>
                    <a:pt x="98" y="67"/>
                    <a:pt x="99" y="62"/>
                  </a:cubicBezTo>
                  <a:cubicBezTo>
                    <a:pt x="96" y="62"/>
                    <a:pt x="96" y="62"/>
                    <a:pt x="96" y="62"/>
                  </a:cubicBezTo>
                  <a:cubicBezTo>
                    <a:pt x="99" y="62"/>
                    <a:pt x="99" y="62"/>
                    <a:pt x="99" y="62"/>
                  </a:cubicBezTo>
                  <a:cubicBezTo>
                    <a:pt x="99" y="62"/>
                    <a:pt x="99" y="62"/>
                    <a:pt x="99" y="62"/>
                  </a:cubicBezTo>
                  <a:cubicBezTo>
                    <a:pt x="96" y="62"/>
                    <a:pt x="96" y="62"/>
                    <a:pt x="96" y="62"/>
                  </a:cubicBezTo>
                  <a:cubicBezTo>
                    <a:pt x="99" y="62"/>
                    <a:pt x="99" y="62"/>
                    <a:pt x="99" y="62"/>
                  </a:cubicBezTo>
                  <a:cubicBezTo>
                    <a:pt x="99" y="62"/>
                    <a:pt x="100" y="50"/>
                    <a:pt x="106" y="38"/>
                  </a:cubicBezTo>
                  <a:cubicBezTo>
                    <a:pt x="108" y="33"/>
                    <a:pt x="112" y="28"/>
                    <a:pt x="117" y="24"/>
                  </a:cubicBezTo>
                  <a:cubicBezTo>
                    <a:pt x="119" y="22"/>
                    <a:pt x="121" y="21"/>
                    <a:pt x="124" y="20"/>
                  </a:cubicBezTo>
                  <a:cubicBezTo>
                    <a:pt x="127" y="19"/>
                    <a:pt x="130" y="18"/>
                    <a:pt x="133" y="18"/>
                  </a:cubicBezTo>
                  <a:cubicBezTo>
                    <a:pt x="135" y="18"/>
                    <a:pt x="138" y="18"/>
                    <a:pt x="141" y="19"/>
                  </a:cubicBezTo>
                  <a:lnTo>
                    <a:pt x="143" y="10"/>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5123048" y="3758073"/>
              <a:ext cx="283610" cy="213257"/>
            </a:xfrm>
            <a:custGeom>
              <a:avLst/>
              <a:gdLst>
                <a:gd name="T0" fmla="*/ 72 w 94"/>
                <a:gd name="T1" fmla="*/ 5 h 71"/>
                <a:gd name="T2" fmla="*/ 47 w 94"/>
                <a:gd name="T3" fmla="*/ 29 h 71"/>
                <a:gd name="T4" fmla="*/ 22 w 94"/>
                <a:gd name="T5" fmla="*/ 5 h 71"/>
                <a:gd name="T6" fmla="*/ 47 w 94"/>
                <a:gd name="T7" fmla="*/ 71 h 71"/>
                <a:gd name="T8" fmla="*/ 72 w 94"/>
                <a:gd name="T9" fmla="*/ 5 h 71"/>
              </a:gdLst>
              <a:ahLst/>
              <a:cxnLst>
                <a:cxn ang="0">
                  <a:pos x="T0" y="T1"/>
                </a:cxn>
                <a:cxn ang="0">
                  <a:pos x="T2" y="T3"/>
                </a:cxn>
                <a:cxn ang="0">
                  <a:pos x="T4" y="T5"/>
                </a:cxn>
                <a:cxn ang="0">
                  <a:pos x="T6" y="T7"/>
                </a:cxn>
                <a:cxn ang="0">
                  <a:pos x="T8" y="T9"/>
                </a:cxn>
              </a:cxnLst>
              <a:rect l="0" t="0" r="r" b="b"/>
              <a:pathLst>
                <a:path w="94" h="71">
                  <a:moveTo>
                    <a:pt x="72" y="5"/>
                  </a:moveTo>
                  <a:cubicBezTo>
                    <a:pt x="50" y="0"/>
                    <a:pt x="47" y="29"/>
                    <a:pt x="47" y="29"/>
                  </a:cubicBezTo>
                  <a:cubicBezTo>
                    <a:pt x="47" y="29"/>
                    <a:pt x="44" y="0"/>
                    <a:pt x="22" y="5"/>
                  </a:cubicBezTo>
                  <a:cubicBezTo>
                    <a:pt x="0" y="9"/>
                    <a:pt x="4" y="45"/>
                    <a:pt x="47" y="71"/>
                  </a:cubicBezTo>
                  <a:cubicBezTo>
                    <a:pt x="90" y="45"/>
                    <a:pt x="94" y="9"/>
                    <a:pt x="72" y="5"/>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5138437" y="3758073"/>
              <a:ext cx="252831" cy="224250"/>
            </a:xfrm>
            <a:custGeom>
              <a:avLst/>
              <a:gdLst>
                <a:gd name="T0" fmla="*/ 67 w 84"/>
                <a:gd name="T1" fmla="*/ 5 h 75"/>
                <a:gd name="T2" fmla="*/ 68 w 84"/>
                <a:gd name="T3" fmla="*/ 1 h 75"/>
                <a:gd name="T4" fmla="*/ 62 w 84"/>
                <a:gd name="T5" fmla="*/ 0 h 75"/>
                <a:gd name="T6" fmla="*/ 49 w 84"/>
                <a:gd name="T7" fmla="*/ 5 h 75"/>
                <a:gd name="T8" fmla="*/ 40 w 84"/>
                <a:gd name="T9" fmla="*/ 20 h 75"/>
                <a:gd name="T10" fmla="*/ 38 w 84"/>
                <a:gd name="T11" fmla="*/ 28 h 75"/>
                <a:gd name="T12" fmla="*/ 42 w 84"/>
                <a:gd name="T13" fmla="*/ 29 h 75"/>
                <a:gd name="T14" fmla="*/ 46 w 84"/>
                <a:gd name="T15" fmla="*/ 28 h 75"/>
                <a:gd name="T16" fmla="*/ 42 w 84"/>
                <a:gd name="T17" fmla="*/ 15 h 75"/>
                <a:gd name="T18" fmla="*/ 35 w 84"/>
                <a:gd name="T19" fmla="*/ 5 h 75"/>
                <a:gd name="T20" fmla="*/ 21 w 84"/>
                <a:gd name="T21" fmla="*/ 0 h 75"/>
                <a:gd name="T22" fmla="*/ 16 w 84"/>
                <a:gd name="T23" fmla="*/ 1 h 75"/>
                <a:gd name="T24" fmla="*/ 4 w 84"/>
                <a:gd name="T25" fmla="*/ 8 h 75"/>
                <a:gd name="T26" fmla="*/ 0 w 84"/>
                <a:gd name="T27" fmla="*/ 22 h 75"/>
                <a:gd name="T28" fmla="*/ 9 w 84"/>
                <a:gd name="T29" fmla="*/ 48 h 75"/>
                <a:gd name="T30" fmla="*/ 40 w 84"/>
                <a:gd name="T31" fmla="*/ 74 h 75"/>
                <a:gd name="T32" fmla="*/ 44 w 84"/>
                <a:gd name="T33" fmla="*/ 74 h 75"/>
                <a:gd name="T34" fmla="*/ 74 w 84"/>
                <a:gd name="T35" fmla="*/ 48 h 75"/>
                <a:gd name="T36" fmla="*/ 84 w 84"/>
                <a:gd name="T37" fmla="*/ 22 h 75"/>
                <a:gd name="T38" fmla="*/ 80 w 84"/>
                <a:gd name="T39" fmla="*/ 8 h 75"/>
                <a:gd name="T40" fmla="*/ 68 w 84"/>
                <a:gd name="T41" fmla="*/ 1 h 75"/>
                <a:gd name="T42" fmla="*/ 67 w 84"/>
                <a:gd name="T43" fmla="*/ 5 h 75"/>
                <a:gd name="T44" fmla="*/ 66 w 84"/>
                <a:gd name="T45" fmla="*/ 9 h 75"/>
                <a:gd name="T46" fmla="*/ 73 w 84"/>
                <a:gd name="T47" fmla="*/ 13 h 75"/>
                <a:gd name="T48" fmla="*/ 76 w 84"/>
                <a:gd name="T49" fmla="*/ 22 h 75"/>
                <a:gd name="T50" fmla="*/ 67 w 84"/>
                <a:gd name="T51" fmla="*/ 43 h 75"/>
                <a:gd name="T52" fmla="*/ 40 w 84"/>
                <a:gd name="T53" fmla="*/ 67 h 75"/>
                <a:gd name="T54" fmla="*/ 42 w 84"/>
                <a:gd name="T55" fmla="*/ 71 h 75"/>
                <a:gd name="T56" fmla="*/ 44 w 84"/>
                <a:gd name="T57" fmla="*/ 67 h 75"/>
                <a:gd name="T58" fmla="*/ 16 w 84"/>
                <a:gd name="T59" fmla="*/ 43 h 75"/>
                <a:gd name="T60" fmla="*/ 8 w 84"/>
                <a:gd name="T61" fmla="*/ 22 h 75"/>
                <a:gd name="T62" fmla="*/ 11 w 84"/>
                <a:gd name="T63" fmla="*/ 13 h 75"/>
                <a:gd name="T64" fmla="*/ 18 w 84"/>
                <a:gd name="T65" fmla="*/ 9 h 75"/>
                <a:gd name="T66" fmla="*/ 21 w 84"/>
                <a:gd name="T67" fmla="*/ 9 h 75"/>
                <a:gd name="T68" fmla="*/ 29 w 84"/>
                <a:gd name="T69" fmla="*/ 11 h 75"/>
                <a:gd name="T70" fmla="*/ 36 w 84"/>
                <a:gd name="T71" fmla="*/ 22 h 75"/>
                <a:gd name="T72" fmla="*/ 37 w 84"/>
                <a:gd name="T73" fmla="*/ 27 h 75"/>
                <a:gd name="T74" fmla="*/ 38 w 84"/>
                <a:gd name="T75" fmla="*/ 29 h 75"/>
                <a:gd name="T76" fmla="*/ 38 w 84"/>
                <a:gd name="T77" fmla="*/ 29 h 75"/>
                <a:gd name="T78" fmla="*/ 38 w 84"/>
                <a:gd name="T79" fmla="*/ 29 h 75"/>
                <a:gd name="T80" fmla="*/ 38 w 84"/>
                <a:gd name="T81" fmla="*/ 29 h 75"/>
                <a:gd name="T82" fmla="*/ 42 w 84"/>
                <a:gd name="T83" fmla="*/ 33 h 75"/>
                <a:gd name="T84" fmla="*/ 46 w 84"/>
                <a:gd name="T85" fmla="*/ 29 h 75"/>
                <a:gd name="T86" fmla="*/ 46 w 84"/>
                <a:gd name="T87" fmla="*/ 29 h 75"/>
                <a:gd name="T88" fmla="*/ 50 w 84"/>
                <a:gd name="T89" fmla="*/ 18 h 75"/>
                <a:gd name="T90" fmla="*/ 55 w 84"/>
                <a:gd name="T91" fmla="*/ 11 h 75"/>
                <a:gd name="T92" fmla="*/ 62 w 84"/>
                <a:gd name="T93" fmla="*/ 9 h 75"/>
                <a:gd name="T94" fmla="*/ 66 w 84"/>
                <a:gd name="T95" fmla="*/ 9 h 75"/>
                <a:gd name="T96" fmla="*/ 67 w 84"/>
                <a:gd name="T97" fmla="*/ 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75">
                  <a:moveTo>
                    <a:pt x="67" y="5"/>
                  </a:moveTo>
                  <a:cubicBezTo>
                    <a:pt x="68" y="1"/>
                    <a:pt x="68" y="1"/>
                    <a:pt x="68" y="1"/>
                  </a:cubicBezTo>
                  <a:cubicBezTo>
                    <a:pt x="66" y="0"/>
                    <a:pt x="64" y="0"/>
                    <a:pt x="62" y="0"/>
                  </a:cubicBezTo>
                  <a:cubicBezTo>
                    <a:pt x="57" y="0"/>
                    <a:pt x="52" y="2"/>
                    <a:pt x="49" y="5"/>
                  </a:cubicBezTo>
                  <a:cubicBezTo>
                    <a:pt x="44" y="9"/>
                    <a:pt x="41" y="15"/>
                    <a:pt x="40" y="20"/>
                  </a:cubicBezTo>
                  <a:cubicBezTo>
                    <a:pt x="38" y="24"/>
                    <a:pt x="38" y="28"/>
                    <a:pt x="38" y="28"/>
                  </a:cubicBezTo>
                  <a:cubicBezTo>
                    <a:pt x="42" y="29"/>
                    <a:pt x="42" y="29"/>
                    <a:pt x="42" y="29"/>
                  </a:cubicBezTo>
                  <a:cubicBezTo>
                    <a:pt x="46" y="28"/>
                    <a:pt x="46" y="28"/>
                    <a:pt x="46" y="28"/>
                  </a:cubicBezTo>
                  <a:cubicBezTo>
                    <a:pt x="46" y="28"/>
                    <a:pt x="45" y="22"/>
                    <a:pt x="42" y="15"/>
                  </a:cubicBezTo>
                  <a:cubicBezTo>
                    <a:pt x="40" y="11"/>
                    <a:pt x="38" y="8"/>
                    <a:pt x="35" y="5"/>
                  </a:cubicBezTo>
                  <a:cubicBezTo>
                    <a:pt x="31" y="2"/>
                    <a:pt x="27" y="0"/>
                    <a:pt x="21" y="0"/>
                  </a:cubicBezTo>
                  <a:cubicBezTo>
                    <a:pt x="20" y="0"/>
                    <a:pt x="18" y="0"/>
                    <a:pt x="16" y="1"/>
                  </a:cubicBezTo>
                  <a:cubicBezTo>
                    <a:pt x="11" y="2"/>
                    <a:pt x="7" y="4"/>
                    <a:pt x="4" y="8"/>
                  </a:cubicBezTo>
                  <a:cubicBezTo>
                    <a:pt x="1" y="12"/>
                    <a:pt x="0" y="17"/>
                    <a:pt x="0" y="22"/>
                  </a:cubicBezTo>
                  <a:cubicBezTo>
                    <a:pt x="0" y="30"/>
                    <a:pt x="3" y="39"/>
                    <a:pt x="9" y="48"/>
                  </a:cubicBezTo>
                  <a:cubicBezTo>
                    <a:pt x="16" y="57"/>
                    <a:pt x="26" y="66"/>
                    <a:pt x="40" y="74"/>
                  </a:cubicBezTo>
                  <a:cubicBezTo>
                    <a:pt x="41" y="75"/>
                    <a:pt x="43" y="75"/>
                    <a:pt x="44" y="74"/>
                  </a:cubicBezTo>
                  <a:cubicBezTo>
                    <a:pt x="58" y="66"/>
                    <a:pt x="68" y="57"/>
                    <a:pt x="74" y="48"/>
                  </a:cubicBezTo>
                  <a:cubicBezTo>
                    <a:pt x="81" y="39"/>
                    <a:pt x="84" y="30"/>
                    <a:pt x="84" y="22"/>
                  </a:cubicBezTo>
                  <a:cubicBezTo>
                    <a:pt x="84" y="17"/>
                    <a:pt x="83" y="12"/>
                    <a:pt x="80" y="8"/>
                  </a:cubicBezTo>
                  <a:cubicBezTo>
                    <a:pt x="77" y="4"/>
                    <a:pt x="73" y="2"/>
                    <a:pt x="68" y="1"/>
                  </a:cubicBezTo>
                  <a:cubicBezTo>
                    <a:pt x="67" y="5"/>
                    <a:pt x="67" y="5"/>
                    <a:pt x="67" y="5"/>
                  </a:cubicBezTo>
                  <a:cubicBezTo>
                    <a:pt x="66" y="9"/>
                    <a:pt x="66" y="9"/>
                    <a:pt x="66" y="9"/>
                  </a:cubicBezTo>
                  <a:cubicBezTo>
                    <a:pt x="69" y="10"/>
                    <a:pt x="72" y="11"/>
                    <a:pt x="73" y="13"/>
                  </a:cubicBezTo>
                  <a:cubicBezTo>
                    <a:pt x="75" y="15"/>
                    <a:pt x="76" y="18"/>
                    <a:pt x="76" y="22"/>
                  </a:cubicBezTo>
                  <a:cubicBezTo>
                    <a:pt x="76" y="27"/>
                    <a:pt x="73" y="35"/>
                    <a:pt x="67" y="43"/>
                  </a:cubicBezTo>
                  <a:cubicBezTo>
                    <a:pt x="61" y="51"/>
                    <a:pt x="52" y="59"/>
                    <a:pt x="40" y="67"/>
                  </a:cubicBezTo>
                  <a:cubicBezTo>
                    <a:pt x="42" y="71"/>
                    <a:pt x="42" y="71"/>
                    <a:pt x="42" y="71"/>
                  </a:cubicBezTo>
                  <a:cubicBezTo>
                    <a:pt x="44" y="67"/>
                    <a:pt x="44" y="67"/>
                    <a:pt x="44" y="67"/>
                  </a:cubicBezTo>
                  <a:cubicBezTo>
                    <a:pt x="31" y="59"/>
                    <a:pt x="22" y="51"/>
                    <a:pt x="16" y="43"/>
                  </a:cubicBezTo>
                  <a:cubicBezTo>
                    <a:pt x="11" y="35"/>
                    <a:pt x="8" y="27"/>
                    <a:pt x="8" y="22"/>
                  </a:cubicBezTo>
                  <a:cubicBezTo>
                    <a:pt x="8" y="18"/>
                    <a:pt x="9" y="15"/>
                    <a:pt x="11" y="13"/>
                  </a:cubicBezTo>
                  <a:cubicBezTo>
                    <a:pt x="12" y="11"/>
                    <a:pt x="14" y="10"/>
                    <a:pt x="18" y="9"/>
                  </a:cubicBezTo>
                  <a:cubicBezTo>
                    <a:pt x="19" y="9"/>
                    <a:pt x="20" y="9"/>
                    <a:pt x="21" y="9"/>
                  </a:cubicBezTo>
                  <a:cubicBezTo>
                    <a:pt x="25" y="9"/>
                    <a:pt x="27" y="10"/>
                    <a:pt x="29" y="11"/>
                  </a:cubicBezTo>
                  <a:cubicBezTo>
                    <a:pt x="32" y="14"/>
                    <a:pt x="35" y="18"/>
                    <a:pt x="36" y="22"/>
                  </a:cubicBezTo>
                  <a:cubicBezTo>
                    <a:pt x="37" y="24"/>
                    <a:pt x="37" y="26"/>
                    <a:pt x="37" y="27"/>
                  </a:cubicBezTo>
                  <a:cubicBezTo>
                    <a:pt x="37" y="28"/>
                    <a:pt x="37" y="28"/>
                    <a:pt x="38" y="29"/>
                  </a:cubicBezTo>
                  <a:cubicBezTo>
                    <a:pt x="38" y="29"/>
                    <a:pt x="38" y="29"/>
                    <a:pt x="38" y="29"/>
                  </a:cubicBezTo>
                  <a:cubicBezTo>
                    <a:pt x="38" y="29"/>
                    <a:pt x="38" y="29"/>
                    <a:pt x="38" y="29"/>
                  </a:cubicBezTo>
                  <a:cubicBezTo>
                    <a:pt x="38" y="29"/>
                    <a:pt x="38" y="29"/>
                    <a:pt x="38" y="29"/>
                  </a:cubicBezTo>
                  <a:cubicBezTo>
                    <a:pt x="38" y="31"/>
                    <a:pt x="40" y="33"/>
                    <a:pt x="42" y="33"/>
                  </a:cubicBezTo>
                  <a:cubicBezTo>
                    <a:pt x="44" y="33"/>
                    <a:pt x="46" y="31"/>
                    <a:pt x="46" y="29"/>
                  </a:cubicBezTo>
                  <a:cubicBezTo>
                    <a:pt x="46" y="29"/>
                    <a:pt x="46" y="29"/>
                    <a:pt x="46" y="29"/>
                  </a:cubicBezTo>
                  <a:cubicBezTo>
                    <a:pt x="46" y="29"/>
                    <a:pt x="47" y="23"/>
                    <a:pt x="50" y="18"/>
                  </a:cubicBezTo>
                  <a:cubicBezTo>
                    <a:pt x="51" y="15"/>
                    <a:pt x="53" y="13"/>
                    <a:pt x="55" y="11"/>
                  </a:cubicBezTo>
                  <a:cubicBezTo>
                    <a:pt x="57" y="10"/>
                    <a:pt x="59" y="9"/>
                    <a:pt x="62" y="9"/>
                  </a:cubicBezTo>
                  <a:cubicBezTo>
                    <a:pt x="63" y="9"/>
                    <a:pt x="65" y="9"/>
                    <a:pt x="66" y="9"/>
                  </a:cubicBezTo>
                  <a:lnTo>
                    <a:pt x="67" y="5"/>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p:nvPr/>
          </p:nvSpPr>
          <p:spPr bwMode="auto">
            <a:xfrm>
              <a:off x="4958158" y="5110169"/>
              <a:ext cx="1547765" cy="1288338"/>
            </a:xfrm>
            <a:custGeom>
              <a:avLst/>
              <a:gdLst>
                <a:gd name="T0" fmla="*/ 363 w 516"/>
                <a:gd name="T1" fmla="*/ 425 h 431"/>
                <a:gd name="T2" fmla="*/ 516 w 516"/>
                <a:gd name="T3" fmla="*/ 431 h 431"/>
                <a:gd name="T4" fmla="*/ 516 w 516"/>
                <a:gd name="T5" fmla="*/ 422 h 431"/>
                <a:gd name="T6" fmla="*/ 257 w 516"/>
                <a:gd name="T7" fmla="*/ 0 h 431"/>
                <a:gd name="T8" fmla="*/ 0 w 516"/>
                <a:gd name="T9" fmla="*/ 370 h 431"/>
                <a:gd name="T10" fmla="*/ 363 w 516"/>
                <a:gd name="T11" fmla="*/ 425 h 431"/>
              </a:gdLst>
              <a:ahLst/>
              <a:cxnLst>
                <a:cxn ang="0">
                  <a:pos x="T0" y="T1"/>
                </a:cxn>
                <a:cxn ang="0">
                  <a:pos x="T2" y="T3"/>
                </a:cxn>
                <a:cxn ang="0">
                  <a:pos x="T4" y="T5"/>
                </a:cxn>
                <a:cxn ang="0">
                  <a:pos x="T6" y="T7"/>
                </a:cxn>
                <a:cxn ang="0">
                  <a:pos x="T8" y="T9"/>
                </a:cxn>
                <a:cxn ang="0">
                  <a:pos x="T10" y="T11"/>
                </a:cxn>
              </a:cxnLst>
              <a:rect l="0" t="0" r="r" b="b"/>
              <a:pathLst>
                <a:path w="516" h="431">
                  <a:moveTo>
                    <a:pt x="363" y="425"/>
                  </a:moveTo>
                  <a:cubicBezTo>
                    <a:pt x="413" y="427"/>
                    <a:pt x="464" y="428"/>
                    <a:pt x="516" y="431"/>
                  </a:cubicBezTo>
                  <a:cubicBezTo>
                    <a:pt x="516" y="428"/>
                    <a:pt x="516" y="425"/>
                    <a:pt x="516" y="422"/>
                  </a:cubicBezTo>
                  <a:cubicBezTo>
                    <a:pt x="516" y="189"/>
                    <a:pt x="400" y="0"/>
                    <a:pt x="257" y="0"/>
                  </a:cubicBezTo>
                  <a:cubicBezTo>
                    <a:pt x="125" y="0"/>
                    <a:pt x="16" y="161"/>
                    <a:pt x="0" y="370"/>
                  </a:cubicBezTo>
                  <a:cubicBezTo>
                    <a:pt x="121" y="389"/>
                    <a:pt x="240" y="419"/>
                    <a:pt x="363" y="425"/>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p:nvPr/>
          </p:nvSpPr>
          <p:spPr bwMode="auto">
            <a:xfrm>
              <a:off x="5375879" y="5110169"/>
              <a:ext cx="329780" cy="945368"/>
            </a:xfrm>
            <a:custGeom>
              <a:avLst/>
              <a:gdLst>
                <a:gd name="T0" fmla="*/ 110 w 110"/>
                <a:gd name="T1" fmla="*/ 0 h 316"/>
                <a:gd name="T2" fmla="*/ 0 w 110"/>
                <a:gd name="T3" fmla="*/ 47 h 316"/>
                <a:gd name="T4" fmla="*/ 75 w 110"/>
                <a:gd name="T5" fmla="*/ 282 h 316"/>
                <a:gd name="T6" fmla="*/ 110 w 110"/>
                <a:gd name="T7" fmla="*/ 316 h 316"/>
                <a:gd name="T8" fmla="*/ 110 w 110"/>
                <a:gd name="T9" fmla="*/ 0 h 316"/>
              </a:gdLst>
              <a:ahLst/>
              <a:cxnLst>
                <a:cxn ang="0">
                  <a:pos x="T0" y="T1"/>
                </a:cxn>
                <a:cxn ang="0">
                  <a:pos x="T2" y="T3"/>
                </a:cxn>
                <a:cxn ang="0">
                  <a:pos x="T4" y="T5"/>
                </a:cxn>
                <a:cxn ang="0">
                  <a:pos x="T6" y="T7"/>
                </a:cxn>
                <a:cxn ang="0">
                  <a:pos x="T8" y="T9"/>
                </a:cxn>
              </a:cxnLst>
              <a:rect l="0" t="0" r="r" b="b"/>
              <a:pathLst>
                <a:path w="110" h="316">
                  <a:moveTo>
                    <a:pt x="110" y="0"/>
                  </a:moveTo>
                  <a:cubicBezTo>
                    <a:pt x="70" y="2"/>
                    <a:pt x="33" y="19"/>
                    <a:pt x="0" y="47"/>
                  </a:cubicBezTo>
                  <a:cubicBezTo>
                    <a:pt x="39" y="108"/>
                    <a:pt x="66" y="190"/>
                    <a:pt x="75" y="282"/>
                  </a:cubicBezTo>
                  <a:cubicBezTo>
                    <a:pt x="88" y="292"/>
                    <a:pt x="99" y="303"/>
                    <a:pt x="110" y="316"/>
                  </a:cubicBezTo>
                  <a:cubicBezTo>
                    <a:pt x="110" y="0"/>
                    <a:pt x="110" y="0"/>
                    <a:pt x="110"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p:nvPr/>
          </p:nvSpPr>
          <p:spPr bwMode="auto">
            <a:xfrm>
              <a:off x="2541975" y="5068397"/>
              <a:ext cx="1545566" cy="1532376"/>
            </a:xfrm>
            <a:custGeom>
              <a:avLst/>
              <a:gdLst>
                <a:gd name="T0" fmla="*/ 515 w 515"/>
                <a:gd name="T1" fmla="*/ 512 h 512"/>
                <a:gd name="T2" fmla="*/ 256 w 515"/>
                <a:gd name="T3" fmla="*/ 0 h 512"/>
                <a:gd name="T4" fmla="*/ 0 w 515"/>
                <a:gd name="T5" fmla="*/ 512 h 512"/>
                <a:gd name="T6" fmla="*/ 515 w 515"/>
                <a:gd name="T7" fmla="*/ 512 h 512"/>
              </a:gdLst>
              <a:ahLst/>
              <a:cxnLst>
                <a:cxn ang="0">
                  <a:pos x="T0" y="T1"/>
                </a:cxn>
                <a:cxn ang="0">
                  <a:pos x="T2" y="T3"/>
                </a:cxn>
                <a:cxn ang="0">
                  <a:pos x="T4" y="T5"/>
                </a:cxn>
                <a:cxn ang="0">
                  <a:pos x="T6" y="T7"/>
                </a:cxn>
              </a:cxnLst>
              <a:rect l="0" t="0" r="r" b="b"/>
              <a:pathLst>
                <a:path w="515" h="512">
                  <a:moveTo>
                    <a:pt x="515" y="512"/>
                  </a:moveTo>
                  <a:cubicBezTo>
                    <a:pt x="513" y="280"/>
                    <a:pt x="398" y="0"/>
                    <a:pt x="256" y="0"/>
                  </a:cubicBezTo>
                  <a:cubicBezTo>
                    <a:pt x="130" y="0"/>
                    <a:pt x="4" y="224"/>
                    <a:pt x="0" y="512"/>
                  </a:cubicBezTo>
                  <a:cubicBezTo>
                    <a:pt x="515" y="512"/>
                    <a:pt x="515" y="512"/>
                    <a:pt x="515" y="512"/>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p:nvPr/>
          </p:nvSpPr>
          <p:spPr bwMode="auto">
            <a:xfrm>
              <a:off x="2616724" y="5820294"/>
              <a:ext cx="46170" cy="153897"/>
            </a:xfrm>
            <a:custGeom>
              <a:avLst/>
              <a:gdLst>
                <a:gd name="T0" fmla="*/ 15 w 15"/>
                <a:gd name="T1" fmla="*/ 0 h 52"/>
                <a:gd name="T2" fmla="*/ 0 w 15"/>
                <a:gd name="T3" fmla="*/ 52 h 52"/>
                <a:gd name="T4" fmla="*/ 0 w 15"/>
                <a:gd name="T5" fmla="*/ 52 h 52"/>
                <a:gd name="T6" fmla="*/ 15 w 15"/>
                <a:gd name="T7" fmla="*/ 0 h 52"/>
              </a:gdLst>
              <a:ahLst/>
              <a:cxnLst>
                <a:cxn ang="0">
                  <a:pos x="T0" y="T1"/>
                </a:cxn>
                <a:cxn ang="0">
                  <a:pos x="T2" y="T3"/>
                </a:cxn>
                <a:cxn ang="0">
                  <a:pos x="T4" y="T5"/>
                </a:cxn>
                <a:cxn ang="0">
                  <a:pos x="T6" y="T7"/>
                </a:cxn>
              </a:cxnLst>
              <a:rect l="0" t="0" r="r" b="b"/>
              <a:pathLst>
                <a:path w="15" h="52">
                  <a:moveTo>
                    <a:pt x="15" y="0"/>
                  </a:moveTo>
                  <a:cubicBezTo>
                    <a:pt x="10" y="16"/>
                    <a:pt x="5" y="34"/>
                    <a:pt x="0" y="52"/>
                  </a:cubicBezTo>
                  <a:cubicBezTo>
                    <a:pt x="0" y="52"/>
                    <a:pt x="0" y="52"/>
                    <a:pt x="0" y="52"/>
                  </a:cubicBezTo>
                  <a:cubicBezTo>
                    <a:pt x="5" y="34"/>
                    <a:pt x="10" y="16"/>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2616724" y="5426757"/>
              <a:ext cx="650764" cy="547434"/>
            </a:xfrm>
            <a:custGeom>
              <a:avLst/>
              <a:gdLst>
                <a:gd name="T0" fmla="*/ 217 w 217"/>
                <a:gd name="T1" fmla="*/ 0 h 183"/>
                <a:gd name="T2" fmla="*/ 121 w 217"/>
                <a:gd name="T3" fmla="*/ 55 h 183"/>
                <a:gd name="T4" fmla="*/ 65 w 217"/>
                <a:gd name="T5" fmla="*/ 38 h 183"/>
                <a:gd name="T6" fmla="*/ 31 w 217"/>
                <a:gd name="T7" fmla="*/ 86 h 183"/>
                <a:gd name="T8" fmla="*/ 15 w 217"/>
                <a:gd name="T9" fmla="*/ 131 h 183"/>
                <a:gd name="T10" fmla="*/ 0 w 217"/>
                <a:gd name="T11" fmla="*/ 183 h 183"/>
                <a:gd name="T12" fmla="*/ 66 w 217"/>
                <a:gd name="T13" fmla="*/ 154 h 183"/>
                <a:gd name="T14" fmla="*/ 217 w 217"/>
                <a:gd name="T15" fmla="*/ 138 h 183"/>
                <a:gd name="T16" fmla="*/ 217 w 217"/>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83">
                  <a:moveTo>
                    <a:pt x="217" y="0"/>
                  </a:moveTo>
                  <a:cubicBezTo>
                    <a:pt x="192" y="34"/>
                    <a:pt x="158" y="55"/>
                    <a:pt x="121" y="55"/>
                  </a:cubicBezTo>
                  <a:cubicBezTo>
                    <a:pt x="101" y="55"/>
                    <a:pt x="82" y="49"/>
                    <a:pt x="65" y="38"/>
                  </a:cubicBezTo>
                  <a:cubicBezTo>
                    <a:pt x="56" y="57"/>
                    <a:pt x="44" y="73"/>
                    <a:pt x="31" y="86"/>
                  </a:cubicBezTo>
                  <a:cubicBezTo>
                    <a:pt x="25" y="100"/>
                    <a:pt x="20" y="115"/>
                    <a:pt x="15" y="131"/>
                  </a:cubicBezTo>
                  <a:cubicBezTo>
                    <a:pt x="10" y="147"/>
                    <a:pt x="5" y="165"/>
                    <a:pt x="0" y="183"/>
                  </a:cubicBezTo>
                  <a:cubicBezTo>
                    <a:pt x="66" y="154"/>
                    <a:pt x="66" y="154"/>
                    <a:pt x="66" y="154"/>
                  </a:cubicBezTo>
                  <a:cubicBezTo>
                    <a:pt x="66" y="154"/>
                    <a:pt x="136" y="147"/>
                    <a:pt x="217" y="138"/>
                  </a:cubicBezTo>
                  <a:cubicBezTo>
                    <a:pt x="217" y="0"/>
                    <a:pt x="217" y="0"/>
                    <a:pt x="217" y="0"/>
                  </a:cubicBezTo>
                </a:path>
              </a:pathLst>
            </a:custGeom>
            <a:solidFill>
              <a:srgbClr val="E4EA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6305856" y="4290117"/>
              <a:ext cx="2158956" cy="1800596"/>
            </a:xfrm>
            <a:custGeom>
              <a:avLst/>
              <a:gdLst>
                <a:gd name="T0" fmla="*/ 720 w 720"/>
                <a:gd name="T1" fmla="*/ 602 h 602"/>
                <a:gd name="T2" fmla="*/ 720 w 720"/>
                <a:gd name="T3" fmla="*/ 587 h 602"/>
                <a:gd name="T4" fmla="*/ 360 w 720"/>
                <a:gd name="T5" fmla="*/ 0 h 602"/>
                <a:gd name="T6" fmla="*/ 0 w 720"/>
                <a:gd name="T7" fmla="*/ 587 h 602"/>
                <a:gd name="T8" fmla="*/ 0 w 720"/>
                <a:gd name="T9" fmla="*/ 602 h 602"/>
                <a:gd name="T10" fmla="*/ 720 w 720"/>
                <a:gd name="T11" fmla="*/ 602 h 602"/>
              </a:gdLst>
              <a:ahLst/>
              <a:cxnLst>
                <a:cxn ang="0">
                  <a:pos x="T0" y="T1"/>
                </a:cxn>
                <a:cxn ang="0">
                  <a:pos x="T2" y="T3"/>
                </a:cxn>
                <a:cxn ang="0">
                  <a:pos x="T4" y="T5"/>
                </a:cxn>
                <a:cxn ang="0">
                  <a:pos x="T6" y="T7"/>
                </a:cxn>
                <a:cxn ang="0">
                  <a:pos x="T8" y="T9"/>
                </a:cxn>
                <a:cxn ang="0">
                  <a:pos x="T10" y="T11"/>
                </a:cxn>
              </a:cxnLst>
              <a:rect l="0" t="0" r="r" b="b"/>
              <a:pathLst>
                <a:path w="720" h="602">
                  <a:moveTo>
                    <a:pt x="720" y="602"/>
                  </a:moveTo>
                  <a:cubicBezTo>
                    <a:pt x="720" y="597"/>
                    <a:pt x="720" y="592"/>
                    <a:pt x="720" y="587"/>
                  </a:cubicBezTo>
                  <a:cubicBezTo>
                    <a:pt x="720" y="263"/>
                    <a:pt x="559" y="0"/>
                    <a:pt x="360" y="0"/>
                  </a:cubicBezTo>
                  <a:cubicBezTo>
                    <a:pt x="161" y="0"/>
                    <a:pt x="0" y="263"/>
                    <a:pt x="0" y="587"/>
                  </a:cubicBezTo>
                  <a:cubicBezTo>
                    <a:pt x="0" y="592"/>
                    <a:pt x="0" y="597"/>
                    <a:pt x="0" y="602"/>
                  </a:cubicBezTo>
                  <a:cubicBezTo>
                    <a:pt x="720" y="602"/>
                    <a:pt x="720" y="602"/>
                    <a:pt x="720" y="602"/>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a:spLocks noEditPoints="1"/>
            </p:cNvSpPr>
            <p:nvPr/>
          </p:nvSpPr>
          <p:spPr bwMode="auto">
            <a:xfrm>
              <a:off x="6692798" y="4294515"/>
              <a:ext cx="657360" cy="1411456"/>
            </a:xfrm>
            <a:custGeom>
              <a:avLst/>
              <a:gdLst>
                <a:gd name="T0" fmla="*/ 192 w 219"/>
                <a:gd name="T1" fmla="*/ 469 h 472"/>
                <a:gd name="T2" fmla="*/ 186 w 219"/>
                <a:gd name="T3" fmla="*/ 472 h 472"/>
                <a:gd name="T4" fmla="*/ 191 w 219"/>
                <a:gd name="T5" fmla="*/ 472 h 472"/>
                <a:gd name="T6" fmla="*/ 192 w 219"/>
                <a:gd name="T7" fmla="*/ 469 h 472"/>
                <a:gd name="T8" fmla="*/ 219 w 219"/>
                <a:gd name="T9" fmla="*/ 0 h 472"/>
                <a:gd name="T10" fmla="*/ 0 w 219"/>
                <a:gd name="T11" fmla="*/ 136 h 472"/>
                <a:gd name="T12" fmla="*/ 83 w 219"/>
                <a:gd name="T13" fmla="*/ 126 h 472"/>
                <a:gd name="T14" fmla="*/ 219 w 219"/>
                <a:gd name="T15" fmla="*/ 153 h 472"/>
                <a:gd name="T16" fmla="*/ 219 w 219"/>
                <a:gd name="T17"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72">
                  <a:moveTo>
                    <a:pt x="192" y="469"/>
                  </a:moveTo>
                  <a:cubicBezTo>
                    <a:pt x="186" y="472"/>
                    <a:pt x="186" y="472"/>
                    <a:pt x="186" y="472"/>
                  </a:cubicBezTo>
                  <a:cubicBezTo>
                    <a:pt x="188" y="472"/>
                    <a:pt x="190" y="472"/>
                    <a:pt x="191" y="472"/>
                  </a:cubicBezTo>
                  <a:cubicBezTo>
                    <a:pt x="191" y="471"/>
                    <a:pt x="192" y="470"/>
                    <a:pt x="192" y="469"/>
                  </a:cubicBezTo>
                  <a:moveTo>
                    <a:pt x="219" y="0"/>
                  </a:moveTo>
                  <a:cubicBezTo>
                    <a:pt x="136" y="4"/>
                    <a:pt x="60" y="54"/>
                    <a:pt x="0" y="136"/>
                  </a:cubicBezTo>
                  <a:cubicBezTo>
                    <a:pt x="27" y="129"/>
                    <a:pt x="55" y="126"/>
                    <a:pt x="83" y="126"/>
                  </a:cubicBezTo>
                  <a:cubicBezTo>
                    <a:pt x="130" y="126"/>
                    <a:pt x="176" y="135"/>
                    <a:pt x="219" y="153"/>
                  </a:cubicBezTo>
                  <a:cubicBezTo>
                    <a:pt x="219" y="0"/>
                    <a:pt x="219" y="0"/>
                    <a:pt x="219" y="0"/>
                  </a:cubicBezTo>
                </a:path>
              </a:pathLst>
            </a:custGeom>
            <a:solidFill>
              <a:srgbClr val="FFB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4120519" y="4918898"/>
              <a:ext cx="1486206" cy="1242168"/>
            </a:xfrm>
            <a:custGeom>
              <a:avLst/>
              <a:gdLst>
                <a:gd name="T0" fmla="*/ 496 w 496"/>
                <a:gd name="T1" fmla="*/ 415 h 415"/>
                <a:gd name="T2" fmla="*/ 496 w 496"/>
                <a:gd name="T3" fmla="*/ 405 h 415"/>
                <a:gd name="T4" fmla="*/ 248 w 496"/>
                <a:gd name="T5" fmla="*/ 0 h 415"/>
                <a:gd name="T6" fmla="*/ 0 w 496"/>
                <a:gd name="T7" fmla="*/ 405 h 415"/>
                <a:gd name="T8" fmla="*/ 0 w 496"/>
                <a:gd name="T9" fmla="*/ 415 h 415"/>
                <a:gd name="T10" fmla="*/ 496 w 496"/>
                <a:gd name="T11" fmla="*/ 415 h 415"/>
              </a:gdLst>
              <a:ahLst/>
              <a:cxnLst>
                <a:cxn ang="0">
                  <a:pos x="T0" y="T1"/>
                </a:cxn>
                <a:cxn ang="0">
                  <a:pos x="T2" y="T3"/>
                </a:cxn>
                <a:cxn ang="0">
                  <a:pos x="T4" y="T5"/>
                </a:cxn>
                <a:cxn ang="0">
                  <a:pos x="T6" y="T7"/>
                </a:cxn>
                <a:cxn ang="0">
                  <a:pos x="T8" y="T9"/>
                </a:cxn>
                <a:cxn ang="0">
                  <a:pos x="T10" y="T11"/>
                </a:cxn>
              </a:cxnLst>
              <a:rect l="0" t="0" r="r" b="b"/>
              <a:pathLst>
                <a:path w="496" h="415">
                  <a:moveTo>
                    <a:pt x="496" y="415"/>
                  </a:moveTo>
                  <a:cubicBezTo>
                    <a:pt x="496" y="412"/>
                    <a:pt x="496" y="408"/>
                    <a:pt x="496" y="405"/>
                  </a:cubicBezTo>
                  <a:cubicBezTo>
                    <a:pt x="496" y="181"/>
                    <a:pt x="385" y="0"/>
                    <a:pt x="248" y="0"/>
                  </a:cubicBezTo>
                  <a:cubicBezTo>
                    <a:pt x="111" y="0"/>
                    <a:pt x="0" y="181"/>
                    <a:pt x="0" y="405"/>
                  </a:cubicBezTo>
                  <a:cubicBezTo>
                    <a:pt x="0" y="408"/>
                    <a:pt x="0" y="412"/>
                    <a:pt x="0" y="415"/>
                  </a:cubicBezTo>
                  <a:cubicBezTo>
                    <a:pt x="496" y="415"/>
                    <a:pt x="496" y="415"/>
                    <a:pt x="496" y="415"/>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4162290" y="4918898"/>
              <a:ext cx="677146" cy="806860"/>
            </a:xfrm>
            <a:custGeom>
              <a:avLst/>
              <a:gdLst>
                <a:gd name="T0" fmla="*/ 226 w 226"/>
                <a:gd name="T1" fmla="*/ 0 h 270"/>
                <a:gd name="T2" fmla="*/ 0 w 226"/>
                <a:gd name="T3" fmla="*/ 270 h 270"/>
                <a:gd name="T4" fmla="*/ 155 w 226"/>
                <a:gd name="T5" fmla="*/ 262 h 270"/>
                <a:gd name="T6" fmla="*/ 226 w 226"/>
                <a:gd name="T7" fmla="*/ 264 h 270"/>
                <a:gd name="T8" fmla="*/ 226 w 226"/>
                <a:gd name="T9" fmla="*/ 0 h 270"/>
              </a:gdLst>
              <a:ahLst/>
              <a:cxnLst>
                <a:cxn ang="0">
                  <a:pos x="T0" y="T1"/>
                </a:cxn>
                <a:cxn ang="0">
                  <a:pos x="T2" y="T3"/>
                </a:cxn>
                <a:cxn ang="0">
                  <a:pos x="T4" y="T5"/>
                </a:cxn>
                <a:cxn ang="0">
                  <a:pos x="T6" y="T7"/>
                </a:cxn>
                <a:cxn ang="0">
                  <a:pos x="T8" y="T9"/>
                </a:cxn>
              </a:cxnLst>
              <a:rect l="0" t="0" r="r" b="b"/>
              <a:pathLst>
                <a:path w="226" h="270">
                  <a:moveTo>
                    <a:pt x="226" y="0"/>
                  </a:moveTo>
                  <a:cubicBezTo>
                    <a:pt x="121" y="6"/>
                    <a:pt x="33" y="117"/>
                    <a:pt x="0" y="270"/>
                  </a:cubicBezTo>
                  <a:cubicBezTo>
                    <a:pt x="57" y="265"/>
                    <a:pt x="108" y="262"/>
                    <a:pt x="155" y="262"/>
                  </a:cubicBezTo>
                  <a:cubicBezTo>
                    <a:pt x="180" y="262"/>
                    <a:pt x="204" y="263"/>
                    <a:pt x="226" y="264"/>
                  </a:cubicBezTo>
                  <a:cubicBezTo>
                    <a:pt x="226" y="0"/>
                    <a:pt x="226" y="0"/>
                    <a:pt x="226" y="0"/>
                  </a:cubicBezTo>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5727644" y="4520963"/>
              <a:ext cx="2211721" cy="1780808"/>
            </a:xfrm>
            <a:custGeom>
              <a:avLst/>
              <a:gdLst>
                <a:gd name="T0" fmla="*/ 738 w 738"/>
                <a:gd name="T1" fmla="*/ 281 h 595"/>
                <a:gd name="T2" fmla="*/ 723 w 738"/>
                <a:gd name="T3" fmla="*/ 247 h 595"/>
                <a:gd name="T4" fmla="*/ 247 w 738"/>
                <a:gd name="T5" fmla="*/ 87 h 595"/>
                <a:gd name="T6" fmla="*/ 87 w 738"/>
                <a:gd name="T7" fmla="*/ 563 h 595"/>
                <a:gd name="T8" fmla="*/ 106 w 738"/>
                <a:gd name="T9" fmla="*/ 595 h 595"/>
                <a:gd name="T10" fmla="*/ 738 w 738"/>
                <a:gd name="T11" fmla="*/ 281 h 595"/>
              </a:gdLst>
              <a:ahLst/>
              <a:cxnLst>
                <a:cxn ang="0">
                  <a:pos x="T0" y="T1"/>
                </a:cxn>
                <a:cxn ang="0">
                  <a:pos x="T2" y="T3"/>
                </a:cxn>
                <a:cxn ang="0">
                  <a:pos x="T4" y="T5"/>
                </a:cxn>
                <a:cxn ang="0">
                  <a:pos x="T6" y="T7"/>
                </a:cxn>
                <a:cxn ang="0">
                  <a:pos x="T8" y="T9"/>
                </a:cxn>
                <a:cxn ang="0">
                  <a:pos x="T10" y="T11"/>
                </a:cxn>
              </a:cxnLst>
              <a:rect l="0" t="0" r="r" b="b"/>
              <a:pathLst>
                <a:path w="738" h="595">
                  <a:moveTo>
                    <a:pt x="738" y="281"/>
                  </a:moveTo>
                  <a:cubicBezTo>
                    <a:pt x="734" y="270"/>
                    <a:pt x="729" y="258"/>
                    <a:pt x="723" y="247"/>
                  </a:cubicBezTo>
                  <a:cubicBezTo>
                    <a:pt x="636" y="72"/>
                    <a:pt x="423" y="0"/>
                    <a:pt x="247" y="87"/>
                  </a:cubicBezTo>
                  <a:cubicBezTo>
                    <a:pt x="72" y="174"/>
                    <a:pt x="0" y="388"/>
                    <a:pt x="87" y="563"/>
                  </a:cubicBezTo>
                  <a:cubicBezTo>
                    <a:pt x="93" y="574"/>
                    <a:pt x="99" y="585"/>
                    <a:pt x="106" y="595"/>
                  </a:cubicBezTo>
                  <a:cubicBezTo>
                    <a:pt x="738" y="281"/>
                    <a:pt x="738" y="281"/>
                    <a:pt x="738" y="281"/>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5921114" y="4721030"/>
              <a:ext cx="1870949" cy="1508191"/>
            </a:xfrm>
            <a:custGeom>
              <a:avLst/>
              <a:gdLst>
                <a:gd name="T0" fmla="*/ 624 w 624"/>
                <a:gd name="T1" fmla="*/ 238 h 504"/>
                <a:gd name="T2" fmla="*/ 612 w 624"/>
                <a:gd name="T3" fmla="*/ 210 h 504"/>
                <a:gd name="T4" fmla="*/ 209 w 624"/>
                <a:gd name="T5" fmla="*/ 74 h 504"/>
                <a:gd name="T6" fmla="*/ 74 w 624"/>
                <a:gd name="T7" fmla="*/ 477 h 504"/>
                <a:gd name="T8" fmla="*/ 89 w 624"/>
                <a:gd name="T9" fmla="*/ 504 h 504"/>
                <a:gd name="T10" fmla="*/ 624 w 624"/>
                <a:gd name="T11" fmla="*/ 238 h 504"/>
              </a:gdLst>
              <a:ahLst/>
              <a:cxnLst>
                <a:cxn ang="0">
                  <a:pos x="T0" y="T1"/>
                </a:cxn>
                <a:cxn ang="0">
                  <a:pos x="T2" y="T3"/>
                </a:cxn>
                <a:cxn ang="0">
                  <a:pos x="T4" y="T5"/>
                </a:cxn>
                <a:cxn ang="0">
                  <a:pos x="T6" y="T7"/>
                </a:cxn>
                <a:cxn ang="0">
                  <a:pos x="T8" y="T9"/>
                </a:cxn>
                <a:cxn ang="0">
                  <a:pos x="T10" y="T11"/>
                </a:cxn>
              </a:cxnLst>
              <a:rect l="0" t="0" r="r" b="b"/>
              <a:pathLst>
                <a:path w="624" h="504">
                  <a:moveTo>
                    <a:pt x="624" y="238"/>
                  </a:moveTo>
                  <a:cubicBezTo>
                    <a:pt x="621" y="229"/>
                    <a:pt x="617" y="219"/>
                    <a:pt x="612" y="210"/>
                  </a:cubicBezTo>
                  <a:cubicBezTo>
                    <a:pt x="538" y="61"/>
                    <a:pt x="358" y="0"/>
                    <a:pt x="209" y="74"/>
                  </a:cubicBezTo>
                  <a:cubicBezTo>
                    <a:pt x="60" y="148"/>
                    <a:pt x="0" y="328"/>
                    <a:pt x="74" y="477"/>
                  </a:cubicBezTo>
                  <a:cubicBezTo>
                    <a:pt x="78" y="487"/>
                    <a:pt x="84" y="496"/>
                    <a:pt x="89" y="504"/>
                  </a:cubicBezTo>
                  <a:cubicBezTo>
                    <a:pt x="624" y="238"/>
                    <a:pt x="624" y="238"/>
                    <a:pt x="624" y="238"/>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p:nvPr/>
          </p:nvSpPr>
          <p:spPr bwMode="auto">
            <a:xfrm>
              <a:off x="6171747" y="4973861"/>
              <a:ext cx="1422449" cy="1158625"/>
            </a:xfrm>
            <a:custGeom>
              <a:avLst/>
              <a:gdLst>
                <a:gd name="T0" fmla="*/ 475 w 475"/>
                <a:gd name="T1" fmla="*/ 187 h 388"/>
                <a:gd name="T2" fmla="*/ 463 w 475"/>
                <a:gd name="T3" fmla="*/ 158 h 388"/>
                <a:gd name="T4" fmla="*/ 159 w 475"/>
                <a:gd name="T5" fmla="*/ 56 h 388"/>
                <a:gd name="T6" fmla="*/ 56 w 475"/>
                <a:gd name="T7" fmla="*/ 360 h 388"/>
                <a:gd name="T8" fmla="*/ 72 w 475"/>
                <a:gd name="T9" fmla="*/ 388 h 388"/>
                <a:gd name="T10" fmla="*/ 475 w 475"/>
                <a:gd name="T11" fmla="*/ 187 h 388"/>
              </a:gdLst>
              <a:ahLst/>
              <a:cxnLst>
                <a:cxn ang="0">
                  <a:pos x="T0" y="T1"/>
                </a:cxn>
                <a:cxn ang="0">
                  <a:pos x="T2" y="T3"/>
                </a:cxn>
                <a:cxn ang="0">
                  <a:pos x="T4" y="T5"/>
                </a:cxn>
                <a:cxn ang="0">
                  <a:pos x="T6" y="T7"/>
                </a:cxn>
                <a:cxn ang="0">
                  <a:pos x="T8" y="T9"/>
                </a:cxn>
                <a:cxn ang="0">
                  <a:pos x="T10" y="T11"/>
                </a:cxn>
              </a:cxnLst>
              <a:rect l="0" t="0" r="r" b="b"/>
              <a:pathLst>
                <a:path w="475" h="388">
                  <a:moveTo>
                    <a:pt x="475" y="187"/>
                  </a:moveTo>
                  <a:cubicBezTo>
                    <a:pt x="472" y="177"/>
                    <a:pt x="468" y="168"/>
                    <a:pt x="463" y="158"/>
                  </a:cubicBezTo>
                  <a:cubicBezTo>
                    <a:pt x="408" y="46"/>
                    <a:pt x="271" y="0"/>
                    <a:pt x="159" y="56"/>
                  </a:cubicBezTo>
                  <a:cubicBezTo>
                    <a:pt x="46" y="111"/>
                    <a:pt x="0" y="248"/>
                    <a:pt x="56" y="360"/>
                  </a:cubicBezTo>
                  <a:cubicBezTo>
                    <a:pt x="61" y="370"/>
                    <a:pt x="66" y="379"/>
                    <a:pt x="72" y="388"/>
                  </a:cubicBezTo>
                  <a:cubicBezTo>
                    <a:pt x="475" y="187"/>
                    <a:pt x="475" y="187"/>
                    <a:pt x="475" y="187"/>
                  </a:cubicBezTo>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p:nvPr/>
          </p:nvSpPr>
          <p:spPr bwMode="auto">
            <a:xfrm>
              <a:off x="6444364" y="5242081"/>
              <a:ext cx="934376" cy="782676"/>
            </a:xfrm>
            <a:custGeom>
              <a:avLst/>
              <a:gdLst>
                <a:gd name="T0" fmla="*/ 312 w 312"/>
                <a:gd name="T1" fmla="*/ 133 h 262"/>
                <a:gd name="T2" fmla="*/ 301 w 312"/>
                <a:gd name="T3" fmla="*/ 103 h 262"/>
                <a:gd name="T4" fmla="*/ 103 w 312"/>
                <a:gd name="T5" fmla="*/ 37 h 262"/>
                <a:gd name="T6" fmla="*/ 36 w 312"/>
                <a:gd name="T7" fmla="*/ 235 h 262"/>
                <a:gd name="T8" fmla="*/ 53 w 312"/>
                <a:gd name="T9" fmla="*/ 262 h 262"/>
                <a:gd name="T10" fmla="*/ 312 w 312"/>
                <a:gd name="T11" fmla="*/ 133 h 262"/>
              </a:gdLst>
              <a:ahLst/>
              <a:cxnLst>
                <a:cxn ang="0">
                  <a:pos x="T0" y="T1"/>
                </a:cxn>
                <a:cxn ang="0">
                  <a:pos x="T2" y="T3"/>
                </a:cxn>
                <a:cxn ang="0">
                  <a:pos x="T4" y="T5"/>
                </a:cxn>
                <a:cxn ang="0">
                  <a:pos x="T6" y="T7"/>
                </a:cxn>
                <a:cxn ang="0">
                  <a:pos x="T8" y="T9"/>
                </a:cxn>
                <a:cxn ang="0">
                  <a:pos x="T10" y="T11"/>
                </a:cxn>
              </a:cxnLst>
              <a:rect l="0" t="0" r="r" b="b"/>
              <a:pathLst>
                <a:path w="312" h="262">
                  <a:moveTo>
                    <a:pt x="312" y="133"/>
                  </a:moveTo>
                  <a:cubicBezTo>
                    <a:pt x="310" y="123"/>
                    <a:pt x="306" y="113"/>
                    <a:pt x="301" y="103"/>
                  </a:cubicBezTo>
                  <a:cubicBezTo>
                    <a:pt x="265" y="30"/>
                    <a:pt x="176" y="0"/>
                    <a:pt x="103" y="37"/>
                  </a:cubicBezTo>
                  <a:cubicBezTo>
                    <a:pt x="30" y="73"/>
                    <a:pt x="0" y="162"/>
                    <a:pt x="36" y="235"/>
                  </a:cubicBezTo>
                  <a:cubicBezTo>
                    <a:pt x="41" y="245"/>
                    <a:pt x="47" y="254"/>
                    <a:pt x="53" y="262"/>
                  </a:cubicBezTo>
                  <a:cubicBezTo>
                    <a:pt x="312" y="133"/>
                    <a:pt x="312" y="133"/>
                    <a:pt x="312" y="133"/>
                  </a:cubicBezTo>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6694996" y="5492713"/>
              <a:ext cx="477081" cy="430911"/>
            </a:xfrm>
            <a:custGeom>
              <a:avLst/>
              <a:gdLst>
                <a:gd name="T0" fmla="*/ 159 w 159"/>
                <a:gd name="T1" fmla="*/ 83 h 144"/>
                <a:gd name="T2" fmla="*/ 152 w 159"/>
                <a:gd name="T3" fmla="*/ 52 h 144"/>
                <a:gd name="T4" fmla="*/ 52 w 159"/>
                <a:gd name="T5" fmla="*/ 18 h 144"/>
                <a:gd name="T6" fmla="*/ 18 w 159"/>
                <a:gd name="T7" fmla="*/ 118 h 144"/>
                <a:gd name="T8" fmla="*/ 38 w 159"/>
                <a:gd name="T9" fmla="*/ 144 h 144"/>
                <a:gd name="T10" fmla="*/ 159 w 159"/>
                <a:gd name="T11" fmla="*/ 83 h 144"/>
              </a:gdLst>
              <a:ahLst/>
              <a:cxnLst>
                <a:cxn ang="0">
                  <a:pos x="T0" y="T1"/>
                </a:cxn>
                <a:cxn ang="0">
                  <a:pos x="T2" y="T3"/>
                </a:cxn>
                <a:cxn ang="0">
                  <a:pos x="T4" y="T5"/>
                </a:cxn>
                <a:cxn ang="0">
                  <a:pos x="T6" y="T7"/>
                </a:cxn>
                <a:cxn ang="0">
                  <a:pos x="T8" y="T9"/>
                </a:cxn>
                <a:cxn ang="0">
                  <a:pos x="T10" y="T11"/>
                </a:cxn>
              </a:cxnLst>
              <a:rect l="0" t="0" r="r" b="b"/>
              <a:pathLst>
                <a:path w="159" h="144">
                  <a:moveTo>
                    <a:pt x="159" y="83"/>
                  </a:moveTo>
                  <a:cubicBezTo>
                    <a:pt x="159" y="73"/>
                    <a:pt x="157" y="62"/>
                    <a:pt x="152" y="52"/>
                  </a:cubicBezTo>
                  <a:cubicBezTo>
                    <a:pt x="133" y="15"/>
                    <a:pt x="88" y="0"/>
                    <a:pt x="52" y="18"/>
                  </a:cubicBezTo>
                  <a:cubicBezTo>
                    <a:pt x="15" y="37"/>
                    <a:pt x="0" y="82"/>
                    <a:pt x="18" y="118"/>
                  </a:cubicBezTo>
                  <a:cubicBezTo>
                    <a:pt x="23" y="129"/>
                    <a:pt x="30" y="137"/>
                    <a:pt x="38" y="144"/>
                  </a:cubicBezTo>
                  <a:lnTo>
                    <a:pt x="159" y="83"/>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2102269" y="5541081"/>
              <a:ext cx="3827640" cy="1028911"/>
            </a:xfrm>
            <a:custGeom>
              <a:avLst/>
              <a:gdLst>
                <a:gd name="T0" fmla="*/ 0 w 1277"/>
                <a:gd name="T1" fmla="*/ 220 h 344"/>
                <a:gd name="T2" fmla="*/ 238 w 1277"/>
                <a:gd name="T3" fmla="*/ 116 h 344"/>
                <a:gd name="T4" fmla="*/ 538 w 1277"/>
                <a:gd name="T5" fmla="*/ 80 h 344"/>
                <a:gd name="T6" fmla="*/ 1277 w 1277"/>
                <a:gd name="T7" fmla="*/ 344 h 344"/>
                <a:gd name="T8" fmla="*/ 0 w 1277"/>
                <a:gd name="T9" fmla="*/ 220 h 344"/>
              </a:gdLst>
              <a:ahLst/>
              <a:cxnLst>
                <a:cxn ang="0">
                  <a:pos x="T0" y="T1"/>
                </a:cxn>
                <a:cxn ang="0">
                  <a:pos x="T2" y="T3"/>
                </a:cxn>
                <a:cxn ang="0">
                  <a:pos x="T4" y="T5"/>
                </a:cxn>
                <a:cxn ang="0">
                  <a:pos x="T6" y="T7"/>
                </a:cxn>
                <a:cxn ang="0">
                  <a:pos x="T8" y="T9"/>
                </a:cxn>
              </a:cxnLst>
              <a:rect l="0" t="0" r="r" b="b"/>
              <a:pathLst>
                <a:path w="1277" h="344">
                  <a:moveTo>
                    <a:pt x="0" y="220"/>
                  </a:moveTo>
                  <a:cubicBezTo>
                    <a:pt x="238" y="116"/>
                    <a:pt x="238" y="116"/>
                    <a:pt x="238" y="116"/>
                  </a:cubicBezTo>
                  <a:cubicBezTo>
                    <a:pt x="238" y="116"/>
                    <a:pt x="421" y="98"/>
                    <a:pt x="538" y="80"/>
                  </a:cubicBezTo>
                  <a:cubicBezTo>
                    <a:pt x="1084" y="0"/>
                    <a:pt x="1229" y="111"/>
                    <a:pt x="1277" y="344"/>
                  </a:cubicBezTo>
                  <a:cubicBezTo>
                    <a:pt x="0" y="220"/>
                    <a:pt x="0" y="220"/>
                    <a:pt x="0"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p:nvPr/>
          </p:nvSpPr>
          <p:spPr bwMode="auto">
            <a:xfrm>
              <a:off x="5846364" y="5541081"/>
              <a:ext cx="3836433" cy="1028911"/>
            </a:xfrm>
            <a:custGeom>
              <a:avLst/>
              <a:gdLst>
                <a:gd name="T0" fmla="*/ 1279 w 1279"/>
                <a:gd name="T1" fmla="*/ 220 h 344"/>
                <a:gd name="T2" fmla="*/ 1041 w 1279"/>
                <a:gd name="T3" fmla="*/ 116 h 344"/>
                <a:gd name="T4" fmla="*/ 741 w 1279"/>
                <a:gd name="T5" fmla="*/ 80 h 344"/>
                <a:gd name="T6" fmla="*/ 0 w 1279"/>
                <a:gd name="T7" fmla="*/ 344 h 344"/>
                <a:gd name="T8" fmla="*/ 1279 w 1279"/>
                <a:gd name="T9" fmla="*/ 220 h 344"/>
              </a:gdLst>
              <a:ahLst/>
              <a:cxnLst>
                <a:cxn ang="0">
                  <a:pos x="T0" y="T1"/>
                </a:cxn>
                <a:cxn ang="0">
                  <a:pos x="T2" y="T3"/>
                </a:cxn>
                <a:cxn ang="0">
                  <a:pos x="T4" y="T5"/>
                </a:cxn>
                <a:cxn ang="0">
                  <a:pos x="T6" y="T7"/>
                </a:cxn>
                <a:cxn ang="0">
                  <a:pos x="T8" y="T9"/>
                </a:cxn>
              </a:cxnLst>
              <a:rect l="0" t="0" r="r" b="b"/>
              <a:pathLst>
                <a:path w="1279" h="344">
                  <a:moveTo>
                    <a:pt x="1279" y="220"/>
                  </a:moveTo>
                  <a:cubicBezTo>
                    <a:pt x="1041" y="116"/>
                    <a:pt x="1041" y="116"/>
                    <a:pt x="1041" y="116"/>
                  </a:cubicBezTo>
                  <a:cubicBezTo>
                    <a:pt x="1041" y="116"/>
                    <a:pt x="858" y="98"/>
                    <a:pt x="741" y="80"/>
                  </a:cubicBezTo>
                  <a:cubicBezTo>
                    <a:pt x="195" y="0"/>
                    <a:pt x="47" y="111"/>
                    <a:pt x="0" y="344"/>
                  </a:cubicBezTo>
                  <a:cubicBezTo>
                    <a:pt x="1279" y="220"/>
                    <a:pt x="1279" y="220"/>
                    <a:pt x="1279"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p:nvPr/>
          </p:nvSpPr>
          <p:spPr bwMode="auto">
            <a:xfrm>
              <a:off x="2097872" y="5455339"/>
              <a:ext cx="3821044" cy="1308124"/>
            </a:xfrm>
            <a:custGeom>
              <a:avLst/>
              <a:gdLst>
                <a:gd name="T0" fmla="*/ 0 w 1274"/>
                <a:gd name="T1" fmla="*/ 420 h 438"/>
                <a:gd name="T2" fmla="*/ 0 w 1274"/>
                <a:gd name="T3" fmla="*/ 249 h 438"/>
                <a:gd name="T4" fmla="*/ 1269 w 1274"/>
                <a:gd name="T5" fmla="*/ 373 h 438"/>
                <a:gd name="T6" fmla="*/ 1274 w 1274"/>
                <a:gd name="T7" fmla="*/ 385 h 438"/>
                <a:gd name="T8" fmla="*/ 1166 w 1274"/>
                <a:gd name="T9" fmla="*/ 438 h 438"/>
                <a:gd name="T10" fmla="*/ 0 w 1274"/>
                <a:gd name="T11" fmla="*/ 420 h 438"/>
              </a:gdLst>
              <a:ahLst/>
              <a:cxnLst>
                <a:cxn ang="0">
                  <a:pos x="T0" y="T1"/>
                </a:cxn>
                <a:cxn ang="0">
                  <a:pos x="T2" y="T3"/>
                </a:cxn>
                <a:cxn ang="0">
                  <a:pos x="T4" y="T5"/>
                </a:cxn>
                <a:cxn ang="0">
                  <a:pos x="T6" y="T7"/>
                </a:cxn>
                <a:cxn ang="0">
                  <a:pos x="T8" y="T9"/>
                </a:cxn>
                <a:cxn ang="0">
                  <a:pos x="T10" y="T11"/>
                </a:cxn>
              </a:cxnLst>
              <a:rect l="0" t="0" r="r" b="b"/>
              <a:pathLst>
                <a:path w="1274" h="438">
                  <a:moveTo>
                    <a:pt x="0" y="420"/>
                  </a:moveTo>
                  <a:cubicBezTo>
                    <a:pt x="0" y="420"/>
                    <a:pt x="0" y="330"/>
                    <a:pt x="0" y="249"/>
                  </a:cubicBezTo>
                  <a:cubicBezTo>
                    <a:pt x="588" y="249"/>
                    <a:pt x="1136" y="0"/>
                    <a:pt x="1269" y="373"/>
                  </a:cubicBezTo>
                  <a:cubicBezTo>
                    <a:pt x="1274" y="385"/>
                    <a:pt x="1274" y="385"/>
                    <a:pt x="1274" y="385"/>
                  </a:cubicBezTo>
                  <a:cubicBezTo>
                    <a:pt x="1166" y="438"/>
                    <a:pt x="1166" y="438"/>
                    <a:pt x="1166" y="438"/>
                  </a:cubicBezTo>
                  <a:cubicBezTo>
                    <a:pt x="0" y="420"/>
                    <a:pt x="0" y="420"/>
                    <a:pt x="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p:nvPr/>
          </p:nvSpPr>
          <p:spPr bwMode="auto">
            <a:xfrm>
              <a:off x="2097872" y="6262199"/>
              <a:ext cx="3680339" cy="371551"/>
            </a:xfrm>
            <a:custGeom>
              <a:avLst/>
              <a:gdLst>
                <a:gd name="T0" fmla="*/ 893 w 1227"/>
                <a:gd name="T1" fmla="*/ 0 h 124"/>
                <a:gd name="T2" fmla="*/ 753 w 1227"/>
                <a:gd name="T3" fmla="*/ 10 h 124"/>
                <a:gd name="T4" fmla="*/ 289 w 1227"/>
                <a:gd name="T5" fmla="*/ 44 h 124"/>
                <a:gd name="T6" fmla="*/ 0 w 1227"/>
                <a:gd name="T7" fmla="*/ 50 h 124"/>
                <a:gd name="T8" fmla="*/ 0 w 1227"/>
                <a:gd name="T9" fmla="*/ 87 h 124"/>
                <a:gd name="T10" fmla="*/ 290 w 1227"/>
                <a:gd name="T11" fmla="*/ 81 h 124"/>
                <a:gd name="T12" fmla="*/ 758 w 1227"/>
                <a:gd name="T13" fmla="*/ 47 h 124"/>
                <a:gd name="T14" fmla="*/ 893 w 1227"/>
                <a:gd name="T15" fmla="*/ 37 h 124"/>
                <a:gd name="T16" fmla="*/ 894 w 1227"/>
                <a:gd name="T17" fmla="*/ 37 h 124"/>
                <a:gd name="T18" fmla="*/ 1090 w 1227"/>
                <a:gd name="T19" fmla="*/ 66 h 124"/>
                <a:gd name="T20" fmla="*/ 1170 w 1227"/>
                <a:gd name="T21" fmla="*/ 108 h 124"/>
                <a:gd name="T22" fmla="*/ 1190 w 1227"/>
                <a:gd name="T23" fmla="*/ 124 h 124"/>
                <a:gd name="T24" fmla="*/ 1213 w 1227"/>
                <a:gd name="T25" fmla="*/ 113 h 124"/>
                <a:gd name="T26" fmla="*/ 1227 w 1227"/>
                <a:gd name="T27" fmla="*/ 108 h 124"/>
                <a:gd name="T28" fmla="*/ 1192 w 1227"/>
                <a:gd name="T29" fmla="*/ 78 h 124"/>
                <a:gd name="T30" fmla="*/ 1052 w 1227"/>
                <a:gd name="T31" fmla="*/ 17 h 124"/>
                <a:gd name="T32" fmla="*/ 893 w 1227"/>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7" h="124">
                  <a:moveTo>
                    <a:pt x="893" y="0"/>
                  </a:moveTo>
                  <a:cubicBezTo>
                    <a:pt x="845" y="0"/>
                    <a:pt x="797" y="4"/>
                    <a:pt x="753" y="10"/>
                  </a:cubicBezTo>
                  <a:cubicBezTo>
                    <a:pt x="617" y="28"/>
                    <a:pt x="443" y="38"/>
                    <a:pt x="289" y="44"/>
                  </a:cubicBezTo>
                  <a:cubicBezTo>
                    <a:pt x="173" y="48"/>
                    <a:pt x="68" y="50"/>
                    <a:pt x="0" y="50"/>
                  </a:cubicBezTo>
                  <a:cubicBezTo>
                    <a:pt x="0" y="63"/>
                    <a:pt x="0" y="76"/>
                    <a:pt x="0" y="87"/>
                  </a:cubicBezTo>
                  <a:cubicBezTo>
                    <a:pt x="68" y="87"/>
                    <a:pt x="173" y="85"/>
                    <a:pt x="290" y="81"/>
                  </a:cubicBezTo>
                  <a:cubicBezTo>
                    <a:pt x="445" y="75"/>
                    <a:pt x="620" y="65"/>
                    <a:pt x="758" y="47"/>
                  </a:cubicBezTo>
                  <a:cubicBezTo>
                    <a:pt x="800" y="41"/>
                    <a:pt x="847" y="37"/>
                    <a:pt x="893" y="37"/>
                  </a:cubicBezTo>
                  <a:cubicBezTo>
                    <a:pt x="893" y="37"/>
                    <a:pt x="894" y="37"/>
                    <a:pt x="894" y="37"/>
                  </a:cubicBezTo>
                  <a:cubicBezTo>
                    <a:pt x="962" y="37"/>
                    <a:pt x="1031" y="46"/>
                    <a:pt x="1090" y="66"/>
                  </a:cubicBezTo>
                  <a:cubicBezTo>
                    <a:pt x="1119" y="77"/>
                    <a:pt x="1147" y="91"/>
                    <a:pt x="1170" y="108"/>
                  </a:cubicBezTo>
                  <a:cubicBezTo>
                    <a:pt x="1177" y="113"/>
                    <a:pt x="1184" y="118"/>
                    <a:pt x="1190" y="124"/>
                  </a:cubicBezTo>
                  <a:cubicBezTo>
                    <a:pt x="1197" y="120"/>
                    <a:pt x="1204" y="116"/>
                    <a:pt x="1213" y="113"/>
                  </a:cubicBezTo>
                  <a:cubicBezTo>
                    <a:pt x="1217" y="111"/>
                    <a:pt x="1222" y="109"/>
                    <a:pt x="1227" y="108"/>
                  </a:cubicBezTo>
                  <a:cubicBezTo>
                    <a:pt x="1216" y="97"/>
                    <a:pt x="1205" y="87"/>
                    <a:pt x="1192" y="78"/>
                  </a:cubicBezTo>
                  <a:cubicBezTo>
                    <a:pt x="1152" y="48"/>
                    <a:pt x="1103" y="29"/>
                    <a:pt x="1052" y="17"/>
                  </a:cubicBezTo>
                  <a:cubicBezTo>
                    <a:pt x="1001" y="5"/>
                    <a:pt x="947" y="0"/>
                    <a:pt x="893"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p:nvPr/>
          </p:nvSpPr>
          <p:spPr bwMode="auto">
            <a:xfrm>
              <a:off x="1965960" y="6572191"/>
              <a:ext cx="3994727" cy="285809"/>
            </a:xfrm>
            <a:custGeom>
              <a:avLst/>
              <a:gdLst>
                <a:gd name="T0" fmla="*/ 24 w 1332"/>
                <a:gd name="T1" fmla="*/ 95 h 95"/>
                <a:gd name="T2" fmla="*/ 1233 w 1332"/>
                <a:gd name="T3" fmla="*/ 95 h 95"/>
                <a:gd name="T4" fmla="*/ 1239 w 1332"/>
                <a:gd name="T5" fmla="*/ 81 h 95"/>
                <a:gd name="T6" fmla="*/ 1225 w 1332"/>
                <a:gd name="T7" fmla="*/ 74 h 95"/>
                <a:gd name="T8" fmla="*/ 1239 w 1332"/>
                <a:gd name="T9" fmla="*/ 81 h 95"/>
                <a:gd name="T10" fmla="*/ 1239 w 1332"/>
                <a:gd name="T11" fmla="*/ 81 h 95"/>
                <a:gd name="T12" fmla="*/ 1225 w 1332"/>
                <a:gd name="T13" fmla="*/ 74 h 95"/>
                <a:gd name="T14" fmla="*/ 1239 w 1332"/>
                <a:gd name="T15" fmla="*/ 81 h 95"/>
                <a:gd name="T16" fmla="*/ 1235 w 1332"/>
                <a:gd name="T17" fmla="*/ 79 h 95"/>
                <a:gd name="T18" fmla="*/ 1239 w 1332"/>
                <a:gd name="T19" fmla="*/ 81 h 95"/>
                <a:gd name="T20" fmla="*/ 1239 w 1332"/>
                <a:gd name="T21" fmla="*/ 81 h 95"/>
                <a:gd name="T22" fmla="*/ 1235 w 1332"/>
                <a:gd name="T23" fmla="*/ 79 h 95"/>
                <a:gd name="T24" fmla="*/ 1239 w 1332"/>
                <a:gd name="T25" fmla="*/ 81 h 95"/>
                <a:gd name="T26" fmla="*/ 1239 w 1332"/>
                <a:gd name="T27" fmla="*/ 81 h 95"/>
                <a:gd name="T28" fmla="*/ 1255 w 1332"/>
                <a:gd name="T29" fmla="*/ 64 h 95"/>
                <a:gd name="T30" fmla="*/ 1276 w 1332"/>
                <a:gd name="T31" fmla="*/ 53 h 95"/>
                <a:gd name="T32" fmla="*/ 1308 w 1332"/>
                <a:gd name="T33" fmla="*/ 48 h 95"/>
                <a:gd name="T34" fmla="*/ 1332 w 1332"/>
                <a:gd name="T35" fmla="*/ 24 h 95"/>
                <a:gd name="T36" fmla="*/ 1308 w 1332"/>
                <a:gd name="T37" fmla="*/ 0 h 95"/>
                <a:gd name="T38" fmla="*/ 1257 w 1332"/>
                <a:gd name="T39" fmla="*/ 9 h 95"/>
                <a:gd name="T40" fmla="*/ 1210 w 1332"/>
                <a:gd name="T41" fmla="*/ 40 h 95"/>
                <a:gd name="T42" fmla="*/ 1196 w 1332"/>
                <a:gd name="T43" fmla="*/ 61 h 95"/>
                <a:gd name="T44" fmla="*/ 1218 w 1332"/>
                <a:gd name="T45" fmla="*/ 71 h 95"/>
                <a:gd name="T46" fmla="*/ 1218 w 1332"/>
                <a:gd name="T47" fmla="*/ 47 h 95"/>
                <a:gd name="T48" fmla="*/ 24 w 1332"/>
                <a:gd name="T49" fmla="*/ 47 h 95"/>
                <a:gd name="T50" fmla="*/ 0 w 1332"/>
                <a:gd name="T51" fmla="*/ 71 h 95"/>
                <a:gd name="T52" fmla="*/ 24 w 1332"/>
                <a:gd name="T53" fmla="*/ 95 h 95"/>
                <a:gd name="T54" fmla="*/ 24 w 1332"/>
                <a:gd name="T5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2" h="95">
                  <a:moveTo>
                    <a:pt x="24" y="95"/>
                  </a:moveTo>
                  <a:cubicBezTo>
                    <a:pt x="1233" y="95"/>
                    <a:pt x="1233" y="95"/>
                    <a:pt x="1233" y="95"/>
                  </a:cubicBezTo>
                  <a:cubicBezTo>
                    <a:pt x="1239" y="81"/>
                    <a:pt x="1239" y="81"/>
                    <a:pt x="1239" y="81"/>
                  </a:cubicBezTo>
                  <a:cubicBezTo>
                    <a:pt x="1225" y="74"/>
                    <a:pt x="1225" y="74"/>
                    <a:pt x="1225" y="74"/>
                  </a:cubicBezTo>
                  <a:cubicBezTo>
                    <a:pt x="1239" y="81"/>
                    <a:pt x="1239" y="81"/>
                    <a:pt x="1239" y="81"/>
                  </a:cubicBezTo>
                  <a:cubicBezTo>
                    <a:pt x="1239" y="81"/>
                    <a:pt x="1239" y="81"/>
                    <a:pt x="1239" y="81"/>
                  </a:cubicBezTo>
                  <a:cubicBezTo>
                    <a:pt x="1225" y="74"/>
                    <a:pt x="1225" y="74"/>
                    <a:pt x="1225" y="74"/>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40" y="80"/>
                    <a:pt x="1245" y="72"/>
                    <a:pt x="1255" y="64"/>
                  </a:cubicBezTo>
                  <a:cubicBezTo>
                    <a:pt x="1260" y="60"/>
                    <a:pt x="1267" y="56"/>
                    <a:pt x="1276" y="53"/>
                  </a:cubicBezTo>
                  <a:cubicBezTo>
                    <a:pt x="1284" y="50"/>
                    <a:pt x="1295" y="48"/>
                    <a:pt x="1308" y="48"/>
                  </a:cubicBezTo>
                  <a:cubicBezTo>
                    <a:pt x="1321" y="48"/>
                    <a:pt x="1332" y="37"/>
                    <a:pt x="1332" y="24"/>
                  </a:cubicBezTo>
                  <a:cubicBezTo>
                    <a:pt x="1332" y="10"/>
                    <a:pt x="1321" y="0"/>
                    <a:pt x="1308" y="0"/>
                  </a:cubicBezTo>
                  <a:cubicBezTo>
                    <a:pt x="1288" y="0"/>
                    <a:pt x="1271" y="3"/>
                    <a:pt x="1257" y="9"/>
                  </a:cubicBezTo>
                  <a:cubicBezTo>
                    <a:pt x="1235" y="17"/>
                    <a:pt x="1220" y="29"/>
                    <a:pt x="1210" y="40"/>
                  </a:cubicBezTo>
                  <a:cubicBezTo>
                    <a:pt x="1201" y="51"/>
                    <a:pt x="1197" y="59"/>
                    <a:pt x="1196" y="61"/>
                  </a:cubicBezTo>
                  <a:cubicBezTo>
                    <a:pt x="1218" y="71"/>
                    <a:pt x="1218" y="71"/>
                    <a:pt x="1218" y="71"/>
                  </a:cubicBezTo>
                  <a:cubicBezTo>
                    <a:pt x="1218" y="47"/>
                    <a:pt x="1218" y="47"/>
                    <a:pt x="1218" y="47"/>
                  </a:cubicBezTo>
                  <a:cubicBezTo>
                    <a:pt x="24" y="47"/>
                    <a:pt x="24" y="47"/>
                    <a:pt x="24" y="47"/>
                  </a:cubicBezTo>
                  <a:cubicBezTo>
                    <a:pt x="11" y="47"/>
                    <a:pt x="0" y="58"/>
                    <a:pt x="0" y="71"/>
                  </a:cubicBezTo>
                  <a:cubicBezTo>
                    <a:pt x="0" y="84"/>
                    <a:pt x="11" y="95"/>
                    <a:pt x="24" y="95"/>
                  </a:cubicBezTo>
                  <a:cubicBezTo>
                    <a:pt x="24" y="95"/>
                    <a:pt x="24" y="95"/>
                    <a:pt x="24" y="95"/>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5859556" y="5455339"/>
              <a:ext cx="3807852" cy="1308124"/>
            </a:xfrm>
            <a:custGeom>
              <a:avLst/>
              <a:gdLst>
                <a:gd name="T0" fmla="*/ 1270 w 1270"/>
                <a:gd name="T1" fmla="*/ 420 h 438"/>
                <a:gd name="T2" fmla="*/ 1270 w 1270"/>
                <a:gd name="T3" fmla="*/ 249 h 438"/>
                <a:gd name="T4" fmla="*/ 4 w 1270"/>
                <a:gd name="T5" fmla="*/ 373 h 438"/>
                <a:gd name="T6" fmla="*/ 0 w 1270"/>
                <a:gd name="T7" fmla="*/ 385 h 438"/>
                <a:gd name="T8" fmla="*/ 107 w 1270"/>
                <a:gd name="T9" fmla="*/ 438 h 438"/>
                <a:gd name="T10" fmla="*/ 1270 w 1270"/>
                <a:gd name="T11" fmla="*/ 420 h 438"/>
              </a:gdLst>
              <a:ahLst/>
              <a:cxnLst>
                <a:cxn ang="0">
                  <a:pos x="T0" y="T1"/>
                </a:cxn>
                <a:cxn ang="0">
                  <a:pos x="T2" y="T3"/>
                </a:cxn>
                <a:cxn ang="0">
                  <a:pos x="T4" y="T5"/>
                </a:cxn>
                <a:cxn ang="0">
                  <a:pos x="T6" y="T7"/>
                </a:cxn>
                <a:cxn ang="0">
                  <a:pos x="T8" y="T9"/>
                </a:cxn>
                <a:cxn ang="0">
                  <a:pos x="T10" y="T11"/>
                </a:cxn>
              </a:cxnLst>
              <a:rect l="0" t="0" r="r" b="b"/>
              <a:pathLst>
                <a:path w="1270" h="438">
                  <a:moveTo>
                    <a:pt x="1270" y="420"/>
                  </a:moveTo>
                  <a:cubicBezTo>
                    <a:pt x="1270" y="420"/>
                    <a:pt x="1270" y="330"/>
                    <a:pt x="1270" y="249"/>
                  </a:cubicBezTo>
                  <a:cubicBezTo>
                    <a:pt x="682" y="249"/>
                    <a:pt x="138" y="0"/>
                    <a:pt x="4" y="373"/>
                  </a:cubicBezTo>
                  <a:cubicBezTo>
                    <a:pt x="0" y="385"/>
                    <a:pt x="0" y="385"/>
                    <a:pt x="0" y="385"/>
                  </a:cubicBezTo>
                  <a:cubicBezTo>
                    <a:pt x="107" y="438"/>
                    <a:pt x="107" y="438"/>
                    <a:pt x="107" y="438"/>
                  </a:cubicBezTo>
                  <a:cubicBezTo>
                    <a:pt x="1270" y="420"/>
                    <a:pt x="1270" y="420"/>
                    <a:pt x="127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p:nvPr/>
          </p:nvSpPr>
          <p:spPr bwMode="auto">
            <a:xfrm>
              <a:off x="5960687" y="6277588"/>
              <a:ext cx="3706721" cy="430911"/>
            </a:xfrm>
            <a:custGeom>
              <a:avLst/>
              <a:gdLst>
                <a:gd name="T0" fmla="*/ 351 w 1236"/>
                <a:gd name="T1" fmla="*/ 0 h 144"/>
                <a:gd name="T2" fmla="*/ 142 w 1236"/>
                <a:gd name="T3" fmla="*/ 31 h 144"/>
                <a:gd name="T4" fmla="*/ 52 w 1236"/>
                <a:gd name="T5" fmla="*/ 77 h 144"/>
                <a:gd name="T6" fmla="*/ 0 w 1236"/>
                <a:gd name="T7" fmla="*/ 127 h 144"/>
                <a:gd name="T8" fmla="*/ 34 w 1236"/>
                <a:gd name="T9" fmla="*/ 144 h 144"/>
                <a:gd name="T10" fmla="*/ 74 w 1236"/>
                <a:gd name="T11" fmla="*/ 107 h 144"/>
                <a:gd name="T12" fmla="*/ 201 w 1236"/>
                <a:gd name="T13" fmla="*/ 52 h 144"/>
                <a:gd name="T14" fmla="*/ 351 w 1236"/>
                <a:gd name="T15" fmla="*/ 37 h 144"/>
                <a:gd name="T16" fmla="*/ 351 w 1236"/>
                <a:gd name="T17" fmla="*/ 37 h 144"/>
                <a:gd name="T18" fmla="*/ 351 w 1236"/>
                <a:gd name="T19" fmla="*/ 37 h 144"/>
                <a:gd name="T20" fmla="*/ 487 w 1236"/>
                <a:gd name="T21" fmla="*/ 46 h 144"/>
                <a:gd name="T22" fmla="*/ 954 w 1236"/>
                <a:gd name="T23" fmla="*/ 80 h 144"/>
                <a:gd name="T24" fmla="*/ 1236 w 1236"/>
                <a:gd name="T25" fmla="*/ 86 h 144"/>
                <a:gd name="T26" fmla="*/ 1236 w 1236"/>
                <a:gd name="T27" fmla="*/ 49 h 144"/>
                <a:gd name="T28" fmla="*/ 956 w 1236"/>
                <a:gd name="T29" fmla="*/ 43 h 144"/>
                <a:gd name="T30" fmla="*/ 492 w 1236"/>
                <a:gd name="T31" fmla="*/ 9 h 144"/>
                <a:gd name="T32" fmla="*/ 351 w 1236"/>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6" h="144">
                  <a:moveTo>
                    <a:pt x="351" y="0"/>
                  </a:moveTo>
                  <a:cubicBezTo>
                    <a:pt x="280" y="0"/>
                    <a:pt x="207" y="8"/>
                    <a:pt x="142" y="31"/>
                  </a:cubicBezTo>
                  <a:cubicBezTo>
                    <a:pt x="110" y="42"/>
                    <a:pt x="79" y="57"/>
                    <a:pt x="52" y="77"/>
                  </a:cubicBezTo>
                  <a:cubicBezTo>
                    <a:pt x="33" y="91"/>
                    <a:pt x="15" y="108"/>
                    <a:pt x="0" y="127"/>
                  </a:cubicBezTo>
                  <a:cubicBezTo>
                    <a:pt x="34" y="144"/>
                    <a:pt x="34" y="144"/>
                    <a:pt x="34" y="144"/>
                  </a:cubicBezTo>
                  <a:cubicBezTo>
                    <a:pt x="46" y="130"/>
                    <a:pt x="59" y="118"/>
                    <a:pt x="74" y="107"/>
                  </a:cubicBezTo>
                  <a:cubicBezTo>
                    <a:pt x="109" y="81"/>
                    <a:pt x="153" y="63"/>
                    <a:pt x="201" y="52"/>
                  </a:cubicBezTo>
                  <a:cubicBezTo>
                    <a:pt x="248" y="41"/>
                    <a:pt x="300" y="37"/>
                    <a:pt x="351" y="37"/>
                  </a:cubicBezTo>
                  <a:cubicBezTo>
                    <a:pt x="351" y="37"/>
                    <a:pt x="351" y="37"/>
                    <a:pt x="351" y="37"/>
                  </a:cubicBezTo>
                  <a:cubicBezTo>
                    <a:pt x="351" y="37"/>
                    <a:pt x="351" y="37"/>
                    <a:pt x="351" y="37"/>
                  </a:cubicBezTo>
                  <a:cubicBezTo>
                    <a:pt x="398" y="37"/>
                    <a:pt x="444" y="40"/>
                    <a:pt x="487" y="46"/>
                  </a:cubicBezTo>
                  <a:cubicBezTo>
                    <a:pt x="624" y="64"/>
                    <a:pt x="799" y="74"/>
                    <a:pt x="954" y="80"/>
                  </a:cubicBezTo>
                  <a:cubicBezTo>
                    <a:pt x="1066" y="84"/>
                    <a:pt x="1168" y="86"/>
                    <a:pt x="1236" y="86"/>
                  </a:cubicBezTo>
                  <a:cubicBezTo>
                    <a:pt x="1236" y="75"/>
                    <a:pt x="1236" y="62"/>
                    <a:pt x="1236" y="49"/>
                  </a:cubicBezTo>
                  <a:cubicBezTo>
                    <a:pt x="1168" y="49"/>
                    <a:pt x="1067" y="47"/>
                    <a:pt x="956" y="43"/>
                  </a:cubicBezTo>
                  <a:cubicBezTo>
                    <a:pt x="801" y="37"/>
                    <a:pt x="627" y="27"/>
                    <a:pt x="492" y="9"/>
                  </a:cubicBezTo>
                  <a:cubicBezTo>
                    <a:pt x="447" y="3"/>
                    <a:pt x="400" y="0"/>
                    <a:pt x="351"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p:nvPr/>
          </p:nvSpPr>
          <p:spPr bwMode="auto">
            <a:xfrm>
              <a:off x="5813386" y="6572191"/>
              <a:ext cx="3985934" cy="285809"/>
            </a:xfrm>
            <a:custGeom>
              <a:avLst/>
              <a:gdLst>
                <a:gd name="T0" fmla="*/ 1305 w 1329"/>
                <a:gd name="T1" fmla="*/ 47 h 95"/>
                <a:gd name="T2" fmla="*/ 118 w 1329"/>
                <a:gd name="T3" fmla="*/ 47 h 95"/>
                <a:gd name="T4" fmla="*/ 118 w 1329"/>
                <a:gd name="T5" fmla="*/ 71 h 95"/>
                <a:gd name="T6" fmla="*/ 139 w 1329"/>
                <a:gd name="T7" fmla="*/ 60 h 95"/>
                <a:gd name="T8" fmla="*/ 111 w 1329"/>
                <a:gd name="T9" fmla="*/ 29 h 95"/>
                <a:gd name="T10" fmla="*/ 76 w 1329"/>
                <a:gd name="T11" fmla="*/ 9 h 95"/>
                <a:gd name="T12" fmla="*/ 24 w 1329"/>
                <a:gd name="T13" fmla="*/ 0 h 95"/>
                <a:gd name="T14" fmla="*/ 0 w 1329"/>
                <a:gd name="T15" fmla="*/ 24 h 95"/>
                <a:gd name="T16" fmla="*/ 24 w 1329"/>
                <a:gd name="T17" fmla="*/ 48 h 95"/>
                <a:gd name="T18" fmla="*/ 59 w 1329"/>
                <a:gd name="T19" fmla="*/ 54 h 95"/>
                <a:gd name="T20" fmla="*/ 89 w 1329"/>
                <a:gd name="T21" fmla="*/ 73 h 95"/>
                <a:gd name="T22" fmla="*/ 95 w 1329"/>
                <a:gd name="T23" fmla="*/ 80 h 95"/>
                <a:gd name="T24" fmla="*/ 96 w 1329"/>
                <a:gd name="T25" fmla="*/ 82 h 95"/>
                <a:gd name="T26" fmla="*/ 97 w 1329"/>
                <a:gd name="T27" fmla="*/ 83 h 95"/>
                <a:gd name="T28" fmla="*/ 106 w 1329"/>
                <a:gd name="T29" fmla="*/ 77 h 95"/>
                <a:gd name="T30" fmla="*/ 96 w 1329"/>
                <a:gd name="T31" fmla="*/ 82 h 95"/>
                <a:gd name="T32" fmla="*/ 97 w 1329"/>
                <a:gd name="T33" fmla="*/ 83 h 95"/>
                <a:gd name="T34" fmla="*/ 106 w 1329"/>
                <a:gd name="T35" fmla="*/ 77 h 95"/>
                <a:gd name="T36" fmla="*/ 96 w 1329"/>
                <a:gd name="T37" fmla="*/ 82 h 95"/>
                <a:gd name="T38" fmla="*/ 103 w 1329"/>
                <a:gd name="T39" fmla="*/ 95 h 95"/>
                <a:gd name="T40" fmla="*/ 1305 w 1329"/>
                <a:gd name="T41" fmla="*/ 95 h 95"/>
                <a:gd name="T42" fmla="*/ 1329 w 1329"/>
                <a:gd name="T43" fmla="*/ 71 h 95"/>
                <a:gd name="T44" fmla="*/ 1305 w 1329"/>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9" h="95">
                  <a:moveTo>
                    <a:pt x="1305" y="47"/>
                  </a:moveTo>
                  <a:cubicBezTo>
                    <a:pt x="118" y="47"/>
                    <a:pt x="118" y="47"/>
                    <a:pt x="118" y="47"/>
                  </a:cubicBezTo>
                  <a:cubicBezTo>
                    <a:pt x="118" y="71"/>
                    <a:pt x="118" y="71"/>
                    <a:pt x="118" y="71"/>
                  </a:cubicBezTo>
                  <a:cubicBezTo>
                    <a:pt x="139" y="60"/>
                    <a:pt x="139" y="60"/>
                    <a:pt x="139" y="60"/>
                  </a:cubicBezTo>
                  <a:cubicBezTo>
                    <a:pt x="138" y="58"/>
                    <a:pt x="130" y="43"/>
                    <a:pt x="111" y="29"/>
                  </a:cubicBezTo>
                  <a:cubicBezTo>
                    <a:pt x="102" y="21"/>
                    <a:pt x="90" y="14"/>
                    <a:pt x="76" y="9"/>
                  </a:cubicBezTo>
                  <a:cubicBezTo>
                    <a:pt x="61" y="3"/>
                    <a:pt x="44" y="0"/>
                    <a:pt x="24" y="0"/>
                  </a:cubicBezTo>
                  <a:cubicBezTo>
                    <a:pt x="11" y="0"/>
                    <a:pt x="0" y="10"/>
                    <a:pt x="0" y="24"/>
                  </a:cubicBezTo>
                  <a:cubicBezTo>
                    <a:pt x="0" y="37"/>
                    <a:pt x="11" y="48"/>
                    <a:pt x="24" y="48"/>
                  </a:cubicBezTo>
                  <a:cubicBezTo>
                    <a:pt x="38" y="48"/>
                    <a:pt x="50" y="50"/>
                    <a:pt x="59" y="54"/>
                  </a:cubicBezTo>
                  <a:cubicBezTo>
                    <a:pt x="73" y="59"/>
                    <a:pt x="83" y="66"/>
                    <a:pt x="89" y="73"/>
                  </a:cubicBezTo>
                  <a:cubicBezTo>
                    <a:pt x="92" y="76"/>
                    <a:pt x="94" y="79"/>
                    <a:pt x="95" y="80"/>
                  </a:cubicBezTo>
                  <a:cubicBezTo>
                    <a:pt x="96" y="81"/>
                    <a:pt x="96" y="82"/>
                    <a:pt x="96" y="82"/>
                  </a:cubicBezTo>
                  <a:cubicBezTo>
                    <a:pt x="97" y="83"/>
                    <a:pt x="97" y="83"/>
                    <a:pt x="97" y="83"/>
                  </a:cubicBezTo>
                  <a:cubicBezTo>
                    <a:pt x="106" y="77"/>
                    <a:pt x="106" y="77"/>
                    <a:pt x="106" y="77"/>
                  </a:cubicBezTo>
                  <a:cubicBezTo>
                    <a:pt x="96" y="82"/>
                    <a:pt x="96" y="82"/>
                    <a:pt x="96" y="82"/>
                  </a:cubicBezTo>
                  <a:cubicBezTo>
                    <a:pt x="97" y="83"/>
                    <a:pt x="97" y="83"/>
                    <a:pt x="97" y="83"/>
                  </a:cubicBezTo>
                  <a:cubicBezTo>
                    <a:pt x="106" y="77"/>
                    <a:pt x="106" y="77"/>
                    <a:pt x="106" y="77"/>
                  </a:cubicBezTo>
                  <a:cubicBezTo>
                    <a:pt x="96" y="82"/>
                    <a:pt x="96" y="82"/>
                    <a:pt x="96" y="82"/>
                  </a:cubicBezTo>
                  <a:cubicBezTo>
                    <a:pt x="103" y="95"/>
                    <a:pt x="103" y="95"/>
                    <a:pt x="103" y="95"/>
                  </a:cubicBezTo>
                  <a:cubicBezTo>
                    <a:pt x="1305" y="95"/>
                    <a:pt x="1305" y="95"/>
                    <a:pt x="1305" y="95"/>
                  </a:cubicBezTo>
                  <a:cubicBezTo>
                    <a:pt x="1318" y="95"/>
                    <a:pt x="1329" y="84"/>
                    <a:pt x="1329" y="71"/>
                  </a:cubicBezTo>
                  <a:cubicBezTo>
                    <a:pt x="1329" y="58"/>
                    <a:pt x="1318" y="47"/>
                    <a:pt x="1305" y="47"/>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p:nvPr/>
          </p:nvSpPr>
          <p:spPr bwMode="auto">
            <a:xfrm>
              <a:off x="6727974" y="6185250"/>
              <a:ext cx="360558" cy="369353"/>
            </a:xfrm>
            <a:custGeom>
              <a:avLst/>
              <a:gdLst>
                <a:gd name="T0" fmla="*/ 120 w 120"/>
                <a:gd name="T1" fmla="*/ 124 h 124"/>
                <a:gd name="T2" fmla="*/ 60 w 120"/>
                <a:gd name="T3" fmla="*/ 86 h 124"/>
                <a:gd name="T4" fmla="*/ 0 w 120"/>
                <a:gd name="T5" fmla="*/ 124 h 124"/>
                <a:gd name="T6" fmla="*/ 0 w 120"/>
                <a:gd name="T7" fmla="*/ 8 h 124"/>
                <a:gd name="T8" fmla="*/ 58 w 120"/>
                <a:gd name="T9" fmla="*/ 0 h 124"/>
                <a:gd name="T10" fmla="*/ 120 w 120"/>
                <a:gd name="T11" fmla="*/ 8 h 124"/>
                <a:gd name="T12" fmla="*/ 120 w 120"/>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20" h="124">
                  <a:moveTo>
                    <a:pt x="120" y="124"/>
                  </a:moveTo>
                  <a:cubicBezTo>
                    <a:pt x="60" y="86"/>
                    <a:pt x="60" y="86"/>
                    <a:pt x="60" y="86"/>
                  </a:cubicBezTo>
                  <a:cubicBezTo>
                    <a:pt x="0" y="124"/>
                    <a:pt x="0" y="124"/>
                    <a:pt x="0" y="124"/>
                  </a:cubicBezTo>
                  <a:cubicBezTo>
                    <a:pt x="0" y="8"/>
                    <a:pt x="0" y="8"/>
                    <a:pt x="0" y="8"/>
                  </a:cubicBezTo>
                  <a:cubicBezTo>
                    <a:pt x="0" y="8"/>
                    <a:pt x="21" y="0"/>
                    <a:pt x="58" y="0"/>
                  </a:cubicBezTo>
                  <a:cubicBezTo>
                    <a:pt x="96" y="0"/>
                    <a:pt x="120" y="8"/>
                    <a:pt x="120" y="8"/>
                  </a:cubicBezTo>
                  <a:lnTo>
                    <a:pt x="120" y="124"/>
                  </a:lnTo>
                  <a:close/>
                </a:path>
              </a:pathLst>
            </a:custGeom>
            <a:solidFill>
              <a:srgbClr val="FFC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2"/>
            <p:cNvSpPr>
              <a:spLocks noChangeArrowheads="1"/>
            </p:cNvSpPr>
            <p:nvPr/>
          </p:nvSpPr>
          <p:spPr bwMode="auto">
            <a:xfrm>
              <a:off x="2568357" y="4422029"/>
              <a:ext cx="822250" cy="1169618"/>
            </a:xfrm>
            <a:prstGeom prst="ellipse">
              <a:avLst/>
            </a:prstGeom>
            <a:solidFill>
              <a:srgbClr val="FFC0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2975085" y="4422029"/>
              <a:ext cx="415522" cy="1169618"/>
            </a:xfrm>
            <a:custGeom>
              <a:avLst/>
              <a:gdLst>
                <a:gd name="T0" fmla="*/ 2 w 139"/>
                <a:gd name="T1" fmla="*/ 0 h 391"/>
                <a:gd name="T2" fmla="*/ 0 w 139"/>
                <a:gd name="T3" fmla="*/ 0 h 391"/>
                <a:gd name="T4" fmla="*/ 0 w 139"/>
                <a:gd name="T5" fmla="*/ 391 h 391"/>
                <a:gd name="T6" fmla="*/ 2 w 139"/>
                <a:gd name="T7" fmla="*/ 391 h 391"/>
                <a:gd name="T8" fmla="*/ 139 w 139"/>
                <a:gd name="T9" fmla="*/ 195 h 391"/>
                <a:gd name="T10" fmla="*/ 2 w 139"/>
                <a:gd name="T11" fmla="*/ 0 h 391"/>
              </a:gdLst>
              <a:ahLst/>
              <a:cxnLst>
                <a:cxn ang="0">
                  <a:pos x="T0" y="T1"/>
                </a:cxn>
                <a:cxn ang="0">
                  <a:pos x="T2" y="T3"/>
                </a:cxn>
                <a:cxn ang="0">
                  <a:pos x="T4" y="T5"/>
                </a:cxn>
                <a:cxn ang="0">
                  <a:pos x="T6" y="T7"/>
                </a:cxn>
                <a:cxn ang="0">
                  <a:pos x="T8" y="T9"/>
                </a:cxn>
                <a:cxn ang="0">
                  <a:pos x="T10" y="T11"/>
                </a:cxn>
              </a:cxnLst>
              <a:rect l="0" t="0" r="r" b="b"/>
              <a:pathLst>
                <a:path w="139" h="391">
                  <a:moveTo>
                    <a:pt x="2" y="0"/>
                  </a:moveTo>
                  <a:cubicBezTo>
                    <a:pt x="1" y="0"/>
                    <a:pt x="1" y="0"/>
                    <a:pt x="0" y="0"/>
                  </a:cubicBezTo>
                  <a:cubicBezTo>
                    <a:pt x="0" y="391"/>
                    <a:pt x="0" y="391"/>
                    <a:pt x="0" y="391"/>
                  </a:cubicBezTo>
                  <a:cubicBezTo>
                    <a:pt x="1" y="391"/>
                    <a:pt x="1" y="391"/>
                    <a:pt x="2" y="391"/>
                  </a:cubicBezTo>
                  <a:cubicBezTo>
                    <a:pt x="78" y="391"/>
                    <a:pt x="139" y="303"/>
                    <a:pt x="139" y="195"/>
                  </a:cubicBezTo>
                  <a:cubicBezTo>
                    <a:pt x="139" y="87"/>
                    <a:pt x="78" y="0"/>
                    <a:pt x="2" y="0"/>
                  </a:cubicBezTo>
                  <a:close/>
                </a:path>
              </a:pathLst>
            </a:custGeom>
            <a:solidFill>
              <a:srgbClr val="FFD9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2913526" y="5235485"/>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2786011" y="5026625"/>
              <a:ext cx="391339" cy="364955"/>
            </a:xfrm>
            <a:custGeom>
              <a:avLst/>
              <a:gdLst>
                <a:gd name="T0" fmla="*/ 5 w 131"/>
                <a:gd name="T1" fmla="*/ 31 h 122"/>
                <a:gd name="T2" fmla="*/ 65 w 131"/>
                <a:gd name="T3" fmla="*/ 122 h 122"/>
                <a:gd name="T4" fmla="*/ 125 w 131"/>
                <a:gd name="T5" fmla="*/ 32 h 122"/>
                <a:gd name="T6" fmla="*/ 120 w 131"/>
                <a:gd name="T7" fmla="*/ 7 h 122"/>
                <a:gd name="T8" fmla="*/ 94 w 131"/>
                <a:gd name="T9" fmla="*/ 12 h 122"/>
                <a:gd name="T10" fmla="*/ 65 w 131"/>
                <a:gd name="T11" fmla="*/ 55 h 122"/>
                <a:gd name="T12" fmla="*/ 36 w 131"/>
                <a:gd name="T13" fmla="*/ 11 h 122"/>
                <a:gd name="T14" fmla="*/ 11 w 131"/>
                <a:gd name="T15" fmla="*/ 6 h 122"/>
                <a:gd name="T16" fmla="*/ 5 w 131"/>
                <a:gd name="T17" fmla="*/ 3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2">
                  <a:moveTo>
                    <a:pt x="5" y="31"/>
                  </a:moveTo>
                  <a:cubicBezTo>
                    <a:pt x="65" y="122"/>
                    <a:pt x="65" y="122"/>
                    <a:pt x="65" y="122"/>
                  </a:cubicBezTo>
                  <a:cubicBezTo>
                    <a:pt x="125" y="32"/>
                    <a:pt x="125" y="32"/>
                    <a:pt x="125" y="32"/>
                  </a:cubicBezTo>
                  <a:cubicBezTo>
                    <a:pt x="131" y="24"/>
                    <a:pt x="128" y="12"/>
                    <a:pt x="120" y="7"/>
                  </a:cubicBezTo>
                  <a:cubicBezTo>
                    <a:pt x="111" y="1"/>
                    <a:pt x="100" y="3"/>
                    <a:pt x="94" y="12"/>
                  </a:cubicBezTo>
                  <a:cubicBezTo>
                    <a:pt x="65" y="55"/>
                    <a:pt x="65" y="55"/>
                    <a:pt x="65" y="55"/>
                  </a:cubicBezTo>
                  <a:cubicBezTo>
                    <a:pt x="36" y="11"/>
                    <a:pt x="36" y="11"/>
                    <a:pt x="36" y="11"/>
                  </a:cubicBezTo>
                  <a:cubicBezTo>
                    <a:pt x="31" y="2"/>
                    <a:pt x="19" y="0"/>
                    <a:pt x="11" y="6"/>
                  </a:cubicBezTo>
                  <a:cubicBezTo>
                    <a:pt x="2" y="11"/>
                    <a:pt x="0" y="23"/>
                    <a:pt x="5" y="31"/>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46"/>
            <p:cNvSpPr>
              <a:spLocks noChangeArrowheads="1"/>
            </p:cNvSpPr>
            <p:nvPr/>
          </p:nvSpPr>
          <p:spPr bwMode="auto">
            <a:xfrm>
              <a:off x="2064894" y="4617699"/>
              <a:ext cx="824449" cy="1169618"/>
            </a:xfrm>
            <a:prstGeom prst="ellipse">
              <a:avLst/>
            </a:pr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2889343" y="5169530"/>
              <a:ext cx="0" cy="61559"/>
            </a:xfrm>
            <a:custGeom>
              <a:avLst/>
              <a:gdLst>
                <a:gd name="T0" fmla="*/ 20 h 20"/>
                <a:gd name="T1" fmla="*/ 19 h 20"/>
                <a:gd name="T2" fmla="*/ 19 h 20"/>
                <a:gd name="T3" fmla="*/ 19 h 20"/>
                <a:gd name="T4" fmla="*/ 18 h 20"/>
                <a:gd name="T5" fmla="*/ 18 h 20"/>
                <a:gd name="T6" fmla="*/ 18 h 20"/>
                <a:gd name="T7" fmla="*/ 17 h 20"/>
                <a:gd name="T8" fmla="*/ 17 h 20"/>
                <a:gd name="T9" fmla="*/ 17 h 20"/>
                <a:gd name="T10" fmla="*/ 16 h 20"/>
                <a:gd name="T11" fmla="*/ 16 h 20"/>
                <a:gd name="T12" fmla="*/ 16 h 20"/>
                <a:gd name="T13" fmla="*/ 15 h 20"/>
                <a:gd name="T14" fmla="*/ 15 h 20"/>
                <a:gd name="T15" fmla="*/ 15 h 20"/>
                <a:gd name="T16" fmla="*/ 14 h 20"/>
                <a:gd name="T17" fmla="*/ 14 h 20"/>
                <a:gd name="T18" fmla="*/ 14 h 20"/>
                <a:gd name="T19" fmla="*/ 13 h 20"/>
                <a:gd name="T20" fmla="*/ 13 h 20"/>
                <a:gd name="T21" fmla="*/ 13 h 20"/>
                <a:gd name="T22" fmla="*/ 12 h 20"/>
                <a:gd name="T23" fmla="*/ 12 h 20"/>
                <a:gd name="T24" fmla="*/ 12 h 20"/>
                <a:gd name="T25" fmla="*/ 11 h 20"/>
                <a:gd name="T26" fmla="*/ 11 h 20"/>
                <a:gd name="T27" fmla="*/ 10 h 20"/>
                <a:gd name="T28" fmla="*/ 10 h 20"/>
                <a:gd name="T29" fmla="*/ 10 h 20"/>
                <a:gd name="T30" fmla="*/ 9 h 20"/>
                <a:gd name="T31" fmla="*/ 9 h 20"/>
                <a:gd name="T32" fmla="*/ 9 h 20"/>
                <a:gd name="T33" fmla="*/ 8 h 20"/>
                <a:gd name="T34" fmla="*/ 8 h 20"/>
                <a:gd name="T35" fmla="*/ 8 h 20"/>
                <a:gd name="T36" fmla="*/ 7 h 20"/>
                <a:gd name="T37" fmla="*/ 7 h 20"/>
                <a:gd name="T38" fmla="*/ 7 h 20"/>
                <a:gd name="T39" fmla="*/ 6 h 20"/>
                <a:gd name="T40" fmla="*/ 6 h 20"/>
                <a:gd name="T41" fmla="*/ 6 h 20"/>
                <a:gd name="T42" fmla="*/ 6 h 20"/>
                <a:gd name="T43" fmla="*/ 5 h 20"/>
                <a:gd name="T44" fmla="*/ 5 h 20"/>
                <a:gd name="T45" fmla="*/ 5 h 20"/>
                <a:gd name="T46" fmla="*/ 4 h 20"/>
                <a:gd name="T47" fmla="*/ 4 h 20"/>
                <a:gd name="T48" fmla="*/ 4 h 20"/>
                <a:gd name="T49" fmla="*/ 3 h 20"/>
                <a:gd name="T50" fmla="*/ 3 h 20"/>
                <a:gd name="T51" fmla="*/ 3 h 20"/>
                <a:gd name="T52" fmla="*/ 2 h 20"/>
                <a:gd name="T53" fmla="*/ 2 h 20"/>
                <a:gd name="T54" fmla="*/ 2 h 20"/>
                <a:gd name="T55" fmla="*/ 1 h 20"/>
                <a:gd name="T56" fmla="*/ 1 h 20"/>
                <a:gd name="T57" fmla="*/ 1 h 20"/>
                <a:gd name="T58" fmla="*/ 1 h 20"/>
                <a:gd name="T59" fmla="*/ 0 h 20"/>
                <a:gd name="T60" fmla="*/ 0 h 20"/>
                <a:gd name="T61" fmla="*/ 0 h 2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 ang="0">
                  <a:pos x="0" y="T42"/>
                </a:cxn>
                <a:cxn ang="0">
                  <a:pos x="0" y="T43"/>
                </a:cxn>
                <a:cxn ang="0">
                  <a:pos x="0" y="T44"/>
                </a:cxn>
                <a:cxn ang="0">
                  <a:pos x="0" y="T45"/>
                </a:cxn>
                <a:cxn ang="0">
                  <a:pos x="0" y="T46"/>
                </a:cxn>
                <a:cxn ang="0">
                  <a:pos x="0" y="T47"/>
                </a:cxn>
                <a:cxn ang="0">
                  <a:pos x="0" y="T48"/>
                </a:cxn>
                <a:cxn ang="0">
                  <a:pos x="0" y="T49"/>
                </a:cxn>
                <a:cxn ang="0">
                  <a:pos x="0" y="T50"/>
                </a:cxn>
                <a:cxn ang="0">
                  <a:pos x="0" y="T51"/>
                </a:cxn>
                <a:cxn ang="0">
                  <a:pos x="0" y="T52"/>
                </a:cxn>
                <a:cxn ang="0">
                  <a:pos x="0" y="T53"/>
                </a:cxn>
                <a:cxn ang="0">
                  <a:pos x="0" y="T54"/>
                </a:cxn>
                <a:cxn ang="0">
                  <a:pos x="0" y="T55"/>
                </a:cxn>
                <a:cxn ang="0">
                  <a:pos x="0" y="T56"/>
                </a:cxn>
                <a:cxn ang="0">
                  <a:pos x="0" y="T57"/>
                </a:cxn>
                <a:cxn ang="0">
                  <a:pos x="0" y="T58"/>
                </a:cxn>
                <a:cxn ang="0">
                  <a:pos x="0" y="T59"/>
                </a:cxn>
                <a:cxn ang="0">
                  <a:pos x="0" y="T60"/>
                </a:cxn>
                <a:cxn ang="0">
                  <a:pos x="0" y="T61"/>
                </a:cxn>
              </a:cxnLst>
              <a:rect l="0" t="0" r="r" b="b"/>
              <a:pathLst>
                <a:path h="20">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5"/>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4"/>
                    <a:pt x="0" y="14"/>
                  </a:cubicBezTo>
                  <a:cubicBezTo>
                    <a:pt x="0" y="14"/>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3"/>
                    <a:pt x="0" y="13"/>
                    <a:pt x="0" y="13"/>
                  </a:cubicBezTo>
                  <a:cubicBezTo>
                    <a:pt x="0" y="13"/>
                    <a:pt x="0" y="13"/>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moveTo>
                    <a:pt x="0" y="9"/>
                  </a:moveTo>
                  <a:cubicBezTo>
                    <a:pt x="0" y="10"/>
                    <a:pt x="0" y="10"/>
                    <a:pt x="0" y="10"/>
                  </a:cubicBezTo>
                  <a:cubicBezTo>
                    <a:pt x="0" y="10"/>
                    <a:pt x="0" y="10"/>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5"/>
                    <a:pt x="0" y="5"/>
                    <a:pt x="0" y="5"/>
                  </a:cubicBezTo>
                  <a:cubicBezTo>
                    <a:pt x="0" y="5"/>
                    <a:pt x="0" y="5"/>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CE92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p:nvPr/>
          </p:nvSpPr>
          <p:spPr bwMode="auto">
            <a:xfrm>
              <a:off x="2484812" y="4617699"/>
              <a:ext cx="404529" cy="1169618"/>
            </a:xfrm>
            <a:custGeom>
              <a:avLst/>
              <a:gdLst>
                <a:gd name="T0" fmla="*/ 0 w 135"/>
                <a:gd name="T1" fmla="*/ 391 h 391"/>
                <a:gd name="T2" fmla="*/ 135 w 135"/>
                <a:gd name="T3" fmla="*/ 205 h 391"/>
                <a:gd name="T4" fmla="*/ 135 w 135"/>
                <a:gd name="T5" fmla="*/ 204 h 391"/>
                <a:gd name="T6" fmla="*/ 135 w 135"/>
                <a:gd name="T7" fmla="*/ 204 h 391"/>
                <a:gd name="T8" fmla="*/ 135 w 135"/>
                <a:gd name="T9" fmla="*/ 204 h 391"/>
                <a:gd name="T10" fmla="*/ 135 w 135"/>
                <a:gd name="T11" fmla="*/ 203 h 391"/>
                <a:gd name="T12" fmla="*/ 135 w 135"/>
                <a:gd name="T13" fmla="*/ 203 h 391"/>
                <a:gd name="T14" fmla="*/ 135 w 135"/>
                <a:gd name="T15" fmla="*/ 203 h 391"/>
                <a:gd name="T16" fmla="*/ 135 w 135"/>
                <a:gd name="T17" fmla="*/ 202 h 391"/>
                <a:gd name="T18" fmla="*/ 135 w 135"/>
                <a:gd name="T19" fmla="*/ 202 h 391"/>
                <a:gd name="T20" fmla="*/ 135 w 135"/>
                <a:gd name="T21" fmla="*/ 202 h 391"/>
                <a:gd name="T22" fmla="*/ 135 w 135"/>
                <a:gd name="T23" fmla="*/ 201 h 391"/>
                <a:gd name="T24" fmla="*/ 135 w 135"/>
                <a:gd name="T25" fmla="*/ 201 h 391"/>
                <a:gd name="T26" fmla="*/ 135 w 135"/>
                <a:gd name="T27" fmla="*/ 201 h 391"/>
                <a:gd name="T28" fmla="*/ 135 w 135"/>
                <a:gd name="T29" fmla="*/ 200 h 391"/>
                <a:gd name="T30" fmla="*/ 135 w 135"/>
                <a:gd name="T31" fmla="*/ 200 h 391"/>
                <a:gd name="T32" fmla="*/ 135 w 135"/>
                <a:gd name="T33" fmla="*/ 200 h 391"/>
                <a:gd name="T34" fmla="*/ 135 w 135"/>
                <a:gd name="T35" fmla="*/ 199 h 391"/>
                <a:gd name="T36" fmla="*/ 135 w 135"/>
                <a:gd name="T37" fmla="*/ 199 h 391"/>
                <a:gd name="T38" fmla="*/ 135 w 135"/>
                <a:gd name="T39" fmla="*/ 199 h 391"/>
                <a:gd name="T40" fmla="*/ 135 w 135"/>
                <a:gd name="T41" fmla="*/ 198 h 391"/>
                <a:gd name="T42" fmla="*/ 135 w 135"/>
                <a:gd name="T43" fmla="*/ 198 h 391"/>
                <a:gd name="T44" fmla="*/ 135 w 135"/>
                <a:gd name="T45" fmla="*/ 198 h 391"/>
                <a:gd name="T46" fmla="*/ 135 w 135"/>
                <a:gd name="T47" fmla="*/ 197 h 391"/>
                <a:gd name="T48" fmla="*/ 135 w 135"/>
                <a:gd name="T49" fmla="*/ 197 h 391"/>
                <a:gd name="T50" fmla="*/ 135 w 135"/>
                <a:gd name="T51" fmla="*/ 197 h 391"/>
                <a:gd name="T52" fmla="*/ 135 w 135"/>
                <a:gd name="T53" fmla="*/ 196 h 391"/>
                <a:gd name="T54" fmla="*/ 135 w 135"/>
                <a:gd name="T55" fmla="*/ 196 h 391"/>
                <a:gd name="T56" fmla="*/ 135 w 135"/>
                <a:gd name="T57" fmla="*/ 195 h 391"/>
                <a:gd name="T58" fmla="*/ 135 w 135"/>
                <a:gd name="T59" fmla="*/ 195 h 391"/>
                <a:gd name="T60" fmla="*/ 135 w 135"/>
                <a:gd name="T61" fmla="*/ 194 h 391"/>
                <a:gd name="T62" fmla="*/ 135 w 135"/>
                <a:gd name="T63" fmla="*/ 194 h 391"/>
                <a:gd name="T64" fmla="*/ 135 w 135"/>
                <a:gd name="T65" fmla="*/ 194 h 391"/>
                <a:gd name="T66" fmla="*/ 135 w 135"/>
                <a:gd name="T67" fmla="*/ 194 h 391"/>
                <a:gd name="T68" fmla="*/ 135 w 135"/>
                <a:gd name="T69" fmla="*/ 193 h 391"/>
                <a:gd name="T70" fmla="*/ 135 w 135"/>
                <a:gd name="T71" fmla="*/ 193 h 391"/>
                <a:gd name="T72" fmla="*/ 135 w 135"/>
                <a:gd name="T73" fmla="*/ 193 h 391"/>
                <a:gd name="T74" fmla="*/ 135 w 135"/>
                <a:gd name="T75" fmla="*/ 192 h 391"/>
                <a:gd name="T76" fmla="*/ 135 w 135"/>
                <a:gd name="T77" fmla="*/ 192 h 391"/>
                <a:gd name="T78" fmla="*/ 135 w 135"/>
                <a:gd name="T79" fmla="*/ 192 h 391"/>
                <a:gd name="T80" fmla="*/ 135 w 135"/>
                <a:gd name="T81" fmla="*/ 191 h 391"/>
                <a:gd name="T82" fmla="*/ 135 w 135"/>
                <a:gd name="T83" fmla="*/ 191 h 391"/>
                <a:gd name="T84" fmla="*/ 135 w 135"/>
                <a:gd name="T85" fmla="*/ 191 h 391"/>
                <a:gd name="T86" fmla="*/ 135 w 135"/>
                <a:gd name="T87" fmla="*/ 190 h 391"/>
                <a:gd name="T88" fmla="*/ 135 w 135"/>
                <a:gd name="T89" fmla="*/ 190 h 391"/>
                <a:gd name="T90" fmla="*/ 135 w 135"/>
                <a:gd name="T91" fmla="*/ 190 h 391"/>
                <a:gd name="T92" fmla="*/ 135 w 135"/>
                <a:gd name="T93" fmla="*/ 189 h 391"/>
                <a:gd name="T94" fmla="*/ 135 w 135"/>
                <a:gd name="T95" fmla="*/ 189 h 391"/>
                <a:gd name="T96" fmla="*/ 135 w 135"/>
                <a:gd name="T97" fmla="*/ 189 h 391"/>
                <a:gd name="T98" fmla="*/ 135 w 135"/>
                <a:gd name="T99" fmla="*/ 189 h 391"/>
                <a:gd name="T100" fmla="*/ 135 w 135"/>
                <a:gd name="T101" fmla="*/ 188 h 391"/>
                <a:gd name="T102" fmla="*/ 135 w 135"/>
                <a:gd name="T103" fmla="*/ 188 h 391"/>
                <a:gd name="T104" fmla="*/ 135 w 135"/>
                <a:gd name="T105" fmla="*/ 188 h 391"/>
                <a:gd name="T106" fmla="*/ 135 w 135"/>
                <a:gd name="T107" fmla="*/ 187 h 391"/>
                <a:gd name="T108" fmla="*/ 135 w 135"/>
                <a:gd name="T109" fmla="*/ 187 h 391"/>
                <a:gd name="T110" fmla="*/ 135 w 135"/>
                <a:gd name="T111" fmla="*/ 187 h 391"/>
                <a:gd name="T112" fmla="*/ 135 w 135"/>
                <a:gd name="T113" fmla="*/ 186 h 391"/>
                <a:gd name="T114" fmla="*/ 135 w 135"/>
                <a:gd name="T115" fmla="*/ 186 h 391"/>
                <a:gd name="T116" fmla="*/ 135 w 135"/>
                <a:gd name="T117" fmla="*/ 186 h 391"/>
                <a:gd name="T118" fmla="*/ 135 w 135"/>
                <a:gd name="T119" fmla="*/ 185 h 391"/>
                <a:gd name="T120" fmla="*/ 135 w 135"/>
                <a:gd name="T121" fmla="*/ 185 h 391"/>
                <a:gd name="T122" fmla="*/ 135 w 135"/>
                <a:gd name="T123" fmla="*/ 185 h 391"/>
                <a:gd name="T124" fmla="*/ 135 w 135"/>
                <a:gd name="T125" fmla="*/ 185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5" h="391">
                  <a:moveTo>
                    <a:pt x="0" y="0"/>
                  </a:moveTo>
                  <a:cubicBezTo>
                    <a:pt x="0" y="391"/>
                    <a:pt x="0" y="391"/>
                    <a:pt x="0" y="391"/>
                  </a:cubicBezTo>
                  <a:cubicBezTo>
                    <a:pt x="72" y="389"/>
                    <a:pt x="131" y="307"/>
                    <a:pt x="135" y="205"/>
                  </a:cubicBezTo>
                  <a:cubicBezTo>
                    <a:pt x="135" y="205"/>
                    <a:pt x="135" y="205"/>
                    <a:pt x="135" y="205"/>
                  </a:cubicBezTo>
                  <a:cubicBezTo>
                    <a:pt x="135" y="205"/>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6"/>
                  </a:cubicBezTo>
                  <a:cubicBezTo>
                    <a:pt x="135" y="196"/>
                    <a:pt x="135" y="196"/>
                    <a:pt x="135" y="196"/>
                  </a:cubicBezTo>
                  <a:cubicBezTo>
                    <a:pt x="135" y="196"/>
                    <a:pt x="135" y="196"/>
                    <a:pt x="135" y="196"/>
                  </a:cubicBezTo>
                  <a:cubicBezTo>
                    <a:pt x="135" y="196"/>
                    <a:pt x="135" y="196"/>
                    <a:pt x="135" y="196"/>
                  </a:cubicBezTo>
                  <a:cubicBezTo>
                    <a:pt x="135" y="196"/>
                    <a:pt x="135" y="196"/>
                    <a:pt x="135" y="195"/>
                  </a:cubicBezTo>
                  <a:cubicBezTo>
                    <a:pt x="135" y="195"/>
                    <a:pt x="135" y="195"/>
                    <a:pt x="135" y="195"/>
                  </a:cubicBezTo>
                  <a:cubicBezTo>
                    <a:pt x="135" y="195"/>
                    <a:pt x="135" y="195"/>
                    <a:pt x="135" y="195"/>
                  </a:cubicBezTo>
                  <a:cubicBezTo>
                    <a:pt x="135" y="195"/>
                    <a:pt x="135" y="195"/>
                    <a:pt x="135" y="195"/>
                  </a:cubicBezTo>
                  <a:cubicBezTo>
                    <a:pt x="135" y="195"/>
                    <a:pt x="135" y="195"/>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1" y="83"/>
                    <a:pt x="72" y="2"/>
                    <a:pt x="0" y="0"/>
                  </a:cubicBezTo>
                </a:path>
              </a:pathLst>
            </a:custGeom>
            <a:solidFill>
              <a:srgbClr val="FFB1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2423255" y="5426757"/>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p:nvPr/>
          </p:nvSpPr>
          <p:spPr bwMode="auto">
            <a:xfrm>
              <a:off x="2280350" y="5220096"/>
              <a:ext cx="393536" cy="369353"/>
            </a:xfrm>
            <a:custGeom>
              <a:avLst/>
              <a:gdLst>
                <a:gd name="T0" fmla="*/ 6 w 131"/>
                <a:gd name="T1" fmla="*/ 32 h 123"/>
                <a:gd name="T2" fmla="*/ 65 w 131"/>
                <a:gd name="T3" fmla="*/ 123 h 123"/>
                <a:gd name="T4" fmla="*/ 125 w 131"/>
                <a:gd name="T5" fmla="*/ 33 h 123"/>
                <a:gd name="T6" fmla="*/ 120 w 131"/>
                <a:gd name="T7" fmla="*/ 7 h 123"/>
                <a:gd name="T8" fmla="*/ 94 w 131"/>
                <a:gd name="T9" fmla="*/ 12 h 123"/>
                <a:gd name="T10" fmla="*/ 66 w 131"/>
                <a:gd name="T11" fmla="*/ 55 h 123"/>
                <a:gd name="T12" fmla="*/ 37 w 131"/>
                <a:gd name="T13" fmla="*/ 11 h 123"/>
                <a:gd name="T14" fmla="*/ 11 w 131"/>
                <a:gd name="T15" fmla="*/ 6 h 123"/>
                <a:gd name="T16" fmla="*/ 6 w 131"/>
                <a:gd name="T17" fmla="*/ 3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3">
                  <a:moveTo>
                    <a:pt x="6" y="32"/>
                  </a:moveTo>
                  <a:cubicBezTo>
                    <a:pt x="65" y="123"/>
                    <a:pt x="65" y="123"/>
                    <a:pt x="65" y="123"/>
                  </a:cubicBezTo>
                  <a:cubicBezTo>
                    <a:pt x="125" y="33"/>
                    <a:pt x="125" y="33"/>
                    <a:pt x="125" y="33"/>
                  </a:cubicBezTo>
                  <a:cubicBezTo>
                    <a:pt x="131" y="24"/>
                    <a:pt x="129" y="12"/>
                    <a:pt x="120" y="7"/>
                  </a:cubicBezTo>
                  <a:cubicBezTo>
                    <a:pt x="112" y="1"/>
                    <a:pt x="100" y="3"/>
                    <a:pt x="94" y="12"/>
                  </a:cubicBezTo>
                  <a:cubicBezTo>
                    <a:pt x="66" y="55"/>
                    <a:pt x="66" y="55"/>
                    <a:pt x="66" y="55"/>
                  </a:cubicBezTo>
                  <a:cubicBezTo>
                    <a:pt x="37" y="11"/>
                    <a:pt x="37" y="11"/>
                    <a:pt x="37" y="11"/>
                  </a:cubicBezTo>
                  <a:cubicBezTo>
                    <a:pt x="31" y="3"/>
                    <a:pt x="20" y="0"/>
                    <a:pt x="11" y="6"/>
                  </a:cubicBezTo>
                  <a:cubicBezTo>
                    <a:pt x="3" y="11"/>
                    <a:pt x="0" y="23"/>
                    <a:pt x="6" y="32"/>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p:nvPr/>
          </p:nvSpPr>
          <p:spPr bwMode="auto">
            <a:xfrm>
              <a:off x="7255622" y="4435221"/>
              <a:ext cx="1910521" cy="1587339"/>
            </a:xfrm>
            <a:custGeom>
              <a:avLst/>
              <a:gdLst>
                <a:gd name="T0" fmla="*/ 448 w 637"/>
                <a:gd name="T1" fmla="*/ 524 h 531"/>
                <a:gd name="T2" fmla="*/ 636 w 637"/>
                <a:gd name="T3" fmla="*/ 531 h 531"/>
                <a:gd name="T4" fmla="*/ 637 w 637"/>
                <a:gd name="T5" fmla="*/ 521 h 531"/>
                <a:gd name="T6" fmla="*/ 317 w 637"/>
                <a:gd name="T7" fmla="*/ 0 h 531"/>
                <a:gd name="T8" fmla="*/ 0 w 637"/>
                <a:gd name="T9" fmla="*/ 456 h 531"/>
                <a:gd name="T10" fmla="*/ 448 w 637"/>
                <a:gd name="T11" fmla="*/ 524 h 531"/>
              </a:gdLst>
              <a:ahLst/>
              <a:cxnLst>
                <a:cxn ang="0">
                  <a:pos x="T0" y="T1"/>
                </a:cxn>
                <a:cxn ang="0">
                  <a:pos x="T2" y="T3"/>
                </a:cxn>
                <a:cxn ang="0">
                  <a:pos x="T4" y="T5"/>
                </a:cxn>
                <a:cxn ang="0">
                  <a:pos x="T6" y="T7"/>
                </a:cxn>
                <a:cxn ang="0">
                  <a:pos x="T8" y="T9"/>
                </a:cxn>
                <a:cxn ang="0">
                  <a:pos x="T10" y="T11"/>
                </a:cxn>
              </a:cxnLst>
              <a:rect l="0" t="0" r="r" b="b"/>
              <a:pathLst>
                <a:path w="637" h="531">
                  <a:moveTo>
                    <a:pt x="448" y="524"/>
                  </a:moveTo>
                  <a:cubicBezTo>
                    <a:pt x="510" y="527"/>
                    <a:pt x="573" y="528"/>
                    <a:pt x="636" y="531"/>
                  </a:cubicBezTo>
                  <a:cubicBezTo>
                    <a:pt x="636" y="528"/>
                    <a:pt x="637" y="524"/>
                    <a:pt x="637" y="521"/>
                  </a:cubicBezTo>
                  <a:cubicBezTo>
                    <a:pt x="637" y="233"/>
                    <a:pt x="494" y="0"/>
                    <a:pt x="317" y="0"/>
                  </a:cubicBezTo>
                  <a:cubicBezTo>
                    <a:pt x="154" y="0"/>
                    <a:pt x="20" y="199"/>
                    <a:pt x="0" y="456"/>
                  </a:cubicBezTo>
                  <a:cubicBezTo>
                    <a:pt x="149" y="481"/>
                    <a:pt x="296" y="518"/>
                    <a:pt x="448" y="524"/>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p:nvPr/>
          </p:nvSpPr>
          <p:spPr bwMode="auto">
            <a:xfrm>
              <a:off x="7264415" y="5697177"/>
              <a:ext cx="4397" cy="8794"/>
            </a:xfrm>
            <a:custGeom>
              <a:avLst/>
              <a:gdLst>
                <a:gd name="T0" fmla="*/ 1 w 1"/>
                <a:gd name="T1" fmla="*/ 0 h 3"/>
                <a:gd name="T2" fmla="*/ 1 w 1"/>
                <a:gd name="T3" fmla="*/ 0 h 3"/>
                <a:gd name="T4" fmla="*/ 0 w 1"/>
                <a:gd name="T5" fmla="*/ 3 h 3"/>
                <a:gd name="T6" fmla="*/ 0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0"/>
                    <a:pt x="1" y="0"/>
                    <a:pt x="1" y="0"/>
                  </a:cubicBezTo>
                  <a:cubicBezTo>
                    <a:pt x="1" y="1"/>
                    <a:pt x="0" y="2"/>
                    <a:pt x="0" y="3"/>
                  </a:cubicBezTo>
                  <a:cubicBezTo>
                    <a:pt x="0" y="3"/>
                    <a:pt x="0" y="3"/>
                    <a:pt x="0" y="3"/>
                  </a:cubicBezTo>
                  <a:cubicBezTo>
                    <a:pt x="0" y="2"/>
                    <a:pt x="1" y="1"/>
                    <a:pt x="1" y="0"/>
                  </a:cubicBezTo>
                </a:path>
              </a:pathLst>
            </a:custGeom>
            <a:solidFill>
              <a:srgbClr val="FFC1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a:spLocks noEditPoints="1"/>
            </p:cNvSpPr>
            <p:nvPr/>
          </p:nvSpPr>
          <p:spPr bwMode="auto">
            <a:xfrm>
              <a:off x="7462283" y="5000243"/>
              <a:ext cx="6596" cy="8794"/>
            </a:xfrm>
            <a:custGeom>
              <a:avLst/>
              <a:gdLst>
                <a:gd name="T0" fmla="*/ 2 w 2"/>
                <a:gd name="T1" fmla="*/ 1 h 3"/>
                <a:gd name="T2" fmla="*/ 0 w 2"/>
                <a:gd name="T3" fmla="*/ 3 h 3"/>
                <a:gd name="T4" fmla="*/ 0 w 2"/>
                <a:gd name="T5" fmla="*/ 3 h 3"/>
                <a:gd name="T6" fmla="*/ 2 w 2"/>
                <a:gd name="T7" fmla="*/ 1 h 3"/>
                <a:gd name="T8" fmla="*/ 2 w 2"/>
                <a:gd name="T9" fmla="*/ 0 h 3"/>
                <a:gd name="T10" fmla="*/ 2 w 2"/>
                <a:gd name="T11" fmla="*/ 0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1" y="1"/>
                    <a:pt x="1" y="2"/>
                    <a:pt x="0" y="3"/>
                  </a:cubicBezTo>
                  <a:cubicBezTo>
                    <a:pt x="0" y="3"/>
                    <a:pt x="0" y="3"/>
                    <a:pt x="0" y="3"/>
                  </a:cubicBezTo>
                  <a:cubicBezTo>
                    <a:pt x="1" y="2"/>
                    <a:pt x="1" y="2"/>
                    <a:pt x="2" y="1"/>
                  </a:cubicBezTo>
                  <a:moveTo>
                    <a:pt x="2" y="0"/>
                  </a:moveTo>
                  <a:cubicBezTo>
                    <a:pt x="2" y="0"/>
                    <a:pt x="2" y="0"/>
                    <a:pt x="2" y="0"/>
                  </a:cubicBezTo>
                  <a:cubicBezTo>
                    <a:pt x="2" y="0"/>
                    <a:pt x="2" y="0"/>
                    <a:pt x="2" y="0"/>
                  </a:cubicBezTo>
                </a:path>
              </a:pathLst>
            </a:custGeom>
            <a:solidFill>
              <a:srgbClr val="FF61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7376541" y="5009037"/>
              <a:ext cx="85742" cy="208860"/>
            </a:xfrm>
            <a:custGeom>
              <a:avLst/>
              <a:gdLst>
                <a:gd name="T0" fmla="*/ 29 w 29"/>
                <a:gd name="T1" fmla="*/ 0 h 70"/>
                <a:gd name="T2" fmla="*/ 0 w 29"/>
                <a:gd name="T3" fmla="*/ 70 h 70"/>
                <a:gd name="T4" fmla="*/ 0 w 29"/>
                <a:gd name="T5" fmla="*/ 70 h 70"/>
                <a:gd name="T6" fmla="*/ 29 w 29"/>
                <a:gd name="T7" fmla="*/ 0 h 70"/>
                <a:gd name="T8" fmla="*/ 29 w 29"/>
                <a:gd name="T9" fmla="*/ 0 h 70"/>
              </a:gdLst>
              <a:ahLst/>
              <a:cxnLst>
                <a:cxn ang="0">
                  <a:pos x="T0" y="T1"/>
                </a:cxn>
                <a:cxn ang="0">
                  <a:pos x="T2" y="T3"/>
                </a:cxn>
                <a:cxn ang="0">
                  <a:pos x="T4" y="T5"/>
                </a:cxn>
                <a:cxn ang="0">
                  <a:pos x="T6" y="T7"/>
                </a:cxn>
                <a:cxn ang="0">
                  <a:pos x="T8" y="T9"/>
                </a:cxn>
              </a:cxnLst>
              <a:rect l="0" t="0" r="r" b="b"/>
              <a:pathLst>
                <a:path w="29" h="70">
                  <a:moveTo>
                    <a:pt x="29" y="0"/>
                  </a:moveTo>
                  <a:cubicBezTo>
                    <a:pt x="19" y="22"/>
                    <a:pt x="9" y="45"/>
                    <a:pt x="0" y="70"/>
                  </a:cubicBezTo>
                  <a:cubicBezTo>
                    <a:pt x="0" y="70"/>
                    <a:pt x="0" y="70"/>
                    <a:pt x="0" y="70"/>
                  </a:cubicBezTo>
                  <a:cubicBezTo>
                    <a:pt x="9" y="45"/>
                    <a:pt x="19" y="22"/>
                    <a:pt x="29" y="0"/>
                  </a:cubicBezTo>
                  <a:cubicBezTo>
                    <a:pt x="29" y="0"/>
                    <a:pt x="29" y="0"/>
                    <a:pt x="29" y="0"/>
                  </a:cubicBezTo>
                </a:path>
              </a:pathLst>
            </a:custGeom>
            <a:solidFill>
              <a:srgbClr val="FFB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7303989" y="5217897"/>
              <a:ext cx="72552" cy="263824"/>
            </a:xfrm>
            <a:custGeom>
              <a:avLst/>
              <a:gdLst>
                <a:gd name="T0" fmla="*/ 24 w 24"/>
                <a:gd name="T1" fmla="*/ 0 h 88"/>
                <a:gd name="T2" fmla="*/ 0 w 24"/>
                <a:gd name="T3" fmla="*/ 88 h 88"/>
                <a:gd name="T4" fmla="*/ 0 w 24"/>
                <a:gd name="T5" fmla="*/ 88 h 88"/>
                <a:gd name="T6" fmla="*/ 24 w 24"/>
                <a:gd name="T7" fmla="*/ 0 h 88"/>
                <a:gd name="T8" fmla="*/ 24 w 24"/>
                <a:gd name="T9" fmla="*/ 0 h 88"/>
              </a:gdLst>
              <a:ahLst/>
              <a:cxnLst>
                <a:cxn ang="0">
                  <a:pos x="T0" y="T1"/>
                </a:cxn>
                <a:cxn ang="0">
                  <a:pos x="T2" y="T3"/>
                </a:cxn>
                <a:cxn ang="0">
                  <a:pos x="T4" y="T5"/>
                </a:cxn>
                <a:cxn ang="0">
                  <a:pos x="T6" y="T7"/>
                </a:cxn>
                <a:cxn ang="0">
                  <a:pos x="T8" y="T9"/>
                </a:cxn>
              </a:cxnLst>
              <a:rect l="0" t="0" r="r" b="b"/>
              <a:pathLst>
                <a:path w="24" h="88">
                  <a:moveTo>
                    <a:pt x="24" y="0"/>
                  </a:moveTo>
                  <a:cubicBezTo>
                    <a:pt x="14" y="28"/>
                    <a:pt x="6" y="57"/>
                    <a:pt x="0" y="88"/>
                  </a:cubicBezTo>
                  <a:cubicBezTo>
                    <a:pt x="0" y="88"/>
                    <a:pt x="0" y="88"/>
                    <a:pt x="0" y="88"/>
                  </a:cubicBezTo>
                  <a:cubicBezTo>
                    <a:pt x="6" y="57"/>
                    <a:pt x="14" y="28"/>
                    <a:pt x="24" y="0"/>
                  </a:cubicBezTo>
                  <a:cubicBezTo>
                    <a:pt x="24" y="0"/>
                    <a:pt x="24" y="0"/>
                    <a:pt x="24" y="0"/>
                  </a:cubicBezTo>
                </a:path>
              </a:pathLst>
            </a:custGeom>
            <a:solidFill>
              <a:srgbClr val="FFD9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7268813" y="5481721"/>
              <a:ext cx="35177" cy="215456"/>
            </a:xfrm>
            <a:custGeom>
              <a:avLst/>
              <a:gdLst>
                <a:gd name="T0" fmla="*/ 12 w 12"/>
                <a:gd name="T1" fmla="*/ 0 h 72"/>
                <a:gd name="T2" fmla="*/ 0 w 12"/>
                <a:gd name="T3" fmla="*/ 72 h 72"/>
                <a:gd name="T4" fmla="*/ 0 w 12"/>
                <a:gd name="T5" fmla="*/ 72 h 72"/>
                <a:gd name="T6" fmla="*/ 12 w 12"/>
                <a:gd name="T7" fmla="*/ 0 h 72"/>
                <a:gd name="T8" fmla="*/ 12 w 12"/>
                <a:gd name="T9" fmla="*/ 0 h 72"/>
              </a:gdLst>
              <a:ahLst/>
              <a:cxnLst>
                <a:cxn ang="0">
                  <a:pos x="T0" y="T1"/>
                </a:cxn>
                <a:cxn ang="0">
                  <a:pos x="T2" y="T3"/>
                </a:cxn>
                <a:cxn ang="0">
                  <a:pos x="T4" y="T5"/>
                </a:cxn>
                <a:cxn ang="0">
                  <a:pos x="T6" y="T7"/>
                </a:cxn>
                <a:cxn ang="0">
                  <a:pos x="T8" y="T9"/>
                </a:cxn>
              </a:cxnLst>
              <a:rect l="0" t="0" r="r" b="b"/>
              <a:pathLst>
                <a:path w="12" h="72">
                  <a:moveTo>
                    <a:pt x="12" y="0"/>
                  </a:moveTo>
                  <a:cubicBezTo>
                    <a:pt x="7" y="23"/>
                    <a:pt x="3" y="47"/>
                    <a:pt x="0" y="72"/>
                  </a:cubicBezTo>
                  <a:cubicBezTo>
                    <a:pt x="0" y="72"/>
                    <a:pt x="0" y="72"/>
                    <a:pt x="0" y="72"/>
                  </a:cubicBezTo>
                  <a:cubicBezTo>
                    <a:pt x="3" y="47"/>
                    <a:pt x="7" y="23"/>
                    <a:pt x="12" y="0"/>
                  </a:cubicBezTo>
                  <a:cubicBezTo>
                    <a:pt x="12" y="0"/>
                    <a:pt x="12" y="0"/>
                    <a:pt x="12" y="0"/>
                  </a:cubicBezTo>
                </a:path>
              </a:pathLst>
            </a:custGeom>
            <a:solidFill>
              <a:srgbClr val="B6EC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7255622" y="5705970"/>
              <a:ext cx="54963" cy="101133"/>
            </a:xfrm>
            <a:custGeom>
              <a:avLst/>
              <a:gdLst>
                <a:gd name="T0" fmla="*/ 3 w 18"/>
                <a:gd name="T1" fmla="*/ 0 h 34"/>
                <a:gd name="T2" fmla="*/ 0 w 18"/>
                <a:gd name="T3" fmla="*/ 31 h 34"/>
                <a:gd name="T4" fmla="*/ 18 w 18"/>
                <a:gd name="T5" fmla="*/ 34 h 34"/>
                <a:gd name="T6" fmla="*/ 0 w 18"/>
                <a:gd name="T7" fmla="*/ 31 h 34"/>
                <a:gd name="T8" fmla="*/ 3 w 18"/>
                <a:gd name="T9" fmla="*/ 0 h 34"/>
                <a:gd name="T10" fmla="*/ 3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3" y="0"/>
                  </a:moveTo>
                  <a:cubicBezTo>
                    <a:pt x="2" y="10"/>
                    <a:pt x="1" y="21"/>
                    <a:pt x="0" y="31"/>
                  </a:cubicBezTo>
                  <a:cubicBezTo>
                    <a:pt x="6" y="32"/>
                    <a:pt x="12" y="33"/>
                    <a:pt x="18" y="34"/>
                  </a:cubicBezTo>
                  <a:cubicBezTo>
                    <a:pt x="12" y="33"/>
                    <a:pt x="6" y="32"/>
                    <a:pt x="0" y="31"/>
                  </a:cubicBezTo>
                  <a:cubicBezTo>
                    <a:pt x="1" y="21"/>
                    <a:pt x="2" y="10"/>
                    <a:pt x="3" y="0"/>
                  </a:cubicBezTo>
                  <a:cubicBezTo>
                    <a:pt x="3" y="0"/>
                    <a:pt x="3" y="0"/>
                    <a:pt x="3" y="0"/>
                  </a:cubicBezTo>
                </a:path>
              </a:pathLst>
            </a:custGeom>
            <a:solidFill>
              <a:srgbClr val="C5E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8"/>
            <p:cNvSpPr/>
            <p:nvPr/>
          </p:nvSpPr>
          <p:spPr bwMode="auto">
            <a:xfrm>
              <a:off x="7255622" y="4437419"/>
              <a:ext cx="921184" cy="1521383"/>
            </a:xfrm>
            <a:custGeom>
              <a:avLst/>
              <a:gdLst>
                <a:gd name="T0" fmla="*/ 307 w 307"/>
                <a:gd name="T1" fmla="*/ 0 h 509"/>
                <a:gd name="T2" fmla="*/ 71 w 307"/>
                <a:gd name="T3" fmla="*/ 188 h 509"/>
                <a:gd name="T4" fmla="*/ 71 w 307"/>
                <a:gd name="T5" fmla="*/ 188 h 509"/>
                <a:gd name="T6" fmla="*/ 71 w 307"/>
                <a:gd name="T7" fmla="*/ 189 h 509"/>
                <a:gd name="T8" fmla="*/ 69 w 307"/>
                <a:gd name="T9" fmla="*/ 191 h 509"/>
                <a:gd name="T10" fmla="*/ 40 w 307"/>
                <a:gd name="T11" fmla="*/ 261 h 509"/>
                <a:gd name="T12" fmla="*/ 16 w 307"/>
                <a:gd name="T13" fmla="*/ 349 h 509"/>
                <a:gd name="T14" fmla="*/ 4 w 307"/>
                <a:gd name="T15" fmla="*/ 421 h 509"/>
                <a:gd name="T16" fmla="*/ 3 w 307"/>
                <a:gd name="T17" fmla="*/ 424 h 509"/>
                <a:gd name="T18" fmla="*/ 0 w 307"/>
                <a:gd name="T19" fmla="*/ 455 h 509"/>
                <a:gd name="T20" fmla="*/ 18 w 307"/>
                <a:gd name="T21" fmla="*/ 458 h 509"/>
                <a:gd name="T22" fmla="*/ 307 w 307"/>
                <a:gd name="T23" fmla="*/ 509 h 509"/>
                <a:gd name="T24" fmla="*/ 307 w 307"/>
                <a:gd name="T25"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509">
                  <a:moveTo>
                    <a:pt x="307" y="0"/>
                  </a:moveTo>
                  <a:cubicBezTo>
                    <a:pt x="212" y="4"/>
                    <a:pt x="128" y="77"/>
                    <a:pt x="71" y="188"/>
                  </a:cubicBezTo>
                  <a:cubicBezTo>
                    <a:pt x="71" y="188"/>
                    <a:pt x="71" y="188"/>
                    <a:pt x="71" y="188"/>
                  </a:cubicBezTo>
                  <a:cubicBezTo>
                    <a:pt x="71" y="188"/>
                    <a:pt x="71" y="189"/>
                    <a:pt x="71" y="189"/>
                  </a:cubicBezTo>
                  <a:cubicBezTo>
                    <a:pt x="70" y="190"/>
                    <a:pt x="70" y="190"/>
                    <a:pt x="69" y="191"/>
                  </a:cubicBezTo>
                  <a:cubicBezTo>
                    <a:pt x="59" y="213"/>
                    <a:pt x="49" y="236"/>
                    <a:pt x="40" y="261"/>
                  </a:cubicBezTo>
                  <a:cubicBezTo>
                    <a:pt x="30" y="289"/>
                    <a:pt x="22" y="318"/>
                    <a:pt x="16" y="349"/>
                  </a:cubicBezTo>
                  <a:cubicBezTo>
                    <a:pt x="11" y="372"/>
                    <a:pt x="7" y="396"/>
                    <a:pt x="4" y="421"/>
                  </a:cubicBezTo>
                  <a:cubicBezTo>
                    <a:pt x="4" y="422"/>
                    <a:pt x="3" y="423"/>
                    <a:pt x="3" y="424"/>
                  </a:cubicBezTo>
                  <a:cubicBezTo>
                    <a:pt x="2" y="434"/>
                    <a:pt x="1" y="445"/>
                    <a:pt x="0" y="455"/>
                  </a:cubicBezTo>
                  <a:cubicBezTo>
                    <a:pt x="6" y="456"/>
                    <a:pt x="12" y="457"/>
                    <a:pt x="18" y="458"/>
                  </a:cubicBezTo>
                  <a:cubicBezTo>
                    <a:pt x="115" y="475"/>
                    <a:pt x="210" y="495"/>
                    <a:pt x="307" y="509"/>
                  </a:cubicBezTo>
                  <a:cubicBezTo>
                    <a:pt x="307" y="0"/>
                    <a:pt x="307" y="0"/>
                    <a:pt x="307"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9"/>
            <p:cNvSpPr/>
            <p:nvPr/>
          </p:nvSpPr>
          <p:spPr bwMode="auto">
            <a:xfrm>
              <a:off x="7534835" y="5415765"/>
              <a:ext cx="411125" cy="505662"/>
            </a:xfrm>
            <a:custGeom>
              <a:avLst/>
              <a:gdLst>
                <a:gd name="T0" fmla="*/ 0 w 137"/>
                <a:gd name="T1" fmla="*/ 144 h 169"/>
                <a:gd name="T2" fmla="*/ 132 w 137"/>
                <a:gd name="T3" fmla="*/ 169 h 169"/>
                <a:gd name="T4" fmla="*/ 73 w 137"/>
                <a:gd name="T5" fmla="*/ 13 h 169"/>
                <a:gd name="T6" fmla="*/ 0 w 137"/>
                <a:gd name="T7" fmla="*/ 144 h 169"/>
              </a:gdLst>
              <a:ahLst/>
              <a:cxnLst>
                <a:cxn ang="0">
                  <a:pos x="T0" y="T1"/>
                </a:cxn>
                <a:cxn ang="0">
                  <a:pos x="T2" y="T3"/>
                </a:cxn>
                <a:cxn ang="0">
                  <a:pos x="T4" y="T5"/>
                </a:cxn>
                <a:cxn ang="0">
                  <a:pos x="T6" y="T7"/>
                </a:cxn>
              </a:cxnLst>
              <a:rect l="0" t="0" r="r" b="b"/>
              <a:pathLst>
                <a:path w="137" h="169">
                  <a:moveTo>
                    <a:pt x="0" y="144"/>
                  </a:moveTo>
                  <a:cubicBezTo>
                    <a:pt x="132" y="169"/>
                    <a:pt x="132" y="169"/>
                    <a:pt x="132" y="169"/>
                  </a:cubicBezTo>
                  <a:cubicBezTo>
                    <a:pt x="132" y="169"/>
                    <a:pt x="137" y="26"/>
                    <a:pt x="73" y="13"/>
                  </a:cubicBezTo>
                  <a:cubicBezTo>
                    <a:pt x="8" y="0"/>
                    <a:pt x="0" y="107"/>
                    <a:pt x="0" y="144"/>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0"/>
            <p:cNvSpPr/>
            <p:nvPr/>
          </p:nvSpPr>
          <p:spPr bwMode="auto">
            <a:xfrm>
              <a:off x="8009716" y="4661670"/>
              <a:ext cx="307794" cy="514456"/>
            </a:xfrm>
            <a:custGeom>
              <a:avLst/>
              <a:gdLst>
                <a:gd name="T0" fmla="*/ 73 w 103"/>
                <a:gd name="T1" fmla="*/ 94 h 172"/>
                <a:gd name="T2" fmla="*/ 73 w 103"/>
                <a:gd name="T3" fmla="*/ 25 h 172"/>
                <a:gd name="T4" fmla="*/ 48 w 103"/>
                <a:gd name="T5" fmla="*/ 112 h 172"/>
                <a:gd name="T6" fmla="*/ 73 w 103"/>
                <a:gd name="T7" fmla="*/ 94 h 172"/>
              </a:gdLst>
              <a:ahLst/>
              <a:cxnLst>
                <a:cxn ang="0">
                  <a:pos x="T0" y="T1"/>
                </a:cxn>
                <a:cxn ang="0">
                  <a:pos x="T2" y="T3"/>
                </a:cxn>
                <a:cxn ang="0">
                  <a:pos x="T4" y="T5"/>
                </a:cxn>
                <a:cxn ang="0">
                  <a:pos x="T6" y="T7"/>
                </a:cxn>
              </a:cxnLst>
              <a:rect l="0" t="0" r="r" b="b"/>
              <a:pathLst>
                <a:path w="103" h="172">
                  <a:moveTo>
                    <a:pt x="73" y="94"/>
                  </a:moveTo>
                  <a:cubicBezTo>
                    <a:pt x="73" y="94"/>
                    <a:pt x="103" y="49"/>
                    <a:pt x="73" y="25"/>
                  </a:cubicBezTo>
                  <a:cubicBezTo>
                    <a:pt x="44" y="0"/>
                    <a:pt x="0" y="51"/>
                    <a:pt x="48" y="112"/>
                  </a:cubicBezTo>
                  <a:cubicBezTo>
                    <a:pt x="97" y="172"/>
                    <a:pt x="73" y="94"/>
                    <a:pt x="73"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1"/>
            <p:cNvSpPr/>
            <p:nvPr/>
          </p:nvSpPr>
          <p:spPr bwMode="auto">
            <a:xfrm>
              <a:off x="7855821" y="4786986"/>
              <a:ext cx="408926" cy="413324"/>
            </a:xfrm>
            <a:custGeom>
              <a:avLst/>
              <a:gdLst>
                <a:gd name="T0" fmla="*/ 73 w 136"/>
                <a:gd name="T1" fmla="*/ 85 h 138"/>
                <a:gd name="T2" fmla="*/ 10 w 136"/>
                <a:gd name="T3" fmla="*/ 57 h 138"/>
                <a:gd name="T4" fmla="*/ 100 w 136"/>
                <a:gd name="T5" fmla="*/ 69 h 138"/>
                <a:gd name="T6" fmla="*/ 73 w 136"/>
                <a:gd name="T7" fmla="*/ 85 h 138"/>
              </a:gdLst>
              <a:ahLst/>
              <a:cxnLst>
                <a:cxn ang="0">
                  <a:pos x="T0" y="T1"/>
                </a:cxn>
                <a:cxn ang="0">
                  <a:pos x="T2" y="T3"/>
                </a:cxn>
                <a:cxn ang="0">
                  <a:pos x="T4" y="T5"/>
                </a:cxn>
                <a:cxn ang="0">
                  <a:pos x="T6" y="T7"/>
                </a:cxn>
              </a:cxnLst>
              <a:rect l="0" t="0" r="r" b="b"/>
              <a:pathLst>
                <a:path w="136" h="138">
                  <a:moveTo>
                    <a:pt x="73" y="85"/>
                  </a:moveTo>
                  <a:cubicBezTo>
                    <a:pt x="73" y="85"/>
                    <a:pt x="20" y="94"/>
                    <a:pt x="10" y="57"/>
                  </a:cubicBezTo>
                  <a:cubicBezTo>
                    <a:pt x="0" y="21"/>
                    <a:pt x="64" y="0"/>
                    <a:pt x="100" y="69"/>
                  </a:cubicBezTo>
                  <a:cubicBezTo>
                    <a:pt x="136" y="138"/>
                    <a:pt x="73" y="85"/>
                    <a:pt x="73"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2"/>
            <p:cNvSpPr/>
            <p:nvPr/>
          </p:nvSpPr>
          <p:spPr bwMode="auto">
            <a:xfrm>
              <a:off x="8093261" y="4835353"/>
              <a:ext cx="380346" cy="424317"/>
            </a:xfrm>
            <a:custGeom>
              <a:avLst/>
              <a:gdLst>
                <a:gd name="T0" fmla="*/ 58 w 127"/>
                <a:gd name="T1" fmla="*/ 57 h 142"/>
                <a:gd name="T2" fmla="*/ 120 w 127"/>
                <a:gd name="T3" fmla="*/ 89 h 142"/>
                <a:gd name="T4" fmla="*/ 31 w 127"/>
                <a:gd name="T5" fmla="*/ 71 h 142"/>
                <a:gd name="T6" fmla="*/ 58 w 127"/>
                <a:gd name="T7" fmla="*/ 57 h 142"/>
              </a:gdLst>
              <a:ahLst/>
              <a:cxnLst>
                <a:cxn ang="0">
                  <a:pos x="T0" y="T1"/>
                </a:cxn>
                <a:cxn ang="0">
                  <a:pos x="T2" y="T3"/>
                </a:cxn>
                <a:cxn ang="0">
                  <a:pos x="T4" y="T5"/>
                </a:cxn>
                <a:cxn ang="0">
                  <a:pos x="T6" y="T7"/>
                </a:cxn>
              </a:cxnLst>
              <a:rect l="0" t="0" r="r" b="b"/>
              <a:pathLst>
                <a:path w="127" h="142">
                  <a:moveTo>
                    <a:pt x="58" y="57"/>
                  </a:moveTo>
                  <a:cubicBezTo>
                    <a:pt x="58" y="57"/>
                    <a:pt x="112" y="52"/>
                    <a:pt x="120" y="89"/>
                  </a:cubicBezTo>
                  <a:cubicBezTo>
                    <a:pt x="127" y="127"/>
                    <a:pt x="62" y="142"/>
                    <a:pt x="31" y="71"/>
                  </a:cubicBezTo>
                  <a:cubicBezTo>
                    <a:pt x="0" y="0"/>
                    <a:pt x="58" y="57"/>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
            <p:cNvSpPr/>
            <p:nvPr/>
          </p:nvSpPr>
          <p:spPr bwMode="auto">
            <a:xfrm>
              <a:off x="8009716" y="4855139"/>
              <a:ext cx="309992" cy="525448"/>
            </a:xfrm>
            <a:custGeom>
              <a:avLst/>
              <a:gdLst>
                <a:gd name="T0" fmla="*/ 33 w 104"/>
                <a:gd name="T1" fmla="*/ 80 h 175"/>
                <a:gd name="T2" fmla="*/ 28 w 104"/>
                <a:gd name="T3" fmla="*/ 149 h 175"/>
                <a:gd name="T4" fmla="*/ 59 w 104"/>
                <a:gd name="T5" fmla="*/ 64 h 175"/>
                <a:gd name="T6" fmla="*/ 33 w 104"/>
                <a:gd name="T7" fmla="*/ 80 h 175"/>
              </a:gdLst>
              <a:ahLst/>
              <a:cxnLst>
                <a:cxn ang="0">
                  <a:pos x="T0" y="T1"/>
                </a:cxn>
                <a:cxn ang="0">
                  <a:pos x="T2" y="T3"/>
                </a:cxn>
                <a:cxn ang="0">
                  <a:pos x="T4" y="T5"/>
                </a:cxn>
                <a:cxn ang="0">
                  <a:pos x="T6" y="T7"/>
                </a:cxn>
              </a:cxnLst>
              <a:rect l="0" t="0" r="r" b="b"/>
              <a:pathLst>
                <a:path w="104" h="175">
                  <a:moveTo>
                    <a:pt x="33" y="80"/>
                  </a:moveTo>
                  <a:cubicBezTo>
                    <a:pt x="33" y="80"/>
                    <a:pt x="0" y="123"/>
                    <a:pt x="28" y="149"/>
                  </a:cubicBezTo>
                  <a:cubicBezTo>
                    <a:pt x="56" y="175"/>
                    <a:pt x="104" y="128"/>
                    <a:pt x="59" y="64"/>
                  </a:cubicBezTo>
                  <a:cubicBezTo>
                    <a:pt x="15" y="0"/>
                    <a:pt x="33" y="80"/>
                    <a:pt x="3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4"/>
            <p:cNvSpPr/>
            <p:nvPr/>
          </p:nvSpPr>
          <p:spPr bwMode="auto">
            <a:xfrm>
              <a:off x="8011916" y="4903507"/>
              <a:ext cx="323184" cy="248434"/>
            </a:xfrm>
            <a:custGeom>
              <a:avLst/>
              <a:gdLst>
                <a:gd name="T0" fmla="*/ 68 w 108"/>
                <a:gd name="T1" fmla="*/ 66 h 83"/>
                <a:gd name="T2" fmla="*/ 8 w 108"/>
                <a:gd name="T3" fmla="*/ 69 h 83"/>
                <a:gd name="T4" fmla="*/ 39 w 108"/>
                <a:gd name="T5" fmla="*/ 17 h 83"/>
                <a:gd name="T6" fmla="*/ 100 w 108"/>
                <a:gd name="T7" fmla="*/ 14 h 83"/>
                <a:gd name="T8" fmla="*/ 68 w 108"/>
                <a:gd name="T9" fmla="*/ 66 h 83"/>
              </a:gdLst>
              <a:ahLst/>
              <a:cxnLst>
                <a:cxn ang="0">
                  <a:pos x="T0" y="T1"/>
                </a:cxn>
                <a:cxn ang="0">
                  <a:pos x="T2" y="T3"/>
                </a:cxn>
                <a:cxn ang="0">
                  <a:pos x="T4" y="T5"/>
                </a:cxn>
                <a:cxn ang="0">
                  <a:pos x="T6" y="T7"/>
                </a:cxn>
                <a:cxn ang="0">
                  <a:pos x="T8" y="T9"/>
                </a:cxn>
              </a:cxnLst>
              <a:rect l="0" t="0" r="r" b="b"/>
              <a:pathLst>
                <a:path w="108" h="83">
                  <a:moveTo>
                    <a:pt x="68" y="66"/>
                  </a:moveTo>
                  <a:cubicBezTo>
                    <a:pt x="43" y="81"/>
                    <a:pt x="16" y="83"/>
                    <a:pt x="8" y="69"/>
                  </a:cubicBezTo>
                  <a:cubicBezTo>
                    <a:pt x="0" y="56"/>
                    <a:pt x="14" y="33"/>
                    <a:pt x="39" y="17"/>
                  </a:cubicBezTo>
                  <a:cubicBezTo>
                    <a:pt x="65" y="2"/>
                    <a:pt x="92" y="0"/>
                    <a:pt x="100" y="14"/>
                  </a:cubicBezTo>
                  <a:cubicBezTo>
                    <a:pt x="108" y="27"/>
                    <a:pt x="94" y="50"/>
                    <a:pt x="68" y="66"/>
                  </a:cubicBez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5"/>
            <p:cNvSpPr/>
            <p:nvPr/>
          </p:nvSpPr>
          <p:spPr bwMode="auto">
            <a:xfrm>
              <a:off x="8154820" y="4921095"/>
              <a:ext cx="131912" cy="162691"/>
            </a:xfrm>
            <a:custGeom>
              <a:avLst/>
              <a:gdLst>
                <a:gd name="T0" fmla="*/ 29 w 44"/>
                <a:gd name="T1" fmla="*/ 54 h 54"/>
                <a:gd name="T2" fmla="*/ 44 w 44"/>
                <a:gd name="T3" fmla="*/ 40 h 54"/>
                <a:gd name="T4" fmla="*/ 20 w 44"/>
                <a:gd name="T5" fmla="*/ 0 h 54"/>
                <a:gd name="T6" fmla="*/ 0 w 44"/>
                <a:gd name="T7" fmla="*/ 7 h 54"/>
                <a:gd name="T8" fmla="*/ 29 w 44"/>
                <a:gd name="T9" fmla="*/ 54 h 54"/>
              </a:gdLst>
              <a:ahLst/>
              <a:cxnLst>
                <a:cxn ang="0">
                  <a:pos x="T0" y="T1"/>
                </a:cxn>
                <a:cxn ang="0">
                  <a:pos x="T2" y="T3"/>
                </a:cxn>
                <a:cxn ang="0">
                  <a:pos x="T4" y="T5"/>
                </a:cxn>
                <a:cxn ang="0">
                  <a:pos x="T6" y="T7"/>
                </a:cxn>
                <a:cxn ang="0">
                  <a:pos x="T8" y="T9"/>
                </a:cxn>
              </a:cxnLst>
              <a:rect l="0" t="0" r="r" b="b"/>
              <a:pathLst>
                <a:path w="44" h="54">
                  <a:moveTo>
                    <a:pt x="29" y="54"/>
                  </a:moveTo>
                  <a:cubicBezTo>
                    <a:pt x="35" y="49"/>
                    <a:pt x="40" y="45"/>
                    <a:pt x="44" y="40"/>
                  </a:cubicBezTo>
                  <a:cubicBezTo>
                    <a:pt x="20" y="0"/>
                    <a:pt x="20" y="0"/>
                    <a:pt x="20" y="0"/>
                  </a:cubicBezTo>
                  <a:cubicBezTo>
                    <a:pt x="14" y="1"/>
                    <a:pt x="7" y="3"/>
                    <a:pt x="0" y="7"/>
                  </a:cubicBezTo>
                  <a:lnTo>
                    <a:pt x="29" y="54"/>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6"/>
            <p:cNvSpPr/>
            <p:nvPr/>
          </p:nvSpPr>
          <p:spPr bwMode="auto">
            <a:xfrm>
              <a:off x="8038298" y="4993647"/>
              <a:ext cx="123118" cy="142904"/>
            </a:xfrm>
            <a:custGeom>
              <a:avLst/>
              <a:gdLst>
                <a:gd name="T0" fmla="*/ 19 w 41"/>
                <a:gd name="T1" fmla="*/ 48 h 48"/>
                <a:gd name="T2" fmla="*/ 41 w 41"/>
                <a:gd name="T3" fmla="*/ 45 h 48"/>
                <a:gd name="T4" fmla="*/ 14 w 41"/>
                <a:gd name="T5" fmla="*/ 0 h 48"/>
                <a:gd name="T6" fmla="*/ 0 w 41"/>
                <a:gd name="T7" fmla="*/ 17 h 48"/>
                <a:gd name="T8" fmla="*/ 19 w 41"/>
                <a:gd name="T9" fmla="*/ 48 h 48"/>
              </a:gdLst>
              <a:ahLst/>
              <a:cxnLst>
                <a:cxn ang="0">
                  <a:pos x="T0" y="T1"/>
                </a:cxn>
                <a:cxn ang="0">
                  <a:pos x="T2" y="T3"/>
                </a:cxn>
                <a:cxn ang="0">
                  <a:pos x="T4" y="T5"/>
                </a:cxn>
                <a:cxn ang="0">
                  <a:pos x="T6" y="T7"/>
                </a:cxn>
                <a:cxn ang="0">
                  <a:pos x="T8" y="T9"/>
                </a:cxn>
              </a:cxnLst>
              <a:rect l="0" t="0" r="r" b="b"/>
              <a:pathLst>
                <a:path w="41" h="48">
                  <a:moveTo>
                    <a:pt x="19" y="48"/>
                  </a:moveTo>
                  <a:cubicBezTo>
                    <a:pt x="26" y="48"/>
                    <a:pt x="33" y="47"/>
                    <a:pt x="41" y="45"/>
                  </a:cubicBezTo>
                  <a:cubicBezTo>
                    <a:pt x="14" y="0"/>
                    <a:pt x="14" y="0"/>
                    <a:pt x="14" y="0"/>
                  </a:cubicBezTo>
                  <a:cubicBezTo>
                    <a:pt x="8" y="6"/>
                    <a:pt x="3" y="11"/>
                    <a:pt x="0" y="17"/>
                  </a:cubicBezTo>
                  <a:lnTo>
                    <a:pt x="19" y="48"/>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7"/>
            <p:cNvSpPr/>
            <p:nvPr/>
          </p:nvSpPr>
          <p:spPr bwMode="auto">
            <a:xfrm>
              <a:off x="8851754" y="5248676"/>
              <a:ext cx="107727" cy="848632"/>
            </a:xfrm>
            <a:custGeom>
              <a:avLst/>
              <a:gdLst>
                <a:gd name="T0" fmla="*/ 0 w 36"/>
                <a:gd name="T1" fmla="*/ 18 h 284"/>
                <a:gd name="T2" fmla="*/ 0 w 36"/>
                <a:gd name="T3" fmla="*/ 266 h 284"/>
                <a:gd name="T4" fmla="*/ 18 w 36"/>
                <a:gd name="T5" fmla="*/ 284 h 284"/>
                <a:gd name="T6" fmla="*/ 36 w 36"/>
                <a:gd name="T7" fmla="*/ 266 h 284"/>
                <a:gd name="T8" fmla="*/ 36 w 36"/>
                <a:gd name="T9" fmla="*/ 18 h 284"/>
                <a:gd name="T10" fmla="*/ 18 w 36"/>
                <a:gd name="T11" fmla="*/ 0 h 284"/>
                <a:gd name="T12" fmla="*/ 0 w 36"/>
                <a:gd name="T13" fmla="*/ 18 h 284"/>
              </a:gdLst>
              <a:ahLst/>
              <a:cxnLst>
                <a:cxn ang="0">
                  <a:pos x="T0" y="T1"/>
                </a:cxn>
                <a:cxn ang="0">
                  <a:pos x="T2" y="T3"/>
                </a:cxn>
                <a:cxn ang="0">
                  <a:pos x="T4" y="T5"/>
                </a:cxn>
                <a:cxn ang="0">
                  <a:pos x="T6" y="T7"/>
                </a:cxn>
                <a:cxn ang="0">
                  <a:pos x="T8" y="T9"/>
                </a:cxn>
                <a:cxn ang="0">
                  <a:pos x="T10" y="T11"/>
                </a:cxn>
                <a:cxn ang="0">
                  <a:pos x="T12" y="T13"/>
                </a:cxn>
              </a:cxnLst>
              <a:rect l="0" t="0" r="r" b="b"/>
              <a:pathLst>
                <a:path w="36" h="284">
                  <a:moveTo>
                    <a:pt x="0" y="18"/>
                  </a:moveTo>
                  <a:cubicBezTo>
                    <a:pt x="0" y="266"/>
                    <a:pt x="0" y="266"/>
                    <a:pt x="0" y="266"/>
                  </a:cubicBezTo>
                  <a:cubicBezTo>
                    <a:pt x="0" y="276"/>
                    <a:pt x="8" y="284"/>
                    <a:pt x="18" y="284"/>
                  </a:cubicBezTo>
                  <a:cubicBezTo>
                    <a:pt x="28" y="284"/>
                    <a:pt x="36" y="276"/>
                    <a:pt x="36" y="266"/>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8"/>
            <p:cNvSpPr/>
            <p:nvPr/>
          </p:nvSpPr>
          <p:spPr bwMode="auto">
            <a:xfrm>
              <a:off x="8838562" y="5384986"/>
              <a:ext cx="624382" cy="274816"/>
            </a:xfrm>
            <a:custGeom>
              <a:avLst/>
              <a:gdLst>
                <a:gd name="T0" fmla="*/ 0 w 284"/>
                <a:gd name="T1" fmla="*/ 125 h 125"/>
                <a:gd name="T2" fmla="*/ 235 w 284"/>
                <a:gd name="T3" fmla="*/ 125 h 125"/>
                <a:gd name="T4" fmla="*/ 284 w 284"/>
                <a:gd name="T5" fmla="*/ 63 h 125"/>
                <a:gd name="T6" fmla="*/ 235 w 284"/>
                <a:gd name="T7" fmla="*/ 0 h 125"/>
                <a:gd name="T8" fmla="*/ 0 w 284"/>
                <a:gd name="T9" fmla="*/ 0 h 125"/>
                <a:gd name="T10" fmla="*/ 0 w 284"/>
                <a:gd name="T11" fmla="*/ 125 h 125"/>
              </a:gdLst>
              <a:ahLst/>
              <a:cxnLst>
                <a:cxn ang="0">
                  <a:pos x="T0" y="T1"/>
                </a:cxn>
                <a:cxn ang="0">
                  <a:pos x="T2" y="T3"/>
                </a:cxn>
                <a:cxn ang="0">
                  <a:pos x="T4" y="T5"/>
                </a:cxn>
                <a:cxn ang="0">
                  <a:pos x="T6" y="T7"/>
                </a:cxn>
                <a:cxn ang="0">
                  <a:pos x="T8" y="T9"/>
                </a:cxn>
                <a:cxn ang="0">
                  <a:pos x="T10" y="T11"/>
                </a:cxn>
              </a:cxnLst>
              <a:rect l="0" t="0" r="r" b="b"/>
              <a:pathLst>
                <a:path w="284" h="125">
                  <a:moveTo>
                    <a:pt x="0" y="125"/>
                  </a:moveTo>
                  <a:lnTo>
                    <a:pt x="235" y="125"/>
                  </a:lnTo>
                  <a:lnTo>
                    <a:pt x="284" y="63"/>
                  </a:lnTo>
                  <a:lnTo>
                    <a:pt x="235" y="0"/>
                  </a:lnTo>
                  <a:lnTo>
                    <a:pt x="0" y="0"/>
                  </a:lnTo>
                  <a:lnTo>
                    <a:pt x="0" y="125"/>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69"/>
            <p:cNvSpPr>
              <a:spLocks noChangeArrowheads="1"/>
            </p:cNvSpPr>
            <p:nvPr/>
          </p:nvSpPr>
          <p:spPr bwMode="auto">
            <a:xfrm>
              <a:off x="8838562" y="5380588"/>
              <a:ext cx="123118" cy="283610"/>
            </a:xfrm>
            <a:prstGeom prst="rect">
              <a:avLst/>
            </a:prstGeom>
            <a:solidFill>
              <a:srgbClr val="A4E7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Freeform 70"/>
            <p:cNvSpPr/>
            <p:nvPr/>
          </p:nvSpPr>
          <p:spPr bwMode="auto">
            <a:xfrm>
              <a:off x="4586607" y="4619897"/>
              <a:ext cx="189074" cy="224250"/>
            </a:xfrm>
            <a:custGeom>
              <a:avLst/>
              <a:gdLst>
                <a:gd name="T0" fmla="*/ 18 w 63"/>
                <a:gd name="T1" fmla="*/ 69 h 75"/>
                <a:gd name="T2" fmla="*/ 1 w 63"/>
                <a:gd name="T3" fmla="*/ 58 h 75"/>
                <a:gd name="T4" fmla="*/ 6 w 63"/>
                <a:gd name="T5" fmla="*/ 17 h 75"/>
                <a:gd name="T6" fmla="*/ 27 w 63"/>
                <a:gd name="T7" fmla="*/ 7 h 75"/>
                <a:gd name="T8" fmla="*/ 53 w 63"/>
                <a:gd name="T9" fmla="*/ 24 h 75"/>
                <a:gd name="T10" fmla="*/ 52 w 63"/>
                <a:gd name="T11" fmla="*/ 49 h 75"/>
                <a:gd name="T12" fmla="*/ 18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18" y="69"/>
                  </a:moveTo>
                  <a:cubicBezTo>
                    <a:pt x="8" y="75"/>
                    <a:pt x="0" y="70"/>
                    <a:pt x="1" y="58"/>
                  </a:cubicBezTo>
                  <a:cubicBezTo>
                    <a:pt x="6" y="17"/>
                    <a:pt x="6" y="17"/>
                    <a:pt x="6" y="17"/>
                  </a:cubicBezTo>
                  <a:cubicBezTo>
                    <a:pt x="7" y="4"/>
                    <a:pt x="16" y="0"/>
                    <a:pt x="27" y="7"/>
                  </a:cubicBezTo>
                  <a:cubicBezTo>
                    <a:pt x="53" y="24"/>
                    <a:pt x="53" y="24"/>
                    <a:pt x="53" y="24"/>
                  </a:cubicBezTo>
                  <a:cubicBezTo>
                    <a:pt x="63" y="31"/>
                    <a:pt x="63" y="42"/>
                    <a:pt x="52" y="49"/>
                  </a:cubicBezTo>
                  <a:lnTo>
                    <a:pt x="18"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1"/>
            <p:cNvSpPr/>
            <p:nvPr/>
          </p:nvSpPr>
          <p:spPr bwMode="auto">
            <a:xfrm>
              <a:off x="4925180" y="4619897"/>
              <a:ext cx="189074" cy="224250"/>
            </a:xfrm>
            <a:custGeom>
              <a:avLst/>
              <a:gdLst>
                <a:gd name="T0" fmla="*/ 44 w 63"/>
                <a:gd name="T1" fmla="*/ 69 h 75"/>
                <a:gd name="T2" fmla="*/ 62 w 63"/>
                <a:gd name="T3" fmla="*/ 58 h 75"/>
                <a:gd name="T4" fmla="*/ 57 w 63"/>
                <a:gd name="T5" fmla="*/ 17 h 75"/>
                <a:gd name="T6" fmla="*/ 36 w 63"/>
                <a:gd name="T7" fmla="*/ 7 h 75"/>
                <a:gd name="T8" fmla="*/ 10 w 63"/>
                <a:gd name="T9" fmla="*/ 24 h 75"/>
                <a:gd name="T10" fmla="*/ 11 w 63"/>
                <a:gd name="T11" fmla="*/ 49 h 75"/>
                <a:gd name="T12" fmla="*/ 44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44" y="69"/>
                  </a:moveTo>
                  <a:cubicBezTo>
                    <a:pt x="55" y="75"/>
                    <a:pt x="63" y="70"/>
                    <a:pt x="62" y="58"/>
                  </a:cubicBezTo>
                  <a:cubicBezTo>
                    <a:pt x="57" y="17"/>
                    <a:pt x="57" y="17"/>
                    <a:pt x="57" y="17"/>
                  </a:cubicBezTo>
                  <a:cubicBezTo>
                    <a:pt x="56" y="4"/>
                    <a:pt x="46" y="0"/>
                    <a:pt x="36" y="7"/>
                  </a:cubicBezTo>
                  <a:cubicBezTo>
                    <a:pt x="10" y="24"/>
                    <a:pt x="10" y="24"/>
                    <a:pt x="10" y="24"/>
                  </a:cubicBezTo>
                  <a:cubicBezTo>
                    <a:pt x="0" y="31"/>
                    <a:pt x="0" y="42"/>
                    <a:pt x="11" y="49"/>
                  </a:cubicBezTo>
                  <a:lnTo>
                    <a:pt x="44"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2"/>
            <p:cNvSpPr/>
            <p:nvPr/>
          </p:nvSpPr>
          <p:spPr bwMode="auto">
            <a:xfrm>
              <a:off x="4533843"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3"/>
            <p:cNvSpPr/>
            <p:nvPr/>
          </p:nvSpPr>
          <p:spPr bwMode="auto">
            <a:xfrm>
              <a:off x="4239239" y="4993647"/>
              <a:ext cx="485874" cy="373750"/>
            </a:xfrm>
            <a:custGeom>
              <a:avLst/>
              <a:gdLst>
                <a:gd name="T0" fmla="*/ 23 w 162"/>
                <a:gd name="T1" fmla="*/ 71 h 125"/>
                <a:gd name="T2" fmla="*/ 9 w 162"/>
                <a:gd name="T3" fmla="*/ 23 h 125"/>
                <a:gd name="T4" fmla="*/ 57 w 162"/>
                <a:gd name="T5" fmla="*/ 9 h 125"/>
                <a:gd name="T6" fmla="*/ 139 w 162"/>
                <a:gd name="T7" fmla="*/ 54 h 125"/>
                <a:gd name="T8" fmla="*/ 153 w 162"/>
                <a:gd name="T9" fmla="*/ 102 h 125"/>
                <a:gd name="T10" fmla="*/ 105 w 162"/>
                <a:gd name="T11" fmla="*/ 116 h 125"/>
                <a:gd name="T12" fmla="*/ 23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23" y="71"/>
                  </a:moveTo>
                  <a:cubicBezTo>
                    <a:pt x="6" y="62"/>
                    <a:pt x="0" y="41"/>
                    <a:pt x="9" y="23"/>
                  </a:cubicBezTo>
                  <a:cubicBezTo>
                    <a:pt x="18" y="6"/>
                    <a:pt x="40" y="0"/>
                    <a:pt x="57" y="9"/>
                  </a:cubicBezTo>
                  <a:cubicBezTo>
                    <a:pt x="139" y="54"/>
                    <a:pt x="139" y="54"/>
                    <a:pt x="139" y="54"/>
                  </a:cubicBezTo>
                  <a:cubicBezTo>
                    <a:pt x="156" y="63"/>
                    <a:pt x="162" y="85"/>
                    <a:pt x="153" y="102"/>
                  </a:cubicBezTo>
                  <a:cubicBezTo>
                    <a:pt x="144" y="119"/>
                    <a:pt x="123" y="125"/>
                    <a:pt x="105" y="116"/>
                  </a:cubicBezTo>
                  <a:lnTo>
                    <a:pt x="23"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4"/>
            <p:cNvSpPr/>
            <p:nvPr/>
          </p:nvSpPr>
          <p:spPr bwMode="auto">
            <a:xfrm>
              <a:off x="4980144" y="4993647"/>
              <a:ext cx="485874" cy="373750"/>
            </a:xfrm>
            <a:custGeom>
              <a:avLst/>
              <a:gdLst>
                <a:gd name="T0" fmla="*/ 139 w 162"/>
                <a:gd name="T1" fmla="*/ 71 h 125"/>
                <a:gd name="T2" fmla="*/ 153 w 162"/>
                <a:gd name="T3" fmla="*/ 23 h 125"/>
                <a:gd name="T4" fmla="*/ 106 w 162"/>
                <a:gd name="T5" fmla="*/ 9 h 125"/>
                <a:gd name="T6" fmla="*/ 23 w 162"/>
                <a:gd name="T7" fmla="*/ 54 h 125"/>
                <a:gd name="T8" fmla="*/ 9 w 162"/>
                <a:gd name="T9" fmla="*/ 102 h 125"/>
                <a:gd name="T10" fmla="*/ 57 w 162"/>
                <a:gd name="T11" fmla="*/ 116 h 125"/>
                <a:gd name="T12" fmla="*/ 139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139" y="71"/>
                  </a:moveTo>
                  <a:cubicBezTo>
                    <a:pt x="156" y="62"/>
                    <a:pt x="162" y="41"/>
                    <a:pt x="153" y="23"/>
                  </a:cubicBezTo>
                  <a:cubicBezTo>
                    <a:pt x="144" y="6"/>
                    <a:pt x="123" y="0"/>
                    <a:pt x="106" y="9"/>
                  </a:cubicBezTo>
                  <a:cubicBezTo>
                    <a:pt x="23" y="54"/>
                    <a:pt x="23" y="54"/>
                    <a:pt x="23" y="54"/>
                  </a:cubicBezTo>
                  <a:cubicBezTo>
                    <a:pt x="6" y="63"/>
                    <a:pt x="0" y="85"/>
                    <a:pt x="9" y="102"/>
                  </a:cubicBezTo>
                  <a:cubicBezTo>
                    <a:pt x="18" y="119"/>
                    <a:pt x="40" y="125"/>
                    <a:pt x="57" y="116"/>
                  </a:cubicBezTo>
                  <a:lnTo>
                    <a:pt x="139"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
            <p:cNvSpPr/>
            <p:nvPr/>
          </p:nvSpPr>
          <p:spPr bwMode="auto">
            <a:xfrm>
              <a:off x="4964754"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6"/>
            <p:cNvSpPr/>
            <p:nvPr/>
          </p:nvSpPr>
          <p:spPr bwMode="auto">
            <a:xfrm>
              <a:off x="4533843" y="4668264"/>
              <a:ext cx="635375" cy="1053096"/>
            </a:xfrm>
            <a:custGeom>
              <a:avLst/>
              <a:gdLst>
                <a:gd name="T0" fmla="*/ 212 w 212"/>
                <a:gd name="T1" fmla="*/ 247 h 352"/>
                <a:gd name="T2" fmla="*/ 107 w 212"/>
                <a:gd name="T3" fmla="*/ 352 h 352"/>
                <a:gd name="T4" fmla="*/ 106 w 212"/>
                <a:gd name="T5" fmla="*/ 352 h 352"/>
                <a:gd name="T6" fmla="*/ 0 w 212"/>
                <a:gd name="T7" fmla="*/ 247 h 352"/>
                <a:gd name="T8" fmla="*/ 0 w 212"/>
                <a:gd name="T9" fmla="*/ 106 h 352"/>
                <a:gd name="T10" fmla="*/ 106 w 212"/>
                <a:gd name="T11" fmla="*/ 0 h 352"/>
                <a:gd name="T12" fmla="*/ 107 w 212"/>
                <a:gd name="T13" fmla="*/ 0 h 352"/>
                <a:gd name="T14" fmla="*/ 212 w 212"/>
                <a:gd name="T15" fmla="*/ 106 h 352"/>
                <a:gd name="T16" fmla="*/ 212 w 212"/>
                <a:gd name="T17"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352">
                  <a:moveTo>
                    <a:pt x="212" y="247"/>
                  </a:moveTo>
                  <a:cubicBezTo>
                    <a:pt x="212" y="306"/>
                    <a:pt x="166" y="352"/>
                    <a:pt x="107" y="352"/>
                  </a:cubicBezTo>
                  <a:cubicBezTo>
                    <a:pt x="106" y="352"/>
                    <a:pt x="106" y="352"/>
                    <a:pt x="106" y="352"/>
                  </a:cubicBezTo>
                  <a:cubicBezTo>
                    <a:pt x="47" y="352"/>
                    <a:pt x="0" y="306"/>
                    <a:pt x="0" y="247"/>
                  </a:cubicBezTo>
                  <a:cubicBezTo>
                    <a:pt x="0" y="106"/>
                    <a:pt x="0" y="106"/>
                    <a:pt x="0" y="106"/>
                  </a:cubicBezTo>
                  <a:cubicBezTo>
                    <a:pt x="0" y="47"/>
                    <a:pt x="47" y="0"/>
                    <a:pt x="106" y="0"/>
                  </a:cubicBezTo>
                  <a:cubicBezTo>
                    <a:pt x="107" y="0"/>
                    <a:pt x="107" y="0"/>
                    <a:pt x="107" y="0"/>
                  </a:cubicBezTo>
                  <a:cubicBezTo>
                    <a:pt x="166" y="0"/>
                    <a:pt x="212" y="47"/>
                    <a:pt x="212" y="106"/>
                  </a:cubicBezTo>
                  <a:lnTo>
                    <a:pt x="212" y="247"/>
                  </a:lnTo>
                  <a:close/>
                </a:path>
              </a:pathLst>
            </a:custGeom>
            <a:solidFill>
              <a:srgbClr val="B497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77"/>
            <p:cNvSpPr>
              <a:spLocks noChangeArrowheads="1"/>
            </p:cNvSpPr>
            <p:nvPr/>
          </p:nvSpPr>
          <p:spPr bwMode="auto">
            <a:xfrm>
              <a:off x="4665753" y="4901309"/>
              <a:ext cx="76949"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78"/>
            <p:cNvSpPr>
              <a:spLocks noChangeArrowheads="1"/>
            </p:cNvSpPr>
            <p:nvPr/>
          </p:nvSpPr>
          <p:spPr bwMode="auto">
            <a:xfrm>
              <a:off x="4958158" y="4901309"/>
              <a:ext cx="79148"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79"/>
            <p:cNvSpPr>
              <a:spLocks noChangeArrowheads="1"/>
            </p:cNvSpPr>
            <p:nvPr/>
          </p:nvSpPr>
          <p:spPr bwMode="auto">
            <a:xfrm>
              <a:off x="4656960" y="5415765"/>
              <a:ext cx="109927" cy="109927"/>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80"/>
            <p:cNvSpPr>
              <a:spLocks noChangeArrowheads="1"/>
            </p:cNvSpPr>
            <p:nvPr/>
          </p:nvSpPr>
          <p:spPr bwMode="auto">
            <a:xfrm>
              <a:off x="4727312" y="5549876"/>
              <a:ext cx="79148" cy="81345"/>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81"/>
            <p:cNvSpPr>
              <a:spLocks noChangeArrowheads="1"/>
            </p:cNvSpPr>
            <p:nvPr/>
          </p:nvSpPr>
          <p:spPr bwMode="auto">
            <a:xfrm>
              <a:off x="4817453" y="5466331"/>
              <a:ext cx="54963" cy="54963"/>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2"/>
            <p:cNvSpPr/>
            <p:nvPr/>
          </p:nvSpPr>
          <p:spPr bwMode="auto">
            <a:xfrm>
              <a:off x="4672349" y="5059603"/>
              <a:ext cx="367154" cy="98934"/>
            </a:xfrm>
            <a:custGeom>
              <a:avLst/>
              <a:gdLst>
                <a:gd name="T0" fmla="*/ 4 w 123"/>
                <a:gd name="T1" fmla="*/ 15 h 33"/>
                <a:gd name="T2" fmla="*/ 19 w 123"/>
                <a:gd name="T3" fmla="*/ 24 h 33"/>
                <a:gd name="T4" fmla="*/ 58 w 123"/>
                <a:gd name="T5" fmla="*/ 33 h 33"/>
                <a:gd name="T6" fmla="*/ 118 w 123"/>
                <a:gd name="T7" fmla="*/ 16 h 33"/>
                <a:gd name="T8" fmla="*/ 121 w 123"/>
                <a:gd name="T9" fmla="*/ 6 h 33"/>
                <a:gd name="T10" fmla="*/ 111 w 123"/>
                <a:gd name="T11" fmla="*/ 2 h 33"/>
                <a:gd name="T12" fmla="*/ 58 w 123"/>
                <a:gd name="T13" fmla="*/ 17 h 33"/>
                <a:gd name="T14" fmla="*/ 25 w 123"/>
                <a:gd name="T15" fmla="*/ 10 h 33"/>
                <a:gd name="T16" fmla="*/ 17 w 123"/>
                <a:gd name="T17" fmla="*/ 5 h 33"/>
                <a:gd name="T18" fmla="*/ 15 w 123"/>
                <a:gd name="T19" fmla="*/ 4 h 33"/>
                <a:gd name="T20" fmla="*/ 14 w 123"/>
                <a:gd name="T21" fmla="*/ 4 h 33"/>
                <a:gd name="T22" fmla="*/ 14 w 123"/>
                <a:gd name="T23" fmla="*/ 3 h 33"/>
                <a:gd name="T24" fmla="*/ 12 w 123"/>
                <a:gd name="T25" fmla="*/ 6 h 33"/>
                <a:gd name="T26" fmla="*/ 14 w 123"/>
                <a:gd name="T27" fmla="*/ 3 h 33"/>
                <a:gd name="T28" fmla="*/ 14 w 123"/>
                <a:gd name="T29" fmla="*/ 3 h 33"/>
                <a:gd name="T30" fmla="*/ 12 w 123"/>
                <a:gd name="T31" fmla="*/ 6 h 33"/>
                <a:gd name="T32" fmla="*/ 14 w 123"/>
                <a:gd name="T33" fmla="*/ 3 h 33"/>
                <a:gd name="T34" fmla="*/ 3 w 123"/>
                <a:gd name="T35" fmla="*/ 4 h 33"/>
                <a:gd name="T36" fmla="*/ 4 w 123"/>
                <a:gd name="T37"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33">
                  <a:moveTo>
                    <a:pt x="4" y="15"/>
                  </a:moveTo>
                  <a:cubicBezTo>
                    <a:pt x="4" y="16"/>
                    <a:pt x="9" y="20"/>
                    <a:pt x="19" y="24"/>
                  </a:cubicBezTo>
                  <a:cubicBezTo>
                    <a:pt x="28" y="28"/>
                    <a:pt x="41" y="33"/>
                    <a:pt x="58" y="33"/>
                  </a:cubicBezTo>
                  <a:cubicBezTo>
                    <a:pt x="75" y="33"/>
                    <a:pt x="95" y="28"/>
                    <a:pt x="118" y="16"/>
                  </a:cubicBezTo>
                  <a:cubicBezTo>
                    <a:pt x="122" y="14"/>
                    <a:pt x="123" y="9"/>
                    <a:pt x="121" y="6"/>
                  </a:cubicBezTo>
                  <a:cubicBezTo>
                    <a:pt x="119" y="2"/>
                    <a:pt x="115" y="0"/>
                    <a:pt x="111" y="2"/>
                  </a:cubicBezTo>
                  <a:cubicBezTo>
                    <a:pt x="90" y="14"/>
                    <a:pt x="72" y="17"/>
                    <a:pt x="58" y="17"/>
                  </a:cubicBezTo>
                  <a:cubicBezTo>
                    <a:pt x="44" y="17"/>
                    <a:pt x="33" y="14"/>
                    <a:pt x="25" y="10"/>
                  </a:cubicBezTo>
                  <a:cubicBezTo>
                    <a:pt x="22" y="8"/>
                    <a:pt x="19" y="7"/>
                    <a:pt x="17" y="5"/>
                  </a:cubicBezTo>
                  <a:cubicBezTo>
                    <a:pt x="16" y="5"/>
                    <a:pt x="15" y="4"/>
                    <a:pt x="15" y="4"/>
                  </a:cubicBezTo>
                  <a:cubicBezTo>
                    <a:pt x="14" y="4"/>
                    <a:pt x="14" y="4"/>
                    <a:pt x="14" y="4"/>
                  </a:cubicBezTo>
                  <a:cubicBezTo>
                    <a:pt x="14" y="3"/>
                    <a:pt x="14" y="3"/>
                    <a:pt x="14" y="3"/>
                  </a:cubicBezTo>
                  <a:cubicBezTo>
                    <a:pt x="12" y="6"/>
                    <a:pt x="12" y="6"/>
                    <a:pt x="12" y="6"/>
                  </a:cubicBezTo>
                  <a:cubicBezTo>
                    <a:pt x="14" y="3"/>
                    <a:pt x="14" y="3"/>
                    <a:pt x="14" y="3"/>
                  </a:cubicBezTo>
                  <a:cubicBezTo>
                    <a:pt x="14" y="3"/>
                    <a:pt x="14" y="3"/>
                    <a:pt x="14" y="3"/>
                  </a:cubicBezTo>
                  <a:cubicBezTo>
                    <a:pt x="12" y="6"/>
                    <a:pt x="12" y="6"/>
                    <a:pt x="12" y="6"/>
                  </a:cubicBezTo>
                  <a:cubicBezTo>
                    <a:pt x="14" y="3"/>
                    <a:pt x="14" y="3"/>
                    <a:pt x="14" y="3"/>
                  </a:cubicBezTo>
                  <a:cubicBezTo>
                    <a:pt x="11" y="1"/>
                    <a:pt x="6" y="1"/>
                    <a:pt x="3" y="4"/>
                  </a:cubicBezTo>
                  <a:cubicBezTo>
                    <a:pt x="0" y="7"/>
                    <a:pt x="1" y="12"/>
                    <a:pt x="4" y="15"/>
                  </a:cubicBezTo>
                  <a:close/>
                </a:path>
              </a:pathLst>
            </a:cu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0"/>
            <p:cNvSpPr/>
            <p:nvPr/>
          </p:nvSpPr>
          <p:spPr bwMode="auto">
            <a:xfrm>
              <a:off x="3729180" y="3938352"/>
              <a:ext cx="204464" cy="740905"/>
            </a:xfrm>
            <a:custGeom>
              <a:avLst/>
              <a:gdLst>
                <a:gd name="T0" fmla="*/ 68 w 68"/>
                <a:gd name="T1" fmla="*/ 214 h 248"/>
                <a:gd name="T2" fmla="*/ 34 w 68"/>
                <a:gd name="T3" fmla="*/ 248 h 248"/>
                <a:gd name="T4" fmla="*/ 0 w 68"/>
                <a:gd name="T5" fmla="*/ 214 h 248"/>
                <a:gd name="T6" fmla="*/ 0 w 68"/>
                <a:gd name="T7" fmla="*/ 34 h 248"/>
                <a:gd name="T8" fmla="*/ 34 w 68"/>
                <a:gd name="T9" fmla="*/ 0 h 248"/>
                <a:gd name="T10" fmla="*/ 68 w 68"/>
                <a:gd name="T11" fmla="*/ 34 h 248"/>
                <a:gd name="T12" fmla="*/ 68 w 68"/>
                <a:gd name="T13" fmla="*/ 214 h 248"/>
              </a:gdLst>
              <a:ahLst/>
              <a:cxnLst>
                <a:cxn ang="0">
                  <a:pos x="T0" y="T1"/>
                </a:cxn>
                <a:cxn ang="0">
                  <a:pos x="T2" y="T3"/>
                </a:cxn>
                <a:cxn ang="0">
                  <a:pos x="T4" y="T5"/>
                </a:cxn>
                <a:cxn ang="0">
                  <a:pos x="T6" y="T7"/>
                </a:cxn>
                <a:cxn ang="0">
                  <a:pos x="T8" y="T9"/>
                </a:cxn>
                <a:cxn ang="0">
                  <a:pos x="T10" y="T11"/>
                </a:cxn>
                <a:cxn ang="0">
                  <a:pos x="T12" y="T13"/>
                </a:cxn>
              </a:cxnLst>
              <a:rect l="0" t="0" r="r" b="b"/>
              <a:pathLst>
                <a:path w="68" h="248">
                  <a:moveTo>
                    <a:pt x="68" y="214"/>
                  </a:moveTo>
                  <a:cubicBezTo>
                    <a:pt x="68" y="233"/>
                    <a:pt x="53" y="248"/>
                    <a:pt x="34" y="248"/>
                  </a:cubicBezTo>
                  <a:cubicBezTo>
                    <a:pt x="15" y="248"/>
                    <a:pt x="0" y="233"/>
                    <a:pt x="0" y="214"/>
                  </a:cubicBezTo>
                  <a:cubicBezTo>
                    <a:pt x="0" y="34"/>
                    <a:pt x="0" y="34"/>
                    <a:pt x="0" y="34"/>
                  </a:cubicBezTo>
                  <a:cubicBezTo>
                    <a:pt x="0" y="15"/>
                    <a:pt x="15" y="0"/>
                    <a:pt x="34" y="0"/>
                  </a:cubicBezTo>
                  <a:cubicBezTo>
                    <a:pt x="53" y="0"/>
                    <a:pt x="68" y="15"/>
                    <a:pt x="68" y="34"/>
                  </a:cubicBezTo>
                  <a:lnTo>
                    <a:pt x="68" y="214"/>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1"/>
            <p:cNvSpPr/>
            <p:nvPr/>
          </p:nvSpPr>
          <p:spPr bwMode="auto">
            <a:xfrm>
              <a:off x="3669820" y="4751809"/>
              <a:ext cx="336375" cy="1196000"/>
            </a:xfrm>
            <a:custGeom>
              <a:avLst/>
              <a:gdLst>
                <a:gd name="T0" fmla="*/ 0 w 112"/>
                <a:gd name="T1" fmla="*/ 0 h 400"/>
                <a:gd name="T2" fmla="*/ 0 w 112"/>
                <a:gd name="T3" fmla="*/ 400 h 400"/>
                <a:gd name="T4" fmla="*/ 11 w 112"/>
                <a:gd name="T5" fmla="*/ 399 h 400"/>
                <a:gd name="T6" fmla="*/ 67 w 112"/>
                <a:gd name="T7" fmla="*/ 390 h 400"/>
                <a:gd name="T8" fmla="*/ 104 w 112"/>
                <a:gd name="T9" fmla="*/ 381 h 400"/>
                <a:gd name="T10" fmla="*/ 112 w 112"/>
                <a:gd name="T11" fmla="*/ 379 h 400"/>
                <a:gd name="T12" fmla="*/ 112 w 112"/>
                <a:gd name="T13" fmla="*/ 0 h 400"/>
                <a:gd name="T14" fmla="*/ 0 w 112"/>
                <a:gd name="T15" fmla="*/ 0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400">
                  <a:moveTo>
                    <a:pt x="0" y="0"/>
                  </a:moveTo>
                  <a:cubicBezTo>
                    <a:pt x="0" y="400"/>
                    <a:pt x="0" y="400"/>
                    <a:pt x="0" y="400"/>
                  </a:cubicBezTo>
                  <a:cubicBezTo>
                    <a:pt x="11" y="399"/>
                    <a:pt x="11" y="399"/>
                    <a:pt x="11" y="399"/>
                  </a:cubicBezTo>
                  <a:cubicBezTo>
                    <a:pt x="29" y="398"/>
                    <a:pt x="47" y="395"/>
                    <a:pt x="67" y="390"/>
                  </a:cubicBezTo>
                  <a:cubicBezTo>
                    <a:pt x="79" y="387"/>
                    <a:pt x="92" y="384"/>
                    <a:pt x="104" y="381"/>
                  </a:cubicBezTo>
                  <a:cubicBezTo>
                    <a:pt x="112" y="379"/>
                    <a:pt x="112" y="379"/>
                    <a:pt x="112" y="379"/>
                  </a:cubicBezTo>
                  <a:cubicBezTo>
                    <a:pt x="112" y="0"/>
                    <a:pt x="112" y="0"/>
                    <a:pt x="112" y="0"/>
                  </a:cubicBezTo>
                  <a:lnTo>
                    <a:pt x="0" y="0"/>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2"/>
            <p:cNvSpPr/>
            <p:nvPr/>
          </p:nvSpPr>
          <p:spPr bwMode="auto">
            <a:xfrm>
              <a:off x="3667622" y="4754008"/>
              <a:ext cx="173683" cy="1193801"/>
            </a:xfrm>
            <a:custGeom>
              <a:avLst/>
              <a:gdLst>
                <a:gd name="T0" fmla="*/ 58 w 58"/>
                <a:gd name="T1" fmla="*/ 0 h 399"/>
                <a:gd name="T2" fmla="*/ 0 w 58"/>
                <a:gd name="T3" fmla="*/ 0 h 399"/>
                <a:gd name="T4" fmla="*/ 0 w 58"/>
                <a:gd name="T5" fmla="*/ 399 h 399"/>
                <a:gd name="T6" fmla="*/ 12 w 58"/>
                <a:gd name="T7" fmla="*/ 398 h 399"/>
                <a:gd name="T8" fmla="*/ 58 w 58"/>
                <a:gd name="T9" fmla="*/ 391 h 399"/>
                <a:gd name="T10" fmla="*/ 58 w 58"/>
                <a:gd name="T11" fmla="*/ 0 h 399"/>
              </a:gdLst>
              <a:ahLst/>
              <a:cxnLst>
                <a:cxn ang="0">
                  <a:pos x="T0" y="T1"/>
                </a:cxn>
                <a:cxn ang="0">
                  <a:pos x="T2" y="T3"/>
                </a:cxn>
                <a:cxn ang="0">
                  <a:pos x="T4" y="T5"/>
                </a:cxn>
                <a:cxn ang="0">
                  <a:pos x="T6" y="T7"/>
                </a:cxn>
                <a:cxn ang="0">
                  <a:pos x="T8" y="T9"/>
                </a:cxn>
                <a:cxn ang="0">
                  <a:pos x="T10" y="T11"/>
                </a:cxn>
              </a:cxnLst>
              <a:rect l="0" t="0" r="r" b="b"/>
              <a:pathLst>
                <a:path w="58" h="399">
                  <a:moveTo>
                    <a:pt x="58" y="0"/>
                  </a:moveTo>
                  <a:cubicBezTo>
                    <a:pt x="0" y="0"/>
                    <a:pt x="0" y="0"/>
                    <a:pt x="0" y="0"/>
                  </a:cubicBezTo>
                  <a:cubicBezTo>
                    <a:pt x="0" y="399"/>
                    <a:pt x="0" y="399"/>
                    <a:pt x="0" y="399"/>
                  </a:cubicBezTo>
                  <a:cubicBezTo>
                    <a:pt x="12" y="398"/>
                    <a:pt x="12" y="398"/>
                    <a:pt x="12" y="398"/>
                  </a:cubicBezTo>
                  <a:cubicBezTo>
                    <a:pt x="26" y="397"/>
                    <a:pt x="42" y="395"/>
                    <a:pt x="58" y="391"/>
                  </a:cubicBezTo>
                  <a:lnTo>
                    <a:pt x="58" y="0"/>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3"/>
            <p:cNvSpPr/>
            <p:nvPr/>
          </p:nvSpPr>
          <p:spPr bwMode="auto">
            <a:xfrm>
              <a:off x="3645637" y="4547345"/>
              <a:ext cx="371551" cy="180279"/>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4"/>
            <p:cNvSpPr/>
            <p:nvPr/>
          </p:nvSpPr>
          <p:spPr bwMode="auto">
            <a:xfrm>
              <a:off x="3645637" y="4369265"/>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5"/>
            <p:cNvSpPr/>
            <p:nvPr/>
          </p:nvSpPr>
          <p:spPr bwMode="auto">
            <a:xfrm>
              <a:off x="3645637" y="4202176"/>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6"/>
            <p:cNvSpPr/>
            <p:nvPr/>
          </p:nvSpPr>
          <p:spPr bwMode="auto">
            <a:xfrm>
              <a:off x="3520320" y="4692449"/>
              <a:ext cx="622183" cy="107727"/>
            </a:xfrm>
            <a:custGeom>
              <a:avLst/>
              <a:gdLst>
                <a:gd name="T0" fmla="*/ 18 w 208"/>
                <a:gd name="T1" fmla="*/ 36 h 36"/>
                <a:gd name="T2" fmla="*/ 190 w 208"/>
                <a:gd name="T3" fmla="*/ 36 h 36"/>
                <a:gd name="T4" fmla="*/ 208 w 208"/>
                <a:gd name="T5" fmla="*/ 18 h 36"/>
                <a:gd name="T6" fmla="*/ 190 w 208"/>
                <a:gd name="T7" fmla="*/ 0 h 36"/>
                <a:gd name="T8" fmla="*/ 18 w 208"/>
                <a:gd name="T9" fmla="*/ 0 h 36"/>
                <a:gd name="T10" fmla="*/ 0 w 208"/>
                <a:gd name="T11" fmla="*/ 18 h 36"/>
                <a:gd name="T12" fmla="*/ 18 w 20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08" h="36">
                  <a:moveTo>
                    <a:pt x="18" y="36"/>
                  </a:moveTo>
                  <a:cubicBezTo>
                    <a:pt x="190" y="36"/>
                    <a:pt x="190" y="36"/>
                    <a:pt x="190" y="36"/>
                  </a:cubicBezTo>
                  <a:cubicBezTo>
                    <a:pt x="200" y="36"/>
                    <a:pt x="208" y="28"/>
                    <a:pt x="208" y="18"/>
                  </a:cubicBezTo>
                  <a:cubicBezTo>
                    <a:pt x="208" y="8"/>
                    <a:pt x="200" y="0"/>
                    <a:pt x="190" y="0"/>
                  </a:cubicBezTo>
                  <a:cubicBezTo>
                    <a:pt x="18" y="0"/>
                    <a:pt x="18" y="0"/>
                    <a:pt x="18" y="0"/>
                  </a:cubicBezTo>
                  <a:cubicBezTo>
                    <a:pt x="8" y="0"/>
                    <a:pt x="0" y="8"/>
                    <a:pt x="0" y="18"/>
                  </a:cubicBezTo>
                  <a:cubicBezTo>
                    <a:pt x="0" y="28"/>
                    <a:pt x="8" y="36"/>
                    <a:pt x="18" y="36"/>
                  </a:cubicBezTo>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97"/>
            <p:cNvSpPr>
              <a:spLocks noChangeArrowheads="1"/>
            </p:cNvSpPr>
            <p:nvPr/>
          </p:nvSpPr>
          <p:spPr bwMode="auto">
            <a:xfrm>
              <a:off x="3685209" y="3859206"/>
              <a:ext cx="290206" cy="290206"/>
            </a:xfrm>
            <a:prstGeom prst="ellipse">
              <a:avLst/>
            </a:pr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7" name="图片 13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57902" b="21747"/>
          <a:stretch>
            <a:fillRect/>
          </a:stretch>
        </p:blipFill>
        <p:spPr>
          <a:xfrm>
            <a:off x="9172841" y="269070"/>
            <a:ext cx="3103925" cy="8421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3000" fill="hold"/>
                                        <p:tgtEl>
                                          <p:spTgt spid="110"/>
                                        </p:tgtEl>
                                        <p:attrNameLst>
                                          <p:attrName>ppt_x</p:attrName>
                                        </p:attrNameLst>
                                      </p:cBhvr>
                                      <p:tavLst>
                                        <p:tav tm="0">
                                          <p:val>
                                            <p:strVal val="#ppt_x"/>
                                          </p:val>
                                        </p:tav>
                                        <p:tav tm="100000">
                                          <p:val>
                                            <p:strVal val="#ppt_x"/>
                                          </p:val>
                                        </p:tav>
                                      </p:tavLst>
                                    </p:anim>
                                    <p:anim calcmode="lin" valueType="num">
                                      <p:cBhvr additive="base">
                                        <p:cTn id="8" dur="3000" fill="hold"/>
                                        <p:tgtEl>
                                          <p:spTgt spid="110"/>
                                        </p:tgtEl>
                                        <p:attrNameLst>
                                          <p:attrName>ppt_y</p:attrName>
                                        </p:attrNameLst>
                                      </p:cBhvr>
                                      <p:tavLst>
                                        <p:tav tm="0">
                                          <p:val>
                                            <p:strVal val="1+#ppt_h/2"/>
                                          </p:val>
                                        </p:tav>
                                        <p:tav tm="100000">
                                          <p:val>
                                            <p:strVal val="#ppt_y"/>
                                          </p:val>
                                        </p:tav>
                                      </p:tavLst>
                                    </p:anim>
                                  </p:childTnLst>
                                </p:cTn>
                              </p:par>
                              <p:par>
                                <p:cTn id="9" presetID="6" presetClass="emph" presetSubtype="0" fill="hold" nodeType="withEffect">
                                  <p:stCondLst>
                                    <p:cond delay="0"/>
                                  </p:stCondLst>
                                  <p:childTnLst>
                                    <p:animScale>
                                      <p:cBhvr>
                                        <p:cTn id="10" dur="3000" fill="hold"/>
                                        <p:tgtEl>
                                          <p:spTgt spid="111"/>
                                        </p:tgtEl>
                                      </p:cBhvr>
                                      <p:by x="120000" y="120000"/>
                                    </p:animScale>
                                  </p:childTnLst>
                                </p:cTn>
                              </p:par>
                              <p:par>
                                <p:cTn id="11"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12" dur="3000" fill="hold"/>
                                        <p:tgtEl>
                                          <p:spTgt spid="111"/>
                                        </p:tgtEl>
                                        <p:attrNameLst>
                                          <p:attrName>ppt_x</p:attrName>
                                          <p:attrName>ppt_y</p:attrName>
                                        </p:attrNameLst>
                                      </p:cBhvr>
                                      <p:rCtr x="-14570" y="-39931"/>
                                    </p:animMotion>
                                  </p:childTnLst>
                                </p:cTn>
                              </p:par>
                              <p:par>
                                <p:cTn id="13" presetID="10" presetClass="entr" presetSubtype="0" fill="hold" nodeType="withEffect">
                                  <p:stCondLst>
                                    <p:cond delay="0"/>
                                  </p:stCondLst>
                                  <p:childTnLst>
                                    <p:set>
                                      <p:cBhvr>
                                        <p:cTn id="14" dur="1" fill="hold">
                                          <p:stCondLst>
                                            <p:cond delay="0"/>
                                          </p:stCondLst>
                                        </p:cTn>
                                        <p:tgtEl>
                                          <p:spTgt spid="137"/>
                                        </p:tgtEl>
                                        <p:attrNameLst>
                                          <p:attrName>style.visibility</p:attrName>
                                        </p:attrNameLst>
                                      </p:cBhvr>
                                      <p:to>
                                        <p:strVal val="visible"/>
                                      </p:to>
                                    </p:set>
                                    <p:animEffect transition="in" filter="fade">
                                      <p:cBhvr>
                                        <p:cTn id="15"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2" descr="C:\Users\Administrator\Desktop\4499633_211107066366_2副本.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2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873853" y="1746126"/>
            <a:ext cx="4071624" cy="4083141"/>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33"/>
          <p:cNvSpPr txBox="1"/>
          <p:nvPr/>
        </p:nvSpPr>
        <p:spPr>
          <a:xfrm rot="20124156">
            <a:off x="989317" y="2288341"/>
            <a:ext cx="1723549" cy="584775"/>
          </a:xfrm>
          <a:prstGeom prst="rect">
            <a:avLst/>
          </a:prstGeom>
          <a:noFill/>
        </p:spPr>
        <p:txBody>
          <a:bodyPr wrap="none" rtlCol="0">
            <a:spAutoFit/>
          </a:bodyPr>
          <a:lstStyle/>
          <a:p>
            <a:pPr algn="l"/>
            <a:r>
              <a:rPr lang="zh-CN" altLang="en-US" sz="3200" spc="-200" dirty="0">
                <a:ln w="9525">
                  <a:noFill/>
                </a:ln>
                <a:solidFill>
                  <a:srgbClr val="FD7B8B"/>
                </a:solidFill>
                <a:effectLst>
                  <a:outerShdw blurRad="50800" dist="38100" dir="5400000" algn="t" rotWithShape="0">
                    <a:schemeClr val="bg1">
                      <a:alpha val="69000"/>
                    </a:schemeClr>
                  </a:outerShdw>
                </a:effectLst>
                <a:latin typeface="方正卡通简体" pitchFamily="65" charset="-122"/>
                <a:ea typeface="方正卡通简体" pitchFamily="65" charset="-122"/>
              </a:rPr>
              <a:t>标题内容</a:t>
            </a:r>
            <a:endParaRPr lang="zh-CN" altLang="en-US" sz="3200" spc="-200" dirty="0">
              <a:ln w="9525">
                <a:noFill/>
              </a:ln>
              <a:solidFill>
                <a:srgbClr val="FD7B8B"/>
              </a:solidFill>
              <a:effectLst>
                <a:outerShdw blurRad="50800" dist="38100" dir="5400000" algn="t" rotWithShape="0">
                  <a:schemeClr val="bg1">
                    <a:alpha val="69000"/>
                  </a:schemeClr>
                </a:outerShdw>
              </a:effectLst>
              <a:latin typeface="方正卡通简体" pitchFamily="65" charset="-122"/>
              <a:ea typeface="方正卡通简体" pitchFamily="65" charset="-122"/>
            </a:endParaRPr>
          </a:p>
        </p:txBody>
      </p:sp>
      <p:sp>
        <p:nvSpPr>
          <p:cNvPr id="142" name="Freeform 5"/>
          <p:cNvSpPr/>
          <p:nvPr/>
        </p:nvSpPr>
        <p:spPr bwMode="auto">
          <a:xfrm>
            <a:off x="5252604" y="826855"/>
            <a:ext cx="809309" cy="5578476"/>
          </a:xfrm>
          <a:custGeom>
            <a:avLst/>
            <a:gdLst>
              <a:gd name="T0" fmla="*/ 0 w 1049"/>
              <a:gd name="T1" fmla="*/ 0 h 7451"/>
              <a:gd name="T2" fmla="*/ 1049 w 1049"/>
              <a:gd name="T3" fmla="*/ 3726 h 7451"/>
              <a:gd name="T4" fmla="*/ 0 w 1049"/>
              <a:gd name="T5" fmla="*/ 7451 h 7451"/>
            </a:gdLst>
            <a:ahLst/>
            <a:cxnLst>
              <a:cxn ang="0">
                <a:pos x="T0" y="T1"/>
              </a:cxn>
              <a:cxn ang="0">
                <a:pos x="T2" y="T3"/>
              </a:cxn>
              <a:cxn ang="0">
                <a:pos x="T4" y="T5"/>
              </a:cxn>
            </a:cxnLst>
            <a:rect l="0" t="0" r="r" b="b"/>
            <a:pathLst>
              <a:path w="1049" h="7451">
                <a:moveTo>
                  <a:pt x="0" y="0"/>
                </a:moveTo>
                <a:cubicBezTo>
                  <a:pt x="665" y="1085"/>
                  <a:pt x="1049" y="2360"/>
                  <a:pt x="1049" y="3726"/>
                </a:cubicBezTo>
                <a:cubicBezTo>
                  <a:pt x="1049" y="5091"/>
                  <a:pt x="665" y="6367"/>
                  <a:pt x="0" y="7451"/>
                </a:cubicBezTo>
              </a:path>
            </a:pathLst>
          </a:custGeom>
          <a:noFill/>
          <a:ln w="10" cap="flat">
            <a:solidFill>
              <a:schemeClr val="bg1">
                <a:lumMod val="6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16" tIns="45708" rIns="91416" bIns="45708" numCol="1" anchor="t" anchorCtr="0" compatLnSpc="1"/>
          <a:lstStyle/>
          <a:p>
            <a:endParaRPr lang="zh-CN" altLang="en-US" sz="2400"/>
          </a:p>
        </p:txBody>
      </p:sp>
      <p:grpSp>
        <p:nvGrpSpPr>
          <p:cNvPr id="143" name="组合 142"/>
          <p:cNvGrpSpPr/>
          <p:nvPr/>
        </p:nvGrpSpPr>
        <p:grpSpPr>
          <a:xfrm>
            <a:off x="5335447" y="1329223"/>
            <a:ext cx="4522931" cy="839309"/>
            <a:chOff x="4441088" y="670090"/>
            <a:chExt cx="4522932" cy="839310"/>
          </a:xfrm>
        </p:grpSpPr>
        <p:grpSp>
          <p:nvGrpSpPr>
            <p:cNvPr id="144" name="组合 143"/>
            <p:cNvGrpSpPr/>
            <p:nvPr/>
          </p:nvGrpSpPr>
          <p:grpSpPr>
            <a:xfrm>
              <a:off x="4441088" y="761746"/>
              <a:ext cx="727764" cy="747654"/>
              <a:chOff x="4339490" y="761746"/>
              <a:chExt cx="727764" cy="747654"/>
            </a:xfrm>
          </p:grpSpPr>
          <p:sp>
            <p:nvSpPr>
              <p:cNvPr id="147"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D7B8B"/>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bg1"/>
                  </a:solidFill>
                  <a:latin typeface="Arial" panose="020B0604020202020204"/>
                  <a:ea typeface="宋体" panose="02010600030101010101" pitchFamily="2" charset="-122"/>
                </a:endParaRPr>
              </a:p>
            </p:txBody>
          </p:sp>
          <p:sp>
            <p:nvSpPr>
              <p:cNvPr id="148" name="TextBox 147"/>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anose="020B0503020204020204" pitchFamily="34" charset="-122"/>
                    <a:ea typeface="微软雅黑" panose="020B0503020204020204" pitchFamily="34" charset="-122"/>
                  </a:rPr>
                  <a:t>1</a:t>
                </a:r>
                <a:endParaRPr lang="zh-CN" altLang="en-US" sz="4000" spc="300" dirty="0">
                  <a:solidFill>
                    <a:schemeClr val="bg1"/>
                  </a:solidFill>
                  <a:latin typeface="微软雅黑" panose="020B0503020204020204" pitchFamily="34" charset="-122"/>
                  <a:ea typeface="微软雅黑" panose="020B0503020204020204" pitchFamily="34" charset="-122"/>
                </a:endParaRPr>
              </a:p>
            </p:txBody>
          </p:sp>
        </p:grpSp>
        <p:sp>
          <p:nvSpPr>
            <p:cNvPr id="146"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pP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点击添加标题文本</a:t>
              </a: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49" name="组合 148"/>
          <p:cNvGrpSpPr/>
          <p:nvPr/>
        </p:nvGrpSpPr>
        <p:grpSpPr>
          <a:xfrm>
            <a:off x="5623479" y="2193319"/>
            <a:ext cx="4522931" cy="839309"/>
            <a:chOff x="4441088" y="670090"/>
            <a:chExt cx="4522932" cy="839310"/>
          </a:xfrm>
        </p:grpSpPr>
        <p:grpSp>
          <p:nvGrpSpPr>
            <p:cNvPr id="150" name="组合 149"/>
            <p:cNvGrpSpPr/>
            <p:nvPr/>
          </p:nvGrpSpPr>
          <p:grpSpPr>
            <a:xfrm>
              <a:off x="4441088" y="761746"/>
              <a:ext cx="727764" cy="747654"/>
              <a:chOff x="4339490" y="761746"/>
              <a:chExt cx="727764" cy="747654"/>
            </a:xfrm>
          </p:grpSpPr>
          <p:sp>
            <p:nvSpPr>
              <p:cNvPr id="153"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42BCD9"/>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bg1"/>
                  </a:solidFill>
                  <a:latin typeface="Arial" panose="020B0604020202020204"/>
                  <a:ea typeface="宋体" panose="02010600030101010101" pitchFamily="2" charset="-122"/>
                </a:endParaRPr>
              </a:p>
            </p:txBody>
          </p:sp>
          <p:sp>
            <p:nvSpPr>
              <p:cNvPr id="154" name="TextBox 153"/>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anose="020B0503020204020204" pitchFamily="34" charset="-122"/>
                    <a:ea typeface="微软雅黑" panose="020B0503020204020204" pitchFamily="34" charset="-122"/>
                  </a:rPr>
                  <a:t>2</a:t>
                </a:r>
                <a:endParaRPr lang="zh-CN" altLang="en-US" sz="4000" spc="300" dirty="0">
                  <a:solidFill>
                    <a:schemeClr val="bg1"/>
                  </a:solidFill>
                  <a:latin typeface="微软雅黑" panose="020B0503020204020204" pitchFamily="34" charset="-122"/>
                  <a:ea typeface="微软雅黑" panose="020B0503020204020204" pitchFamily="34" charset="-122"/>
                </a:endParaRPr>
              </a:p>
            </p:txBody>
          </p:sp>
        </p:grpSp>
        <p:sp>
          <p:nvSpPr>
            <p:cNvPr id="152"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pP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点击添加标题文本</a:t>
              </a: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55" name="组合 154"/>
          <p:cNvGrpSpPr/>
          <p:nvPr/>
        </p:nvGrpSpPr>
        <p:grpSpPr>
          <a:xfrm>
            <a:off x="5719490" y="3264810"/>
            <a:ext cx="4522931" cy="839309"/>
            <a:chOff x="4441088" y="670090"/>
            <a:chExt cx="4522932" cy="839310"/>
          </a:xfrm>
        </p:grpSpPr>
        <p:grpSp>
          <p:nvGrpSpPr>
            <p:cNvPr id="156" name="组合 155"/>
            <p:cNvGrpSpPr/>
            <p:nvPr/>
          </p:nvGrpSpPr>
          <p:grpSpPr>
            <a:xfrm>
              <a:off x="4441088" y="761746"/>
              <a:ext cx="727764" cy="747654"/>
              <a:chOff x="4339490" y="761746"/>
              <a:chExt cx="727764" cy="747654"/>
            </a:xfrm>
          </p:grpSpPr>
          <p:sp>
            <p:nvSpPr>
              <p:cNvPr id="159"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E69B10"/>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bg1"/>
                  </a:solidFill>
                  <a:latin typeface="Arial" panose="020B0604020202020204"/>
                  <a:ea typeface="宋体" panose="02010600030101010101" pitchFamily="2" charset="-122"/>
                </a:endParaRPr>
              </a:p>
            </p:txBody>
          </p:sp>
          <p:sp>
            <p:nvSpPr>
              <p:cNvPr id="160" name="TextBox 159"/>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anose="020B0503020204020204" pitchFamily="34" charset="-122"/>
                    <a:ea typeface="微软雅黑" panose="020B0503020204020204" pitchFamily="34" charset="-122"/>
                  </a:rPr>
                  <a:t>3</a:t>
                </a:r>
                <a:endParaRPr lang="zh-CN" altLang="en-US" sz="4000" spc="300" dirty="0">
                  <a:solidFill>
                    <a:schemeClr val="bg1"/>
                  </a:solidFill>
                  <a:latin typeface="微软雅黑" panose="020B0503020204020204" pitchFamily="34" charset="-122"/>
                  <a:ea typeface="微软雅黑" panose="020B0503020204020204" pitchFamily="34" charset="-122"/>
                </a:endParaRPr>
              </a:p>
            </p:txBody>
          </p:sp>
        </p:grpSp>
        <p:sp>
          <p:nvSpPr>
            <p:cNvPr id="158"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pP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点击添加标题文本</a:t>
              </a: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1" name="组合 160"/>
          <p:cNvGrpSpPr/>
          <p:nvPr/>
        </p:nvGrpSpPr>
        <p:grpSpPr>
          <a:xfrm>
            <a:off x="5623479" y="4330954"/>
            <a:ext cx="4522931" cy="839309"/>
            <a:chOff x="4441088" y="670090"/>
            <a:chExt cx="4522932" cy="839310"/>
          </a:xfrm>
        </p:grpSpPr>
        <p:grpSp>
          <p:nvGrpSpPr>
            <p:cNvPr id="162" name="组合 161"/>
            <p:cNvGrpSpPr/>
            <p:nvPr/>
          </p:nvGrpSpPr>
          <p:grpSpPr>
            <a:xfrm>
              <a:off x="4441088" y="761746"/>
              <a:ext cx="727764" cy="747654"/>
              <a:chOff x="4339490" y="761746"/>
              <a:chExt cx="727764" cy="747654"/>
            </a:xfrm>
          </p:grpSpPr>
          <p:sp>
            <p:nvSpPr>
              <p:cNvPr id="165"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E25667"/>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bg1"/>
                  </a:solidFill>
                  <a:latin typeface="Arial" panose="020B0604020202020204"/>
                  <a:ea typeface="宋体" panose="02010600030101010101" pitchFamily="2" charset="-122"/>
                </a:endParaRPr>
              </a:p>
            </p:txBody>
          </p:sp>
          <p:sp>
            <p:nvSpPr>
              <p:cNvPr id="166" name="TextBox 165"/>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anose="020B0503020204020204" pitchFamily="34" charset="-122"/>
                    <a:ea typeface="微软雅黑" panose="020B0503020204020204" pitchFamily="34" charset="-122"/>
                  </a:rPr>
                  <a:t>4</a:t>
                </a:r>
                <a:endParaRPr lang="zh-CN" altLang="en-US" sz="4000" spc="300" dirty="0">
                  <a:solidFill>
                    <a:schemeClr val="bg1"/>
                  </a:solidFill>
                  <a:latin typeface="微软雅黑" panose="020B0503020204020204" pitchFamily="34" charset="-122"/>
                  <a:ea typeface="微软雅黑" panose="020B0503020204020204" pitchFamily="34" charset="-122"/>
                </a:endParaRPr>
              </a:p>
            </p:txBody>
          </p:sp>
        </p:grpSp>
        <p:sp>
          <p:nvSpPr>
            <p:cNvPr id="164"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pP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点击添加标题文本 </a:t>
              </a: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7" name="组合 166"/>
          <p:cNvGrpSpPr/>
          <p:nvPr/>
        </p:nvGrpSpPr>
        <p:grpSpPr>
          <a:xfrm>
            <a:off x="5335447" y="5200395"/>
            <a:ext cx="4522931" cy="839309"/>
            <a:chOff x="4441088" y="670090"/>
            <a:chExt cx="4522932" cy="839310"/>
          </a:xfrm>
        </p:grpSpPr>
        <p:grpSp>
          <p:nvGrpSpPr>
            <p:cNvPr id="168" name="组合 167"/>
            <p:cNvGrpSpPr/>
            <p:nvPr/>
          </p:nvGrpSpPr>
          <p:grpSpPr>
            <a:xfrm>
              <a:off x="4441088" y="761746"/>
              <a:ext cx="727764" cy="747654"/>
              <a:chOff x="4339490" y="761746"/>
              <a:chExt cx="727764" cy="747654"/>
            </a:xfrm>
          </p:grpSpPr>
          <p:sp>
            <p:nvSpPr>
              <p:cNvPr id="171" name="任意多边形 82"/>
              <p:cNvSpPr/>
              <p:nvPr/>
            </p:nvSpPr>
            <p:spPr bwMode="auto">
              <a:xfrm rot="3738964">
                <a:off x="4338753" y="762483"/>
                <a:ext cx="729238" cy="72776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FFC000"/>
              </a:solidFill>
              <a:ln w="25400" cap="flat" cmpd="sng" algn="ctr">
                <a:noFill/>
                <a:prstDash val="solid"/>
              </a:ln>
              <a:effectLst/>
            </p:spPr>
            <p:txBody>
              <a:bodyPr anchor="ctr"/>
              <a:lstStyle/>
              <a:p>
                <a:pPr algn="ctr" fontAlgn="base">
                  <a:spcBef>
                    <a:spcPct val="0"/>
                  </a:spcBef>
                  <a:spcAft>
                    <a:spcPct val="0"/>
                  </a:spcAft>
                  <a:defRPr/>
                </a:pPr>
                <a:endParaRPr lang="zh-CN" altLang="en-US" sz="3200" kern="0">
                  <a:solidFill>
                    <a:schemeClr val="bg1"/>
                  </a:solidFill>
                  <a:latin typeface="Arial" panose="020B0604020202020204"/>
                  <a:ea typeface="宋体" panose="02010600030101010101" pitchFamily="2" charset="-122"/>
                </a:endParaRPr>
              </a:p>
            </p:txBody>
          </p:sp>
          <p:sp>
            <p:nvSpPr>
              <p:cNvPr id="172" name="TextBox 171"/>
              <p:cNvSpPr txBox="1"/>
              <p:nvPr/>
            </p:nvSpPr>
            <p:spPr>
              <a:xfrm>
                <a:off x="4474113" y="801513"/>
                <a:ext cx="524503" cy="707887"/>
              </a:xfrm>
              <a:prstGeom prst="rect">
                <a:avLst/>
              </a:prstGeom>
              <a:noFill/>
            </p:spPr>
            <p:txBody>
              <a:bodyPr wrap="none" rtlCol="0">
                <a:spAutoFit/>
              </a:bodyPr>
              <a:lstStyle/>
              <a:p>
                <a:pPr marL="0" lvl="1"/>
                <a:r>
                  <a:rPr lang="en-US" altLang="zh-CN" sz="4000" spc="300" dirty="0">
                    <a:solidFill>
                      <a:schemeClr val="bg1"/>
                    </a:solidFill>
                    <a:latin typeface="微软雅黑" panose="020B0503020204020204" pitchFamily="34" charset="-122"/>
                    <a:ea typeface="微软雅黑" panose="020B0503020204020204" pitchFamily="34" charset="-122"/>
                  </a:rPr>
                  <a:t>5</a:t>
                </a:r>
                <a:endParaRPr lang="zh-CN" altLang="en-US" sz="4000" spc="300" dirty="0">
                  <a:solidFill>
                    <a:schemeClr val="bg1"/>
                  </a:solidFill>
                  <a:latin typeface="微软雅黑" panose="020B0503020204020204" pitchFamily="34" charset="-122"/>
                  <a:ea typeface="微软雅黑" panose="020B0503020204020204" pitchFamily="34" charset="-122"/>
                </a:endParaRPr>
              </a:p>
            </p:txBody>
          </p:sp>
        </p:grpSp>
        <p:sp>
          <p:nvSpPr>
            <p:cNvPr id="170" name="矩形 39"/>
            <p:cNvSpPr>
              <a:spLocks noChangeArrowheads="1"/>
            </p:cNvSpPr>
            <p:nvPr/>
          </p:nvSpPr>
          <p:spPr bwMode="auto">
            <a:xfrm>
              <a:off x="5201642" y="670090"/>
              <a:ext cx="3762378" cy="581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1000"/>
                </a:spcBef>
              </a:pP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点击添加标题文本 </a:t>
              </a:r>
              <a:r>
                <a:rPr lang="en-US" altLang="zh-CN"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4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Effect transition="in" filter="fade">
                                      <p:cBhvr>
                                        <p:cTn id="9" dur="1000"/>
                                        <p:tgtEl>
                                          <p:spTgt spid="49"/>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142"/>
                                        </p:tgtEl>
                                        <p:attrNameLst>
                                          <p:attrName>style.visibility</p:attrName>
                                        </p:attrNameLst>
                                      </p:cBhvr>
                                      <p:to>
                                        <p:strVal val="visible"/>
                                      </p:to>
                                    </p:set>
                                    <p:animEffect transition="in" filter="wipe(up)">
                                      <p:cBhvr>
                                        <p:cTn id="17" dur="500"/>
                                        <p:tgtEl>
                                          <p:spTgt spid="142"/>
                                        </p:tgtEl>
                                      </p:cBhvr>
                                    </p:animEffect>
                                  </p:childTnLst>
                                </p:cTn>
                              </p:par>
                            </p:childTnLst>
                          </p:cTn>
                        </p:par>
                        <p:par>
                          <p:cTn id="18" fill="hold">
                            <p:stCondLst>
                              <p:cond delay="2000"/>
                            </p:stCondLst>
                            <p:childTnLst>
                              <p:par>
                                <p:cTn id="19" presetID="2" presetClass="entr" presetSubtype="2" fill="hold" nodeType="afterEffect">
                                  <p:stCondLst>
                                    <p:cond delay="0"/>
                                  </p:stCondLst>
                                  <p:childTnLst>
                                    <p:set>
                                      <p:cBhvr>
                                        <p:cTn id="20" dur="1" fill="hold">
                                          <p:stCondLst>
                                            <p:cond delay="0"/>
                                          </p:stCondLst>
                                        </p:cTn>
                                        <p:tgtEl>
                                          <p:spTgt spid="143"/>
                                        </p:tgtEl>
                                        <p:attrNameLst>
                                          <p:attrName>style.visibility</p:attrName>
                                        </p:attrNameLst>
                                      </p:cBhvr>
                                      <p:to>
                                        <p:strVal val="visible"/>
                                      </p:to>
                                    </p:set>
                                    <p:anim calcmode="lin" valueType="num">
                                      <p:cBhvr additive="base">
                                        <p:cTn id="21" dur="500" fill="hold"/>
                                        <p:tgtEl>
                                          <p:spTgt spid="143"/>
                                        </p:tgtEl>
                                        <p:attrNameLst>
                                          <p:attrName>ppt_x</p:attrName>
                                        </p:attrNameLst>
                                      </p:cBhvr>
                                      <p:tavLst>
                                        <p:tav tm="0">
                                          <p:val>
                                            <p:strVal val="1+#ppt_w/2"/>
                                          </p:val>
                                        </p:tav>
                                        <p:tav tm="100000">
                                          <p:val>
                                            <p:strVal val="#ppt_x"/>
                                          </p:val>
                                        </p:tav>
                                      </p:tavLst>
                                    </p:anim>
                                    <p:anim calcmode="lin" valueType="num">
                                      <p:cBhvr additive="base">
                                        <p:cTn id="22" dur="500" fill="hold"/>
                                        <p:tgtEl>
                                          <p:spTgt spid="143"/>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49"/>
                                        </p:tgtEl>
                                        <p:attrNameLst>
                                          <p:attrName>style.visibility</p:attrName>
                                        </p:attrNameLst>
                                      </p:cBhvr>
                                      <p:to>
                                        <p:strVal val="visible"/>
                                      </p:to>
                                    </p:set>
                                    <p:anim calcmode="lin" valueType="num">
                                      <p:cBhvr additive="base">
                                        <p:cTn id="26" dur="500" fill="hold"/>
                                        <p:tgtEl>
                                          <p:spTgt spid="149"/>
                                        </p:tgtEl>
                                        <p:attrNameLst>
                                          <p:attrName>ppt_x</p:attrName>
                                        </p:attrNameLst>
                                      </p:cBhvr>
                                      <p:tavLst>
                                        <p:tav tm="0">
                                          <p:val>
                                            <p:strVal val="1+#ppt_w/2"/>
                                          </p:val>
                                        </p:tav>
                                        <p:tav tm="100000">
                                          <p:val>
                                            <p:strVal val="#ppt_x"/>
                                          </p:val>
                                        </p:tav>
                                      </p:tavLst>
                                    </p:anim>
                                    <p:anim calcmode="lin" valueType="num">
                                      <p:cBhvr additive="base">
                                        <p:cTn id="27" dur="500" fill="hold"/>
                                        <p:tgtEl>
                                          <p:spTgt spid="149"/>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additive="base">
                                        <p:cTn id="31" dur="500" fill="hold"/>
                                        <p:tgtEl>
                                          <p:spTgt spid="155"/>
                                        </p:tgtEl>
                                        <p:attrNameLst>
                                          <p:attrName>ppt_x</p:attrName>
                                        </p:attrNameLst>
                                      </p:cBhvr>
                                      <p:tavLst>
                                        <p:tav tm="0">
                                          <p:val>
                                            <p:strVal val="1+#ppt_w/2"/>
                                          </p:val>
                                        </p:tav>
                                        <p:tav tm="100000">
                                          <p:val>
                                            <p:strVal val="#ppt_x"/>
                                          </p:val>
                                        </p:tav>
                                      </p:tavLst>
                                    </p:anim>
                                    <p:anim calcmode="lin" valueType="num">
                                      <p:cBhvr additive="base">
                                        <p:cTn id="32" dur="500" fill="hold"/>
                                        <p:tgtEl>
                                          <p:spTgt spid="15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161"/>
                                        </p:tgtEl>
                                        <p:attrNameLst>
                                          <p:attrName>style.visibility</p:attrName>
                                        </p:attrNameLst>
                                      </p:cBhvr>
                                      <p:to>
                                        <p:strVal val="visible"/>
                                      </p:to>
                                    </p:set>
                                    <p:anim calcmode="lin" valueType="num">
                                      <p:cBhvr additive="base">
                                        <p:cTn id="36" dur="500" fill="hold"/>
                                        <p:tgtEl>
                                          <p:spTgt spid="161"/>
                                        </p:tgtEl>
                                        <p:attrNameLst>
                                          <p:attrName>ppt_x</p:attrName>
                                        </p:attrNameLst>
                                      </p:cBhvr>
                                      <p:tavLst>
                                        <p:tav tm="0">
                                          <p:val>
                                            <p:strVal val="1+#ppt_w/2"/>
                                          </p:val>
                                        </p:tav>
                                        <p:tav tm="100000">
                                          <p:val>
                                            <p:strVal val="#ppt_x"/>
                                          </p:val>
                                        </p:tav>
                                      </p:tavLst>
                                    </p:anim>
                                    <p:anim calcmode="lin" valueType="num">
                                      <p:cBhvr additive="base">
                                        <p:cTn id="37" dur="500" fill="hold"/>
                                        <p:tgtEl>
                                          <p:spTgt spid="16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nodeType="afterEffect">
                                  <p:stCondLst>
                                    <p:cond delay="0"/>
                                  </p:stCondLst>
                                  <p:childTnLst>
                                    <p:set>
                                      <p:cBhvr>
                                        <p:cTn id="40" dur="1" fill="hold">
                                          <p:stCondLst>
                                            <p:cond delay="0"/>
                                          </p:stCondLst>
                                        </p:cTn>
                                        <p:tgtEl>
                                          <p:spTgt spid="167"/>
                                        </p:tgtEl>
                                        <p:attrNameLst>
                                          <p:attrName>style.visibility</p:attrName>
                                        </p:attrNameLst>
                                      </p:cBhvr>
                                      <p:to>
                                        <p:strVal val="visible"/>
                                      </p:to>
                                    </p:set>
                                    <p:anim calcmode="lin" valueType="num">
                                      <p:cBhvr additive="base">
                                        <p:cTn id="41" dur="500" fill="hold"/>
                                        <p:tgtEl>
                                          <p:spTgt spid="167"/>
                                        </p:tgtEl>
                                        <p:attrNameLst>
                                          <p:attrName>ppt_x</p:attrName>
                                        </p:attrNameLst>
                                      </p:cBhvr>
                                      <p:tavLst>
                                        <p:tav tm="0">
                                          <p:val>
                                            <p:strVal val="1+#ppt_w/2"/>
                                          </p:val>
                                        </p:tav>
                                        <p:tav tm="100000">
                                          <p:val>
                                            <p:strVal val="#ppt_x"/>
                                          </p:val>
                                        </p:tav>
                                      </p:tavLst>
                                    </p:anim>
                                    <p:anim calcmode="lin" valueType="num">
                                      <p:cBhvr additive="base">
                                        <p:cTn id="42" dur="500" fill="hold"/>
                                        <p:tgtEl>
                                          <p:spTgt spid="1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14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Freeform 5"/>
          <p:cNvSpPr>
            <a:spLocks noChangeArrowheads="1"/>
          </p:cNvSpPr>
          <p:nvPr/>
        </p:nvSpPr>
        <p:spPr bwMode="auto">
          <a:xfrm>
            <a:off x="2813576" y="22457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0" name="Freeform 7"/>
          <p:cNvSpPr>
            <a:spLocks noChangeArrowheads="1"/>
          </p:cNvSpPr>
          <p:nvPr/>
        </p:nvSpPr>
        <p:spPr bwMode="auto">
          <a:xfrm>
            <a:off x="4441293" y="31411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1" name="Freeform 8"/>
          <p:cNvSpPr>
            <a:spLocks noChangeArrowheads="1"/>
          </p:cNvSpPr>
          <p:nvPr/>
        </p:nvSpPr>
        <p:spPr bwMode="auto">
          <a:xfrm>
            <a:off x="6071126" y="2245785"/>
            <a:ext cx="1794933" cy="895351"/>
          </a:xfrm>
          <a:custGeom>
            <a:avLst/>
            <a:gdLst>
              <a:gd name="T0" fmla="*/ 113 w 524"/>
              <a:gd name="T1" fmla="*/ 0 h 262"/>
              <a:gd name="T2" fmla="*/ 416 w 524"/>
              <a:gd name="T3" fmla="*/ 1 h 262"/>
              <a:gd name="T4" fmla="*/ 510 w 524"/>
              <a:gd name="T5" fmla="*/ 60 h 262"/>
              <a:gd name="T6" fmla="*/ 524 w 524"/>
              <a:gd name="T7" fmla="*/ 113 h 262"/>
              <a:gd name="T8" fmla="*/ 523 w 524"/>
              <a:gd name="T9" fmla="*/ 262 h 262"/>
              <a:gd name="T10" fmla="*/ 475 w 524"/>
              <a:gd name="T11" fmla="*/ 262 h 262"/>
              <a:gd name="T12" fmla="*/ 475 w 524"/>
              <a:gd name="T13" fmla="*/ 114 h 262"/>
              <a:gd name="T14" fmla="*/ 410 w 524"/>
              <a:gd name="T15" fmla="*/ 49 h 262"/>
              <a:gd name="T16" fmla="*/ 114 w 524"/>
              <a:gd name="T17" fmla="*/ 49 h 262"/>
              <a:gd name="T18" fmla="*/ 49 w 524"/>
              <a:gd name="T19" fmla="*/ 114 h 262"/>
              <a:gd name="T20" fmla="*/ 49 w 524"/>
              <a:gd name="T21" fmla="*/ 262 h 262"/>
              <a:gd name="T22" fmla="*/ 0 w 524"/>
              <a:gd name="T23" fmla="*/ 262 h 262"/>
              <a:gd name="T24" fmla="*/ 1 w 524"/>
              <a:gd name="T25" fmla="*/ 108 h 262"/>
              <a:gd name="T26" fmla="*/ 60 w 524"/>
              <a:gd name="T27" fmla="*/ 14 h 262"/>
              <a:gd name="T28" fmla="*/ 113 w 524"/>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4"/>
              <a:gd name="T46" fmla="*/ 0 h 262"/>
              <a:gd name="T47" fmla="*/ 524 w 524"/>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4" h="262">
                <a:moveTo>
                  <a:pt x="113" y="0"/>
                </a:moveTo>
                <a:cubicBezTo>
                  <a:pt x="416" y="1"/>
                  <a:pt x="416" y="1"/>
                  <a:pt x="416" y="1"/>
                </a:cubicBezTo>
                <a:cubicBezTo>
                  <a:pt x="457" y="4"/>
                  <a:pt x="489" y="24"/>
                  <a:pt x="510" y="60"/>
                </a:cubicBezTo>
                <a:cubicBezTo>
                  <a:pt x="519" y="77"/>
                  <a:pt x="523" y="94"/>
                  <a:pt x="524" y="113"/>
                </a:cubicBezTo>
                <a:cubicBezTo>
                  <a:pt x="523" y="262"/>
                  <a:pt x="523" y="262"/>
                  <a:pt x="523" y="262"/>
                </a:cubicBezTo>
                <a:cubicBezTo>
                  <a:pt x="475" y="262"/>
                  <a:pt x="475" y="262"/>
                  <a:pt x="475" y="262"/>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1" y="108"/>
                  <a:pt x="1" y="108"/>
                  <a:pt x="1"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3" name="Freeform 10"/>
          <p:cNvSpPr>
            <a:spLocks noChangeArrowheads="1"/>
          </p:cNvSpPr>
          <p:nvPr/>
        </p:nvSpPr>
        <p:spPr bwMode="auto">
          <a:xfrm>
            <a:off x="7698843" y="3141135"/>
            <a:ext cx="1790700" cy="897467"/>
          </a:xfrm>
          <a:custGeom>
            <a:avLst/>
            <a:gdLst>
              <a:gd name="T0" fmla="*/ 523 w 523"/>
              <a:gd name="T1" fmla="*/ 0 h 262"/>
              <a:gd name="T2" fmla="*/ 523 w 523"/>
              <a:gd name="T3" fmla="*/ 154 h 262"/>
              <a:gd name="T4" fmla="*/ 522 w 523"/>
              <a:gd name="T5" fmla="*/ 165 h 262"/>
              <a:gd name="T6" fmla="*/ 411 w 523"/>
              <a:gd name="T7" fmla="*/ 262 h 262"/>
              <a:gd name="T8" fmla="*/ 108 w 523"/>
              <a:gd name="T9" fmla="*/ 261 h 262"/>
              <a:gd name="T10" fmla="*/ 14 w 523"/>
              <a:gd name="T11" fmla="*/ 202 h 262"/>
              <a:gd name="T12" fmla="*/ 0 w 523"/>
              <a:gd name="T13" fmla="*/ 149 h 262"/>
              <a:gd name="T14" fmla="*/ 0 w 523"/>
              <a:gd name="T15" fmla="*/ 0 h 262"/>
              <a:gd name="T16" fmla="*/ 49 w 523"/>
              <a:gd name="T17" fmla="*/ 0 h 262"/>
              <a:gd name="T18" fmla="*/ 49 w 523"/>
              <a:gd name="T19" fmla="*/ 148 h 262"/>
              <a:gd name="T20" fmla="*/ 114 w 523"/>
              <a:gd name="T21" fmla="*/ 213 h 262"/>
              <a:gd name="T22" fmla="*/ 410 w 523"/>
              <a:gd name="T23" fmla="*/ 213 h 262"/>
              <a:gd name="T24" fmla="*/ 475 w 523"/>
              <a:gd name="T25" fmla="*/ 148 h 262"/>
              <a:gd name="T26" fmla="*/ 475 w 523"/>
              <a:gd name="T27" fmla="*/ 0 h 262"/>
              <a:gd name="T28" fmla="*/ 523 w 523"/>
              <a:gd name="T29" fmla="*/ 0 h 26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262"/>
              <a:gd name="T47" fmla="*/ 523 w 523"/>
              <a:gd name="T48" fmla="*/ 262 h 26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262">
                <a:moveTo>
                  <a:pt x="523" y="0"/>
                </a:moveTo>
                <a:cubicBezTo>
                  <a:pt x="523" y="154"/>
                  <a:pt x="523" y="154"/>
                  <a:pt x="523" y="154"/>
                </a:cubicBezTo>
                <a:cubicBezTo>
                  <a:pt x="522" y="165"/>
                  <a:pt x="522" y="165"/>
                  <a:pt x="522" y="165"/>
                </a:cubicBezTo>
                <a:cubicBezTo>
                  <a:pt x="512" y="221"/>
                  <a:pt x="468" y="260"/>
                  <a:pt x="411" y="262"/>
                </a:cubicBezTo>
                <a:cubicBezTo>
                  <a:pt x="108" y="261"/>
                  <a:pt x="108" y="261"/>
                  <a:pt x="108" y="261"/>
                </a:cubicBezTo>
                <a:cubicBezTo>
                  <a:pt x="67" y="258"/>
                  <a:pt x="35" y="238"/>
                  <a:pt x="14" y="202"/>
                </a:cubicBezTo>
                <a:cubicBezTo>
                  <a:pt x="5" y="185"/>
                  <a:pt x="1" y="168"/>
                  <a:pt x="0" y="149"/>
                </a:cubicBezTo>
                <a:cubicBezTo>
                  <a:pt x="0" y="0"/>
                  <a:pt x="0" y="0"/>
                  <a:pt x="0" y="0"/>
                </a:cubicBezTo>
                <a:cubicBezTo>
                  <a:pt x="49" y="0"/>
                  <a:pt x="49" y="0"/>
                  <a:pt x="49" y="0"/>
                </a:cubicBezTo>
                <a:cubicBezTo>
                  <a:pt x="49" y="148"/>
                  <a:pt x="49" y="148"/>
                  <a:pt x="49" y="148"/>
                </a:cubicBezTo>
                <a:cubicBezTo>
                  <a:pt x="49" y="184"/>
                  <a:pt x="78" y="213"/>
                  <a:pt x="114" y="213"/>
                </a:cubicBezTo>
                <a:cubicBezTo>
                  <a:pt x="410" y="213"/>
                  <a:pt x="410" y="213"/>
                  <a:pt x="410" y="213"/>
                </a:cubicBezTo>
                <a:cubicBezTo>
                  <a:pt x="446" y="213"/>
                  <a:pt x="475" y="184"/>
                  <a:pt x="475" y="148"/>
                </a:cubicBezTo>
                <a:cubicBezTo>
                  <a:pt x="475" y="0"/>
                  <a:pt x="475" y="0"/>
                  <a:pt x="475" y="0"/>
                </a:cubicBezTo>
                <a:cubicBezTo>
                  <a:pt x="523" y="0"/>
                  <a:pt x="523" y="0"/>
                  <a:pt x="523"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4" name="Freeform 11"/>
          <p:cNvSpPr>
            <a:spLocks noChangeArrowheads="1"/>
          </p:cNvSpPr>
          <p:nvPr/>
        </p:nvSpPr>
        <p:spPr bwMode="auto">
          <a:xfrm>
            <a:off x="9326559" y="2245784"/>
            <a:ext cx="1790700" cy="1540933"/>
          </a:xfrm>
          <a:custGeom>
            <a:avLst/>
            <a:gdLst>
              <a:gd name="T0" fmla="*/ 113 w 523"/>
              <a:gd name="T1" fmla="*/ 0 h 450"/>
              <a:gd name="T2" fmla="*/ 416 w 523"/>
              <a:gd name="T3" fmla="*/ 1 h 450"/>
              <a:gd name="T4" fmla="*/ 510 w 523"/>
              <a:gd name="T5" fmla="*/ 60 h 450"/>
              <a:gd name="T6" fmla="*/ 523 w 523"/>
              <a:gd name="T7" fmla="*/ 113 h 450"/>
              <a:gd name="T8" fmla="*/ 523 w 523"/>
              <a:gd name="T9" fmla="*/ 450 h 450"/>
              <a:gd name="T10" fmla="*/ 475 w 523"/>
              <a:gd name="T11" fmla="*/ 450 h 450"/>
              <a:gd name="T12" fmla="*/ 475 w 523"/>
              <a:gd name="T13" fmla="*/ 114 h 450"/>
              <a:gd name="T14" fmla="*/ 410 w 523"/>
              <a:gd name="T15" fmla="*/ 49 h 450"/>
              <a:gd name="T16" fmla="*/ 114 w 523"/>
              <a:gd name="T17" fmla="*/ 49 h 450"/>
              <a:gd name="T18" fmla="*/ 49 w 523"/>
              <a:gd name="T19" fmla="*/ 114 h 450"/>
              <a:gd name="T20" fmla="*/ 49 w 523"/>
              <a:gd name="T21" fmla="*/ 262 h 450"/>
              <a:gd name="T22" fmla="*/ 0 w 523"/>
              <a:gd name="T23" fmla="*/ 262 h 450"/>
              <a:gd name="T24" fmla="*/ 0 w 523"/>
              <a:gd name="T25" fmla="*/ 108 h 450"/>
              <a:gd name="T26" fmla="*/ 60 w 523"/>
              <a:gd name="T27" fmla="*/ 14 h 450"/>
              <a:gd name="T28" fmla="*/ 113 w 523"/>
              <a:gd name="T29" fmla="*/ 0 h 45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23"/>
              <a:gd name="T46" fmla="*/ 0 h 450"/>
              <a:gd name="T47" fmla="*/ 523 w 523"/>
              <a:gd name="T48" fmla="*/ 450 h 45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23" h="450">
                <a:moveTo>
                  <a:pt x="113" y="0"/>
                </a:moveTo>
                <a:cubicBezTo>
                  <a:pt x="416" y="1"/>
                  <a:pt x="416" y="1"/>
                  <a:pt x="416" y="1"/>
                </a:cubicBezTo>
                <a:cubicBezTo>
                  <a:pt x="457" y="4"/>
                  <a:pt x="489" y="24"/>
                  <a:pt x="510" y="60"/>
                </a:cubicBezTo>
                <a:cubicBezTo>
                  <a:pt x="519" y="77"/>
                  <a:pt x="523" y="94"/>
                  <a:pt x="523" y="113"/>
                </a:cubicBezTo>
                <a:cubicBezTo>
                  <a:pt x="523" y="450"/>
                  <a:pt x="523" y="450"/>
                  <a:pt x="523" y="450"/>
                </a:cubicBezTo>
                <a:cubicBezTo>
                  <a:pt x="475" y="450"/>
                  <a:pt x="475" y="450"/>
                  <a:pt x="475" y="450"/>
                </a:cubicBezTo>
                <a:cubicBezTo>
                  <a:pt x="475" y="114"/>
                  <a:pt x="475" y="114"/>
                  <a:pt x="475" y="114"/>
                </a:cubicBezTo>
                <a:cubicBezTo>
                  <a:pt x="475" y="78"/>
                  <a:pt x="446" y="49"/>
                  <a:pt x="410" y="49"/>
                </a:cubicBezTo>
                <a:cubicBezTo>
                  <a:pt x="114" y="49"/>
                  <a:pt x="114" y="49"/>
                  <a:pt x="114" y="49"/>
                </a:cubicBezTo>
                <a:cubicBezTo>
                  <a:pt x="78" y="49"/>
                  <a:pt x="49" y="78"/>
                  <a:pt x="49" y="114"/>
                </a:cubicBezTo>
                <a:cubicBezTo>
                  <a:pt x="49" y="262"/>
                  <a:pt x="49" y="262"/>
                  <a:pt x="49" y="262"/>
                </a:cubicBezTo>
                <a:cubicBezTo>
                  <a:pt x="0" y="262"/>
                  <a:pt x="0" y="262"/>
                  <a:pt x="0" y="262"/>
                </a:cubicBezTo>
                <a:cubicBezTo>
                  <a:pt x="0" y="108"/>
                  <a:pt x="0" y="108"/>
                  <a:pt x="0" y="108"/>
                </a:cubicBezTo>
                <a:cubicBezTo>
                  <a:pt x="4" y="67"/>
                  <a:pt x="24" y="35"/>
                  <a:pt x="60" y="14"/>
                </a:cubicBezTo>
                <a:cubicBezTo>
                  <a:pt x="77" y="5"/>
                  <a:pt x="94" y="1"/>
                  <a:pt x="113"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5" name="Freeform 12"/>
          <p:cNvSpPr>
            <a:spLocks noChangeArrowheads="1"/>
          </p:cNvSpPr>
          <p:nvPr/>
        </p:nvSpPr>
        <p:spPr bwMode="auto">
          <a:xfrm>
            <a:off x="10850559" y="3699935"/>
            <a:ext cx="376767" cy="338667"/>
          </a:xfrm>
          <a:custGeom>
            <a:avLst/>
            <a:gdLst>
              <a:gd name="T0" fmla="*/ 188 w 188"/>
              <a:gd name="T1" fmla="*/ 0 h 170"/>
              <a:gd name="T2" fmla="*/ 93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3"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6" name="Freeform 13"/>
          <p:cNvSpPr>
            <a:spLocks noChangeArrowheads="1"/>
          </p:cNvSpPr>
          <p:nvPr/>
        </p:nvSpPr>
        <p:spPr bwMode="auto">
          <a:xfrm>
            <a:off x="1080026" y="2245784"/>
            <a:ext cx="376767" cy="338667"/>
          </a:xfrm>
          <a:custGeom>
            <a:avLst/>
            <a:gdLst>
              <a:gd name="T0" fmla="*/ 188 w 188"/>
              <a:gd name="T1" fmla="*/ 0 h 170"/>
              <a:gd name="T2" fmla="*/ 95 w 188"/>
              <a:gd name="T3" fmla="*/ 170 h 170"/>
              <a:gd name="T4" fmla="*/ 0 w 188"/>
              <a:gd name="T5" fmla="*/ 0 h 170"/>
              <a:gd name="T6" fmla="*/ 188 w 188"/>
              <a:gd name="T7" fmla="*/ 0 h 170"/>
              <a:gd name="T8" fmla="*/ 188 w 188"/>
              <a:gd name="T9" fmla="*/ 0 h 170"/>
              <a:gd name="T10" fmla="*/ 0 60000 65536"/>
              <a:gd name="T11" fmla="*/ 0 60000 65536"/>
              <a:gd name="T12" fmla="*/ 0 60000 65536"/>
              <a:gd name="T13" fmla="*/ 0 60000 65536"/>
              <a:gd name="T14" fmla="*/ 0 60000 65536"/>
              <a:gd name="T15" fmla="*/ 0 w 188"/>
              <a:gd name="T16" fmla="*/ 0 h 170"/>
              <a:gd name="T17" fmla="*/ 188 w 188"/>
              <a:gd name="T18" fmla="*/ 170 h 170"/>
            </a:gdLst>
            <a:ahLst/>
            <a:cxnLst>
              <a:cxn ang="T10">
                <a:pos x="T0" y="T1"/>
              </a:cxn>
              <a:cxn ang="T11">
                <a:pos x="T2" y="T3"/>
              </a:cxn>
              <a:cxn ang="T12">
                <a:pos x="T4" y="T5"/>
              </a:cxn>
              <a:cxn ang="T13">
                <a:pos x="T6" y="T7"/>
              </a:cxn>
              <a:cxn ang="T14">
                <a:pos x="T8" y="T9"/>
              </a:cxn>
            </a:cxnLst>
            <a:rect l="T15" t="T16" r="T17" b="T18"/>
            <a:pathLst>
              <a:path w="188" h="170">
                <a:moveTo>
                  <a:pt x="188" y="0"/>
                </a:moveTo>
                <a:lnTo>
                  <a:pt x="95" y="170"/>
                </a:lnTo>
                <a:lnTo>
                  <a:pt x="0" y="0"/>
                </a:lnTo>
                <a:lnTo>
                  <a:pt x="188" y="0"/>
                </a:lnTo>
                <a:lnTo>
                  <a:pt x="188" y="0"/>
                </a:lnTo>
                <a:close/>
              </a:path>
            </a:pathLst>
          </a:custGeom>
          <a:solidFill>
            <a:srgbClr val="A5A5A5"/>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7" name="Freeform 14"/>
          <p:cNvSpPr>
            <a:spLocks noChangeArrowheads="1"/>
          </p:cNvSpPr>
          <p:nvPr/>
        </p:nvSpPr>
        <p:spPr bwMode="auto">
          <a:xfrm>
            <a:off x="1185859" y="2542118"/>
            <a:ext cx="1794933" cy="1496484"/>
          </a:xfrm>
          <a:custGeom>
            <a:avLst/>
            <a:gdLst>
              <a:gd name="T0" fmla="*/ 524 w 524"/>
              <a:gd name="T1" fmla="*/ 175 h 437"/>
              <a:gd name="T2" fmla="*/ 523 w 524"/>
              <a:gd name="T3" fmla="*/ 329 h 437"/>
              <a:gd name="T4" fmla="*/ 522 w 524"/>
              <a:gd name="T5" fmla="*/ 340 h 437"/>
              <a:gd name="T6" fmla="*/ 411 w 524"/>
              <a:gd name="T7" fmla="*/ 437 h 437"/>
              <a:gd name="T8" fmla="*/ 108 w 524"/>
              <a:gd name="T9" fmla="*/ 436 h 437"/>
              <a:gd name="T10" fmla="*/ 14 w 524"/>
              <a:gd name="T11" fmla="*/ 377 h 437"/>
              <a:gd name="T12" fmla="*/ 0 w 524"/>
              <a:gd name="T13" fmla="*/ 324 h 437"/>
              <a:gd name="T14" fmla="*/ 1 w 524"/>
              <a:gd name="T15" fmla="*/ 0 h 437"/>
              <a:gd name="T16" fmla="*/ 25 w 524"/>
              <a:gd name="T17" fmla="*/ 44 h 437"/>
              <a:gd name="T18" fmla="*/ 49 w 524"/>
              <a:gd name="T19" fmla="*/ 0 h 437"/>
              <a:gd name="T20" fmla="*/ 49 w 524"/>
              <a:gd name="T21" fmla="*/ 323 h 437"/>
              <a:gd name="T22" fmla="*/ 114 w 524"/>
              <a:gd name="T23" fmla="*/ 388 h 437"/>
              <a:gd name="T24" fmla="*/ 410 w 524"/>
              <a:gd name="T25" fmla="*/ 388 h 437"/>
              <a:gd name="T26" fmla="*/ 475 w 524"/>
              <a:gd name="T27" fmla="*/ 323 h 437"/>
              <a:gd name="T28" fmla="*/ 475 w 524"/>
              <a:gd name="T29" fmla="*/ 175 h 437"/>
              <a:gd name="T30" fmla="*/ 524 w 524"/>
              <a:gd name="T31" fmla="*/ 175 h 4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24"/>
              <a:gd name="T49" fmla="*/ 0 h 437"/>
              <a:gd name="T50" fmla="*/ 524 w 524"/>
              <a:gd name="T51" fmla="*/ 437 h 4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24" h="437">
                <a:moveTo>
                  <a:pt x="524" y="175"/>
                </a:moveTo>
                <a:cubicBezTo>
                  <a:pt x="523" y="329"/>
                  <a:pt x="523" y="329"/>
                  <a:pt x="523" y="329"/>
                </a:cubicBezTo>
                <a:cubicBezTo>
                  <a:pt x="522" y="340"/>
                  <a:pt x="522" y="340"/>
                  <a:pt x="522" y="340"/>
                </a:cubicBezTo>
                <a:cubicBezTo>
                  <a:pt x="512" y="396"/>
                  <a:pt x="468" y="435"/>
                  <a:pt x="411" y="437"/>
                </a:cubicBezTo>
                <a:cubicBezTo>
                  <a:pt x="108" y="436"/>
                  <a:pt x="108" y="436"/>
                  <a:pt x="108" y="436"/>
                </a:cubicBezTo>
                <a:cubicBezTo>
                  <a:pt x="67" y="433"/>
                  <a:pt x="35" y="413"/>
                  <a:pt x="14" y="377"/>
                </a:cubicBezTo>
                <a:cubicBezTo>
                  <a:pt x="5" y="360"/>
                  <a:pt x="1" y="343"/>
                  <a:pt x="0" y="324"/>
                </a:cubicBezTo>
                <a:cubicBezTo>
                  <a:pt x="1" y="0"/>
                  <a:pt x="1" y="0"/>
                  <a:pt x="1" y="0"/>
                </a:cubicBezTo>
                <a:cubicBezTo>
                  <a:pt x="25" y="44"/>
                  <a:pt x="25" y="44"/>
                  <a:pt x="25" y="44"/>
                </a:cubicBezTo>
                <a:cubicBezTo>
                  <a:pt x="49" y="0"/>
                  <a:pt x="49" y="0"/>
                  <a:pt x="49" y="0"/>
                </a:cubicBezTo>
                <a:cubicBezTo>
                  <a:pt x="49" y="323"/>
                  <a:pt x="49" y="323"/>
                  <a:pt x="49" y="323"/>
                </a:cubicBezTo>
                <a:cubicBezTo>
                  <a:pt x="49" y="359"/>
                  <a:pt x="78" y="388"/>
                  <a:pt x="114" y="388"/>
                </a:cubicBezTo>
                <a:cubicBezTo>
                  <a:pt x="410" y="388"/>
                  <a:pt x="410" y="388"/>
                  <a:pt x="410" y="388"/>
                </a:cubicBezTo>
                <a:cubicBezTo>
                  <a:pt x="446" y="388"/>
                  <a:pt x="475" y="359"/>
                  <a:pt x="475" y="323"/>
                </a:cubicBezTo>
                <a:cubicBezTo>
                  <a:pt x="475" y="175"/>
                  <a:pt x="475" y="175"/>
                  <a:pt x="475" y="175"/>
                </a:cubicBezTo>
                <a:cubicBezTo>
                  <a:pt x="524" y="175"/>
                  <a:pt x="524" y="175"/>
                  <a:pt x="524" y="175"/>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8" name="Freeform 15"/>
          <p:cNvSpPr>
            <a:spLocks noChangeArrowheads="1"/>
          </p:cNvSpPr>
          <p:nvPr/>
        </p:nvSpPr>
        <p:spPr bwMode="auto">
          <a:xfrm>
            <a:off x="2068510" y="3390901"/>
            <a:ext cx="27516" cy="522816"/>
          </a:xfrm>
          <a:custGeom>
            <a:avLst/>
            <a:gdLst>
              <a:gd name="T0" fmla="*/ 0 w 14"/>
              <a:gd name="T1" fmla="*/ 0 h 262"/>
              <a:gd name="T2" fmla="*/ 14 w 14"/>
              <a:gd name="T3" fmla="*/ 0 h 262"/>
              <a:gd name="T4" fmla="*/ 14 w 14"/>
              <a:gd name="T5" fmla="*/ 262 h 262"/>
              <a:gd name="T6" fmla="*/ 0 w 14"/>
              <a:gd name="T7" fmla="*/ 262 h 262"/>
              <a:gd name="T8" fmla="*/ 0 w 14"/>
              <a:gd name="T9" fmla="*/ 0 h 262"/>
              <a:gd name="T10" fmla="*/ 0 w 14"/>
              <a:gd name="T11" fmla="*/ 0 h 262"/>
              <a:gd name="T12" fmla="*/ 0 60000 65536"/>
              <a:gd name="T13" fmla="*/ 0 60000 65536"/>
              <a:gd name="T14" fmla="*/ 0 60000 65536"/>
              <a:gd name="T15" fmla="*/ 0 60000 65536"/>
              <a:gd name="T16" fmla="*/ 0 60000 65536"/>
              <a:gd name="T17" fmla="*/ 0 60000 65536"/>
              <a:gd name="T18" fmla="*/ 0 w 14"/>
              <a:gd name="T19" fmla="*/ 0 h 262"/>
              <a:gd name="T20" fmla="*/ 14 w 14"/>
              <a:gd name="T21" fmla="*/ 262 h 262"/>
            </a:gdLst>
            <a:ahLst/>
            <a:cxnLst>
              <a:cxn ang="T12">
                <a:pos x="T0" y="T1"/>
              </a:cxn>
              <a:cxn ang="T13">
                <a:pos x="T2" y="T3"/>
              </a:cxn>
              <a:cxn ang="T14">
                <a:pos x="T4" y="T5"/>
              </a:cxn>
              <a:cxn ang="T15">
                <a:pos x="T6" y="T7"/>
              </a:cxn>
              <a:cxn ang="T16">
                <a:pos x="T8" y="T9"/>
              </a:cxn>
              <a:cxn ang="T17">
                <a:pos x="T10" y="T11"/>
              </a:cxn>
            </a:cxnLst>
            <a:rect l="T18" t="T19" r="T20" b="T21"/>
            <a:pathLst>
              <a:path w="14" h="262">
                <a:moveTo>
                  <a:pt x="0" y="0"/>
                </a:moveTo>
                <a:lnTo>
                  <a:pt x="14" y="0"/>
                </a:lnTo>
                <a:lnTo>
                  <a:pt x="14" y="262"/>
                </a:lnTo>
                <a:lnTo>
                  <a:pt x="0" y="262"/>
                </a:lnTo>
                <a:lnTo>
                  <a:pt x="0" y="0"/>
                </a:lnTo>
                <a:lnTo>
                  <a:pt x="0" y="0"/>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9" name="Oval 16"/>
          <p:cNvSpPr>
            <a:spLocks noChangeArrowheads="1"/>
          </p:cNvSpPr>
          <p:nvPr/>
        </p:nvSpPr>
        <p:spPr bwMode="auto">
          <a:xfrm>
            <a:off x="1465260" y="2245785"/>
            <a:ext cx="1234017" cy="1231900"/>
          </a:xfrm>
          <a:prstGeom prst="ellipse">
            <a:avLst/>
          </a:pr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0" name="Freeform 17"/>
          <p:cNvSpPr>
            <a:spLocks noChangeArrowheads="1"/>
          </p:cNvSpPr>
          <p:nvPr/>
        </p:nvSpPr>
        <p:spPr bwMode="auto">
          <a:xfrm>
            <a:off x="3696226" y="2370669"/>
            <a:ext cx="27517"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1" name="Oval 18"/>
          <p:cNvSpPr>
            <a:spLocks noChangeArrowheads="1"/>
          </p:cNvSpPr>
          <p:nvPr/>
        </p:nvSpPr>
        <p:spPr bwMode="auto">
          <a:xfrm>
            <a:off x="3095093" y="2804585"/>
            <a:ext cx="1231900" cy="1234017"/>
          </a:xfrm>
          <a:prstGeom prst="ellipse">
            <a:avLst/>
          </a:pr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2" name="Freeform 19"/>
          <p:cNvSpPr>
            <a:spLocks noChangeArrowheads="1"/>
          </p:cNvSpPr>
          <p:nvPr/>
        </p:nvSpPr>
        <p:spPr bwMode="auto">
          <a:xfrm>
            <a:off x="5323943" y="3390901"/>
            <a:ext cx="27516"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3" name="Oval 20"/>
          <p:cNvSpPr>
            <a:spLocks noChangeArrowheads="1"/>
          </p:cNvSpPr>
          <p:nvPr/>
        </p:nvSpPr>
        <p:spPr bwMode="auto">
          <a:xfrm>
            <a:off x="4722809" y="2245785"/>
            <a:ext cx="1234016" cy="1231900"/>
          </a:xfrm>
          <a:prstGeom prst="ellipse">
            <a:avLst/>
          </a:pr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4" name="Freeform 21"/>
          <p:cNvSpPr>
            <a:spLocks noChangeArrowheads="1"/>
          </p:cNvSpPr>
          <p:nvPr/>
        </p:nvSpPr>
        <p:spPr bwMode="auto">
          <a:xfrm>
            <a:off x="6955892" y="2370669"/>
            <a:ext cx="25400" cy="518583"/>
          </a:xfrm>
          <a:custGeom>
            <a:avLst/>
            <a:gdLst>
              <a:gd name="T0" fmla="*/ 0 w 8"/>
              <a:gd name="T1" fmla="*/ 152 h 152"/>
              <a:gd name="T2" fmla="*/ 8 w 8"/>
              <a:gd name="T3" fmla="*/ 152 h 152"/>
              <a:gd name="T4" fmla="*/ 8 w 8"/>
              <a:gd name="T5" fmla="*/ 0 h 152"/>
              <a:gd name="T6" fmla="*/ 0 w 8"/>
              <a:gd name="T7" fmla="*/ 0 h 152"/>
              <a:gd name="T8" fmla="*/ 0 w 8"/>
              <a:gd name="T9" fmla="*/ 152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152"/>
                </a:moveTo>
                <a:cubicBezTo>
                  <a:pt x="3" y="152"/>
                  <a:pt x="5" y="152"/>
                  <a:pt x="8" y="152"/>
                </a:cubicBezTo>
                <a:cubicBezTo>
                  <a:pt x="8" y="101"/>
                  <a:pt x="8" y="51"/>
                  <a:pt x="8" y="0"/>
                </a:cubicBezTo>
                <a:cubicBezTo>
                  <a:pt x="5" y="0"/>
                  <a:pt x="3" y="0"/>
                  <a:pt x="0" y="0"/>
                </a:cubicBezTo>
                <a:cubicBezTo>
                  <a:pt x="0" y="51"/>
                  <a:pt x="0" y="101"/>
                  <a:pt x="0" y="152"/>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5" name="Oval 22"/>
          <p:cNvSpPr>
            <a:spLocks noChangeArrowheads="1"/>
          </p:cNvSpPr>
          <p:nvPr/>
        </p:nvSpPr>
        <p:spPr bwMode="auto">
          <a:xfrm>
            <a:off x="6350526" y="2804585"/>
            <a:ext cx="1234017" cy="1234017"/>
          </a:xfrm>
          <a:prstGeom prst="ellipse">
            <a:avLst/>
          </a:pr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6" name="Freeform 23"/>
          <p:cNvSpPr>
            <a:spLocks noChangeArrowheads="1"/>
          </p:cNvSpPr>
          <p:nvPr/>
        </p:nvSpPr>
        <p:spPr bwMode="auto">
          <a:xfrm>
            <a:off x="8583609" y="3390901"/>
            <a:ext cx="25400" cy="522816"/>
          </a:xfrm>
          <a:custGeom>
            <a:avLst/>
            <a:gdLst>
              <a:gd name="T0" fmla="*/ 0 w 8"/>
              <a:gd name="T1" fmla="*/ 0 h 152"/>
              <a:gd name="T2" fmla="*/ 8 w 8"/>
              <a:gd name="T3" fmla="*/ 0 h 152"/>
              <a:gd name="T4" fmla="*/ 8 w 8"/>
              <a:gd name="T5" fmla="*/ 152 h 152"/>
              <a:gd name="T6" fmla="*/ 0 w 8"/>
              <a:gd name="T7" fmla="*/ 152 h 152"/>
              <a:gd name="T8" fmla="*/ 0 w 8"/>
              <a:gd name="T9" fmla="*/ 0 h 152"/>
              <a:gd name="T10" fmla="*/ 0 60000 65536"/>
              <a:gd name="T11" fmla="*/ 0 60000 65536"/>
              <a:gd name="T12" fmla="*/ 0 60000 65536"/>
              <a:gd name="T13" fmla="*/ 0 60000 65536"/>
              <a:gd name="T14" fmla="*/ 0 60000 65536"/>
              <a:gd name="T15" fmla="*/ 0 w 8"/>
              <a:gd name="T16" fmla="*/ 0 h 152"/>
              <a:gd name="T17" fmla="*/ 8 w 8"/>
              <a:gd name="T18" fmla="*/ 152 h 152"/>
            </a:gdLst>
            <a:ahLst/>
            <a:cxnLst>
              <a:cxn ang="T10">
                <a:pos x="T0" y="T1"/>
              </a:cxn>
              <a:cxn ang="T11">
                <a:pos x="T2" y="T3"/>
              </a:cxn>
              <a:cxn ang="T12">
                <a:pos x="T4" y="T5"/>
              </a:cxn>
              <a:cxn ang="T13">
                <a:pos x="T6" y="T7"/>
              </a:cxn>
              <a:cxn ang="T14">
                <a:pos x="T8" y="T9"/>
              </a:cxn>
            </a:cxnLst>
            <a:rect l="T15" t="T16" r="T17" b="T18"/>
            <a:pathLst>
              <a:path w="8" h="152">
                <a:moveTo>
                  <a:pt x="0" y="0"/>
                </a:moveTo>
                <a:cubicBezTo>
                  <a:pt x="3" y="0"/>
                  <a:pt x="5" y="0"/>
                  <a:pt x="8" y="0"/>
                </a:cubicBezTo>
                <a:cubicBezTo>
                  <a:pt x="8" y="51"/>
                  <a:pt x="8" y="101"/>
                  <a:pt x="8" y="152"/>
                </a:cubicBezTo>
                <a:cubicBezTo>
                  <a:pt x="5" y="152"/>
                  <a:pt x="3" y="152"/>
                  <a:pt x="0" y="152"/>
                </a:cubicBezTo>
                <a:cubicBezTo>
                  <a:pt x="0" y="101"/>
                  <a:pt x="0" y="51"/>
                  <a:pt x="0" y="0"/>
                </a:cubicBez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7" name="Oval 24"/>
          <p:cNvSpPr>
            <a:spLocks noChangeArrowheads="1"/>
          </p:cNvSpPr>
          <p:nvPr/>
        </p:nvSpPr>
        <p:spPr bwMode="auto">
          <a:xfrm>
            <a:off x="7980359" y="2245785"/>
            <a:ext cx="1231900" cy="1231900"/>
          </a:xfrm>
          <a:prstGeom prst="ellipse">
            <a:avLst/>
          </a:pr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8" name="Freeform 25"/>
          <p:cNvSpPr>
            <a:spLocks noChangeArrowheads="1"/>
          </p:cNvSpPr>
          <p:nvPr/>
        </p:nvSpPr>
        <p:spPr bwMode="auto">
          <a:xfrm>
            <a:off x="10211325" y="2370669"/>
            <a:ext cx="25400" cy="518583"/>
          </a:xfrm>
          <a:custGeom>
            <a:avLst/>
            <a:gdLst>
              <a:gd name="T0" fmla="*/ 0 w 13"/>
              <a:gd name="T1" fmla="*/ 261 h 261"/>
              <a:gd name="T2" fmla="*/ 13 w 13"/>
              <a:gd name="T3" fmla="*/ 261 h 261"/>
              <a:gd name="T4" fmla="*/ 13 w 13"/>
              <a:gd name="T5" fmla="*/ 0 h 261"/>
              <a:gd name="T6" fmla="*/ 0 w 13"/>
              <a:gd name="T7" fmla="*/ 0 h 261"/>
              <a:gd name="T8" fmla="*/ 0 w 13"/>
              <a:gd name="T9" fmla="*/ 261 h 261"/>
              <a:gd name="T10" fmla="*/ 0 w 13"/>
              <a:gd name="T11" fmla="*/ 261 h 261"/>
              <a:gd name="T12" fmla="*/ 0 60000 65536"/>
              <a:gd name="T13" fmla="*/ 0 60000 65536"/>
              <a:gd name="T14" fmla="*/ 0 60000 65536"/>
              <a:gd name="T15" fmla="*/ 0 60000 65536"/>
              <a:gd name="T16" fmla="*/ 0 60000 65536"/>
              <a:gd name="T17" fmla="*/ 0 60000 65536"/>
              <a:gd name="T18" fmla="*/ 0 w 13"/>
              <a:gd name="T19" fmla="*/ 0 h 261"/>
              <a:gd name="T20" fmla="*/ 13 w 13"/>
              <a:gd name="T21" fmla="*/ 261 h 261"/>
            </a:gdLst>
            <a:ahLst/>
            <a:cxnLst>
              <a:cxn ang="T12">
                <a:pos x="T0" y="T1"/>
              </a:cxn>
              <a:cxn ang="T13">
                <a:pos x="T2" y="T3"/>
              </a:cxn>
              <a:cxn ang="T14">
                <a:pos x="T4" y="T5"/>
              </a:cxn>
              <a:cxn ang="T15">
                <a:pos x="T6" y="T7"/>
              </a:cxn>
              <a:cxn ang="T16">
                <a:pos x="T8" y="T9"/>
              </a:cxn>
              <a:cxn ang="T17">
                <a:pos x="T10" y="T11"/>
              </a:cxn>
            </a:cxnLst>
            <a:rect l="T18" t="T19" r="T20" b="T21"/>
            <a:pathLst>
              <a:path w="13" h="261">
                <a:moveTo>
                  <a:pt x="0" y="261"/>
                </a:moveTo>
                <a:lnTo>
                  <a:pt x="13" y="261"/>
                </a:lnTo>
                <a:lnTo>
                  <a:pt x="13" y="0"/>
                </a:lnTo>
                <a:lnTo>
                  <a:pt x="0" y="0"/>
                </a:lnTo>
                <a:lnTo>
                  <a:pt x="0" y="261"/>
                </a:lnTo>
                <a:lnTo>
                  <a:pt x="0" y="261"/>
                </a:lnTo>
                <a:close/>
              </a:path>
            </a:pathLst>
          </a:custGeom>
          <a:solidFill>
            <a:srgbClr val="CCCCCC"/>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9" name="Oval 26"/>
          <p:cNvSpPr>
            <a:spLocks noChangeArrowheads="1"/>
          </p:cNvSpPr>
          <p:nvPr/>
        </p:nvSpPr>
        <p:spPr bwMode="auto">
          <a:xfrm>
            <a:off x="9608076" y="2804585"/>
            <a:ext cx="1234016" cy="1234017"/>
          </a:xfrm>
          <a:prstGeom prst="ellipse">
            <a:avLst/>
          </a:pr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00" name="TextBox 87"/>
          <p:cNvSpPr>
            <a:spLocks noChangeArrowheads="1"/>
          </p:cNvSpPr>
          <p:nvPr/>
        </p:nvSpPr>
        <p:spPr bwMode="auto">
          <a:xfrm>
            <a:off x="1691106"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1" name="矩形 100"/>
          <p:cNvSpPr>
            <a:spLocks noChangeArrowheads="1"/>
          </p:cNvSpPr>
          <p:nvPr/>
        </p:nvSpPr>
        <p:spPr bwMode="auto">
          <a:xfrm>
            <a:off x="1529045"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2" name="直接连接符 101"/>
          <p:cNvSpPr>
            <a:spLocks noChangeShapeType="1"/>
          </p:cNvSpPr>
          <p:nvPr/>
        </p:nvSpPr>
        <p:spPr bwMode="auto">
          <a:xfrm>
            <a:off x="1647292" y="2829984"/>
            <a:ext cx="86571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03" name="TextBox 95"/>
          <p:cNvSpPr>
            <a:spLocks noChangeArrowheads="1"/>
          </p:cNvSpPr>
          <p:nvPr/>
        </p:nvSpPr>
        <p:spPr bwMode="auto">
          <a:xfrm>
            <a:off x="4950773"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4" name="矩形 103"/>
          <p:cNvSpPr>
            <a:spLocks noChangeArrowheads="1"/>
          </p:cNvSpPr>
          <p:nvPr/>
        </p:nvSpPr>
        <p:spPr bwMode="auto">
          <a:xfrm>
            <a:off x="4796893"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5" name="直接连接符 104"/>
          <p:cNvSpPr>
            <a:spLocks noChangeShapeType="1"/>
          </p:cNvSpPr>
          <p:nvPr/>
        </p:nvSpPr>
        <p:spPr bwMode="auto">
          <a:xfrm>
            <a:off x="4906959" y="2829984"/>
            <a:ext cx="86571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06" name="TextBox 98"/>
          <p:cNvSpPr>
            <a:spLocks noChangeArrowheads="1"/>
          </p:cNvSpPr>
          <p:nvPr/>
        </p:nvSpPr>
        <p:spPr bwMode="auto">
          <a:xfrm>
            <a:off x="8201973" y="2387601"/>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7" name="矩形 106"/>
          <p:cNvSpPr>
            <a:spLocks noChangeArrowheads="1"/>
          </p:cNvSpPr>
          <p:nvPr/>
        </p:nvSpPr>
        <p:spPr bwMode="auto">
          <a:xfrm>
            <a:off x="8048093" y="2829985"/>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8" name="直接连接符 107"/>
          <p:cNvSpPr>
            <a:spLocks noChangeShapeType="1"/>
          </p:cNvSpPr>
          <p:nvPr/>
        </p:nvSpPr>
        <p:spPr bwMode="auto">
          <a:xfrm>
            <a:off x="8158159" y="2829984"/>
            <a:ext cx="86571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09" name="TextBox 101"/>
          <p:cNvSpPr>
            <a:spLocks noChangeArrowheads="1"/>
          </p:cNvSpPr>
          <p:nvPr/>
        </p:nvSpPr>
        <p:spPr bwMode="auto">
          <a:xfrm>
            <a:off x="33198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0" name="矩形 109"/>
          <p:cNvSpPr>
            <a:spLocks noChangeArrowheads="1"/>
          </p:cNvSpPr>
          <p:nvPr/>
        </p:nvSpPr>
        <p:spPr bwMode="auto">
          <a:xfrm>
            <a:off x="31649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 name="直接连接符 111"/>
          <p:cNvSpPr>
            <a:spLocks noChangeShapeType="1"/>
          </p:cNvSpPr>
          <p:nvPr/>
        </p:nvSpPr>
        <p:spPr bwMode="auto">
          <a:xfrm>
            <a:off x="3277125" y="3367617"/>
            <a:ext cx="863600"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13" name="TextBox 104"/>
          <p:cNvSpPr>
            <a:spLocks noChangeArrowheads="1"/>
          </p:cNvSpPr>
          <p:nvPr/>
        </p:nvSpPr>
        <p:spPr bwMode="auto">
          <a:xfrm>
            <a:off x="65583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4" name="矩形 113"/>
          <p:cNvSpPr>
            <a:spLocks noChangeArrowheads="1"/>
          </p:cNvSpPr>
          <p:nvPr/>
        </p:nvSpPr>
        <p:spPr bwMode="auto">
          <a:xfrm>
            <a:off x="64034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5" name="直接连接符 114"/>
          <p:cNvSpPr>
            <a:spLocks noChangeShapeType="1"/>
          </p:cNvSpPr>
          <p:nvPr/>
        </p:nvSpPr>
        <p:spPr bwMode="auto">
          <a:xfrm>
            <a:off x="6515625" y="3367617"/>
            <a:ext cx="863600"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16" name="TextBox 107"/>
          <p:cNvSpPr>
            <a:spLocks noChangeArrowheads="1"/>
          </p:cNvSpPr>
          <p:nvPr/>
        </p:nvSpPr>
        <p:spPr bwMode="auto">
          <a:xfrm>
            <a:off x="9809582" y="2925235"/>
            <a:ext cx="809837"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r>
              <a:rPr lang="en-US" altLang="zh-CN"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a:t>
            </a:r>
            <a:endParaRPr lang="zh-CN" altLang="en-US" sz="1865"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矩形 116"/>
          <p:cNvSpPr>
            <a:spLocks noChangeArrowheads="1"/>
          </p:cNvSpPr>
          <p:nvPr/>
        </p:nvSpPr>
        <p:spPr bwMode="auto">
          <a:xfrm>
            <a:off x="9654643" y="3367618"/>
            <a:ext cx="106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8" name="直接连接符 117"/>
          <p:cNvSpPr>
            <a:spLocks noChangeShapeType="1"/>
          </p:cNvSpPr>
          <p:nvPr/>
        </p:nvSpPr>
        <p:spPr bwMode="auto">
          <a:xfrm>
            <a:off x="9766825" y="3367617"/>
            <a:ext cx="863600"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19" name="矩形 118"/>
          <p:cNvSpPr>
            <a:spLocks noChangeArrowheads="1"/>
          </p:cNvSpPr>
          <p:nvPr/>
        </p:nvSpPr>
        <p:spPr bwMode="auto">
          <a:xfrm>
            <a:off x="1247462" y="41423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0" name="矩形 119"/>
          <p:cNvSpPr>
            <a:spLocks noChangeArrowheads="1"/>
          </p:cNvSpPr>
          <p:nvPr/>
        </p:nvSpPr>
        <p:spPr bwMode="auto">
          <a:xfrm>
            <a:off x="2977454" y="17589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1" name="矩形 120"/>
          <p:cNvSpPr>
            <a:spLocks noChangeArrowheads="1"/>
          </p:cNvSpPr>
          <p:nvPr/>
        </p:nvSpPr>
        <p:spPr bwMode="auto">
          <a:xfrm>
            <a:off x="4619988" y="41423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2" name="矩形 121"/>
          <p:cNvSpPr>
            <a:spLocks noChangeArrowheads="1"/>
          </p:cNvSpPr>
          <p:nvPr/>
        </p:nvSpPr>
        <p:spPr bwMode="auto">
          <a:xfrm>
            <a:off x="6209604" y="1758951"/>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3" name="矩形 122"/>
          <p:cNvSpPr>
            <a:spLocks noChangeArrowheads="1"/>
          </p:cNvSpPr>
          <p:nvPr/>
        </p:nvSpPr>
        <p:spPr bwMode="auto">
          <a:xfrm>
            <a:off x="7850021" y="4116917"/>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4" name="矩形 123"/>
          <p:cNvSpPr>
            <a:spLocks noChangeArrowheads="1"/>
          </p:cNvSpPr>
          <p:nvPr/>
        </p:nvSpPr>
        <p:spPr bwMode="auto">
          <a:xfrm>
            <a:off x="9469270" y="1731435"/>
            <a:ext cx="1617751"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mj-ea"/>
                <a:ea typeface="+mj-ea"/>
                <a:sym typeface="宋体" panose="02010600030101010101" pitchFamily="2" charset="-122"/>
              </a:rPr>
              <a:t>点击添加文本</a:t>
            </a:r>
            <a:endParaRPr lang="zh-CN" altLang="en-US" sz="1865" dirty="0">
              <a:solidFill>
                <a:schemeClr val="bg1"/>
              </a:solidFill>
              <a:latin typeface="+mj-ea"/>
              <a:ea typeface="+mj-ea"/>
              <a:sym typeface="宋体" panose="02010600030101010101" pitchFamily="2" charset="-122"/>
            </a:endParaRPr>
          </a:p>
        </p:txBody>
      </p:sp>
      <p:sp>
        <p:nvSpPr>
          <p:cNvPr id="125" name="矩形 124"/>
          <p:cNvSpPr>
            <a:spLocks noChangeArrowheads="1"/>
          </p:cNvSpPr>
          <p:nvPr/>
        </p:nvSpPr>
        <p:spPr bwMode="auto">
          <a:xfrm>
            <a:off x="1175276" y="4689682"/>
            <a:ext cx="987213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lnSpc>
                <a:spcPct val="150000"/>
              </a:lnSpc>
            </a:pPr>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年度工作概况阐述内容在这里输入年度工作概况阐述内容在这里输入年度工作概况阐述内容在这里输入年度工作概况阐述内容在这里输入年度工作概况阐述内容在这里输入年度工作概况阐述内容在这里输入年度工作概况阐述内容</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fill="hold"/>
                                        <p:tgtEl>
                                          <p:spTgt spid="86"/>
                                        </p:tgtEl>
                                        <p:attrNameLst>
                                          <p:attrName>ppt_x</p:attrName>
                                        </p:attrNameLst>
                                      </p:cBhvr>
                                      <p:tavLst>
                                        <p:tav tm="0">
                                          <p:val>
                                            <p:strVal val="#ppt_x"/>
                                          </p:val>
                                        </p:tav>
                                        <p:tav tm="100000">
                                          <p:val>
                                            <p:strVal val="#ppt_x"/>
                                          </p:val>
                                        </p:tav>
                                      </p:tavLst>
                                    </p:anim>
                                    <p:anim calcmode="lin" valueType="num">
                                      <p:cBhvr additive="base">
                                        <p:cTn id="8" dur="500" fill="hold"/>
                                        <p:tgtEl>
                                          <p:spTgt spid="86"/>
                                        </p:tgtEl>
                                        <p:attrNameLst>
                                          <p:attrName>ppt_y</p:attrName>
                                        </p:attrNameLst>
                                      </p:cBhvr>
                                      <p:tavLst>
                                        <p:tav tm="0">
                                          <p:val>
                                            <p:strVal val="0-#ppt_h/2"/>
                                          </p:val>
                                        </p:tav>
                                        <p:tav tm="100000">
                                          <p:val>
                                            <p:strVal val="#ppt_y"/>
                                          </p:val>
                                        </p:tav>
                                      </p:tavLst>
                                    </p:anim>
                                  </p:childTnLst>
                                </p:cTn>
                              </p:par>
                              <p:par>
                                <p:cTn id="9" presetID="22" presetClass="entr" presetSubtype="8" fill="hold" grpId="0" nodeType="withEffect">
                                  <p:stCondLst>
                                    <p:cond delay="25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par>
                                <p:cTn id="12" presetID="42" presetClass="entr" presetSubtype="0" fill="hold" grpId="0" nodeType="withEffect">
                                  <p:stCondLst>
                                    <p:cond delay="25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anim calcmode="lin" valueType="num">
                                      <p:cBhvr>
                                        <p:cTn id="15" dur="500" fill="hold"/>
                                        <p:tgtEl>
                                          <p:spTgt spid="89"/>
                                        </p:tgtEl>
                                        <p:attrNameLst>
                                          <p:attrName>ppt_x</p:attrName>
                                        </p:attrNameLst>
                                      </p:cBhvr>
                                      <p:tavLst>
                                        <p:tav tm="0">
                                          <p:val>
                                            <p:strVal val="#ppt_x"/>
                                          </p:val>
                                        </p:tav>
                                        <p:tav tm="100000">
                                          <p:val>
                                            <p:strVal val="#ppt_x"/>
                                          </p:val>
                                        </p:tav>
                                      </p:tavLst>
                                    </p:anim>
                                    <p:anim calcmode="lin" valueType="num">
                                      <p:cBhvr>
                                        <p:cTn id="16" dur="500" fill="hold"/>
                                        <p:tgtEl>
                                          <p:spTgt spid="89"/>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25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anim calcmode="lin" valueType="num">
                                      <p:cBhvr>
                                        <p:cTn id="20" dur="500" fill="hold"/>
                                        <p:tgtEl>
                                          <p:spTgt spid="100"/>
                                        </p:tgtEl>
                                        <p:attrNameLst>
                                          <p:attrName>ppt_x</p:attrName>
                                        </p:attrNameLst>
                                      </p:cBhvr>
                                      <p:tavLst>
                                        <p:tav tm="0">
                                          <p:val>
                                            <p:strVal val="#ppt_x"/>
                                          </p:val>
                                        </p:tav>
                                        <p:tav tm="100000">
                                          <p:val>
                                            <p:strVal val="#ppt_x"/>
                                          </p:val>
                                        </p:tav>
                                      </p:tavLst>
                                    </p:anim>
                                    <p:anim calcmode="lin" valueType="num">
                                      <p:cBhvr>
                                        <p:cTn id="21" dur="500" fill="hold"/>
                                        <p:tgtEl>
                                          <p:spTgt spid="10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25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anim calcmode="lin" valueType="num">
                                      <p:cBhvr>
                                        <p:cTn id="25" dur="500" fill="hold"/>
                                        <p:tgtEl>
                                          <p:spTgt spid="101"/>
                                        </p:tgtEl>
                                        <p:attrNameLst>
                                          <p:attrName>ppt_x</p:attrName>
                                        </p:attrNameLst>
                                      </p:cBhvr>
                                      <p:tavLst>
                                        <p:tav tm="0">
                                          <p:val>
                                            <p:strVal val="#ppt_x"/>
                                          </p:val>
                                        </p:tav>
                                        <p:tav tm="100000">
                                          <p:val>
                                            <p:strVal val="#ppt_x"/>
                                          </p:val>
                                        </p:tav>
                                      </p:tavLst>
                                    </p:anim>
                                    <p:anim calcmode="lin" valueType="num">
                                      <p:cBhvr>
                                        <p:cTn id="26" dur="500" fill="hold"/>
                                        <p:tgtEl>
                                          <p:spTgt spid="101"/>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250"/>
                                  </p:stCondLst>
                                  <p:childTnLst>
                                    <p:set>
                                      <p:cBhvr>
                                        <p:cTn id="28" dur="1" fill="hold">
                                          <p:stCondLst>
                                            <p:cond delay="0"/>
                                          </p:stCondLst>
                                        </p:cTn>
                                        <p:tgtEl>
                                          <p:spTgt spid="102"/>
                                        </p:tgtEl>
                                        <p:attrNameLst>
                                          <p:attrName>style.visibility</p:attrName>
                                        </p:attrNameLst>
                                      </p:cBhvr>
                                      <p:to>
                                        <p:strVal val="visible"/>
                                      </p:to>
                                    </p:set>
                                    <p:animEffect transition="in" filter="fade">
                                      <p:cBhvr>
                                        <p:cTn id="29" dur="500"/>
                                        <p:tgtEl>
                                          <p:spTgt spid="102"/>
                                        </p:tgtEl>
                                      </p:cBhvr>
                                    </p:animEffect>
                                    <p:anim calcmode="lin" valueType="num">
                                      <p:cBhvr>
                                        <p:cTn id="30" dur="500" fill="hold"/>
                                        <p:tgtEl>
                                          <p:spTgt spid="102"/>
                                        </p:tgtEl>
                                        <p:attrNameLst>
                                          <p:attrName>ppt_x</p:attrName>
                                        </p:attrNameLst>
                                      </p:cBhvr>
                                      <p:tavLst>
                                        <p:tav tm="0">
                                          <p:val>
                                            <p:strVal val="#ppt_x"/>
                                          </p:val>
                                        </p:tav>
                                        <p:tav tm="100000">
                                          <p:val>
                                            <p:strVal val="#ppt_x"/>
                                          </p:val>
                                        </p:tav>
                                      </p:tavLst>
                                    </p:anim>
                                    <p:anim calcmode="lin" valueType="num">
                                      <p:cBhvr>
                                        <p:cTn id="31" dur="500" fill="hold"/>
                                        <p:tgtEl>
                                          <p:spTgt spid="10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50"/>
                                  </p:stCondLst>
                                  <p:childTnLst>
                                    <p:set>
                                      <p:cBhvr>
                                        <p:cTn id="33" dur="1" fill="hold">
                                          <p:stCondLst>
                                            <p:cond delay="0"/>
                                          </p:stCondLst>
                                        </p:cTn>
                                        <p:tgtEl>
                                          <p:spTgt spid="88"/>
                                        </p:tgtEl>
                                        <p:attrNameLst>
                                          <p:attrName>style.visibility</p:attrName>
                                        </p:attrNameLst>
                                      </p:cBhvr>
                                      <p:to>
                                        <p:strVal val="visible"/>
                                      </p:to>
                                    </p:set>
                                    <p:animEffect transition="in" filter="fade">
                                      <p:cBhvr>
                                        <p:cTn id="34" dur="500"/>
                                        <p:tgtEl>
                                          <p:spTgt spid="88"/>
                                        </p:tgtEl>
                                      </p:cBhvr>
                                    </p:animEffect>
                                    <p:anim calcmode="lin" valueType="num">
                                      <p:cBhvr>
                                        <p:cTn id="35" dur="500" fill="hold"/>
                                        <p:tgtEl>
                                          <p:spTgt spid="88"/>
                                        </p:tgtEl>
                                        <p:attrNameLst>
                                          <p:attrName>ppt_x</p:attrName>
                                        </p:attrNameLst>
                                      </p:cBhvr>
                                      <p:tavLst>
                                        <p:tav tm="0">
                                          <p:val>
                                            <p:strVal val="#ppt_x"/>
                                          </p:val>
                                        </p:tav>
                                        <p:tav tm="100000">
                                          <p:val>
                                            <p:strVal val="#ppt_x"/>
                                          </p:val>
                                        </p:tav>
                                      </p:tavLst>
                                    </p:anim>
                                    <p:anim calcmode="lin" valueType="num">
                                      <p:cBhvr>
                                        <p:cTn id="36" dur="500" fill="hold"/>
                                        <p:tgtEl>
                                          <p:spTgt spid="88"/>
                                        </p:tgtEl>
                                        <p:attrNameLst>
                                          <p:attrName>ppt_y</p:attrName>
                                        </p:attrNameLst>
                                      </p:cBhvr>
                                      <p:tavLst>
                                        <p:tav tm="0">
                                          <p:val>
                                            <p:strVal val="#ppt_y+.1"/>
                                          </p:val>
                                        </p:tav>
                                        <p:tav tm="100000">
                                          <p:val>
                                            <p:strVal val="#ppt_y"/>
                                          </p:val>
                                        </p:tav>
                                      </p:tavLst>
                                    </p:anim>
                                  </p:childTnLst>
                                </p:cTn>
                              </p:par>
                              <p:par>
                                <p:cTn id="37" presetID="22" presetClass="entr" presetSubtype="8" fill="hold" grpId="0" nodeType="withEffect">
                                  <p:stCondLst>
                                    <p:cond delay="750"/>
                                  </p:stCondLst>
                                  <p:childTnLst>
                                    <p:set>
                                      <p:cBhvr>
                                        <p:cTn id="38" dur="1" fill="hold">
                                          <p:stCondLst>
                                            <p:cond delay="0"/>
                                          </p:stCondLst>
                                        </p:cTn>
                                        <p:tgtEl>
                                          <p:spTgt spid="62"/>
                                        </p:tgtEl>
                                        <p:attrNameLst>
                                          <p:attrName>style.visibility</p:attrName>
                                        </p:attrNameLst>
                                      </p:cBhvr>
                                      <p:to>
                                        <p:strVal val="visible"/>
                                      </p:to>
                                    </p:set>
                                    <p:animEffect transition="in" filter="wipe(left)">
                                      <p:cBhvr>
                                        <p:cTn id="39" dur="500"/>
                                        <p:tgtEl>
                                          <p:spTgt spid="62"/>
                                        </p:tgtEl>
                                      </p:cBhvr>
                                    </p:animEffect>
                                  </p:childTnLst>
                                </p:cTn>
                              </p:par>
                              <p:par>
                                <p:cTn id="40" presetID="47" presetClass="entr" presetSubtype="0" fill="hold" grpId="0" nodeType="withEffect">
                                  <p:stCondLst>
                                    <p:cond delay="750"/>
                                  </p:stCondLst>
                                  <p:childTnLst>
                                    <p:set>
                                      <p:cBhvr>
                                        <p:cTn id="41" dur="1" fill="hold">
                                          <p:stCondLst>
                                            <p:cond delay="0"/>
                                          </p:stCondLst>
                                        </p:cTn>
                                        <p:tgtEl>
                                          <p:spTgt spid="90"/>
                                        </p:tgtEl>
                                        <p:attrNameLst>
                                          <p:attrName>style.visibility</p:attrName>
                                        </p:attrNameLst>
                                      </p:cBhvr>
                                      <p:to>
                                        <p:strVal val="visible"/>
                                      </p:to>
                                    </p:set>
                                    <p:animEffect transition="in" filter="fade">
                                      <p:cBhvr>
                                        <p:cTn id="42" dur="500"/>
                                        <p:tgtEl>
                                          <p:spTgt spid="90"/>
                                        </p:tgtEl>
                                      </p:cBhvr>
                                    </p:animEffect>
                                    <p:anim calcmode="lin" valueType="num">
                                      <p:cBhvr>
                                        <p:cTn id="43" dur="500" fill="hold"/>
                                        <p:tgtEl>
                                          <p:spTgt spid="90"/>
                                        </p:tgtEl>
                                        <p:attrNameLst>
                                          <p:attrName>ppt_x</p:attrName>
                                        </p:attrNameLst>
                                      </p:cBhvr>
                                      <p:tavLst>
                                        <p:tav tm="0">
                                          <p:val>
                                            <p:strVal val="#ppt_x"/>
                                          </p:val>
                                        </p:tav>
                                        <p:tav tm="100000">
                                          <p:val>
                                            <p:strVal val="#ppt_x"/>
                                          </p:val>
                                        </p:tav>
                                      </p:tavLst>
                                    </p:anim>
                                    <p:anim calcmode="lin" valueType="num">
                                      <p:cBhvr>
                                        <p:cTn id="44" dur="500" fill="hold"/>
                                        <p:tgtEl>
                                          <p:spTgt spid="90"/>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750"/>
                                  </p:stCondLst>
                                  <p:childTnLst>
                                    <p:set>
                                      <p:cBhvr>
                                        <p:cTn id="46" dur="1" fill="hold">
                                          <p:stCondLst>
                                            <p:cond delay="0"/>
                                          </p:stCondLst>
                                        </p:cTn>
                                        <p:tgtEl>
                                          <p:spTgt spid="91"/>
                                        </p:tgtEl>
                                        <p:attrNameLst>
                                          <p:attrName>style.visibility</p:attrName>
                                        </p:attrNameLst>
                                      </p:cBhvr>
                                      <p:to>
                                        <p:strVal val="visible"/>
                                      </p:to>
                                    </p:set>
                                    <p:animEffect transition="in" filter="fade">
                                      <p:cBhvr>
                                        <p:cTn id="47" dur="500"/>
                                        <p:tgtEl>
                                          <p:spTgt spid="91"/>
                                        </p:tgtEl>
                                      </p:cBhvr>
                                    </p:animEffect>
                                    <p:anim calcmode="lin" valueType="num">
                                      <p:cBhvr>
                                        <p:cTn id="48" dur="500" fill="hold"/>
                                        <p:tgtEl>
                                          <p:spTgt spid="91"/>
                                        </p:tgtEl>
                                        <p:attrNameLst>
                                          <p:attrName>ppt_x</p:attrName>
                                        </p:attrNameLst>
                                      </p:cBhvr>
                                      <p:tavLst>
                                        <p:tav tm="0">
                                          <p:val>
                                            <p:strVal val="#ppt_x"/>
                                          </p:val>
                                        </p:tav>
                                        <p:tav tm="100000">
                                          <p:val>
                                            <p:strVal val="#ppt_x"/>
                                          </p:val>
                                        </p:tav>
                                      </p:tavLst>
                                    </p:anim>
                                    <p:anim calcmode="lin" valueType="num">
                                      <p:cBhvr>
                                        <p:cTn id="49" dur="500" fill="hold"/>
                                        <p:tgtEl>
                                          <p:spTgt spid="91"/>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750"/>
                                  </p:stCondLst>
                                  <p:childTnLst>
                                    <p:set>
                                      <p:cBhvr>
                                        <p:cTn id="51" dur="1" fill="hold">
                                          <p:stCondLst>
                                            <p:cond delay="0"/>
                                          </p:stCondLst>
                                        </p:cTn>
                                        <p:tgtEl>
                                          <p:spTgt spid="109"/>
                                        </p:tgtEl>
                                        <p:attrNameLst>
                                          <p:attrName>style.visibility</p:attrName>
                                        </p:attrNameLst>
                                      </p:cBhvr>
                                      <p:to>
                                        <p:strVal val="visible"/>
                                      </p:to>
                                    </p:set>
                                    <p:animEffect transition="in" filter="fade">
                                      <p:cBhvr>
                                        <p:cTn id="52" dur="500"/>
                                        <p:tgtEl>
                                          <p:spTgt spid="109"/>
                                        </p:tgtEl>
                                      </p:cBhvr>
                                    </p:animEffect>
                                    <p:anim calcmode="lin" valueType="num">
                                      <p:cBhvr>
                                        <p:cTn id="53" dur="500" fill="hold"/>
                                        <p:tgtEl>
                                          <p:spTgt spid="109"/>
                                        </p:tgtEl>
                                        <p:attrNameLst>
                                          <p:attrName>ppt_x</p:attrName>
                                        </p:attrNameLst>
                                      </p:cBhvr>
                                      <p:tavLst>
                                        <p:tav tm="0">
                                          <p:val>
                                            <p:strVal val="#ppt_x"/>
                                          </p:val>
                                        </p:tav>
                                        <p:tav tm="100000">
                                          <p:val>
                                            <p:strVal val="#ppt_x"/>
                                          </p:val>
                                        </p:tav>
                                      </p:tavLst>
                                    </p:anim>
                                    <p:anim calcmode="lin" valueType="num">
                                      <p:cBhvr>
                                        <p:cTn id="54" dur="500" fill="hold"/>
                                        <p:tgtEl>
                                          <p:spTgt spid="109"/>
                                        </p:tgtEl>
                                        <p:attrNameLst>
                                          <p:attrName>ppt_y</p:attrName>
                                        </p:attrNameLst>
                                      </p:cBhvr>
                                      <p:tavLst>
                                        <p:tav tm="0">
                                          <p:val>
                                            <p:strVal val="#ppt_y-.1"/>
                                          </p:val>
                                        </p:tav>
                                        <p:tav tm="100000">
                                          <p:val>
                                            <p:strVal val="#ppt_y"/>
                                          </p:val>
                                        </p:tav>
                                      </p:tavLst>
                                    </p:anim>
                                  </p:childTnLst>
                                </p:cTn>
                              </p:par>
                              <p:par>
                                <p:cTn id="55" presetID="47" presetClass="entr" presetSubtype="0" fill="hold" grpId="0" nodeType="withEffect">
                                  <p:stCondLst>
                                    <p:cond delay="750"/>
                                  </p:stCondLst>
                                  <p:childTnLst>
                                    <p:set>
                                      <p:cBhvr>
                                        <p:cTn id="56" dur="1" fill="hold">
                                          <p:stCondLst>
                                            <p:cond delay="0"/>
                                          </p:stCondLst>
                                        </p:cTn>
                                        <p:tgtEl>
                                          <p:spTgt spid="110"/>
                                        </p:tgtEl>
                                        <p:attrNameLst>
                                          <p:attrName>style.visibility</p:attrName>
                                        </p:attrNameLst>
                                      </p:cBhvr>
                                      <p:to>
                                        <p:strVal val="visible"/>
                                      </p:to>
                                    </p:set>
                                    <p:animEffect transition="in" filter="fade">
                                      <p:cBhvr>
                                        <p:cTn id="57" dur="500"/>
                                        <p:tgtEl>
                                          <p:spTgt spid="110"/>
                                        </p:tgtEl>
                                      </p:cBhvr>
                                    </p:animEffect>
                                    <p:anim calcmode="lin" valueType="num">
                                      <p:cBhvr>
                                        <p:cTn id="58" dur="500" fill="hold"/>
                                        <p:tgtEl>
                                          <p:spTgt spid="110"/>
                                        </p:tgtEl>
                                        <p:attrNameLst>
                                          <p:attrName>ppt_x</p:attrName>
                                        </p:attrNameLst>
                                      </p:cBhvr>
                                      <p:tavLst>
                                        <p:tav tm="0">
                                          <p:val>
                                            <p:strVal val="#ppt_x"/>
                                          </p:val>
                                        </p:tav>
                                        <p:tav tm="100000">
                                          <p:val>
                                            <p:strVal val="#ppt_x"/>
                                          </p:val>
                                        </p:tav>
                                      </p:tavLst>
                                    </p:anim>
                                    <p:anim calcmode="lin" valueType="num">
                                      <p:cBhvr>
                                        <p:cTn id="59" dur="500" fill="hold"/>
                                        <p:tgtEl>
                                          <p:spTgt spid="110"/>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750"/>
                                  </p:stCondLst>
                                  <p:childTnLst>
                                    <p:set>
                                      <p:cBhvr>
                                        <p:cTn id="61" dur="1" fill="hold">
                                          <p:stCondLst>
                                            <p:cond delay="0"/>
                                          </p:stCondLst>
                                        </p:cTn>
                                        <p:tgtEl>
                                          <p:spTgt spid="112"/>
                                        </p:tgtEl>
                                        <p:attrNameLst>
                                          <p:attrName>style.visibility</p:attrName>
                                        </p:attrNameLst>
                                      </p:cBhvr>
                                      <p:to>
                                        <p:strVal val="visible"/>
                                      </p:to>
                                    </p:set>
                                    <p:animEffect transition="in" filter="fade">
                                      <p:cBhvr>
                                        <p:cTn id="62" dur="500"/>
                                        <p:tgtEl>
                                          <p:spTgt spid="112"/>
                                        </p:tgtEl>
                                      </p:cBhvr>
                                    </p:animEffect>
                                    <p:anim calcmode="lin" valueType="num">
                                      <p:cBhvr>
                                        <p:cTn id="63" dur="500" fill="hold"/>
                                        <p:tgtEl>
                                          <p:spTgt spid="112"/>
                                        </p:tgtEl>
                                        <p:attrNameLst>
                                          <p:attrName>ppt_x</p:attrName>
                                        </p:attrNameLst>
                                      </p:cBhvr>
                                      <p:tavLst>
                                        <p:tav tm="0">
                                          <p:val>
                                            <p:strVal val="#ppt_x"/>
                                          </p:val>
                                        </p:tav>
                                        <p:tav tm="100000">
                                          <p:val>
                                            <p:strVal val="#ppt_x"/>
                                          </p:val>
                                        </p:tav>
                                      </p:tavLst>
                                    </p:anim>
                                    <p:anim calcmode="lin" valueType="num">
                                      <p:cBhvr>
                                        <p:cTn id="64" dur="500" fill="hold"/>
                                        <p:tgtEl>
                                          <p:spTgt spid="112"/>
                                        </p:tgtEl>
                                        <p:attrNameLst>
                                          <p:attrName>ppt_y</p:attrName>
                                        </p:attrNameLst>
                                      </p:cBhvr>
                                      <p:tavLst>
                                        <p:tav tm="0">
                                          <p:val>
                                            <p:strVal val="#ppt_y-.1"/>
                                          </p:val>
                                        </p:tav>
                                        <p:tav tm="100000">
                                          <p:val>
                                            <p:strVal val="#ppt_y"/>
                                          </p:val>
                                        </p:tav>
                                      </p:tavLst>
                                    </p:anim>
                                  </p:childTnLst>
                                </p:cTn>
                              </p:par>
                              <p:par>
                                <p:cTn id="65" presetID="22" presetClass="entr" presetSubtype="8" fill="hold" grpId="0" nodeType="withEffect">
                                  <p:stCondLst>
                                    <p:cond delay="1250"/>
                                  </p:stCondLst>
                                  <p:childTnLst>
                                    <p:set>
                                      <p:cBhvr>
                                        <p:cTn id="66" dur="1" fill="hold">
                                          <p:stCondLst>
                                            <p:cond delay="0"/>
                                          </p:stCondLst>
                                        </p:cTn>
                                        <p:tgtEl>
                                          <p:spTgt spid="80"/>
                                        </p:tgtEl>
                                        <p:attrNameLst>
                                          <p:attrName>style.visibility</p:attrName>
                                        </p:attrNameLst>
                                      </p:cBhvr>
                                      <p:to>
                                        <p:strVal val="visible"/>
                                      </p:to>
                                    </p:set>
                                    <p:animEffect transition="in" filter="wipe(left)">
                                      <p:cBhvr>
                                        <p:cTn id="67" dur="500"/>
                                        <p:tgtEl>
                                          <p:spTgt spid="80"/>
                                        </p:tgtEl>
                                      </p:cBhvr>
                                    </p:animEffect>
                                  </p:childTnLst>
                                </p:cTn>
                              </p:par>
                              <p:par>
                                <p:cTn id="68" presetID="42" presetClass="entr" presetSubtype="0" fill="hold" grpId="0" nodeType="withEffect">
                                  <p:stCondLst>
                                    <p:cond delay="1250"/>
                                  </p:stCondLst>
                                  <p:childTnLst>
                                    <p:set>
                                      <p:cBhvr>
                                        <p:cTn id="69" dur="1" fill="hold">
                                          <p:stCondLst>
                                            <p:cond delay="0"/>
                                          </p:stCondLst>
                                        </p:cTn>
                                        <p:tgtEl>
                                          <p:spTgt spid="93"/>
                                        </p:tgtEl>
                                        <p:attrNameLst>
                                          <p:attrName>style.visibility</p:attrName>
                                        </p:attrNameLst>
                                      </p:cBhvr>
                                      <p:to>
                                        <p:strVal val="visible"/>
                                      </p:to>
                                    </p:set>
                                    <p:animEffect transition="in" filter="fade">
                                      <p:cBhvr>
                                        <p:cTn id="70" dur="500"/>
                                        <p:tgtEl>
                                          <p:spTgt spid="93"/>
                                        </p:tgtEl>
                                      </p:cBhvr>
                                    </p:animEffect>
                                    <p:anim calcmode="lin" valueType="num">
                                      <p:cBhvr>
                                        <p:cTn id="71" dur="500" fill="hold"/>
                                        <p:tgtEl>
                                          <p:spTgt spid="93"/>
                                        </p:tgtEl>
                                        <p:attrNameLst>
                                          <p:attrName>ppt_x</p:attrName>
                                        </p:attrNameLst>
                                      </p:cBhvr>
                                      <p:tavLst>
                                        <p:tav tm="0">
                                          <p:val>
                                            <p:strVal val="#ppt_x"/>
                                          </p:val>
                                        </p:tav>
                                        <p:tav tm="100000">
                                          <p:val>
                                            <p:strVal val="#ppt_x"/>
                                          </p:val>
                                        </p:tav>
                                      </p:tavLst>
                                    </p:anim>
                                    <p:anim calcmode="lin" valueType="num">
                                      <p:cBhvr>
                                        <p:cTn id="72" dur="500" fill="hold"/>
                                        <p:tgtEl>
                                          <p:spTgt spid="93"/>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1250"/>
                                  </p:stCondLst>
                                  <p:childTnLst>
                                    <p:set>
                                      <p:cBhvr>
                                        <p:cTn id="74" dur="1" fill="hold">
                                          <p:stCondLst>
                                            <p:cond delay="0"/>
                                          </p:stCondLst>
                                        </p:cTn>
                                        <p:tgtEl>
                                          <p:spTgt spid="103"/>
                                        </p:tgtEl>
                                        <p:attrNameLst>
                                          <p:attrName>style.visibility</p:attrName>
                                        </p:attrNameLst>
                                      </p:cBhvr>
                                      <p:to>
                                        <p:strVal val="visible"/>
                                      </p:to>
                                    </p:set>
                                    <p:animEffect transition="in" filter="fade">
                                      <p:cBhvr>
                                        <p:cTn id="75" dur="500"/>
                                        <p:tgtEl>
                                          <p:spTgt spid="103"/>
                                        </p:tgtEl>
                                      </p:cBhvr>
                                    </p:animEffect>
                                    <p:anim calcmode="lin" valueType="num">
                                      <p:cBhvr>
                                        <p:cTn id="76" dur="500" fill="hold"/>
                                        <p:tgtEl>
                                          <p:spTgt spid="103"/>
                                        </p:tgtEl>
                                        <p:attrNameLst>
                                          <p:attrName>ppt_x</p:attrName>
                                        </p:attrNameLst>
                                      </p:cBhvr>
                                      <p:tavLst>
                                        <p:tav tm="0">
                                          <p:val>
                                            <p:strVal val="#ppt_x"/>
                                          </p:val>
                                        </p:tav>
                                        <p:tav tm="100000">
                                          <p:val>
                                            <p:strVal val="#ppt_x"/>
                                          </p:val>
                                        </p:tav>
                                      </p:tavLst>
                                    </p:anim>
                                    <p:anim calcmode="lin" valueType="num">
                                      <p:cBhvr>
                                        <p:cTn id="77" dur="500" fill="hold"/>
                                        <p:tgtEl>
                                          <p:spTgt spid="103"/>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1250"/>
                                  </p:stCondLst>
                                  <p:childTnLst>
                                    <p:set>
                                      <p:cBhvr>
                                        <p:cTn id="79" dur="1" fill="hold">
                                          <p:stCondLst>
                                            <p:cond delay="0"/>
                                          </p:stCondLst>
                                        </p:cTn>
                                        <p:tgtEl>
                                          <p:spTgt spid="104"/>
                                        </p:tgtEl>
                                        <p:attrNameLst>
                                          <p:attrName>style.visibility</p:attrName>
                                        </p:attrNameLst>
                                      </p:cBhvr>
                                      <p:to>
                                        <p:strVal val="visible"/>
                                      </p:to>
                                    </p:set>
                                    <p:animEffect transition="in" filter="fade">
                                      <p:cBhvr>
                                        <p:cTn id="80" dur="500"/>
                                        <p:tgtEl>
                                          <p:spTgt spid="104"/>
                                        </p:tgtEl>
                                      </p:cBhvr>
                                    </p:animEffect>
                                    <p:anim calcmode="lin" valueType="num">
                                      <p:cBhvr>
                                        <p:cTn id="81" dur="500" fill="hold"/>
                                        <p:tgtEl>
                                          <p:spTgt spid="104"/>
                                        </p:tgtEl>
                                        <p:attrNameLst>
                                          <p:attrName>ppt_x</p:attrName>
                                        </p:attrNameLst>
                                      </p:cBhvr>
                                      <p:tavLst>
                                        <p:tav tm="0">
                                          <p:val>
                                            <p:strVal val="#ppt_x"/>
                                          </p:val>
                                        </p:tav>
                                        <p:tav tm="100000">
                                          <p:val>
                                            <p:strVal val="#ppt_x"/>
                                          </p:val>
                                        </p:tav>
                                      </p:tavLst>
                                    </p:anim>
                                    <p:anim calcmode="lin" valueType="num">
                                      <p:cBhvr>
                                        <p:cTn id="82" dur="500" fill="hold"/>
                                        <p:tgtEl>
                                          <p:spTgt spid="104"/>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1250"/>
                                  </p:stCondLst>
                                  <p:childTnLst>
                                    <p:set>
                                      <p:cBhvr>
                                        <p:cTn id="84" dur="1" fill="hold">
                                          <p:stCondLst>
                                            <p:cond delay="0"/>
                                          </p:stCondLst>
                                        </p:cTn>
                                        <p:tgtEl>
                                          <p:spTgt spid="105"/>
                                        </p:tgtEl>
                                        <p:attrNameLst>
                                          <p:attrName>style.visibility</p:attrName>
                                        </p:attrNameLst>
                                      </p:cBhvr>
                                      <p:to>
                                        <p:strVal val="visible"/>
                                      </p:to>
                                    </p:set>
                                    <p:animEffect transition="in" filter="fade">
                                      <p:cBhvr>
                                        <p:cTn id="85" dur="500"/>
                                        <p:tgtEl>
                                          <p:spTgt spid="105"/>
                                        </p:tgtEl>
                                      </p:cBhvr>
                                    </p:animEffect>
                                    <p:anim calcmode="lin" valueType="num">
                                      <p:cBhvr>
                                        <p:cTn id="86" dur="500" fill="hold"/>
                                        <p:tgtEl>
                                          <p:spTgt spid="105"/>
                                        </p:tgtEl>
                                        <p:attrNameLst>
                                          <p:attrName>ppt_x</p:attrName>
                                        </p:attrNameLst>
                                      </p:cBhvr>
                                      <p:tavLst>
                                        <p:tav tm="0">
                                          <p:val>
                                            <p:strVal val="#ppt_x"/>
                                          </p:val>
                                        </p:tav>
                                        <p:tav tm="100000">
                                          <p:val>
                                            <p:strVal val="#ppt_x"/>
                                          </p:val>
                                        </p:tav>
                                      </p:tavLst>
                                    </p:anim>
                                    <p:anim calcmode="lin" valueType="num">
                                      <p:cBhvr>
                                        <p:cTn id="87" dur="500" fill="hold"/>
                                        <p:tgtEl>
                                          <p:spTgt spid="105"/>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1250"/>
                                  </p:stCondLst>
                                  <p:childTnLst>
                                    <p:set>
                                      <p:cBhvr>
                                        <p:cTn id="89" dur="1" fill="hold">
                                          <p:stCondLst>
                                            <p:cond delay="0"/>
                                          </p:stCondLst>
                                        </p:cTn>
                                        <p:tgtEl>
                                          <p:spTgt spid="92"/>
                                        </p:tgtEl>
                                        <p:attrNameLst>
                                          <p:attrName>style.visibility</p:attrName>
                                        </p:attrNameLst>
                                      </p:cBhvr>
                                      <p:to>
                                        <p:strVal val="visible"/>
                                      </p:to>
                                    </p:set>
                                    <p:animEffect transition="in" filter="fade">
                                      <p:cBhvr>
                                        <p:cTn id="90" dur="500"/>
                                        <p:tgtEl>
                                          <p:spTgt spid="92"/>
                                        </p:tgtEl>
                                      </p:cBhvr>
                                    </p:animEffect>
                                    <p:anim calcmode="lin" valueType="num">
                                      <p:cBhvr>
                                        <p:cTn id="91" dur="500" fill="hold"/>
                                        <p:tgtEl>
                                          <p:spTgt spid="92"/>
                                        </p:tgtEl>
                                        <p:attrNameLst>
                                          <p:attrName>ppt_x</p:attrName>
                                        </p:attrNameLst>
                                      </p:cBhvr>
                                      <p:tavLst>
                                        <p:tav tm="0">
                                          <p:val>
                                            <p:strVal val="#ppt_x"/>
                                          </p:val>
                                        </p:tav>
                                        <p:tav tm="100000">
                                          <p:val>
                                            <p:strVal val="#ppt_x"/>
                                          </p:val>
                                        </p:tav>
                                      </p:tavLst>
                                    </p:anim>
                                    <p:anim calcmode="lin" valueType="num">
                                      <p:cBhvr>
                                        <p:cTn id="92" dur="500" fill="hold"/>
                                        <p:tgtEl>
                                          <p:spTgt spid="92"/>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1250"/>
                                  </p:stCondLst>
                                  <p:childTnLst>
                                    <p:set>
                                      <p:cBhvr>
                                        <p:cTn id="94" dur="1" fill="hold">
                                          <p:stCondLst>
                                            <p:cond delay="0"/>
                                          </p:stCondLst>
                                        </p:cTn>
                                        <p:tgtEl>
                                          <p:spTgt spid="94"/>
                                        </p:tgtEl>
                                        <p:attrNameLst>
                                          <p:attrName>style.visibility</p:attrName>
                                        </p:attrNameLst>
                                      </p:cBhvr>
                                      <p:to>
                                        <p:strVal val="visible"/>
                                      </p:to>
                                    </p:set>
                                    <p:animEffect transition="in" filter="fade">
                                      <p:cBhvr>
                                        <p:cTn id="95" dur="500"/>
                                        <p:tgtEl>
                                          <p:spTgt spid="94"/>
                                        </p:tgtEl>
                                      </p:cBhvr>
                                    </p:animEffect>
                                    <p:anim calcmode="lin" valueType="num">
                                      <p:cBhvr>
                                        <p:cTn id="96" dur="500" fill="hold"/>
                                        <p:tgtEl>
                                          <p:spTgt spid="94"/>
                                        </p:tgtEl>
                                        <p:attrNameLst>
                                          <p:attrName>ppt_x</p:attrName>
                                        </p:attrNameLst>
                                      </p:cBhvr>
                                      <p:tavLst>
                                        <p:tav tm="0">
                                          <p:val>
                                            <p:strVal val="#ppt_x"/>
                                          </p:val>
                                        </p:tav>
                                        <p:tav tm="100000">
                                          <p:val>
                                            <p:strVal val="#ppt_x"/>
                                          </p:val>
                                        </p:tav>
                                      </p:tavLst>
                                    </p:anim>
                                    <p:anim calcmode="lin" valueType="num">
                                      <p:cBhvr>
                                        <p:cTn id="97" dur="500" fill="hold"/>
                                        <p:tgtEl>
                                          <p:spTgt spid="94"/>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1250"/>
                                  </p:stCondLst>
                                  <p:childTnLst>
                                    <p:set>
                                      <p:cBhvr>
                                        <p:cTn id="99" dur="1" fill="hold">
                                          <p:stCondLst>
                                            <p:cond delay="0"/>
                                          </p:stCondLst>
                                        </p:cTn>
                                        <p:tgtEl>
                                          <p:spTgt spid="95"/>
                                        </p:tgtEl>
                                        <p:attrNameLst>
                                          <p:attrName>style.visibility</p:attrName>
                                        </p:attrNameLst>
                                      </p:cBhvr>
                                      <p:to>
                                        <p:strVal val="visible"/>
                                      </p:to>
                                    </p:set>
                                    <p:animEffect transition="in" filter="fade">
                                      <p:cBhvr>
                                        <p:cTn id="100" dur="500"/>
                                        <p:tgtEl>
                                          <p:spTgt spid="95"/>
                                        </p:tgtEl>
                                      </p:cBhvr>
                                    </p:animEffect>
                                    <p:anim calcmode="lin" valueType="num">
                                      <p:cBhvr>
                                        <p:cTn id="101" dur="500" fill="hold"/>
                                        <p:tgtEl>
                                          <p:spTgt spid="95"/>
                                        </p:tgtEl>
                                        <p:attrNameLst>
                                          <p:attrName>ppt_x</p:attrName>
                                        </p:attrNameLst>
                                      </p:cBhvr>
                                      <p:tavLst>
                                        <p:tav tm="0">
                                          <p:val>
                                            <p:strVal val="#ppt_x"/>
                                          </p:val>
                                        </p:tav>
                                        <p:tav tm="100000">
                                          <p:val>
                                            <p:strVal val="#ppt_x"/>
                                          </p:val>
                                        </p:tav>
                                      </p:tavLst>
                                    </p:anim>
                                    <p:anim calcmode="lin" valueType="num">
                                      <p:cBhvr>
                                        <p:cTn id="102" dur="500" fill="hold"/>
                                        <p:tgtEl>
                                          <p:spTgt spid="95"/>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1250"/>
                                  </p:stCondLst>
                                  <p:childTnLst>
                                    <p:set>
                                      <p:cBhvr>
                                        <p:cTn id="104" dur="1" fill="hold">
                                          <p:stCondLst>
                                            <p:cond delay="0"/>
                                          </p:stCondLst>
                                        </p:cTn>
                                        <p:tgtEl>
                                          <p:spTgt spid="113"/>
                                        </p:tgtEl>
                                        <p:attrNameLst>
                                          <p:attrName>style.visibility</p:attrName>
                                        </p:attrNameLst>
                                      </p:cBhvr>
                                      <p:to>
                                        <p:strVal val="visible"/>
                                      </p:to>
                                    </p:set>
                                    <p:animEffect transition="in" filter="fade">
                                      <p:cBhvr>
                                        <p:cTn id="105" dur="500"/>
                                        <p:tgtEl>
                                          <p:spTgt spid="113"/>
                                        </p:tgtEl>
                                      </p:cBhvr>
                                    </p:animEffect>
                                    <p:anim calcmode="lin" valueType="num">
                                      <p:cBhvr>
                                        <p:cTn id="106" dur="500" fill="hold"/>
                                        <p:tgtEl>
                                          <p:spTgt spid="113"/>
                                        </p:tgtEl>
                                        <p:attrNameLst>
                                          <p:attrName>ppt_x</p:attrName>
                                        </p:attrNameLst>
                                      </p:cBhvr>
                                      <p:tavLst>
                                        <p:tav tm="0">
                                          <p:val>
                                            <p:strVal val="#ppt_x"/>
                                          </p:val>
                                        </p:tav>
                                        <p:tav tm="100000">
                                          <p:val>
                                            <p:strVal val="#ppt_x"/>
                                          </p:val>
                                        </p:tav>
                                      </p:tavLst>
                                    </p:anim>
                                    <p:anim calcmode="lin" valueType="num">
                                      <p:cBhvr>
                                        <p:cTn id="107" dur="500" fill="hold"/>
                                        <p:tgtEl>
                                          <p:spTgt spid="113"/>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1250"/>
                                  </p:stCondLst>
                                  <p:childTnLst>
                                    <p:set>
                                      <p:cBhvr>
                                        <p:cTn id="109" dur="1" fill="hold">
                                          <p:stCondLst>
                                            <p:cond delay="0"/>
                                          </p:stCondLst>
                                        </p:cTn>
                                        <p:tgtEl>
                                          <p:spTgt spid="114"/>
                                        </p:tgtEl>
                                        <p:attrNameLst>
                                          <p:attrName>style.visibility</p:attrName>
                                        </p:attrNameLst>
                                      </p:cBhvr>
                                      <p:to>
                                        <p:strVal val="visible"/>
                                      </p:to>
                                    </p:set>
                                    <p:animEffect transition="in" filter="fade">
                                      <p:cBhvr>
                                        <p:cTn id="110" dur="500"/>
                                        <p:tgtEl>
                                          <p:spTgt spid="114"/>
                                        </p:tgtEl>
                                      </p:cBhvr>
                                    </p:animEffect>
                                    <p:anim calcmode="lin" valueType="num">
                                      <p:cBhvr>
                                        <p:cTn id="111" dur="500" fill="hold"/>
                                        <p:tgtEl>
                                          <p:spTgt spid="114"/>
                                        </p:tgtEl>
                                        <p:attrNameLst>
                                          <p:attrName>ppt_x</p:attrName>
                                        </p:attrNameLst>
                                      </p:cBhvr>
                                      <p:tavLst>
                                        <p:tav tm="0">
                                          <p:val>
                                            <p:strVal val="#ppt_x"/>
                                          </p:val>
                                        </p:tav>
                                        <p:tav tm="100000">
                                          <p:val>
                                            <p:strVal val="#ppt_x"/>
                                          </p:val>
                                        </p:tav>
                                      </p:tavLst>
                                    </p:anim>
                                    <p:anim calcmode="lin" valueType="num">
                                      <p:cBhvr>
                                        <p:cTn id="112" dur="500" fill="hold"/>
                                        <p:tgtEl>
                                          <p:spTgt spid="114"/>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1250"/>
                                  </p:stCondLst>
                                  <p:childTnLst>
                                    <p:set>
                                      <p:cBhvr>
                                        <p:cTn id="114" dur="1" fill="hold">
                                          <p:stCondLst>
                                            <p:cond delay="0"/>
                                          </p:stCondLst>
                                        </p:cTn>
                                        <p:tgtEl>
                                          <p:spTgt spid="115"/>
                                        </p:tgtEl>
                                        <p:attrNameLst>
                                          <p:attrName>style.visibility</p:attrName>
                                        </p:attrNameLst>
                                      </p:cBhvr>
                                      <p:to>
                                        <p:strVal val="visible"/>
                                      </p:to>
                                    </p:set>
                                    <p:animEffect transition="in" filter="fade">
                                      <p:cBhvr>
                                        <p:cTn id="115" dur="500"/>
                                        <p:tgtEl>
                                          <p:spTgt spid="115"/>
                                        </p:tgtEl>
                                      </p:cBhvr>
                                    </p:animEffect>
                                    <p:anim calcmode="lin" valueType="num">
                                      <p:cBhvr>
                                        <p:cTn id="116" dur="500" fill="hold"/>
                                        <p:tgtEl>
                                          <p:spTgt spid="115"/>
                                        </p:tgtEl>
                                        <p:attrNameLst>
                                          <p:attrName>ppt_x</p:attrName>
                                        </p:attrNameLst>
                                      </p:cBhvr>
                                      <p:tavLst>
                                        <p:tav tm="0">
                                          <p:val>
                                            <p:strVal val="#ppt_x"/>
                                          </p:val>
                                        </p:tav>
                                        <p:tav tm="100000">
                                          <p:val>
                                            <p:strVal val="#ppt_x"/>
                                          </p:val>
                                        </p:tav>
                                      </p:tavLst>
                                    </p:anim>
                                    <p:anim calcmode="lin" valueType="num">
                                      <p:cBhvr>
                                        <p:cTn id="117" dur="500" fill="hold"/>
                                        <p:tgtEl>
                                          <p:spTgt spid="115"/>
                                        </p:tgtEl>
                                        <p:attrNameLst>
                                          <p:attrName>ppt_y</p:attrName>
                                        </p:attrNameLst>
                                      </p:cBhvr>
                                      <p:tavLst>
                                        <p:tav tm="0">
                                          <p:val>
                                            <p:strVal val="#ppt_y-.1"/>
                                          </p:val>
                                        </p:tav>
                                        <p:tav tm="100000">
                                          <p:val>
                                            <p:strVal val="#ppt_y"/>
                                          </p:val>
                                        </p:tav>
                                      </p:tavLst>
                                    </p:anim>
                                  </p:childTnLst>
                                </p:cTn>
                              </p:par>
                              <p:par>
                                <p:cTn id="118" presetID="22" presetClass="entr" presetSubtype="8" fill="hold" grpId="0" nodeType="withEffect">
                                  <p:stCondLst>
                                    <p:cond delay="1750"/>
                                  </p:stCondLst>
                                  <p:childTnLst>
                                    <p:set>
                                      <p:cBhvr>
                                        <p:cTn id="119" dur="1" fill="hold">
                                          <p:stCondLst>
                                            <p:cond delay="0"/>
                                          </p:stCondLst>
                                        </p:cTn>
                                        <p:tgtEl>
                                          <p:spTgt spid="81"/>
                                        </p:tgtEl>
                                        <p:attrNameLst>
                                          <p:attrName>style.visibility</p:attrName>
                                        </p:attrNameLst>
                                      </p:cBhvr>
                                      <p:to>
                                        <p:strVal val="visible"/>
                                      </p:to>
                                    </p:set>
                                    <p:animEffect transition="in" filter="wipe(left)">
                                      <p:cBhvr>
                                        <p:cTn id="120" dur="500"/>
                                        <p:tgtEl>
                                          <p:spTgt spid="81"/>
                                        </p:tgtEl>
                                      </p:cBhvr>
                                    </p:animEffect>
                                  </p:childTnLst>
                                </p:cTn>
                              </p:par>
                              <p:par>
                                <p:cTn id="121" presetID="42" presetClass="entr" presetSubtype="0" fill="hold" grpId="0" nodeType="withEffect">
                                  <p:stCondLst>
                                    <p:cond delay="1750"/>
                                  </p:stCondLst>
                                  <p:childTnLst>
                                    <p:set>
                                      <p:cBhvr>
                                        <p:cTn id="122" dur="1" fill="hold">
                                          <p:stCondLst>
                                            <p:cond delay="0"/>
                                          </p:stCondLst>
                                        </p:cTn>
                                        <p:tgtEl>
                                          <p:spTgt spid="97"/>
                                        </p:tgtEl>
                                        <p:attrNameLst>
                                          <p:attrName>style.visibility</p:attrName>
                                        </p:attrNameLst>
                                      </p:cBhvr>
                                      <p:to>
                                        <p:strVal val="visible"/>
                                      </p:to>
                                    </p:set>
                                    <p:animEffect transition="in" filter="fade">
                                      <p:cBhvr>
                                        <p:cTn id="123" dur="500"/>
                                        <p:tgtEl>
                                          <p:spTgt spid="97"/>
                                        </p:tgtEl>
                                      </p:cBhvr>
                                    </p:animEffect>
                                    <p:anim calcmode="lin" valueType="num">
                                      <p:cBhvr>
                                        <p:cTn id="124" dur="500" fill="hold"/>
                                        <p:tgtEl>
                                          <p:spTgt spid="97"/>
                                        </p:tgtEl>
                                        <p:attrNameLst>
                                          <p:attrName>ppt_x</p:attrName>
                                        </p:attrNameLst>
                                      </p:cBhvr>
                                      <p:tavLst>
                                        <p:tav tm="0">
                                          <p:val>
                                            <p:strVal val="#ppt_x"/>
                                          </p:val>
                                        </p:tav>
                                        <p:tav tm="100000">
                                          <p:val>
                                            <p:strVal val="#ppt_x"/>
                                          </p:val>
                                        </p:tav>
                                      </p:tavLst>
                                    </p:anim>
                                    <p:anim calcmode="lin" valueType="num">
                                      <p:cBhvr>
                                        <p:cTn id="125" dur="500" fill="hold"/>
                                        <p:tgtEl>
                                          <p:spTgt spid="97"/>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1750"/>
                                  </p:stCondLst>
                                  <p:childTnLst>
                                    <p:set>
                                      <p:cBhvr>
                                        <p:cTn id="127" dur="1" fill="hold">
                                          <p:stCondLst>
                                            <p:cond delay="0"/>
                                          </p:stCondLst>
                                        </p:cTn>
                                        <p:tgtEl>
                                          <p:spTgt spid="106"/>
                                        </p:tgtEl>
                                        <p:attrNameLst>
                                          <p:attrName>style.visibility</p:attrName>
                                        </p:attrNameLst>
                                      </p:cBhvr>
                                      <p:to>
                                        <p:strVal val="visible"/>
                                      </p:to>
                                    </p:set>
                                    <p:animEffect transition="in" filter="fade">
                                      <p:cBhvr>
                                        <p:cTn id="128" dur="500"/>
                                        <p:tgtEl>
                                          <p:spTgt spid="106"/>
                                        </p:tgtEl>
                                      </p:cBhvr>
                                    </p:animEffect>
                                    <p:anim calcmode="lin" valueType="num">
                                      <p:cBhvr>
                                        <p:cTn id="129" dur="500" fill="hold"/>
                                        <p:tgtEl>
                                          <p:spTgt spid="106"/>
                                        </p:tgtEl>
                                        <p:attrNameLst>
                                          <p:attrName>ppt_x</p:attrName>
                                        </p:attrNameLst>
                                      </p:cBhvr>
                                      <p:tavLst>
                                        <p:tav tm="0">
                                          <p:val>
                                            <p:strVal val="#ppt_x"/>
                                          </p:val>
                                        </p:tav>
                                        <p:tav tm="100000">
                                          <p:val>
                                            <p:strVal val="#ppt_x"/>
                                          </p:val>
                                        </p:tav>
                                      </p:tavLst>
                                    </p:anim>
                                    <p:anim calcmode="lin" valueType="num">
                                      <p:cBhvr>
                                        <p:cTn id="130" dur="500" fill="hold"/>
                                        <p:tgtEl>
                                          <p:spTgt spid="106"/>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1750"/>
                                  </p:stCondLst>
                                  <p:childTnLst>
                                    <p:set>
                                      <p:cBhvr>
                                        <p:cTn id="132" dur="1" fill="hold">
                                          <p:stCondLst>
                                            <p:cond delay="0"/>
                                          </p:stCondLst>
                                        </p:cTn>
                                        <p:tgtEl>
                                          <p:spTgt spid="107"/>
                                        </p:tgtEl>
                                        <p:attrNameLst>
                                          <p:attrName>style.visibility</p:attrName>
                                        </p:attrNameLst>
                                      </p:cBhvr>
                                      <p:to>
                                        <p:strVal val="visible"/>
                                      </p:to>
                                    </p:set>
                                    <p:animEffect transition="in" filter="fade">
                                      <p:cBhvr>
                                        <p:cTn id="133" dur="500"/>
                                        <p:tgtEl>
                                          <p:spTgt spid="107"/>
                                        </p:tgtEl>
                                      </p:cBhvr>
                                    </p:animEffect>
                                    <p:anim calcmode="lin" valueType="num">
                                      <p:cBhvr>
                                        <p:cTn id="134" dur="500" fill="hold"/>
                                        <p:tgtEl>
                                          <p:spTgt spid="107"/>
                                        </p:tgtEl>
                                        <p:attrNameLst>
                                          <p:attrName>ppt_x</p:attrName>
                                        </p:attrNameLst>
                                      </p:cBhvr>
                                      <p:tavLst>
                                        <p:tav tm="0">
                                          <p:val>
                                            <p:strVal val="#ppt_x"/>
                                          </p:val>
                                        </p:tav>
                                        <p:tav tm="100000">
                                          <p:val>
                                            <p:strVal val="#ppt_x"/>
                                          </p:val>
                                        </p:tav>
                                      </p:tavLst>
                                    </p:anim>
                                    <p:anim calcmode="lin" valueType="num">
                                      <p:cBhvr>
                                        <p:cTn id="135" dur="500" fill="hold"/>
                                        <p:tgtEl>
                                          <p:spTgt spid="107"/>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1750"/>
                                  </p:stCondLst>
                                  <p:childTnLst>
                                    <p:set>
                                      <p:cBhvr>
                                        <p:cTn id="137" dur="1" fill="hold">
                                          <p:stCondLst>
                                            <p:cond delay="0"/>
                                          </p:stCondLst>
                                        </p:cTn>
                                        <p:tgtEl>
                                          <p:spTgt spid="108"/>
                                        </p:tgtEl>
                                        <p:attrNameLst>
                                          <p:attrName>style.visibility</p:attrName>
                                        </p:attrNameLst>
                                      </p:cBhvr>
                                      <p:to>
                                        <p:strVal val="visible"/>
                                      </p:to>
                                    </p:set>
                                    <p:animEffect transition="in" filter="fade">
                                      <p:cBhvr>
                                        <p:cTn id="138" dur="500"/>
                                        <p:tgtEl>
                                          <p:spTgt spid="108"/>
                                        </p:tgtEl>
                                      </p:cBhvr>
                                    </p:animEffect>
                                    <p:anim calcmode="lin" valueType="num">
                                      <p:cBhvr>
                                        <p:cTn id="139" dur="500" fill="hold"/>
                                        <p:tgtEl>
                                          <p:spTgt spid="108"/>
                                        </p:tgtEl>
                                        <p:attrNameLst>
                                          <p:attrName>ppt_x</p:attrName>
                                        </p:attrNameLst>
                                      </p:cBhvr>
                                      <p:tavLst>
                                        <p:tav tm="0">
                                          <p:val>
                                            <p:strVal val="#ppt_x"/>
                                          </p:val>
                                        </p:tav>
                                        <p:tav tm="100000">
                                          <p:val>
                                            <p:strVal val="#ppt_x"/>
                                          </p:val>
                                        </p:tav>
                                      </p:tavLst>
                                    </p:anim>
                                    <p:anim calcmode="lin" valueType="num">
                                      <p:cBhvr>
                                        <p:cTn id="140" dur="500" fill="hold"/>
                                        <p:tgtEl>
                                          <p:spTgt spid="108"/>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1750"/>
                                  </p:stCondLst>
                                  <p:childTnLst>
                                    <p:set>
                                      <p:cBhvr>
                                        <p:cTn id="142" dur="1" fill="hold">
                                          <p:stCondLst>
                                            <p:cond delay="0"/>
                                          </p:stCondLst>
                                        </p:cTn>
                                        <p:tgtEl>
                                          <p:spTgt spid="96"/>
                                        </p:tgtEl>
                                        <p:attrNameLst>
                                          <p:attrName>style.visibility</p:attrName>
                                        </p:attrNameLst>
                                      </p:cBhvr>
                                      <p:to>
                                        <p:strVal val="visible"/>
                                      </p:to>
                                    </p:set>
                                    <p:animEffect transition="in" filter="fade">
                                      <p:cBhvr>
                                        <p:cTn id="143" dur="500"/>
                                        <p:tgtEl>
                                          <p:spTgt spid="96"/>
                                        </p:tgtEl>
                                      </p:cBhvr>
                                    </p:animEffect>
                                    <p:anim calcmode="lin" valueType="num">
                                      <p:cBhvr>
                                        <p:cTn id="144" dur="500" fill="hold"/>
                                        <p:tgtEl>
                                          <p:spTgt spid="96"/>
                                        </p:tgtEl>
                                        <p:attrNameLst>
                                          <p:attrName>ppt_x</p:attrName>
                                        </p:attrNameLst>
                                      </p:cBhvr>
                                      <p:tavLst>
                                        <p:tav tm="0">
                                          <p:val>
                                            <p:strVal val="#ppt_x"/>
                                          </p:val>
                                        </p:tav>
                                        <p:tav tm="100000">
                                          <p:val>
                                            <p:strVal val="#ppt_x"/>
                                          </p:val>
                                        </p:tav>
                                      </p:tavLst>
                                    </p:anim>
                                    <p:anim calcmode="lin" valueType="num">
                                      <p:cBhvr>
                                        <p:cTn id="145" dur="500" fill="hold"/>
                                        <p:tgtEl>
                                          <p:spTgt spid="96"/>
                                        </p:tgtEl>
                                        <p:attrNameLst>
                                          <p:attrName>ppt_y</p:attrName>
                                        </p:attrNameLst>
                                      </p:cBhvr>
                                      <p:tavLst>
                                        <p:tav tm="0">
                                          <p:val>
                                            <p:strVal val="#ppt_y+.1"/>
                                          </p:val>
                                        </p:tav>
                                        <p:tav tm="100000">
                                          <p:val>
                                            <p:strVal val="#ppt_y"/>
                                          </p:val>
                                        </p:tav>
                                      </p:tavLst>
                                    </p:anim>
                                  </p:childTnLst>
                                </p:cTn>
                              </p:par>
                              <p:par>
                                <p:cTn id="146" presetID="22" presetClass="entr" presetSubtype="8" fill="hold" grpId="0" nodeType="withEffect">
                                  <p:stCondLst>
                                    <p:cond delay="2250"/>
                                  </p:stCondLst>
                                  <p:childTnLst>
                                    <p:set>
                                      <p:cBhvr>
                                        <p:cTn id="147" dur="1" fill="hold">
                                          <p:stCondLst>
                                            <p:cond delay="0"/>
                                          </p:stCondLst>
                                        </p:cTn>
                                        <p:tgtEl>
                                          <p:spTgt spid="83"/>
                                        </p:tgtEl>
                                        <p:attrNameLst>
                                          <p:attrName>style.visibility</p:attrName>
                                        </p:attrNameLst>
                                      </p:cBhvr>
                                      <p:to>
                                        <p:strVal val="visible"/>
                                      </p:to>
                                    </p:set>
                                    <p:animEffect transition="in" filter="wipe(left)">
                                      <p:cBhvr>
                                        <p:cTn id="148" dur="500"/>
                                        <p:tgtEl>
                                          <p:spTgt spid="83"/>
                                        </p:tgtEl>
                                      </p:cBhvr>
                                    </p:animEffect>
                                  </p:childTnLst>
                                </p:cTn>
                              </p:par>
                              <p:par>
                                <p:cTn id="149" presetID="22" presetClass="entr" presetSubtype="8" fill="hold" grpId="0" nodeType="withEffect">
                                  <p:stCondLst>
                                    <p:cond delay="2750"/>
                                  </p:stCondLst>
                                  <p:childTnLst>
                                    <p:set>
                                      <p:cBhvr>
                                        <p:cTn id="150" dur="1" fill="hold">
                                          <p:stCondLst>
                                            <p:cond delay="0"/>
                                          </p:stCondLst>
                                        </p:cTn>
                                        <p:tgtEl>
                                          <p:spTgt spid="84"/>
                                        </p:tgtEl>
                                        <p:attrNameLst>
                                          <p:attrName>style.visibility</p:attrName>
                                        </p:attrNameLst>
                                      </p:cBhvr>
                                      <p:to>
                                        <p:strVal val="visible"/>
                                      </p:to>
                                    </p:set>
                                    <p:animEffect transition="in" filter="wipe(left)">
                                      <p:cBhvr>
                                        <p:cTn id="151" dur="500"/>
                                        <p:tgtEl>
                                          <p:spTgt spid="84"/>
                                        </p:tgtEl>
                                      </p:cBhvr>
                                    </p:animEffect>
                                  </p:childTnLst>
                                </p:cTn>
                              </p:par>
                              <p:par>
                                <p:cTn id="152" presetID="47" presetClass="entr" presetSubtype="0" fill="hold" grpId="0" nodeType="withEffect">
                                  <p:stCondLst>
                                    <p:cond delay="2750"/>
                                  </p:stCondLst>
                                  <p:childTnLst>
                                    <p:set>
                                      <p:cBhvr>
                                        <p:cTn id="153" dur="1" fill="hold">
                                          <p:stCondLst>
                                            <p:cond delay="0"/>
                                          </p:stCondLst>
                                        </p:cTn>
                                        <p:tgtEl>
                                          <p:spTgt spid="98"/>
                                        </p:tgtEl>
                                        <p:attrNameLst>
                                          <p:attrName>style.visibility</p:attrName>
                                        </p:attrNameLst>
                                      </p:cBhvr>
                                      <p:to>
                                        <p:strVal val="visible"/>
                                      </p:to>
                                    </p:set>
                                    <p:animEffect transition="in" filter="fade">
                                      <p:cBhvr>
                                        <p:cTn id="154" dur="500"/>
                                        <p:tgtEl>
                                          <p:spTgt spid="98"/>
                                        </p:tgtEl>
                                      </p:cBhvr>
                                    </p:animEffect>
                                    <p:anim calcmode="lin" valueType="num">
                                      <p:cBhvr>
                                        <p:cTn id="155" dur="500" fill="hold"/>
                                        <p:tgtEl>
                                          <p:spTgt spid="98"/>
                                        </p:tgtEl>
                                        <p:attrNameLst>
                                          <p:attrName>ppt_x</p:attrName>
                                        </p:attrNameLst>
                                      </p:cBhvr>
                                      <p:tavLst>
                                        <p:tav tm="0">
                                          <p:val>
                                            <p:strVal val="#ppt_x"/>
                                          </p:val>
                                        </p:tav>
                                        <p:tav tm="100000">
                                          <p:val>
                                            <p:strVal val="#ppt_x"/>
                                          </p:val>
                                        </p:tav>
                                      </p:tavLst>
                                    </p:anim>
                                    <p:anim calcmode="lin" valueType="num">
                                      <p:cBhvr>
                                        <p:cTn id="156" dur="500" fill="hold"/>
                                        <p:tgtEl>
                                          <p:spTgt spid="98"/>
                                        </p:tgtEl>
                                        <p:attrNameLst>
                                          <p:attrName>ppt_y</p:attrName>
                                        </p:attrNameLst>
                                      </p:cBhvr>
                                      <p:tavLst>
                                        <p:tav tm="0">
                                          <p:val>
                                            <p:strVal val="#ppt_y-.1"/>
                                          </p:val>
                                        </p:tav>
                                        <p:tav tm="100000">
                                          <p:val>
                                            <p:strVal val="#ppt_y"/>
                                          </p:val>
                                        </p:tav>
                                      </p:tavLst>
                                    </p:anim>
                                  </p:childTnLst>
                                </p:cTn>
                              </p:par>
                              <p:par>
                                <p:cTn id="157" presetID="47" presetClass="entr" presetSubtype="0" fill="hold" grpId="0" nodeType="withEffect">
                                  <p:stCondLst>
                                    <p:cond delay="2750"/>
                                  </p:stCondLst>
                                  <p:childTnLst>
                                    <p:set>
                                      <p:cBhvr>
                                        <p:cTn id="158" dur="1" fill="hold">
                                          <p:stCondLst>
                                            <p:cond delay="0"/>
                                          </p:stCondLst>
                                        </p:cTn>
                                        <p:tgtEl>
                                          <p:spTgt spid="99"/>
                                        </p:tgtEl>
                                        <p:attrNameLst>
                                          <p:attrName>style.visibility</p:attrName>
                                        </p:attrNameLst>
                                      </p:cBhvr>
                                      <p:to>
                                        <p:strVal val="visible"/>
                                      </p:to>
                                    </p:set>
                                    <p:animEffect transition="in" filter="fade">
                                      <p:cBhvr>
                                        <p:cTn id="159" dur="500"/>
                                        <p:tgtEl>
                                          <p:spTgt spid="99"/>
                                        </p:tgtEl>
                                      </p:cBhvr>
                                    </p:animEffect>
                                    <p:anim calcmode="lin" valueType="num">
                                      <p:cBhvr>
                                        <p:cTn id="160" dur="500" fill="hold"/>
                                        <p:tgtEl>
                                          <p:spTgt spid="99"/>
                                        </p:tgtEl>
                                        <p:attrNameLst>
                                          <p:attrName>ppt_x</p:attrName>
                                        </p:attrNameLst>
                                      </p:cBhvr>
                                      <p:tavLst>
                                        <p:tav tm="0">
                                          <p:val>
                                            <p:strVal val="#ppt_x"/>
                                          </p:val>
                                        </p:tav>
                                        <p:tav tm="100000">
                                          <p:val>
                                            <p:strVal val="#ppt_x"/>
                                          </p:val>
                                        </p:tav>
                                      </p:tavLst>
                                    </p:anim>
                                    <p:anim calcmode="lin" valueType="num">
                                      <p:cBhvr>
                                        <p:cTn id="161" dur="500" fill="hold"/>
                                        <p:tgtEl>
                                          <p:spTgt spid="99"/>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2750"/>
                                  </p:stCondLst>
                                  <p:childTnLst>
                                    <p:set>
                                      <p:cBhvr>
                                        <p:cTn id="163" dur="1" fill="hold">
                                          <p:stCondLst>
                                            <p:cond delay="0"/>
                                          </p:stCondLst>
                                        </p:cTn>
                                        <p:tgtEl>
                                          <p:spTgt spid="116"/>
                                        </p:tgtEl>
                                        <p:attrNameLst>
                                          <p:attrName>style.visibility</p:attrName>
                                        </p:attrNameLst>
                                      </p:cBhvr>
                                      <p:to>
                                        <p:strVal val="visible"/>
                                      </p:to>
                                    </p:set>
                                    <p:animEffect transition="in" filter="fade">
                                      <p:cBhvr>
                                        <p:cTn id="164" dur="500"/>
                                        <p:tgtEl>
                                          <p:spTgt spid="116"/>
                                        </p:tgtEl>
                                      </p:cBhvr>
                                    </p:animEffect>
                                    <p:anim calcmode="lin" valueType="num">
                                      <p:cBhvr>
                                        <p:cTn id="165" dur="500" fill="hold"/>
                                        <p:tgtEl>
                                          <p:spTgt spid="116"/>
                                        </p:tgtEl>
                                        <p:attrNameLst>
                                          <p:attrName>ppt_x</p:attrName>
                                        </p:attrNameLst>
                                      </p:cBhvr>
                                      <p:tavLst>
                                        <p:tav tm="0">
                                          <p:val>
                                            <p:strVal val="#ppt_x"/>
                                          </p:val>
                                        </p:tav>
                                        <p:tav tm="100000">
                                          <p:val>
                                            <p:strVal val="#ppt_x"/>
                                          </p:val>
                                        </p:tav>
                                      </p:tavLst>
                                    </p:anim>
                                    <p:anim calcmode="lin" valueType="num">
                                      <p:cBhvr>
                                        <p:cTn id="166" dur="500" fill="hold"/>
                                        <p:tgtEl>
                                          <p:spTgt spid="116"/>
                                        </p:tgtEl>
                                        <p:attrNameLst>
                                          <p:attrName>ppt_y</p:attrName>
                                        </p:attrNameLst>
                                      </p:cBhvr>
                                      <p:tavLst>
                                        <p:tav tm="0">
                                          <p:val>
                                            <p:strVal val="#ppt_y-.1"/>
                                          </p:val>
                                        </p:tav>
                                        <p:tav tm="100000">
                                          <p:val>
                                            <p:strVal val="#ppt_y"/>
                                          </p:val>
                                        </p:tav>
                                      </p:tavLst>
                                    </p:anim>
                                  </p:childTnLst>
                                </p:cTn>
                              </p:par>
                              <p:par>
                                <p:cTn id="167" presetID="47" presetClass="entr" presetSubtype="0" fill="hold" grpId="0" nodeType="withEffect">
                                  <p:stCondLst>
                                    <p:cond delay="2750"/>
                                  </p:stCondLst>
                                  <p:childTnLst>
                                    <p:set>
                                      <p:cBhvr>
                                        <p:cTn id="168" dur="1" fill="hold">
                                          <p:stCondLst>
                                            <p:cond delay="0"/>
                                          </p:stCondLst>
                                        </p:cTn>
                                        <p:tgtEl>
                                          <p:spTgt spid="117"/>
                                        </p:tgtEl>
                                        <p:attrNameLst>
                                          <p:attrName>style.visibility</p:attrName>
                                        </p:attrNameLst>
                                      </p:cBhvr>
                                      <p:to>
                                        <p:strVal val="visible"/>
                                      </p:to>
                                    </p:set>
                                    <p:animEffect transition="in" filter="fade">
                                      <p:cBhvr>
                                        <p:cTn id="169" dur="500"/>
                                        <p:tgtEl>
                                          <p:spTgt spid="117"/>
                                        </p:tgtEl>
                                      </p:cBhvr>
                                    </p:animEffect>
                                    <p:anim calcmode="lin" valueType="num">
                                      <p:cBhvr>
                                        <p:cTn id="170" dur="500" fill="hold"/>
                                        <p:tgtEl>
                                          <p:spTgt spid="117"/>
                                        </p:tgtEl>
                                        <p:attrNameLst>
                                          <p:attrName>ppt_x</p:attrName>
                                        </p:attrNameLst>
                                      </p:cBhvr>
                                      <p:tavLst>
                                        <p:tav tm="0">
                                          <p:val>
                                            <p:strVal val="#ppt_x"/>
                                          </p:val>
                                        </p:tav>
                                        <p:tav tm="100000">
                                          <p:val>
                                            <p:strVal val="#ppt_x"/>
                                          </p:val>
                                        </p:tav>
                                      </p:tavLst>
                                    </p:anim>
                                    <p:anim calcmode="lin" valueType="num">
                                      <p:cBhvr>
                                        <p:cTn id="171" dur="500" fill="hold"/>
                                        <p:tgtEl>
                                          <p:spTgt spid="117"/>
                                        </p:tgtEl>
                                        <p:attrNameLst>
                                          <p:attrName>ppt_y</p:attrName>
                                        </p:attrNameLst>
                                      </p:cBhvr>
                                      <p:tavLst>
                                        <p:tav tm="0">
                                          <p:val>
                                            <p:strVal val="#ppt_y-.1"/>
                                          </p:val>
                                        </p:tav>
                                        <p:tav tm="100000">
                                          <p:val>
                                            <p:strVal val="#ppt_y"/>
                                          </p:val>
                                        </p:tav>
                                      </p:tavLst>
                                    </p:anim>
                                  </p:childTnLst>
                                </p:cTn>
                              </p:par>
                              <p:par>
                                <p:cTn id="172" presetID="47" presetClass="entr" presetSubtype="0" fill="hold" grpId="0" nodeType="withEffect">
                                  <p:stCondLst>
                                    <p:cond delay="2750"/>
                                  </p:stCondLst>
                                  <p:childTnLst>
                                    <p:set>
                                      <p:cBhvr>
                                        <p:cTn id="173" dur="1" fill="hold">
                                          <p:stCondLst>
                                            <p:cond delay="0"/>
                                          </p:stCondLst>
                                        </p:cTn>
                                        <p:tgtEl>
                                          <p:spTgt spid="118"/>
                                        </p:tgtEl>
                                        <p:attrNameLst>
                                          <p:attrName>style.visibility</p:attrName>
                                        </p:attrNameLst>
                                      </p:cBhvr>
                                      <p:to>
                                        <p:strVal val="visible"/>
                                      </p:to>
                                    </p:set>
                                    <p:animEffect transition="in" filter="fade">
                                      <p:cBhvr>
                                        <p:cTn id="174" dur="500"/>
                                        <p:tgtEl>
                                          <p:spTgt spid="118"/>
                                        </p:tgtEl>
                                      </p:cBhvr>
                                    </p:animEffect>
                                    <p:anim calcmode="lin" valueType="num">
                                      <p:cBhvr>
                                        <p:cTn id="175" dur="500" fill="hold"/>
                                        <p:tgtEl>
                                          <p:spTgt spid="118"/>
                                        </p:tgtEl>
                                        <p:attrNameLst>
                                          <p:attrName>ppt_x</p:attrName>
                                        </p:attrNameLst>
                                      </p:cBhvr>
                                      <p:tavLst>
                                        <p:tav tm="0">
                                          <p:val>
                                            <p:strVal val="#ppt_x"/>
                                          </p:val>
                                        </p:tav>
                                        <p:tav tm="100000">
                                          <p:val>
                                            <p:strVal val="#ppt_x"/>
                                          </p:val>
                                        </p:tav>
                                      </p:tavLst>
                                    </p:anim>
                                    <p:anim calcmode="lin" valueType="num">
                                      <p:cBhvr>
                                        <p:cTn id="176" dur="500" fill="hold"/>
                                        <p:tgtEl>
                                          <p:spTgt spid="118"/>
                                        </p:tgtEl>
                                        <p:attrNameLst>
                                          <p:attrName>ppt_y</p:attrName>
                                        </p:attrNameLst>
                                      </p:cBhvr>
                                      <p:tavLst>
                                        <p:tav tm="0">
                                          <p:val>
                                            <p:strVal val="#ppt_y-.1"/>
                                          </p:val>
                                        </p:tav>
                                        <p:tav tm="100000">
                                          <p:val>
                                            <p:strVal val="#ppt_y"/>
                                          </p:val>
                                        </p:tav>
                                      </p:tavLst>
                                    </p:anim>
                                  </p:childTnLst>
                                </p:cTn>
                              </p:par>
                            </p:childTnLst>
                          </p:cTn>
                        </p:par>
                        <p:par>
                          <p:cTn id="177" fill="hold">
                            <p:stCondLst>
                              <p:cond delay="500"/>
                            </p:stCondLst>
                            <p:childTnLst>
                              <p:par>
                                <p:cTn id="178" presetID="2" presetClass="entr" presetSubtype="1" fill="hold" grpId="0" nodeType="afterEffect">
                                  <p:stCondLst>
                                    <p:cond delay="0"/>
                                  </p:stCondLst>
                                  <p:childTnLst>
                                    <p:set>
                                      <p:cBhvr>
                                        <p:cTn id="179" dur="1" fill="hold">
                                          <p:stCondLst>
                                            <p:cond delay="0"/>
                                          </p:stCondLst>
                                        </p:cTn>
                                        <p:tgtEl>
                                          <p:spTgt spid="85"/>
                                        </p:tgtEl>
                                        <p:attrNameLst>
                                          <p:attrName>style.visibility</p:attrName>
                                        </p:attrNameLst>
                                      </p:cBhvr>
                                      <p:to>
                                        <p:strVal val="visible"/>
                                      </p:to>
                                    </p:set>
                                    <p:anim calcmode="lin" valueType="num">
                                      <p:cBhvr additive="base">
                                        <p:cTn id="180" dur="500" fill="hold"/>
                                        <p:tgtEl>
                                          <p:spTgt spid="85"/>
                                        </p:tgtEl>
                                        <p:attrNameLst>
                                          <p:attrName>ppt_x</p:attrName>
                                        </p:attrNameLst>
                                      </p:cBhvr>
                                      <p:tavLst>
                                        <p:tav tm="0">
                                          <p:val>
                                            <p:strVal val="#ppt_x"/>
                                          </p:val>
                                        </p:tav>
                                        <p:tav tm="100000">
                                          <p:val>
                                            <p:strVal val="#ppt_x"/>
                                          </p:val>
                                        </p:tav>
                                      </p:tavLst>
                                    </p:anim>
                                    <p:anim calcmode="lin" valueType="num">
                                      <p:cBhvr additive="base">
                                        <p:cTn id="181" dur="500" fill="hold"/>
                                        <p:tgtEl>
                                          <p:spTgt spid="85"/>
                                        </p:tgtEl>
                                        <p:attrNameLst>
                                          <p:attrName>ppt_y</p:attrName>
                                        </p:attrNameLst>
                                      </p:cBhvr>
                                      <p:tavLst>
                                        <p:tav tm="0">
                                          <p:val>
                                            <p:strVal val="0-#ppt_h/2"/>
                                          </p:val>
                                        </p:tav>
                                        <p:tav tm="100000">
                                          <p:val>
                                            <p:strVal val="#ppt_y"/>
                                          </p:val>
                                        </p:tav>
                                      </p:tavLst>
                                    </p:anim>
                                  </p:childTnLst>
                                </p:cTn>
                              </p:par>
                              <p:par>
                                <p:cTn id="182" presetID="10" presetClass="entr" presetSubtype="0" fill="hold" grpId="0" nodeType="withEffect">
                                  <p:stCondLst>
                                    <p:cond delay="0"/>
                                  </p:stCondLst>
                                  <p:childTnLst>
                                    <p:set>
                                      <p:cBhvr>
                                        <p:cTn id="183" dur="1" fill="hold">
                                          <p:stCondLst>
                                            <p:cond delay="0"/>
                                          </p:stCondLst>
                                        </p:cTn>
                                        <p:tgtEl>
                                          <p:spTgt spid="120"/>
                                        </p:tgtEl>
                                        <p:attrNameLst>
                                          <p:attrName>style.visibility</p:attrName>
                                        </p:attrNameLst>
                                      </p:cBhvr>
                                      <p:to>
                                        <p:strVal val="visible"/>
                                      </p:to>
                                    </p:set>
                                    <p:animEffect transition="in" filter="fade">
                                      <p:cBhvr>
                                        <p:cTn id="184" dur="500"/>
                                        <p:tgtEl>
                                          <p:spTgt spid="120"/>
                                        </p:tgtEl>
                                      </p:cBhvr>
                                    </p:animEffect>
                                  </p:childTnLst>
                                </p:cTn>
                              </p:par>
                              <p:par>
                                <p:cTn id="185" presetID="10" presetClass="entr" presetSubtype="0" fill="hold" grpId="0" nodeType="withEffect">
                                  <p:stCondLst>
                                    <p:cond delay="0"/>
                                  </p:stCondLst>
                                  <p:childTnLst>
                                    <p:set>
                                      <p:cBhvr>
                                        <p:cTn id="186" dur="1" fill="hold">
                                          <p:stCondLst>
                                            <p:cond delay="0"/>
                                          </p:stCondLst>
                                        </p:cTn>
                                        <p:tgtEl>
                                          <p:spTgt spid="122"/>
                                        </p:tgtEl>
                                        <p:attrNameLst>
                                          <p:attrName>style.visibility</p:attrName>
                                        </p:attrNameLst>
                                      </p:cBhvr>
                                      <p:to>
                                        <p:strVal val="visible"/>
                                      </p:to>
                                    </p:set>
                                    <p:animEffect transition="in" filter="fade">
                                      <p:cBhvr>
                                        <p:cTn id="187" dur="500"/>
                                        <p:tgtEl>
                                          <p:spTgt spid="122"/>
                                        </p:tgtEl>
                                      </p:cBhvr>
                                    </p:animEffect>
                                  </p:childTnLst>
                                </p:cTn>
                              </p:par>
                              <p:par>
                                <p:cTn id="188" presetID="10" presetClass="entr" presetSubtype="0" fill="hold" grpId="0" nodeType="withEffect">
                                  <p:stCondLst>
                                    <p:cond delay="0"/>
                                  </p:stCondLst>
                                  <p:childTnLst>
                                    <p:set>
                                      <p:cBhvr>
                                        <p:cTn id="189" dur="1" fill="hold">
                                          <p:stCondLst>
                                            <p:cond delay="0"/>
                                          </p:stCondLst>
                                        </p:cTn>
                                        <p:tgtEl>
                                          <p:spTgt spid="124"/>
                                        </p:tgtEl>
                                        <p:attrNameLst>
                                          <p:attrName>style.visibility</p:attrName>
                                        </p:attrNameLst>
                                      </p:cBhvr>
                                      <p:to>
                                        <p:strVal val="visible"/>
                                      </p:to>
                                    </p:set>
                                    <p:animEffect transition="in" filter="fade">
                                      <p:cBhvr>
                                        <p:cTn id="190" dur="500"/>
                                        <p:tgtEl>
                                          <p:spTgt spid="124"/>
                                        </p:tgtEl>
                                      </p:cBhvr>
                                    </p:animEffect>
                                  </p:childTnLst>
                                </p:cTn>
                              </p:par>
                              <p:par>
                                <p:cTn id="191" presetID="10" presetClass="entr" presetSubtype="0" fill="hold" grpId="0" nodeType="withEffect">
                                  <p:stCondLst>
                                    <p:cond delay="0"/>
                                  </p:stCondLst>
                                  <p:childTnLst>
                                    <p:set>
                                      <p:cBhvr>
                                        <p:cTn id="192" dur="1" fill="hold">
                                          <p:stCondLst>
                                            <p:cond delay="0"/>
                                          </p:stCondLst>
                                        </p:cTn>
                                        <p:tgtEl>
                                          <p:spTgt spid="123"/>
                                        </p:tgtEl>
                                        <p:attrNameLst>
                                          <p:attrName>style.visibility</p:attrName>
                                        </p:attrNameLst>
                                      </p:cBhvr>
                                      <p:to>
                                        <p:strVal val="visible"/>
                                      </p:to>
                                    </p:set>
                                    <p:animEffect transition="in" filter="fade">
                                      <p:cBhvr>
                                        <p:cTn id="193" dur="500"/>
                                        <p:tgtEl>
                                          <p:spTgt spid="123"/>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1"/>
                                        </p:tgtEl>
                                        <p:attrNameLst>
                                          <p:attrName>style.visibility</p:attrName>
                                        </p:attrNameLst>
                                      </p:cBhvr>
                                      <p:to>
                                        <p:strVal val="visible"/>
                                      </p:to>
                                    </p:set>
                                    <p:animEffect transition="in" filter="fade">
                                      <p:cBhvr>
                                        <p:cTn id="196" dur="500"/>
                                        <p:tgtEl>
                                          <p:spTgt spid="121"/>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19"/>
                                        </p:tgtEl>
                                        <p:attrNameLst>
                                          <p:attrName>style.visibility</p:attrName>
                                        </p:attrNameLst>
                                      </p:cBhvr>
                                      <p:to>
                                        <p:strVal val="visible"/>
                                      </p:to>
                                    </p:set>
                                    <p:animEffect transition="in" filter="fade">
                                      <p:cBhvr>
                                        <p:cTn id="199" dur="500"/>
                                        <p:tgtEl>
                                          <p:spTgt spid="119"/>
                                        </p:tgtEl>
                                      </p:cBhvr>
                                    </p:animEffect>
                                  </p:childTnLst>
                                </p:cTn>
                              </p:par>
                            </p:childTnLst>
                          </p:cTn>
                        </p:par>
                        <p:par>
                          <p:cTn id="200" fill="hold">
                            <p:stCondLst>
                              <p:cond delay="1000"/>
                            </p:stCondLst>
                            <p:childTnLst>
                              <p:par>
                                <p:cTn id="201" presetID="22" presetClass="entr" presetSubtype="1" fill="hold" grpId="0" nodeType="afterEffect">
                                  <p:stCondLst>
                                    <p:cond delay="0"/>
                                  </p:stCondLst>
                                  <p:childTnLst>
                                    <p:set>
                                      <p:cBhvr>
                                        <p:cTn id="202" dur="1" fill="hold">
                                          <p:stCondLst>
                                            <p:cond delay="0"/>
                                          </p:stCondLst>
                                        </p:cTn>
                                        <p:tgtEl>
                                          <p:spTgt spid="125"/>
                                        </p:tgtEl>
                                        <p:attrNameLst>
                                          <p:attrName>style.visibility</p:attrName>
                                        </p:attrNameLst>
                                      </p:cBhvr>
                                      <p:to>
                                        <p:strVal val="visible"/>
                                      </p:to>
                                    </p:set>
                                    <p:animEffect transition="in" filter="wipe(up)">
                                      <p:cBhvr>
                                        <p:cTn id="203"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80" grpId="0" animBg="1"/>
      <p:bldP spid="81"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animBg="1"/>
      <p:bldP spid="103" grpId="0"/>
      <p:bldP spid="104" grpId="0"/>
      <p:bldP spid="105" grpId="0" animBg="1"/>
      <p:bldP spid="106" grpId="0"/>
      <p:bldP spid="107" grpId="0"/>
      <p:bldP spid="108" grpId="0" animBg="1"/>
      <p:bldP spid="109" grpId="0"/>
      <p:bldP spid="110" grpId="0"/>
      <p:bldP spid="112" grpId="0" animBg="1"/>
      <p:bldP spid="113" grpId="0"/>
      <p:bldP spid="114" grpId="0"/>
      <p:bldP spid="115" grpId="0" animBg="1"/>
      <p:bldP spid="116" grpId="0"/>
      <p:bldP spid="117" grpId="0"/>
      <p:bldP spid="118" grpId="0" animBg="1"/>
      <p:bldP spid="119" grpId="0"/>
      <p:bldP spid="120" grpId="0"/>
      <p:bldP spid="121" grpId="0"/>
      <p:bldP spid="122" grpId="0"/>
      <p:bldP spid="123" grpId="0"/>
      <p:bldP spid="124" grpId="0"/>
      <p:bldP spid="1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3928896" y="4201782"/>
            <a:ext cx="931333" cy="410633"/>
          </a:xfrm>
          <a:custGeom>
            <a:avLst/>
            <a:gdLst>
              <a:gd name="T0" fmla="*/ 326 w 363"/>
              <a:gd name="T1" fmla="*/ 161 h 161"/>
              <a:gd name="T2" fmla="*/ 290 w 363"/>
              <a:gd name="T3" fmla="*/ 73 h 161"/>
              <a:gd name="T4" fmla="*/ 202 w 363"/>
              <a:gd name="T5" fmla="*/ 37 h 161"/>
              <a:gd name="T6" fmla="*/ 0 w 363"/>
              <a:gd name="T7" fmla="*/ 37 h 161"/>
              <a:gd name="T8" fmla="*/ 0 w 363"/>
              <a:gd name="T9" fmla="*/ 0 h 161"/>
              <a:gd name="T10" fmla="*/ 202 w 363"/>
              <a:gd name="T11" fmla="*/ 0 h 161"/>
              <a:gd name="T12" fmla="*/ 316 w 363"/>
              <a:gd name="T13" fmla="*/ 47 h 161"/>
              <a:gd name="T14" fmla="*/ 363 w 363"/>
              <a:gd name="T15" fmla="*/ 161 h 161"/>
              <a:gd name="T16" fmla="*/ 326 w 363"/>
              <a:gd name="T17" fmla="*/ 161 h 16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3"/>
              <a:gd name="T28" fmla="*/ 0 h 161"/>
              <a:gd name="T29" fmla="*/ 363 w 363"/>
              <a:gd name="T30" fmla="*/ 161 h 16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3" h="161">
                <a:moveTo>
                  <a:pt x="326" y="161"/>
                </a:moveTo>
                <a:cubicBezTo>
                  <a:pt x="326" y="127"/>
                  <a:pt x="312" y="96"/>
                  <a:pt x="290" y="73"/>
                </a:cubicBezTo>
                <a:cubicBezTo>
                  <a:pt x="267" y="51"/>
                  <a:pt x="236" y="37"/>
                  <a:pt x="202" y="37"/>
                </a:cubicBezTo>
                <a:cubicBezTo>
                  <a:pt x="0" y="37"/>
                  <a:pt x="0" y="37"/>
                  <a:pt x="0" y="37"/>
                </a:cubicBezTo>
                <a:cubicBezTo>
                  <a:pt x="0" y="0"/>
                  <a:pt x="0" y="0"/>
                  <a:pt x="0" y="0"/>
                </a:cubicBezTo>
                <a:cubicBezTo>
                  <a:pt x="202" y="0"/>
                  <a:pt x="202" y="0"/>
                  <a:pt x="202" y="0"/>
                </a:cubicBezTo>
                <a:cubicBezTo>
                  <a:pt x="247" y="0"/>
                  <a:pt x="287" y="18"/>
                  <a:pt x="316" y="47"/>
                </a:cubicBezTo>
                <a:cubicBezTo>
                  <a:pt x="345" y="76"/>
                  <a:pt x="363" y="116"/>
                  <a:pt x="363" y="161"/>
                </a:cubicBezTo>
                <a:cubicBezTo>
                  <a:pt x="326" y="161"/>
                  <a:pt x="326" y="161"/>
                  <a:pt x="326" y="161"/>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 name="Freeform 6"/>
          <p:cNvSpPr>
            <a:spLocks noChangeArrowheads="1"/>
          </p:cNvSpPr>
          <p:nvPr/>
        </p:nvSpPr>
        <p:spPr bwMode="auto">
          <a:xfrm>
            <a:off x="5969363" y="2842881"/>
            <a:ext cx="412751" cy="416984"/>
          </a:xfrm>
          <a:custGeom>
            <a:avLst/>
            <a:gdLst>
              <a:gd name="T0" fmla="*/ 0 w 161"/>
              <a:gd name="T1" fmla="*/ 125 h 162"/>
              <a:gd name="T2" fmla="*/ 87 w 161"/>
              <a:gd name="T3" fmla="*/ 88 h 162"/>
              <a:gd name="T4" fmla="*/ 124 w 161"/>
              <a:gd name="T5" fmla="*/ 0 h 162"/>
              <a:gd name="T6" fmla="*/ 161 w 161"/>
              <a:gd name="T7" fmla="*/ 0 h 162"/>
              <a:gd name="T8" fmla="*/ 114 w 161"/>
              <a:gd name="T9" fmla="*/ 114 h 162"/>
              <a:gd name="T10" fmla="*/ 0 w 161"/>
              <a:gd name="T11" fmla="*/ 162 h 162"/>
              <a:gd name="T12" fmla="*/ 0 w 161"/>
              <a:gd name="T13" fmla="*/ 125 h 162"/>
              <a:gd name="T14" fmla="*/ 0 60000 65536"/>
              <a:gd name="T15" fmla="*/ 0 60000 65536"/>
              <a:gd name="T16" fmla="*/ 0 60000 65536"/>
              <a:gd name="T17" fmla="*/ 0 60000 65536"/>
              <a:gd name="T18" fmla="*/ 0 60000 65536"/>
              <a:gd name="T19" fmla="*/ 0 60000 65536"/>
              <a:gd name="T20" fmla="*/ 0 60000 65536"/>
              <a:gd name="T21" fmla="*/ 0 w 161"/>
              <a:gd name="T22" fmla="*/ 0 h 162"/>
              <a:gd name="T23" fmla="*/ 161 w 161"/>
              <a:gd name="T24" fmla="*/ 162 h 16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2">
                <a:moveTo>
                  <a:pt x="0" y="125"/>
                </a:moveTo>
                <a:cubicBezTo>
                  <a:pt x="34" y="125"/>
                  <a:pt x="65" y="111"/>
                  <a:pt x="87" y="88"/>
                </a:cubicBezTo>
                <a:cubicBezTo>
                  <a:pt x="110" y="66"/>
                  <a:pt x="124" y="35"/>
                  <a:pt x="124" y="0"/>
                </a:cubicBezTo>
                <a:cubicBezTo>
                  <a:pt x="161" y="0"/>
                  <a:pt x="161" y="0"/>
                  <a:pt x="161" y="0"/>
                </a:cubicBezTo>
                <a:cubicBezTo>
                  <a:pt x="161" y="45"/>
                  <a:pt x="143" y="85"/>
                  <a:pt x="114" y="114"/>
                </a:cubicBezTo>
                <a:cubicBezTo>
                  <a:pt x="84" y="144"/>
                  <a:pt x="44" y="162"/>
                  <a:pt x="0" y="162"/>
                </a:cubicBezTo>
                <a:cubicBezTo>
                  <a:pt x="0" y="125"/>
                  <a:pt x="0" y="125"/>
                  <a:pt x="0" y="125"/>
                </a:cubicBez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 name="Freeform 7"/>
          <p:cNvSpPr>
            <a:spLocks noChangeArrowheads="1"/>
          </p:cNvSpPr>
          <p:nvPr/>
        </p:nvSpPr>
        <p:spPr bwMode="auto">
          <a:xfrm>
            <a:off x="5289914" y="2112633"/>
            <a:ext cx="825500" cy="730249"/>
          </a:xfrm>
          <a:custGeom>
            <a:avLst/>
            <a:gdLst>
              <a:gd name="T0" fmla="*/ 0 w 322"/>
              <a:gd name="T1" fmla="*/ 285 h 285"/>
              <a:gd name="T2" fmla="*/ 47 w 322"/>
              <a:gd name="T3" fmla="*/ 171 h 285"/>
              <a:gd name="T4" fmla="*/ 161 w 322"/>
              <a:gd name="T5" fmla="*/ 124 h 285"/>
              <a:gd name="T6" fmla="*/ 249 w 322"/>
              <a:gd name="T7" fmla="*/ 88 h 285"/>
              <a:gd name="T8" fmla="*/ 285 w 322"/>
              <a:gd name="T9" fmla="*/ 0 h 285"/>
              <a:gd name="T10" fmla="*/ 322 w 322"/>
              <a:gd name="T11" fmla="*/ 0 h 285"/>
              <a:gd name="T12" fmla="*/ 275 w 322"/>
              <a:gd name="T13" fmla="*/ 114 h 285"/>
              <a:gd name="T14" fmla="*/ 161 w 322"/>
              <a:gd name="T15" fmla="*/ 161 h 285"/>
              <a:gd name="T16" fmla="*/ 73 w 322"/>
              <a:gd name="T17" fmla="*/ 198 h 285"/>
              <a:gd name="T18" fmla="*/ 37 w 322"/>
              <a:gd name="T19" fmla="*/ 285 h 285"/>
              <a:gd name="T20" fmla="*/ 0 w 322"/>
              <a:gd name="T21" fmla="*/ 285 h 2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2"/>
              <a:gd name="T34" fmla="*/ 0 h 285"/>
              <a:gd name="T35" fmla="*/ 322 w 322"/>
              <a:gd name="T36" fmla="*/ 285 h 2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2" h="285">
                <a:moveTo>
                  <a:pt x="0" y="285"/>
                </a:moveTo>
                <a:cubicBezTo>
                  <a:pt x="0" y="241"/>
                  <a:pt x="18" y="201"/>
                  <a:pt x="47" y="171"/>
                </a:cubicBezTo>
                <a:cubicBezTo>
                  <a:pt x="76" y="142"/>
                  <a:pt x="116" y="124"/>
                  <a:pt x="161" y="124"/>
                </a:cubicBezTo>
                <a:cubicBezTo>
                  <a:pt x="195" y="124"/>
                  <a:pt x="226" y="110"/>
                  <a:pt x="249" y="88"/>
                </a:cubicBezTo>
                <a:cubicBezTo>
                  <a:pt x="271" y="65"/>
                  <a:pt x="285" y="34"/>
                  <a:pt x="285" y="0"/>
                </a:cubicBezTo>
                <a:cubicBezTo>
                  <a:pt x="322" y="0"/>
                  <a:pt x="322" y="0"/>
                  <a:pt x="322" y="0"/>
                </a:cubicBezTo>
                <a:cubicBezTo>
                  <a:pt x="322" y="45"/>
                  <a:pt x="304" y="85"/>
                  <a:pt x="275" y="114"/>
                </a:cubicBezTo>
                <a:cubicBezTo>
                  <a:pt x="246" y="143"/>
                  <a:pt x="205" y="161"/>
                  <a:pt x="161" y="161"/>
                </a:cubicBezTo>
                <a:cubicBezTo>
                  <a:pt x="126" y="161"/>
                  <a:pt x="95" y="175"/>
                  <a:pt x="73" y="198"/>
                </a:cubicBezTo>
                <a:cubicBezTo>
                  <a:pt x="50" y="220"/>
                  <a:pt x="37" y="251"/>
                  <a:pt x="37" y="285"/>
                </a:cubicBezTo>
                <a:cubicBezTo>
                  <a:pt x="0" y="285"/>
                  <a:pt x="0" y="285"/>
                  <a:pt x="0" y="285"/>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5" name="Freeform 8"/>
          <p:cNvSpPr>
            <a:spLocks noChangeArrowheads="1"/>
          </p:cNvSpPr>
          <p:nvPr/>
        </p:nvSpPr>
        <p:spPr bwMode="auto">
          <a:xfrm>
            <a:off x="6540863" y="1767615"/>
            <a:ext cx="829733" cy="1077384"/>
          </a:xfrm>
          <a:custGeom>
            <a:avLst/>
            <a:gdLst>
              <a:gd name="T0" fmla="*/ 286 w 323"/>
              <a:gd name="T1" fmla="*/ 420 h 420"/>
              <a:gd name="T2" fmla="*/ 249 w 323"/>
              <a:gd name="T3" fmla="*/ 333 h 420"/>
              <a:gd name="T4" fmla="*/ 162 w 323"/>
              <a:gd name="T5" fmla="*/ 296 h 420"/>
              <a:gd name="T6" fmla="*/ 48 w 323"/>
              <a:gd name="T7" fmla="*/ 249 h 420"/>
              <a:gd name="T8" fmla="*/ 0 w 323"/>
              <a:gd name="T9" fmla="*/ 135 h 420"/>
              <a:gd name="T10" fmla="*/ 0 w 323"/>
              <a:gd name="T11" fmla="*/ 0 h 420"/>
              <a:gd name="T12" fmla="*/ 37 w 323"/>
              <a:gd name="T13" fmla="*/ 0 h 420"/>
              <a:gd name="T14" fmla="*/ 37 w 323"/>
              <a:gd name="T15" fmla="*/ 135 h 420"/>
              <a:gd name="T16" fmla="*/ 74 w 323"/>
              <a:gd name="T17" fmla="*/ 223 h 420"/>
              <a:gd name="T18" fmla="*/ 162 w 323"/>
              <a:gd name="T19" fmla="*/ 259 h 420"/>
              <a:gd name="T20" fmla="*/ 276 w 323"/>
              <a:gd name="T21" fmla="*/ 306 h 420"/>
              <a:gd name="T22" fmla="*/ 323 w 323"/>
              <a:gd name="T23" fmla="*/ 420 h 420"/>
              <a:gd name="T24" fmla="*/ 286 w 323"/>
              <a:gd name="T25" fmla="*/ 420 h 4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23"/>
              <a:gd name="T40" fmla="*/ 0 h 420"/>
              <a:gd name="T41" fmla="*/ 323 w 323"/>
              <a:gd name="T42" fmla="*/ 420 h 42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23" h="420">
                <a:moveTo>
                  <a:pt x="286" y="420"/>
                </a:moveTo>
                <a:cubicBezTo>
                  <a:pt x="286" y="386"/>
                  <a:pt x="272" y="355"/>
                  <a:pt x="249" y="333"/>
                </a:cubicBezTo>
                <a:cubicBezTo>
                  <a:pt x="227" y="310"/>
                  <a:pt x="196" y="296"/>
                  <a:pt x="162" y="296"/>
                </a:cubicBezTo>
                <a:cubicBezTo>
                  <a:pt x="117" y="296"/>
                  <a:pt x="77" y="278"/>
                  <a:pt x="48" y="249"/>
                </a:cubicBezTo>
                <a:cubicBezTo>
                  <a:pt x="18" y="220"/>
                  <a:pt x="0" y="180"/>
                  <a:pt x="0" y="135"/>
                </a:cubicBezTo>
                <a:cubicBezTo>
                  <a:pt x="0" y="0"/>
                  <a:pt x="0" y="0"/>
                  <a:pt x="0" y="0"/>
                </a:cubicBezTo>
                <a:cubicBezTo>
                  <a:pt x="37" y="0"/>
                  <a:pt x="37" y="0"/>
                  <a:pt x="37" y="0"/>
                </a:cubicBezTo>
                <a:cubicBezTo>
                  <a:pt x="37" y="135"/>
                  <a:pt x="37" y="135"/>
                  <a:pt x="37" y="135"/>
                </a:cubicBezTo>
                <a:cubicBezTo>
                  <a:pt x="37" y="169"/>
                  <a:pt x="51" y="200"/>
                  <a:pt x="74" y="223"/>
                </a:cubicBezTo>
                <a:cubicBezTo>
                  <a:pt x="96" y="245"/>
                  <a:pt x="127" y="259"/>
                  <a:pt x="162" y="259"/>
                </a:cubicBezTo>
                <a:cubicBezTo>
                  <a:pt x="206" y="259"/>
                  <a:pt x="246" y="277"/>
                  <a:pt x="276" y="306"/>
                </a:cubicBezTo>
                <a:cubicBezTo>
                  <a:pt x="305" y="336"/>
                  <a:pt x="323" y="376"/>
                  <a:pt x="323" y="420"/>
                </a:cubicBezTo>
                <a:cubicBezTo>
                  <a:pt x="286" y="420"/>
                  <a:pt x="286" y="420"/>
                  <a:pt x="286" y="420"/>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6" name="Freeform 9"/>
          <p:cNvSpPr>
            <a:spLocks noChangeArrowheads="1"/>
          </p:cNvSpPr>
          <p:nvPr/>
        </p:nvSpPr>
        <p:spPr bwMode="auto">
          <a:xfrm>
            <a:off x="6540864" y="2432249"/>
            <a:ext cx="1147233" cy="1147233"/>
          </a:xfrm>
          <a:custGeom>
            <a:avLst/>
            <a:gdLst>
              <a:gd name="T0" fmla="*/ 447 w 447"/>
              <a:gd name="T1" fmla="*/ 37 h 447"/>
              <a:gd name="T2" fmla="*/ 359 w 447"/>
              <a:gd name="T3" fmla="*/ 74 h 447"/>
              <a:gd name="T4" fmla="*/ 323 w 447"/>
              <a:gd name="T5" fmla="*/ 161 h 447"/>
              <a:gd name="T6" fmla="*/ 276 w 447"/>
              <a:gd name="T7" fmla="*/ 275 h 447"/>
              <a:gd name="T8" fmla="*/ 162 w 447"/>
              <a:gd name="T9" fmla="*/ 323 h 447"/>
              <a:gd name="T10" fmla="*/ 74 w 447"/>
              <a:gd name="T11" fmla="*/ 359 h 447"/>
              <a:gd name="T12" fmla="*/ 37 w 447"/>
              <a:gd name="T13" fmla="*/ 447 h 447"/>
              <a:gd name="T14" fmla="*/ 0 w 447"/>
              <a:gd name="T15" fmla="*/ 447 h 447"/>
              <a:gd name="T16" fmla="*/ 48 w 447"/>
              <a:gd name="T17" fmla="*/ 333 h 447"/>
              <a:gd name="T18" fmla="*/ 162 w 447"/>
              <a:gd name="T19" fmla="*/ 286 h 447"/>
              <a:gd name="T20" fmla="*/ 249 w 447"/>
              <a:gd name="T21" fmla="*/ 249 h 447"/>
              <a:gd name="T22" fmla="*/ 286 w 447"/>
              <a:gd name="T23" fmla="*/ 161 h 447"/>
              <a:gd name="T24" fmla="*/ 333 w 447"/>
              <a:gd name="T25" fmla="*/ 47 h 447"/>
              <a:gd name="T26" fmla="*/ 447 w 447"/>
              <a:gd name="T27" fmla="*/ 0 h 447"/>
              <a:gd name="T28" fmla="*/ 447 w 447"/>
              <a:gd name="T29" fmla="*/ 37 h 4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47"/>
              <a:gd name="T46" fmla="*/ 0 h 447"/>
              <a:gd name="T47" fmla="*/ 447 w 447"/>
              <a:gd name="T48" fmla="*/ 447 h 4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47" h="447">
                <a:moveTo>
                  <a:pt x="447" y="37"/>
                </a:moveTo>
                <a:cubicBezTo>
                  <a:pt x="413" y="37"/>
                  <a:pt x="382" y="51"/>
                  <a:pt x="359" y="74"/>
                </a:cubicBezTo>
                <a:cubicBezTo>
                  <a:pt x="337" y="96"/>
                  <a:pt x="323" y="127"/>
                  <a:pt x="323" y="161"/>
                </a:cubicBezTo>
                <a:cubicBezTo>
                  <a:pt x="323" y="206"/>
                  <a:pt x="305" y="246"/>
                  <a:pt x="276" y="275"/>
                </a:cubicBezTo>
                <a:cubicBezTo>
                  <a:pt x="246" y="305"/>
                  <a:pt x="206" y="323"/>
                  <a:pt x="162" y="323"/>
                </a:cubicBezTo>
                <a:cubicBezTo>
                  <a:pt x="127" y="323"/>
                  <a:pt x="96" y="337"/>
                  <a:pt x="74" y="359"/>
                </a:cubicBezTo>
                <a:cubicBezTo>
                  <a:pt x="51" y="382"/>
                  <a:pt x="37" y="413"/>
                  <a:pt x="37" y="447"/>
                </a:cubicBezTo>
                <a:cubicBezTo>
                  <a:pt x="0" y="447"/>
                  <a:pt x="0" y="447"/>
                  <a:pt x="0" y="447"/>
                </a:cubicBezTo>
                <a:cubicBezTo>
                  <a:pt x="0" y="402"/>
                  <a:pt x="18" y="362"/>
                  <a:pt x="48" y="333"/>
                </a:cubicBezTo>
                <a:cubicBezTo>
                  <a:pt x="77" y="304"/>
                  <a:pt x="117" y="286"/>
                  <a:pt x="162" y="286"/>
                </a:cubicBezTo>
                <a:cubicBezTo>
                  <a:pt x="196" y="286"/>
                  <a:pt x="227" y="272"/>
                  <a:pt x="249" y="249"/>
                </a:cubicBezTo>
                <a:cubicBezTo>
                  <a:pt x="272" y="227"/>
                  <a:pt x="286" y="196"/>
                  <a:pt x="286" y="161"/>
                </a:cubicBezTo>
                <a:cubicBezTo>
                  <a:pt x="286" y="117"/>
                  <a:pt x="304" y="77"/>
                  <a:pt x="333" y="47"/>
                </a:cubicBezTo>
                <a:cubicBezTo>
                  <a:pt x="362" y="18"/>
                  <a:pt x="403" y="0"/>
                  <a:pt x="447" y="0"/>
                </a:cubicBezTo>
                <a:cubicBezTo>
                  <a:pt x="447" y="37"/>
                  <a:pt x="447" y="37"/>
                  <a:pt x="447" y="37"/>
                </a:cubicBez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 name="Freeform 10"/>
          <p:cNvSpPr>
            <a:spLocks noChangeArrowheads="1"/>
          </p:cNvSpPr>
          <p:nvPr/>
        </p:nvSpPr>
        <p:spPr bwMode="auto">
          <a:xfrm>
            <a:off x="4555430" y="2112633"/>
            <a:ext cx="2815167" cy="2197100"/>
          </a:xfrm>
          <a:custGeom>
            <a:avLst/>
            <a:gdLst>
              <a:gd name="T0" fmla="*/ 37 w 1097"/>
              <a:gd name="T1" fmla="*/ 0 h 856"/>
              <a:gd name="T2" fmla="*/ 73 w 1097"/>
              <a:gd name="T3" fmla="*/ 88 h 856"/>
              <a:gd name="T4" fmla="*/ 161 w 1097"/>
              <a:gd name="T5" fmla="*/ 124 h 856"/>
              <a:gd name="T6" fmla="*/ 275 w 1097"/>
              <a:gd name="T7" fmla="*/ 171 h 856"/>
              <a:gd name="T8" fmla="*/ 323 w 1097"/>
              <a:gd name="T9" fmla="*/ 285 h 856"/>
              <a:gd name="T10" fmla="*/ 359 w 1097"/>
              <a:gd name="T11" fmla="*/ 373 h 856"/>
              <a:gd name="T12" fmla="*/ 447 w 1097"/>
              <a:gd name="T13" fmla="*/ 410 h 856"/>
              <a:gd name="T14" fmla="*/ 650 w 1097"/>
              <a:gd name="T15" fmla="*/ 410 h 856"/>
              <a:gd name="T16" fmla="*/ 764 w 1097"/>
              <a:gd name="T17" fmla="*/ 457 h 856"/>
              <a:gd name="T18" fmla="*/ 811 w 1097"/>
              <a:gd name="T19" fmla="*/ 571 h 856"/>
              <a:gd name="T20" fmla="*/ 848 w 1097"/>
              <a:gd name="T21" fmla="*/ 659 h 856"/>
              <a:gd name="T22" fmla="*/ 936 w 1097"/>
              <a:gd name="T23" fmla="*/ 695 h 856"/>
              <a:gd name="T24" fmla="*/ 1050 w 1097"/>
              <a:gd name="T25" fmla="*/ 742 h 856"/>
              <a:gd name="T26" fmla="*/ 1097 w 1097"/>
              <a:gd name="T27" fmla="*/ 856 h 856"/>
              <a:gd name="T28" fmla="*/ 1060 w 1097"/>
              <a:gd name="T29" fmla="*/ 856 h 856"/>
              <a:gd name="T30" fmla="*/ 1023 w 1097"/>
              <a:gd name="T31" fmla="*/ 769 h 856"/>
              <a:gd name="T32" fmla="*/ 936 w 1097"/>
              <a:gd name="T33" fmla="*/ 732 h 856"/>
              <a:gd name="T34" fmla="*/ 822 w 1097"/>
              <a:gd name="T35" fmla="*/ 685 h 856"/>
              <a:gd name="T36" fmla="*/ 774 w 1097"/>
              <a:gd name="T37" fmla="*/ 571 h 856"/>
              <a:gd name="T38" fmla="*/ 738 w 1097"/>
              <a:gd name="T39" fmla="*/ 483 h 856"/>
              <a:gd name="T40" fmla="*/ 650 w 1097"/>
              <a:gd name="T41" fmla="*/ 447 h 856"/>
              <a:gd name="T42" fmla="*/ 447 w 1097"/>
              <a:gd name="T43" fmla="*/ 447 h 856"/>
              <a:gd name="T44" fmla="*/ 333 w 1097"/>
              <a:gd name="T45" fmla="*/ 399 h 856"/>
              <a:gd name="T46" fmla="*/ 286 w 1097"/>
              <a:gd name="T47" fmla="*/ 285 h 856"/>
              <a:gd name="T48" fmla="*/ 249 w 1097"/>
              <a:gd name="T49" fmla="*/ 198 h 856"/>
              <a:gd name="T50" fmla="*/ 161 w 1097"/>
              <a:gd name="T51" fmla="*/ 161 h 856"/>
              <a:gd name="T52" fmla="*/ 47 w 1097"/>
              <a:gd name="T53" fmla="*/ 114 h 856"/>
              <a:gd name="T54" fmla="*/ 0 w 1097"/>
              <a:gd name="T55" fmla="*/ 0 h 856"/>
              <a:gd name="T56" fmla="*/ 37 w 1097"/>
              <a:gd name="T57" fmla="*/ 0 h 8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097"/>
              <a:gd name="T88" fmla="*/ 0 h 856"/>
              <a:gd name="T89" fmla="*/ 1097 w 1097"/>
              <a:gd name="T90" fmla="*/ 856 h 8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097" h="856">
                <a:moveTo>
                  <a:pt x="37" y="0"/>
                </a:moveTo>
                <a:cubicBezTo>
                  <a:pt x="37" y="34"/>
                  <a:pt x="51" y="65"/>
                  <a:pt x="73" y="88"/>
                </a:cubicBezTo>
                <a:cubicBezTo>
                  <a:pt x="96" y="110"/>
                  <a:pt x="127" y="124"/>
                  <a:pt x="161" y="124"/>
                </a:cubicBezTo>
                <a:cubicBezTo>
                  <a:pt x="206" y="124"/>
                  <a:pt x="246" y="142"/>
                  <a:pt x="275" y="171"/>
                </a:cubicBezTo>
                <a:cubicBezTo>
                  <a:pt x="304" y="201"/>
                  <a:pt x="323" y="241"/>
                  <a:pt x="323" y="285"/>
                </a:cubicBezTo>
                <a:cubicBezTo>
                  <a:pt x="323" y="320"/>
                  <a:pt x="336" y="351"/>
                  <a:pt x="359" y="373"/>
                </a:cubicBezTo>
                <a:cubicBezTo>
                  <a:pt x="381" y="396"/>
                  <a:pt x="412" y="410"/>
                  <a:pt x="447" y="410"/>
                </a:cubicBezTo>
                <a:cubicBezTo>
                  <a:pt x="650" y="410"/>
                  <a:pt x="650" y="410"/>
                  <a:pt x="650" y="410"/>
                </a:cubicBezTo>
                <a:cubicBezTo>
                  <a:pt x="695" y="410"/>
                  <a:pt x="735" y="428"/>
                  <a:pt x="764" y="457"/>
                </a:cubicBezTo>
                <a:cubicBezTo>
                  <a:pt x="793" y="486"/>
                  <a:pt x="811" y="526"/>
                  <a:pt x="811" y="571"/>
                </a:cubicBezTo>
                <a:cubicBezTo>
                  <a:pt x="811" y="605"/>
                  <a:pt x="825" y="636"/>
                  <a:pt x="848" y="659"/>
                </a:cubicBezTo>
                <a:cubicBezTo>
                  <a:pt x="870" y="681"/>
                  <a:pt x="901" y="695"/>
                  <a:pt x="936" y="695"/>
                </a:cubicBezTo>
                <a:cubicBezTo>
                  <a:pt x="980" y="695"/>
                  <a:pt x="1020" y="713"/>
                  <a:pt x="1050" y="742"/>
                </a:cubicBezTo>
                <a:cubicBezTo>
                  <a:pt x="1079" y="772"/>
                  <a:pt x="1097" y="812"/>
                  <a:pt x="1097" y="856"/>
                </a:cubicBezTo>
                <a:cubicBezTo>
                  <a:pt x="1060" y="856"/>
                  <a:pt x="1060" y="856"/>
                  <a:pt x="1060" y="856"/>
                </a:cubicBezTo>
                <a:cubicBezTo>
                  <a:pt x="1060" y="822"/>
                  <a:pt x="1046" y="791"/>
                  <a:pt x="1023" y="769"/>
                </a:cubicBezTo>
                <a:cubicBezTo>
                  <a:pt x="1001" y="746"/>
                  <a:pt x="970" y="732"/>
                  <a:pt x="936" y="732"/>
                </a:cubicBezTo>
                <a:cubicBezTo>
                  <a:pt x="891" y="732"/>
                  <a:pt x="851" y="714"/>
                  <a:pt x="822" y="685"/>
                </a:cubicBezTo>
                <a:cubicBezTo>
                  <a:pt x="792" y="656"/>
                  <a:pt x="774" y="615"/>
                  <a:pt x="774" y="571"/>
                </a:cubicBezTo>
                <a:cubicBezTo>
                  <a:pt x="774" y="537"/>
                  <a:pt x="760" y="506"/>
                  <a:pt x="738" y="483"/>
                </a:cubicBezTo>
                <a:cubicBezTo>
                  <a:pt x="716" y="461"/>
                  <a:pt x="684" y="447"/>
                  <a:pt x="650" y="447"/>
                </a:cubicBezTo>
                <a:cubicBezTo>
                  <a:pt x="447" y="447"/>
                  <a:pt x="447" y="447"/>
                  <a:pt x="447" y="447"/>
                </a:cubicBezTo>
                <a:cubicBezTo>
                  <a:pt x="402" y="447"/>
                  <a:pt x="362" y="429"/>
                  <a:pt x="333" y="399"/>
                </a:cubicBezTo>
                <a:cubicBezTo>
                  <a:pt x="304" y="370"/>
                  <a:pt x="286" y="330"/>
                  <a:pt x="286" y="285"/>
                </a:cubicBezTo>
                <a:cubicBezTo>
                  <a:pt x="286" y="251"/>
                  <a:pt x="272" y="220"/>
                  <a:pt x="249" y="198"/>
                </a:cubicBezTo>
                <a:cubicBezTo>
                  <a:pt x="227" y="175"/>
                  <a:pt x="196" y="161"/>
                  <a:pt x="161" y="161"/>
                </a:cubicBezTo>
                <a:cubicBezTo>
                  <a:pt x="117" y="161"/>
                  <a:pt x="76" y="143"/>
                  <a:pt x="47" y="114"/>
                </a:cubicBezTo>
                <a:cubicBezTo>
                  <a:pt x="18" y="85"/>
                  <a:pt x="0" y="45"/>
                  <a:pt x="0" y="0"/>
                </a:cubicBezTo>
                <a:cubicBezTo>
                  <a:pt x="37" y="0"/>
                  <a:pt x="37" y="0"/>
                  <a:pt x="37" y="0"/>
                </a:cubicBez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8" name="Freeform 11"/>
          <p:cNvSpPr>
            <a:spLocks noChangeArrowheads="1"/>
          </p:cNvSpPr>
          <p:nvPr/>
        </p:nvSpPr>
        <p:spPr bwMode="auto">
          <a:xfrm>
            <a:off x="6020163" y="4201782"/>
            <a:ext cx="412751" cy="410633"/>
          </a:xfrm>
          <a:custGeom>
            <a:avLst/>
            <a:gdLst>
              <a:gd name="T0" fmla="*/ 161 w 161"/>
              <a:gd name="T1" fmla="*/ 37 h 161"/>
              <a:gd name="T2" fmla="*/ 73 w 161"/>
              <a:gd name="T3" fmla="*/ 73 h 161"/>
              <a:gd name="T4" fmla="*/ 37 w 161"/>
              <a:gd name="T5" fmla="*/ 161 h 161"/>
              <a:gd name="T6" fmla="*/ 0 w 161"/>
              <a:gd name="T7" fmla="*/ 161 h 161"/>
              <a:gd name="T8" fmla="*/ 47 w 161"/>
              <a:gd name="T9" fmla="*/ 47 h 161"/>
              <a:gd name="T10" fmla="*/ 161 w 161"/>
              <a:gd name="T11" fmla="*/ 0 h 161"/>
              <a:gd name="T12" fmla="*/ 161 w 161"/>
              <a:gd name="T13" fmla="*/ 37 h 161"/>
              <a:gd name="T14" fmla="*/ 0 60000 65536"/>
              <a:gd name="T15" fmla="*/ 0 60000 65536"/>
              <a:gd name="T16" fmla="*/ 0 60000 65536"/>
              <a:gd name="T17" fmla="*/ 0 60000 65536"/>
              <a:gd name="T18" fmla="*/ 0 60000 65536"/>
              <a:gd name="T19" fmla="*/ 0 60000 65536"/>
              <a:gd name="T20" fmla="*/ 0 60000 65536"/>
              <a:gd name="T21" fmla="*/ 0 w 161"/>
              <a:gd name="T22" fmla="*/ 0 h 161"/>
              <a:gd name="T23" fmla="*/ 161 w 161"/>
              <a:gd name="T24" fmla="*/ 161 h 1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61">
                <a:moveTo>
                  <a:pt x="161" y="37"/>
                </a:moveTo>
                <a:cubicBezTo>
                  <a:pt x="127" y="37"/>
                  <a:pt x="96" y="51"/>
                  <a:pt x="73" y="73"/>
                </a:cubicBezTo>
                <a:cubicBezTo>
                  <a:pt x="51" y="96"/>
                  <a:pt x="37" y="127"/>
                  <a:pt x="37" y="161"/>
                </a:cubicBezTo>
                <a:cubicBezTo>
                  <a:pt x="0" y="161"/>
                  <a:pt x="0" y="161"/>
                  <a:pt x="0" y="161"/>
                </a:cubicBezTo>
                <a:cubicBezTo>
                  <a:pt x="0" y="116"/>
                  <a:pt x="18" y="76"/>
                  <a:pt x="47" y="47"/>
                </a:cubicBezTo>
                <a:cubicBezTo>
                  <a:pt x="76" y="18"/>
                  <a:pt x="117" y="0"/>
                  <a:pt x="161" y="0"/>
                </a:cubicBezTo>
                <a:cubicBezTo>
                  <a:pt x="161" y="37"/>
                  <a:pt x="161" y="37"/>
                  <a:pt x="161" y="37"/>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 name="Freeform 12"/>
          <p:cNvSpPr>
            <a:spLocks noChangeArrowheads="1"/>
          </p:cNvSpPr>
          <p:nvPr/>
        </p:nvSpPr>
        <p:spPr bwMode="auto">
          <a:xfrm>
            <a:off x="5285681" y="4472715"/>
            <a:ext cx="416983" cy="554567"/>
          </a:xfrm>
          <a:custGeom>
            <a:avLst/>
            <a:gdLst>
              <a:gd name="T0" fmla="*/ 37 w 162"/>
              <a:gd name="T1" fmla="*/ 55 h 216"/>
              <a:gd name="T2" fmla="*/ 74 w 162"/>
              <a:gd name="T3" fmla="*/ 143 h 216"/>
              <a:gd name="T4" fmla="*/ 162 w 162"/>
              <a:gd name="T5" fmla="*/ 179 h 216"/>
              <a:gd name="T6" fmla="*/ 162 w 162"/>
              <a:gd name="T7" fmla="*/ 216 h 216"/>
              <a:gd name="T8" fmla="*/ 48 w 162"/>
              <a:gd name="T9" fmla="*/ 169 h 216"/>
              <a:gd name="T10" fmla="*/ 1 w 162"/>
              <a:gd name="T11" fmla="*/ 55 h 216"/>
              <a:gd name="T12" fmla="*/ 0 w 162"/>
              <a:gd name="T13" fmla="*/ 55 h 216"/>
              <a:gd name="T14" fmla="*/ 0 w 162"/>
              <a:gd name="T15" fmla="*/ 0 h 216"/>
              <a:gd name="T16" fmla="*/ 38 w 162"/>
              <a:gd name="T17" fmla="*/ 0 h 216"/>
              <a:gd name="T18" fmla="*/ 38 w 162"/>
              <a:gd name="T19" fmla="*/ 55 h 216"/>
              <a:gd name="T20" fmla="*/ 37 w 162"/>
              <a:gd name="T21" fmla="*/ 55 h 2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2"/>
              <a:gd name="T34" fmla="*/ 0 h 216"/>
              <a:gd name="T35" fmla="*/ 162 w 162"/>
              <a:gd name="T36" fmla="*/ 216 h 2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2" h="216">
                <a:moveTo>
                  <a:pt x="37" y="55"/>
                </a:moveTo>
                <a:cubicBezTo>
                  <a:pt x="37" y="89"/>
                  <a:pt x="51" y="120"/>
                  <a:pt x="74" y="143"/>
                </a:cubicBezTo>
                <a:cubicBezTo>
                  <a:pt x="96" y="165"/>
                  <a:pt x="127" y="179"/>
                  <a:pt x="162" y="179"/>
                </a:cubicBezTo>
                <a:cubicBezTo>
                  <a:pt x="162" y="216"/>
                  <a:pt x="162" y="216"/>
                  <a:pt x="162" y="216"/>
                </a:cubicBezTo>
                <a:cubicBezTo>
                  <a:pt x="117" y="216"/>
                  <a:pt x="77" y="198"/>
                  <a:pt x="48" y="169"/>
                </a:cubicBezTo>
                <a:cubicBezTo>
                  <a:pt x="19" y="140"/>
                  <a:pt x="1" y="99"/>
                  <a:pt x="1" y="55"/>
                </a:cubicBezTo>
                <a:cubicBezTo>
                  <a:pt x="0" y="55"/>
                  <a:pt x="0" y="55"/>
                  <a:pt x="0" y="55"/>
                </a:cubicBezTo>
                <a:cubicBezTo>
                  <a:pt x="0" y="0"/>
                  <a:pt x="0" y="0"/>
                  <a:pt x="0" y="0"/>
                </a:cubicBezTo>
                <a:cubicBezTo>
                  <a:pt x="38" y="0"/>
                  <a:pt x="38" y="0"/>
                  <a:pt x="38" y="0"/>
                </a:cubicBezTo>
                <a:cubicBezTo>
                  <a:pt x="38" y="55"/>
                  <a:pt x="38" y="55"/>
                  <a:pt x="38" y="55"/>
                </a:cubicBezTo>
                <a:cubicBezTo>
                  <a:pt x="37" y="55"/>
                  <a:pt x="37" y="55"/>
                  <a:pt x="37" y="55"/>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0" name="Freeform 13"/>
          <p:cNvSpPr>
            <a:spLocks noChangeArrowheads="1"/>
          </p:cNvSpPr>
          <p:nvPr/>
        </p:nvSpPr>
        <p:spPr bwMode="auto">
          <a:xfrm>
            <a:off x="4970297" y="3164615"/>
            <a:ext cx="1462617" cy="1862667"/>
          </a:xfrm>
          <a:custGeom>
            <a:avLst/>
            <a:gdLst>
              <a:gd name="T0" fmla="*/ 447 w 571"/>
              <a:gd name="T1" fmla="*/ 447 h 726"/>
              <a:gd name="T2" fmla="*/ 447 w 571"/>
              <a:gd name="T3" fmla="*/ 565 h 726"/>
              <a:gd name="T4" fmla="*/ 483 w 571"/>
              <a:gd name="T5" fmla="*/ 653 h 726"/>
              <a:gd name="T6" fmla="*/ 571 w 571"/>
              <a:gd name="T7" fmla="*/ 689 h 726"/>
              <a:gd name="T8" fmla="*/ 571 w 571"/>
              <a:gd name="T9" fmla="*/ 726 h 726"/>
              <a:gd name="T10" fmla="*/ 457 w 571"/>
              <a:gd name="T11" fmla="*/ 679 h 726"/>
              <a:gd name="T12" fmla="*/ 410 w 571"/>
              <a:gd name="T13" fmla="*/ 565 h 726"/>
              <a:gd name="T14" fmla="*/ 410 w 571"/>
              <a:gd name="T15" fmla="*/ 447 h 726"/>
              <a:gd name="T16" fmla="*/ 410 w 571"/>
              <a:gd name="T17" fmla="*/ 446 h 726"/>
              <a:gd name="T18" fmla="*/ 374 w 571"/>
              <a:gd name="T19" fmla="*/ 359 h 726"/>
              <a:gd name="T20" fmla="*/ 286 w 571"/>
              <a:gd name="T21" fmla="*/ 322 h 726"/>
              <a:gd name="T22" fmla="*/ 172 w 571"/>
              <a:gd name="T23" fmla="*/ 275 h 726"/>
              <a:gd name="T24" fmla="*/ 125 w 571"/>
              <a:gd name="T25" fmla="*/ 161 h 726"/>
              <a:gd name="T26" fmla="*/ 88 w 571"/>
              <a:gd name="T27" fmla="*/ 73 h 726"/>
              <a:gd name="T28" fmla="*/ 0 w 571"/>
              <a:gd name="T29" fmla="*/ 37 h 726"/>
              <a:gd name="T30" fmla="*/ 0 w 571"/>
              <a:gd name="T31" fmla="*/ 0 h 726"/>
              <a:gd name="T32" fmla="*/ 114 w 571"/>
              <a:gd name="T33" fmla="*/ 47 h 726"/>
              <a:gd name="T34" fmla="*/ 162 w 571"/>
              <a:gd name="T35" fmla="*/ 161 h 726"/>
              <a:gd name="T36" fmla="*/ 198 w 571"/>
              <a:gd name="T37" fmla="*/ 249 h 726"/>
              <a:gd name="T38" fmla="*/ 286 w 571"/>
              <a:gd name="T39" fmla="*/ 285 h 726"/>
              <a:gd name="T40" fmla="*/ 400 w 571"/>
              <a:gd name="T41" fmla="*/ 332 h 726"/>
              <a:gd name="T42" fmla="*/ 447 w 571"/>
              <a:gd name="T43" fmla="*/ 446 h 726"/>
              <a:gd name="T44" fmla="*/ 447 w 571"/>
              <a:gd name="T45" fmla="*/ 447 h 7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71"/>
              <a:gd name="T70" fmla="*/ 0 h 726"/>
              <a:gd name="T71" fmla="*/ 571 w 571"/>
              <a:gd name="T72" fmla="*/ 726 h 7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71" h="726">
                <a:moveTo>
                  <a:pt x="447" y="447"/>
                </a:moveTo>
                <a:cubicBezTo>
                  <a:pt x="447" y="565"/>
                  <a:pt x="447" y="565"/>
                  <a:pt x="447" y="565"/>
                </a:cubicBezTo>
                <a:cubicBezTo>
                  <a:pt x="447" y="599"/>
                  <a:pt x="461" y="630"/>
                  <a:pt x="483" y="653"/>
                </a:cubicBezTo>
                <a:cubicBezTo>
                  <a:pt x="506" y="675"/>
                  <a:pt x="537" y="689"/>
                  <a:pt x="571" y="689"/>
                </a:cubicBezTo>
                <a:cubicBezTo>
                  <a:pt x="571" y="726"/>
                  <a:pt x="571" y="726"/>
                  <a:pt x="571" y="726"/>
                </a:cubicBezTo>
                <a:cubicBezTo>
                  <a:pt x="527" y="726"/>
                  <a:pt x="487" y="708"/>
                  <a:pt x="457" y="679"/>
                </a:cubicBezTo>
                <a:cubicBezTo>
                  <a:pt x="428" y="650"/>
                  <a:pt x="410" y="609"/>
                  <a:pt x="410" y="565"/>
                </a:cubicBezTo>
                <a:cubicBezTo>
                  <a:pt x="410" y="447"/>
                  <a:pt x="410" y="447"/>
                  <a:pt x="410" y="447"/>
                </a:cubicBezTo>
                <a:cubicBezTo>
                  <a:pt x="410" y="446"/>
                  <a:pt x="410" y="446"/>
                  <a:pt x="410" y="446"/>
                </a:cubicBezTo>
                <a:cubicBezTo>
                  <a:pt x="410" y="412"/>
                  <a:pt x="396" y="381"/>
                  <a:pt x="374" y="359"/>
                </a:cubicBezTo>
                <a:cubicBezTo>
                  <a:pt x="351" y="336"/>
                  <a:pt x="320" y="322"/>
                  <a:pt x="286" y="322"/>
                </a:cubicBezTo>
                <a:cubicBezTo>
                  <a:pt x="241" y="322"/>
                  <a:pt x="201" y="304"/>
                  <a:pt x="172" y="275"/>
                </a:cubicBezTo>
                <a:cubicBezTo>
                  <a:pt x="143" y="246"/>
                  <a:pt x="125" y="205"/>
                  <a:pt x="125" y="161"/>
                </a:cubicBezTo>
                <a:cubicBezTo>
                  <a:pt x="125" y="127"/>
                  <a:pt x="111" y="96"/>
                  <a:pt x="88" y="73"/>
                </a:cubicBezTo>
                <a:cubicBezTo>
                  <a:pt x="66" y="51"/>
                  <a:pt x="35" y="37"/>
                  <a:pt x="0" y="37"/>
                </a:cubicBezTo>
                <a:cubicBezTo>
                  <a:pt x="0" y="0"/>
                  <a:pt x="0" y="0"/>
                  <a:pt x="0" y="0"/>
                </a:cubicBezTo>
                <a:cubicBezTo>
                  <a:pt x="45" y="0"/>
                  <a:pt x="85" y="18"/>
                  <a:pt x="114" y="47"/>
                </a:cubicBezTo>
                <a:cubicBezTo>
                  <a:pt x="143" y="76"/>
                  <a:pt x="162" y="116"/>
                  <a:pt x="162" y="161"/>
                </a:cubicBezTo>
                <a:cubicBezTo>
                  <a:pt x="162" y="195"/>
                  <a:pt x="175" y="226"/>
                  <a:pt x="198" y="249"/>
                </a:cubicBezTo>
                <a:cubicBezTo>
                  <a:pt x="220" y="271"/>
                  <a:pt x="251" y="285"/>
                  <a:pt x="286" y="285"/>
                </a:cubicBezTo>
                <a:cubicBezTo>
                  <a:pt x="330" y="285"/>
                  <a:pt x="371" y="303"/>
                  <a:pt x="400" y="332"/>
                </a:cubicBezTo>
                <a:cubicBezTo>
                  <a:pt x="429" y="362"/>
                  <a:pt x="447" y="402"/>
                  <a:pt x="447" y="446"/>
                </a:cubicBezTo>
                <a:cubicBezTo>
                  <a:pt x="447" y="447"/>
                  <a:pt x="447" y="447"/>
                  <a:pt x="447" y="447"/>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1" name="Freeform 14"/>
          <p:cNvSpPr>
            <a:spLocks noChangeArrowheads="1"/>
          </p:cNvSpPr>
          <p:nvPr/>
        </p:nvSpPr>
        <p:spPr bwMode="auto">
          <a:xfrm>
            <a:off x="6020163" y="3164615"/>
            <a:ext cx="2400300" cy="2182284"/>
          </a:xfrm>
          <a:custGeom>
            <a:avLst/>
            <a:gdLst>
              <a:gd name="T0" fmla="*/ 0 w 936"/>
              <a:gd name="T1" fmla="*/ 850 h 850"/>
              <a:gd name="T2" fmla="*/ 47 w 936"/>
              <a:gd name="T3" fmla="*/ 736 h 850"/>
              <a:gd name="T4" fmla="*/ 161 w 936"/>
              <a:gd name="T5" fmla="*/ 689 h 850"/>
              <a:gd name="T6" fmla="*/ 365 w 936"/>
              <a:gd name="T7" fmla="*/ 689 h 850"/>
              <a:gd name="T8" fmla="*/ 452 w 936"/>
              <a:gd name="T9" fmla="*/ 653 h 850"/>
              <a:gd name="T10" fmla="*/ 489 w 936"/>
              <a:gd name="T11" fmla="*/ 565 h 850"/>
              <a:gd name="T12" fmla="*/ 489 w 936"/>
              <a:gd name="T13" fmla="*/ 446 h 850"/>
              <a:gd name="T14" fmla="*/ 536 w 936"/>
              <a:gd name="T15" fmla="*/ 332 h 850"/>
              <a:gd name="T16" fmla="*/ 650 w 936"/>
              <a:gd name="T17" fmla="*/ 285 h 850"/>
              <a:gd name="T18" fmla="*/ 738 w 936"/>
              <a:gd name="T19" fmla="*/ 249 h 850"/>
              <a:gd name="T20" fmla="*/ 774 w 936"/>
              <a:gd name="T21" fmla="*/ 161 h 850"/>
              <a:gd name="T22" fmla="*/ 822 w 936"/>
              <a:gd name="T23" fmla="*/ 47 h 850"/>
              <a:gd name="T24" fmla="*/ 936 w 936"/>
              <a:gd name="T25" fmla="*/ 0 h 850"/>
              <a:gd name="T26" fmla="*/ 936 w 936"/>
              <a:gd name="T27" fmla="*/ 37 h 850"/>
              <a:gd name="T28" fmla="*/ 848 w 936"/>
              <a:gd name="T29" fmla="*/ 73 h 850"/>
              <a:gd name="T30" fmla="*/ 811 w 936"/>
              <a:gd name="T31" fmla="*/ 161 h 850"/>
              <a:gd name="T32" fmla="*/ 764 w 936"/>
              <a:gd name="T33" fmla="*/ 275 h 850"/>
              <a:gd name="T34" fmla="*/ 650 w 936"/>
              <a:gd name="T35" fmla="*/ 322 h 850"/>
              <a:gd name="T36" fmla="*/ 562 w 936"/>
              <a:gd name="T37" fmla="*/ 359 h 850"/>
              <a:gd name="T38" fmla="*/ 526 w 936"/>
              <a:gd name="T39" fmla="*/ 446 h 850"/>
              <a:gd name="T40" fmla="*/ 526 w 936"/>
              <a:gd name="T41" fmla="*/ 565 h 850"/>
              <a:gd name="T42" fmla="*/ 479 w 936"/>
              <a:gd name="T43" fmla="*/ 679 h 850"/>
              <a:gd name="T44" fmla="*/ 365 w 936"/>
              <a:gd name="T45" fmla="*/ 726 h 850"/>
              <a:gd name="T46" fmla="*/ 161 w 936"/>
              <a:gd name="T47" fmla="*/ 726 h 850"/>
              <a:gd name="T48" fmla="*/ 73 w 936"/>
              <a:gd name="T49" fmla="*/ 763 h 850"/>
              <a:gd name="T50" fmla="*/ 37 w 936"/>
              <a:gd name="T51" fmla="*/ 850 h 850"/>
              <a:gd name="T52" fmla="*/ 0 w 936"/>
              <a:gd name="T53" fmla="*/ 850 h 85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936"/>
              <a:gd name="T82" fmla="*/ 0 h 850"/>
              <a:gd name="T83" fmla="*/ 936 w 936"/>
              <a:gd name="T84" fmla="*/ 850 h 85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936" h="850">
                <a:moveTo>
                  <a:pt x="0" y="850"/>
                </a:moveTo>
                <a:cubicBezTo>
                  <a:pt x="0" y="806"/>
                  <a:pt x="18" y="766"/>
                  <a:pt x="47" y="736"/>
                </a:cubicBezTo>
                <a:cubicBezTo>
                  <a:pt x="76" y="707"/>
                  <a:pt x="117" y="689"/>
                  <a:pt x="161" y="689"/>
                </a:cubicBezTo>
                <a:cubicBezTo>
                  <a:pt x="365" y="689"/>
                  <a:pt x="365" y="689"/>
                  <a:pt x="365" y="689"/>
                </a:cubicBezTo>
                <a:cubicBezTo>
                  <a:pt x="399" y="689"/>
                  <a:pt x="430" y="675"/>
                  <a:pt x="452" y="653"/>
                </a:cubicBezTo>
                <a:cubicBezTo>
                  <a:pt x="475" y="630"/>
                  <a:pt x="489" y="599"/>
                  <a:pt x="489" y="565"/>
                </a:cubicBezTo>
                <a:cubicBezTo>
                  <a:pt x="489" y="446"/>
                  <a:pt x="489" y="446"/>
                  <a:pt x="489" y="446"/>
                </a:cubicBezTo>
                <a:cubicBezTo>
                  <a:pt x="489" y="402"/>
                  <a:pt x="507" y="362"/>
                  <a:pt x="536" y="332"/>
                </a:cubicBezTo>
                <a:cubicBezTo>
                  <a:pt x="565" y="303"/>
                  <a:pt x="606" y="285"/>
                  <a:pt x="650" y="285"/>
                </a:cubicBezTo>
                <a:cubicBezTo>
                  <a:pt x="684" y="285"/>
                  <a:pt x="715" y="271"/>
                  <a:pt x="738" y="249"/>
                </a:cubicBezTo>
                <a:cubicBezTo>
                  <a:pt x="760" y="226"/>
                  <a:pt x="774" y="195"/>
                  <a:pt x="774" y="161"/>
                </a:cubicBezTo>
                <a:cubicBezTo>
                  <a:pt x="774" y="116"/>
                  <a:pt x="792" y="76"/>
                  <a:pt x="822" y="47"/>
                </a:cubicBezTo>
                <a:cubicBezTo>
                  <a:pt x="851" y="18"/>
                  <a:pt x="891" y="0"/>
                  <a:pt x="936" y="0"/>
                </a:cubicBezTo>
                <a:cubicBezTo>
                  <a:pt x="936" y="37"/>
                  <a:pt x="936" y="37"/>
                  <a:pt x="936" y="37"/>
                </a:cubicBezTo>
                <a:cubicBezTo>
                  <a:pt x="901" y="37"/>
                  <a:pt x="870" y="51"/>
                  <a:pt x="848" y="73"/>
                </a:cubicBezTo>
                <a:cubicBezTo>
                  <a:pt x="825" y="96"/>
                  <a:pt x="811" y="127"/>
                  <a:pt x="811" y="161"/>
                </a:cubicBezTo>
                <a:cubicBezTo>
                  <a:pt x="811" y="205"/>
                  <a:pt x="793" y="246"/>
                  <a:pt x="764" y="275"/>
                </a:cubicBezTo>
                <a:cubicBezTo>
                  <a:pt x="735" y="304"/>
                  <a:pt x="695" y="322"/>
                  <a:pt x="650" y="322"/>
                </a:cubicBezTo>
                <a:cubicBezTo>
                  <a:pt x="616" y="322"/>
                  <a:pt x="585" y="336"/>
                  <a:pt x="562" y="359"/>
                </a:cubicBezTo>
                <a:cubicBezTo>
                  <a:pt x="540" y="381"/>
                  <a:pt x="526" y="412"/>
                  <a:pt x="526" y="446"/>
                </a:cubicBezTo>
                <a:cubicBezTo>
                  <a:pt x="526" y="565"/>
                  <a:pt x="526" y="565"/>
                  <a:pt x="526" y="565"/>
                </a:cubicBezTo>
                <a:cubicBezTo>
                  <a:pt x="526" y="609"/>
                  <a:pt x="508" y="650"/>
                  <a:pt x="479" y="679"/>
                </a:cubicBezTo>
                <a:cubicBezTo>
                  <a:pt x="449" y="708"/>
                  <a:pt x="409" y="726"/>
                  <a:pt x="365" y="726"/>
                </a:cubicBezTo>
                <a:cubicBezTo>
                  <a:pt x="161" y="726"/>
                  <a:pt x="161" y="726"/>
                  <a:pt x="161" y="726"/>
                </a:cubicBezTo>
                <a:cubicBezTo>
                  <a:pt x="127" y="726"/>
                  <a:pt x="96" y="740"/>
                  <a:pt x="73" y="763"/>
                </a:cubicBezTo>
                <a:cubicBezTo>
                  <a:pt x="51" y="785"/>
                  <a:pt x="37" y="816"/>
                  <a:pt x="37" y="850"/>
                </a:cubicBezTo>
                <a:cubicBezTo>
                  <a:pt x="0" y="850"/>
                  <a:pt x="0" y="850"/>
                  <a:pt x="0" y="850"/>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2" name="Freeform 15"/>
          <p:cNvSpPr>
            <a:spLocks noChangeArrowheads="1"/>
          </p:cNvSpPr>
          <p:nvPr/>
        </p:nvSpPr>
        <p:spPr bwMode="auto">
          <a:xfrm>
            <a:off x="4034730" y="3365699"/>
            <a:ext cx="2080684" cy="2641600"/>
          </a:xfrm>
          <a:custGeom>
            <a:avLst/>
            <a:gdLst>
              <a:gd name="T0" fmla="*/ 774 w 811"/>
              <a:gd name="T1" fmla="*/ 1030 h 1030"/>
              <a:gd name="T2" fmla="*/ 774 w 811"/>
              <a:gd name="T3" fmla="*/ 772 h 1030"/>
              <a:gd name="T4" fmla="*/ 738 w 811"/>
              <a:gd name="T5" fmla="*/ 685 h 1030"/>
              <a:gd name="T6" fmla="*/ 650 w 811"/>
              <a:gd name="T7" fmla="*/ 648 h 1030"/>
              <a:gd name="T8" fmla="*/ 446 w 811"/>
              <a:gd name="T9" fmla="*/ 648 h 1030"/>
              <a:gd name="T10" fmla="*/ 332 w 811"/>
              <a:gd name="T11" fmla="*/ 601 h 1030"/>
              <a:gd name="T12" fmla="*/ 285 w 811"/>
              <a:gd name="T13" fmla="*/ 487 h 1030"/>
              <a:gd name="T14" fmla="*/ 285 w 811"/>
              <a:gd name="T15" fmla="*/ 285 h 1030"/>
              <a:gd name="T16" fmla="*/ 285 w 811"/>
              <a:gd name="T17" fmla="*/ 285 h 1030"/>
              <a:gd name="T18" fmla="*/ 249 w 811"/>
              <a:gd name="T19" fmla="*/ 198 h 1030"/>
              <a:gd name="T20" fmla="*/ 161 w 811"/>
              <a:gd name="T21" fmla="*/ 161 h 1030"/>
              <a:gd name="T22" fmla="*/ 47 w 811"/>
              <a:gd name="T23" fmla="*/ 114 h 1030"/>
              <a:gd name="T24" fmla="*/ 0 w 811"/>
              <a:gd name="T25" fmla="*/ 0 h 1030"/>
              <a:gd name="T26" fmla="*/ 37 w 811"/>
              <a:gd name="T27" fmla="*/ 0 h 1030"/>
              <a:gd name="T28" fmla="*/ 73 w 811"/>
              <a:gd name="T29" fmla="*/ 88 h 1030"/>
              <a:gd name="T30" fmla="*/ 161 w 811"/>
              <a:gd name="T31" fmla="*/ 124 h 1030"/>
              <a:gd name="T32" fmla="*/ 275 w 811"/>
              <a:gd name="T33" fmla="*/ 171 h 1030"/>
              <a:gd name="T34" fmla="*/ 322 w 811"/>
              <a:gd name="T35" fmla="*/ 285 h 1030"/>
              <a:gd name="T36" fmla="*/ 322 w 811"/>
              <a:gd name="T37" fmla="*/ 285 h 1030"/>
              <a:gd name="T38" fmla="*/ 322 w 811"/>
              <a:gd name="T39" fmla="*/ 487 h 1030"/>
              <a:gd name="T40" fmla="*/ 359 w 811"/>
              <a:gd name="T41" fmla="*/ 575 h 1030"/>
              <a:gd name="T42" fmla="*/ 446 w 811"/>
              <a:gd name="T43" fmla="*/ 611 h 1030"/>
              <a:gd name="T44" fmla="*/ 650 w 811"/>
              <a:gd name="T45" fmla="*/ 611 h 1030"/>
              <a:gd name="T46" fmla="*/ 764 w 811"/>
              <a:gd name="T47" fmla="*/ 658 h 1030"/>
              <a:gd name="T48" fmla="*/ 811 w 811"/>
              <a:gd name="T49" fmla="*/ 772 h 1030"/>
              <a:gd name="T50" fmla="*/ 811 w 811"/>
              <a:gd name="T51" fmla="*/ 1030 h 1030"/>
              <a:gd name="T52" fmla="*/ 774 w 811"/>
              <a:gd name="T53" fmla="*/ 1030 h 103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811"/>
              <a:gd name="T82" fmla="*/ 0 h 1030"/>
              <a:gd name="T83" fmla="*/ 811 w 811"/>
              <a:gd name="T84" fmla="*/ 1030 h 103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811" h="1030">
                <a:moveTo>
                  <a:pt x="774" y="1030"/>
                </a:moveTo>
                <a:cubicBezTo>
                  <a:pt x="774" y="772"/>
                  <a:pt x="774" y="772"/>
                  <a:pt x="774" y="772"/>
                </a:cubicBezTo>
                <a:cubicBezTo>
                  <a:pt x="774" y="738"/>
                  <a:pt x="760" y="707"/>
                  <a:pt x="738" y="685"/>
                </a:cubicBezTo>
                <a:cubicBezTo>
                  <a:pt x="715" y="662"/>
                  <a:pt x="684" y="648"/>
                  <a:pt x="650" y="648"/>
                </a:cubicBezTo>
                <a:cubicBezTo>
                  <a:pt x="446" y="648"/>
                  <a:pt x="446" y="648"/>
                  <a:pt x="446" y="648"/>
                </a:cubicBezTo>
                <a:cubicBezTo>
                  <a:pt x="402" y="648"/>
                  <a:pt x="362" y="630"/>
                  <a:pt x="332" y="601"/>
                </a:cubicBezTo>
                <a:cubicBezTo>
                  <a:pt x="303" y="572"/>
                  <a:pt x="285" y="531"/>
                  <a:pt x="285" y="487"/>
                </a:cubicBezTo>
                <a:cubicBezTo>
                  <a:pt x="285" y="285"/>
                  <a:pt x="285" y="285"/>
                  <a:pt x="285" y="285"/>
                </a:cubicBezTo>
                <a:cubicBezTo>
                  <a:pt x="285" y="285"/>
                  <a:pt x="285" y="285"/>
                  <a:pt x="285" y="285"/>
                </a:cubicBezTo>
                <a:cubicBezTo>
                  <a:pt x="285" y="251"/>
                  <a:pt x="271" y="220"/>
                  <a:pt x="249" y="198"/>
                </a:cubicBezTo>
                <a:cubicBezTo>
                  <a:pt x="226" y="175"/>
                  <a:pt x="195" y="161"/>
                  <a:pt x="161" y="161"/>
                </a:cubicBezTo>
                <a:cubicBezTo>
                  <a:pt x="116" y="161"/>
                  <a:pt x="76" y="143"/>
                  <a:pt x="47" y="114"/>
                </a:cubicBezTo>
                <a:cubicBezTo>
                  <a:pt x="18" y="85"/>
                  <a:pt x="0" y="44"/>
                  <a:pt x="0" y="0"/>
                </a:cubicBezTo>
                <a:cubicBezTo>
                  <a:pt x="37" y="0"/>
                  <a:pt x="37" y="0"/>
                  <a:pt x="37" y="0"/>
                </a:cubicBezTo>
                <a:cubicBezTo>
                  <a:pt x="37" y="34"/>
                  <a:pt x="51" y="65"/>
                  <a:pt x="73" y="88"/>
                </a:cubicBezTo>
                <a:cubicBezTo>
                  <a:pt x="96" y="110"/>
                  <a:pt x="127" y="124"/>
                  <a:pt x="161" y="124"/>
                </a:cubicBezTo>
                <a:cubicBezTo>
                  <a:pt x="205" y="124"/>
                  <a:pt x="246" y="142"/>
                  <a:pt x="275" y="171"/>
                </a:cubicBezTo>
                <a:cubicBezTo>
                  <a:pt x="304" y="201"/>
                  <a:pt x="322" y="241"/>
                  <a:pt x="322" y="285"/>
                </a:cubicBezTo>
                <a:cubicBezTo>
                  <a:pt x="322" y="285"/>
                  <a:pt x="322" y="285"/>
                  <a:pt x="322" y="285"/>
                </a:cubicBezTo>
                <a:cubicBezTo>
                  <a:pt x="322" y="487"/>
                  <a:pt x="322" y="487"/>
                  <a:pt x="322" y="487"/>
                </a:cubicBezTo>
                <a:cubicBezTo>
                  <a:pt x="322" y="521"/>
                  <a:pt x="336" y="552"/>
                  <a:pt x="359" y="575"/>
                </a:cubicBezTo>
                <a:cubicBezTo>
                  <a:pt x="381" y="597"/>
                  <a:pt x="412" y="611"/>
                  <a:pt x="446" y="611"/>
                </a:cubicBezTo>
                <a:cubicBezTo>
                  <a:pt x="650" y="611"/>
                  <a:pt x="650" y="611"/>
                  <a:pt x="650" y="611"/>
                </a:cubicBezTo>
                <a:cubicBezTo>
                  <a:pt x="694" y="611"/>
                  <a:pt x="735" y="629"/>
                  <a:pt x="764" y="658"/>
                </a:cubicBezTo>
                <a:cubicBezTo>
                  <a:pt x="793" y="688"/>
                  <a:pt x="811" y="728"/>
                  <a:pt x="811" y="772"/>
                </a:cubicBezTo>
                <a:cubicBezTo>
                  <a:pt x="811" y="1030"/>
                  <a:pt x="811" y="1030"/>
                  <a:pt x="811" y="1030"/>
                </a:cubicBezTo>
                <a:cubicBezTo>
                  <a:pt x="774" y="1030"/>
                  <a:pt x="774" y="1030"/>
                  <a:pt x="774" y="1030"/>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3" name="Oval 16"/>
          <p:cNvSpPr>
            <a:spLocks noChangeArrowheads="1"/>
          </p:cNvSpPr>
          <p:nvPr/>
        </p:nvSpPr>
        <p:spPr bwMode="auto">
          <a:xfrm>
            <a:off x="6363063" y="1316766"/>
            <a:ext cx="452967" cy="448733"/>
          </a:xfrm>
          <a:prstGeom prst="ellipse">
            <a:avLst/>
          </a:prstGeom>
          <a:noFill/>
          <a:ln w="43" cap="flat" cmpd="sng">
            <a:solidFill>
              <a:srgbClr val="E25667"/>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4" name="Oval 17"/>
          <p:cNvSpPr>
            <a:spLocks noChangeArrowheads="1"/>
          </p:cNvSpPr>
          <p:nvPr/>
        </p:nvSpPr>
        <p:spPr bwMode="auto">
          <a:xfrm>
            <a:off x="7688097" y="2254449"/>
            <a:ext cx="452967" cy="446617"/>
          </a:xfrm>
          <a:prstGeom prst="ellipse">
            <a:avLst/>
          </a:prstGeom>
          <a:noFill/>
          <a:ln w="43" cap="flat" cmpd="sng">
            <a:solidFill>
              <a:schemeClr val="accent1"/>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5" name="Oval 18"/>
          <p:cNvSpPr>
            <a:spLocks noChangeArrowheads="1"/>
          </p:cNvSpPr>
          <p:nvPr/>
        </p:nvSpPr>
        <p:spPr bwMode="auto">
          <a:xfrm>
            <a:off x="8420463" y="2984700"/>
            <a:ext cx="450851" cy="450849"/>
          </a:xfrm>
          <a:prstGeom prst="ellipse">
            <a:avLst/>
          </a:prstGeom>
          <a:noFill/>
          <a:ln w="43" cap="flat" cmpd="sng">
            <a:solidFill>
              <a:srgbClr val="E25667"/>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6" name="Oval 19"/>
          <p:cNvSpPr>
            <a:spLocks noChangeArrowheads="1"/>
          </p:cNvSpPr>
          <p:nvPr/>
        </p:nvSpPr>
        <p:spPr bwMode="auto">
          <a:xfrm>
            <a:off x="5109996" y="4021866"/>
            <a:ext cx="450851" cy="450849"/>
          </a:xfrm>
          <a:prstGeom prst="ellipse">
            <a:avLst/>
          </a:prstGeom>
          <a:noFill/>
          <a:ln w="43" cap="flat" cmpd="sng">
            <a:solidFill>
              <a:srgbClr val="FD7B8B"/>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7" name="Oval 20"/>
          <p:cNvSpPr>
            <a:spLocks noChangeArrowheads="1"/>
          </p:cNvSpPr>
          <p:nvPr/>
        </p:nvSpPr>
        <p:spPr bwMode="auto">
          <a:xfrm>
            <a:off x="3852697" y="2912733"/>
            <a:ext cx="452967" cy="452967"/>
          </a:xfrm>
          <a:prstGeom prst="ellipse">
            <a:avLst/>
          </a:prstGeom>
          <a:noFill/>
          <a:ln w="43" cap="flat" cmpd="sng">
            <a:solidFill>
              <a:srgbClr val="42BCD9"/>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8" name="Oval 21"/>
          <p:cNvSpPr>
            <a:spLocks noChangeArrowheads="1"/>
          </p:cNvSpPr>
          <p:nvPr/>
        </p:nvSpPr>
        <p:spPr bwMode="auto">
          <a:xfrm>
            <a:off x="5844480" y="1661782"/>
            <a:ext cx="446616" cy="452967"/>
          </a:xfrm>
          <a:prstGeom prst="ellipse">
            <a:avLst/>
          </a:prstGeom>
          <a:noFill/>
          <a:ln w="43" cap="flat" cmpd="sng">
            <a:solidFill>
              <a:srgbClr val="E25667"/>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9" name="Oval 22"/>
          <p:cNvSpPr>
            <a:spLocks noChangeArrowheads="1"/>
          </p:cNvSpPr>
          <p:nvPr/>
        </p:nvSpPr>
        <p:spPr bwMode="auto">
          <a:xfrm>
            <a:off x="4377630" y="1661782"/>
            <a:ext cx="448733" cy="452967"/>
          </a:xfrm>
          <a:prstGeom prst="ellipse">
            <a:avLst/>
          </a:prstGeom>
          <a:noFill/>
          <a:ln w="43" cap="flat" cmpd="sng">
            <a:solidFill>
              <a:schemeClr val="accent1"/>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0" name="Oval 23"/>
          <p:cNvSpPr>
            <a:spLocks noChangeArrowheads="1"/>
          </p:cNvSpPr>
          <p:nvPr/>
        </p:nvSpPr>
        <p:spPr bwMode="auto">
          <a:xfrm>
            <a:off x="4519447" y="2984700"/>
            <a:ext cx="448733" cy="450849"/>
          </a:xfrm>
          <a:prstGeom prst="ellipse">
            <a:avLst/>
          </a:prstGeom>
          <a:noFill/>
          <a:ln w="43" cap="flat" cmpd="sng">
            <a:solidFill>
              <a:srgbClr val="FD7B8B"/>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1" name="Oval 24"/>
          <p:cNvSpPr>
            <a:spLocks noChangeArrowheads="1"/>
          </p:cNvSpPr>
          <p:nvPr/>
        </p:nvSpPr>
        <p:spPr bwMode="auto">
          <a:xfrm>
            <a:off x="6111180" y="2394148"/>
            <a:ext cx="446616" cy="448733"/>
          </a:xfrm>
          <a:prstGeom prst="ellipse">
            <a:avLst/>
          </a:prstGeom>
          <a:noFill/>
          <a:ln w="43" cap="flat" cmpd="sng">
            <a:solidFill>
              <a:schemeClr val="accent1"/>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2" name="Oval 25"/>
          <p:cNvSpPr>
            <a:spLocks noChangeArrowheads="1"/>
          </p:cNvSpPr>
          <p:nvPr/>
        </p:nvSpPr>
        <p:spPr bwMode="auto">
          <a:xfrm>
            <a:off x="3480163" y="4021866"/>
            <a:ext cx="452967" cy="450849"/>
          </a:xfrm>
          <a:prstGeom prst="ellipse">
            <a:avLst/>
          </a:prstGeom>
          <a:noFill/>
          <a:ln w="43" cap="flat" cmpd="sng">
            <a:solidFill>
              <a:srgbClr val="42BCD9"/>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3" name="Oval 26"/>
          <p:cNvSpPr>
            <a:spLocks noChangeArrowheads="1"/>
          </p:cNvSpPr>
          <p:nvPr/>
        </p:nvSpPr>
        <p:spPr bwMode="auto">
          <a:xfrm>
            <a:off x="6432914" y="4021866"/>
            <a:ext cx="450849" cy="450849"/>
          </a:xfrm>
          <a:prstGeom prst="ellipse">
            <a:avLst/>
          </a:prstGeom>
          <a:noFill/>
          <a:ln w="43" cap="flat" cmpd="sng">
            <a:solidFill>
              <a:srgbClr val="FD7B8B"/>
            </a:solidFill>
            <a:round/>
          </a:ln>
          <a:extLst>
            <a:ext uri="{909E8E84-426E-40DD-AFC4-6F175D3DCCD1}">
              <a14:hiddenFill xmlns:a14="http://schemas.microsoft.com/office/drawing/2010/main">
                <a:solidFill>
                  <a:srgbClr val="FFFFFF"/>
                </a:solid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4" name="Oval 27"/>
          <p:cNvSpPr>
            <a:spLocks noChangeArrowheads="1"/>
          </p:cNvSpPr>
          <p:nvPr/>
        </p:nvSpPr>
        <p:spPr bwMode="auto">
          <a:xfrm>
            <a:off x="5844480" y="6007299"/>
            <a:ext cx="446616" cy="452967"/>
          </a:xfrm>
          <a:prstGeom prst="ellipse">
            <a:avLst/>
          </a:prstGeom>
          <a:solidFill>
            <a:schemeClr val="bg1"/>
          </a:solidFill>
          <a:ln w="9525" cmpd="sng">
            <a:solidFill>
              <a:srgbClr val="7F7F7F"/>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5" name="Freeform 28"/>
          <p:cNvSpPr>
            <a:spLocks noEditPoints="1" noChangeArrowheads="1"/>
          </p:cNvSpPr>
          <p:nvPr/>
        </p:nvSpPr>
        <p:spPr bwMode="auto">
          <a:xfrm>
            <a:off x="5979947" y="6094081"/>
            <a:ext cx="177800" cy="279400"/>
          </a:xfrm>
          <a:custGeom>
            <a:avLst/>
            <a:gdLst>
              <a:gd name="T0" fmla="*/ 35 w 69"/>
              <a:gd name="T1" fmla="*/ 110 h 110"/>
              <a:gd name="T2" fmla="*/ 15 w 69"/>
              <a:gd name="T3" fmla="*/ 56 h 110"/>
              <a:gd name="T4" fmla="*/ 14 w 69"/>
              <a:gd name="T5" fmla="*/ 86 h 110"/>
              <a:gd name="T6" fmla="*/ 10 w 69"/>
              <a:gd name="T7" fmla="*/ 38 h 110"/>
              <a:gd name="T8" fmla="*/ 35 w 69"/>
              <a:gd name="T9" fmla="*/ 33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4 h 110"/>
              <a:gd name="T22" fmla="*/ 35 w 69"/>
              <a:gd name="T23" fmla="*/ 29 h 110"/>
              <a:gd name="T24" fmla="*/ 20 w 69"/>
              <a:gd name="T25" fmla="*/ 14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8"/>
                  <a:pt x="24" y="71"/>
                  <a:pt x="15" y="56"/>
                </a:cubicBezTo>
                <a:cubicBezTo>
                  <a:pt x="13" y="66"/>
                  <a:pt x="11" y="72"/>
                  <a:pt x="14" y="86"/>
                </a:cubicBezTo>
                <a:cubicBezTo>
                  <a:pt x="1" y="72"/>
                  <a:pt x="0" y="44"/>
                  <a:pt x="10" y="38"/>
                </a:cubicBezTo>
                <a:cubicBezTo>
                  <a:pt x="20" y="32"/>
                  <a:pt x="26" y="33"/>
                  <a:pt x="35" y="33"/>
                </a:cubicBezTo>
                <a:cubicBezTo>
                  <a:pt x="43" y="33"/>
                  <a:pt x="49" y="32"/>
                  <a:pt x="59" y="38"/>
                </a:cubicBezTo>
                <a:cubicBezTo>
                  <a:pt x="69" y="44"/>
                  <a:pt x="68" y="72"/>
                  <a:pt x="55" y="86"/>
                </a:cubicBezTo>
                <a:cubicBezTo>
                  <a:pt x="58" y="72"/>
                  <a:pt x="56" y="66"/>
                  <a:pt x="55" y="56"/>
                </a:cubicBezTo>
                <a:cubicBezTo>
                  <a:pt x="45" y="71"/>
                  <a:pt x="61" y="88"/>
                  <a:pt x="35" y="110"/>
                </a:cubicBezTo>
                <a:close/>
                <a:moveTo>
                  <a:pt x="35" y="0"/>
                </a:moveTo>
                <a:cubicBezTo>
                  <a:pt x="42" y="0"/>
                  <a:pt x="49" y="6"/>
                  <a:pt x="49" y="14"/>
                </a:cubicBezTo>
                <a:cubicBezTo>
                  <a:pt x="49" y="22"/>
                  <a:pt x="42" y="29"/>
                  <a:pt x="35" y="29"/>
                </a:cubicBezTo>
                <a:cubicBezTo>
                  <a:pt x="27" y="29"/>
                  <a:pt x="20" y="22"/>
                  <a:pt x="20" y="14"/>
                </a:cubicBezTo>
                <a:cubicBezTo>
                  <a:pt x="20" y="6"/>
                  <a:pt x="27" y="0"/>
                  <a:pt x="35" y="0"/>
                </a:cubicBezTo>
                <a:close/>
              </a:path>
            </a:pathLst>
          </a:custGeom>
          <a:solidFill>
            <a:srgbClr val="7F7F7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6" name="Freeform 29"/>
          <p:cNvSpPr>
            <a:spLocks noEditPoints="1" noChangeArrowheads="1"/>
          </p:cNvSpPr>
          <p:nvPr/>
        </p:nvSpPr>
        <p:spPr bwMode="auto">
          <a:xfrm>
            <a:off x="3992397" y="2997399"/>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3" y="72"/>
                  <a:pt x="14" y="56"/>
                </a:cubicBezTo>
                <a:cubicBezTo>
                  <a:pt x="12" y="66"/>
                  <a:pt x="11" y="72"/>
                  <a:pt x="13" y="86"/>
                </a:cubicBezTo>
                <a:cubicBezTo>
                  <a:pt x="0"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7" name="Freeform 30"/>
          <p:cNvSpPr>
            <a:spLocks noEditPoints="1" noChangeArrowheads="1"/>
          </p:cNvSpPr>
          <p:nvPr/>
        </p:nvSpPr>
        <p:spPr bwMode="auto">
          <a:xfrm>
            <a:off x="5979947"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8" name="Freeform 31"/>
          <p:cNvSpPr>
            <a:spLocks noEditPoints="1" noChangeArrowheads="1"/>
          </p:cNvSpPr>
          <p:nvPr/>
        </p:nvSpPr>
        <p:spPr bwMode="auto">
          <a:xfrm>
            <a:off x="7827797" y="2339115"/>
            <a:ext cx="173567" cy="281517"/>
          </a:xfrm>
          <a:custGeom>
            <a:avLst/>
            <a:gdLst>
              <a:gd name="T0" fmla="*/ 34 w 68"/>
              <a:gd name="T1" fmla="*/ 110 h 110"/>
              <a:gd name="T2" fmla="*/ 14 w 68"/>
              <a:gd name="T3" fmla="*/ 56 h 110"/>
              <a:gd name="T4" fmla="*/ 13 w 68"/>
              <a:gd name="T5" fmla="*/ 85 h 110"/>
              <a:gd name="T6" fmla="*/ 10 w 68"/>
              <a:gd name="T7" fmla="*/ 38 h 110"/>
              <a:gd name="T8" fmla="*/ 34 w 68"/>
              <a:gd name="T9" fmla="*/ 33 h 110"/>
              <a:gd name="T10" fmla="*/ 58 w 68"/>
              <a:gd name="T11" fmla="*/ 38 h 110"/>
              <a:gd name="T12" fmla="*/ 55 w 68"/>
              <a:gd name="T13" fmla="*/ 85 h 110"/>
              <a:gd name="T14" fmla="*/ 54 w 68"/>
              <a:gd name="T15" fmla="*/ 56 h 110"/>
              <a:gd name="T16" fmla="*/ 34 w 68"/>
              <a:gd name="T17" fmla="*/ 110 h 110"/>
              <a:gd name="T18" fmla="*/ 34 w 68"/>
              <a:gd name="T19" fmla="*/ 0 h 110"/>
              <a:gd name="T20" fmla="*/ 48 w 68"/>
              <a:gd name="T21" fmla="*/ 14 h 110"/>
              <a:gd name="T22" fmla="*/ 34 w 68"/>
              <a:gd name="T23" fmla="*/ 28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6"/>
                </a:cubicBezTo>
                <a:cubicBezTo>
                  <a:pt x="45" y="71"/>
                  <a:pt x="60" y="88"/>
                  <a:pt x="34" y="110"/>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366A9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9" name="Freeform 32"/>
          <p:cNvSpPr>
            <a:spLocks noEditPoints="1" noChangeArrowheads="1"/>
          </p:cNvSpPr>
          <p:nvPr/>
        </p:nvSpPr>
        <p:spPr bwMode="auto">
          <a:xfrm>
            <a:off x="5247580" y="4106533"/>
            <a:ext cx="175683"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4 h 110"/>
              <a:gd name="T22" fmla="*/ 34 w 68"/>
              <a:gd name="T23" fmla="*/ 29 h 110"/>
              <a:gd name="T24" fmla="*/ 20 w 68"/>
              <a:gd name="T25" fmla="*/ 14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8"/>
                  <a:pt x="23" y="71"/>
                  <a:pt x="14" y="56"/>
                </a:cubicBezTo>
                <a:cubicBezTo>
                  <a:pt x="12" y="66"/>
                  <a:pt x="11" y="72"/>
                  <a:pt x="13" y="86"/>
                </a:cubicBezTo>
                <a:cubicBezTo>
                  <a:pt x="0" y="72"/>
                  <a:pt x="0" y="44"/>
                  <a:pt x="10" y="38"/>
                </a:cubicBezTo>
                <a:cubicBezTo>
                  <a:pt x="19" y="32"/>
                  <a:pt x="26" y="34"/>
                  <a:pt x="34" y="34"/>
                </a:cubicBezTo>
                <a:cubicBezTo>
                  <a:pt x="43" y="34"/>
                  <a:pt x="49" y="32"/>
                  <a:pt x="58" y="38"/>
                </a:cubicBezTo>
                <a:cubicBezTo>
                  <a:pt x="68" y="44"/>
                  <a:pt x="68" y="72"/>
                  <a:pt x="55" y="86"/>
                </a:cubicBezTo>
                <a:cubicBezTo>
                  <a:pt x="57" y="72"/>
                  <a:pt x="56" y="66"/>
                  <a:pt x="54" y="56"/>
                </a:cubicBezTo>
                <a:cubicBezTo>
                  <a:pt x="45" y="71"/>
                  <a:pt x="60" y="88"/>
                  <a:pt x="34" y="110"/>
                </a:cubicBezTo>
                <a:close/>
                <a:moveTo>
                  <a:pt x="34" y="0"/>
                </a:moveTo>
                <a:cubicBezTo>
                  <a:pt x="42" y="0"/>
                  <a:pt x="48" y="6"/>
                  <a:pt x="48" y="14"/>
                </a:cubicBezTo>
                <a:cubicBezTo>
                  <a:pt x="48" y="22"/>
                  <a:pt x="42" y="29"/>
                  <a:pt x="34" y="29"/>
                </a:cubicBezTo>
                <a:cubicBezTo>
                  <a:pt x="26" y="29"/>
                  <a:pt x="20" y="22"/>
                  <a:pt x="20" y="14"/>
                </a:cubicBezTo>
                <a:cubicBezTo>
                  <a:pt x="20" y="6"/>
                  <a:pt x="26" y="0"/>
                  <a:pt x="34" y="0"/>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0" name="Freeform 33"/>
          <p:cNvSpPr>
            <a:spLocks noEditPoints="1" noChangeArrowheads="1"/>
          </p:cNvSpPr>
          <p:nvPr/>
        </p:nvSpPr>
        <p:spPr bwMode="auto">
          <a:xfrm>
            <a:off x="6570497" y="4106533"/>
            <a:ext cx="175684"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7" y="89"/>
                  <a:pt x="23" y="72"/>
                  <a:pt x="14" y="56"/>
                </a:cubicBezTo>
                <a:cubicBezTo>
                  <a:pt x="12" y="66"/>
                  <a:pt x="11" y="72"/>
                  <a:pt x="13" y="86"/>
                </a:cubicBezTo>
                <a:cubicBezTo>
                  <a:pt x="0" y="72"/>
                  <a:pt x="0" y="45"/>
                  <a:pt x="10" y="38"/>
                </a:cubicBezTo>
                <a:cubicBezTo>
                  <a:pt x="19" y="33"/>
                  <a:pt x="25" y="34"/>
                  <a:pt x="34" y="34"/>
                </a:cubicBezTo>
                <a:cubicBezTo>
                  <a:pt x="42" y="34"/>
                  <a:pt x="49" y="33"/>
                  <a:pt x="58" y="38"/>
                </a:cubicBezTo>
                <a:cubicBezTo>
                  <a:pt x="68" y="45"/>
                  <a:pt x="68" y="72"/>
                  <a:pt x="55" y="86"/>
                </a:cubicBezTo>
                <a:cubicBezTo>
                  <a:pt x="57" y="72"/>
                  <a:pt x="56" y="66"/>
                  <a:pt x="54" y="56"/>
                </a:cubicBezTo>
                <a:cubicBezTo>
                  <a:pt x="45" y="72"/>
                  <a:pt x="60"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1" name="Freeform 34"/>
          <p:cNvSpPr>
            <a:spLocks noEditPoints="1" noChangeArrowheads="1"/>
          </p:cNvSpPr>
          <p:nvPr/>
        </p:nvSpPr>
        <p:spPr bwMode="auto">
          <a:xfrm>
            <a:off x="3619863" y="4106533"/>
            <a:ext cx="173567" cy="281516"/>
          </a:xfrm>
          <a:custGeom>
            <a:avLst/>
            <a:gdLst>
              <a:gd name="T0" fmla="*/ 34 w 68"/>
              <a:gd name="T1" fmla="*/ 110 h 110"/>
              <a:gd name="T2" fmla="*/ 14 w 68"/>
              <a:gd name="T3" fmla="*/ 56 h 110"/>
              <a:gd name="T4" fmla="*/ 13 w 68"/>
              <a:gd name="T5" fmla="*/ 86 h 110"/>
              <a:gd name="T6" fmla="*/ 10 w 68"/>
              <a:gd name="T7" fmla="*/ 38 h 110"/>
              <a:gd name="T8" fmla="*/ 34 w 68"/>
              <a:gd name="T9" fmla="*/ 34 h 110"/>
              <a:gd name="T10" fmla="*/ 58 w 68"/>
              <a:gd name="T11" fmla="*/ 38 h 110"/>
              <a:gd name="T12" fmla="*/ 55 w 68"/>
              <a:gd name="T13" fmla="*/ 86 h 110"/>
              <a:gd name="T14" fmla="*/ 54 w 68"/>
              <a:gd name="T15" fmla="*/ 56 h 110"/>
              <a:gd name="T16" fmla="*/ 34 w 68"/>
              <a:gd name="T17" fmla="*/ 110 h 110"/>
              <a:gd name="T18" fmla="*/ 34 w 68"/>
              <a:gd name="T19" fmla="*/ 0 h 110"/>
              <a:gd name="T20" fmla="*/ 48 w 68"/>
              <a:gd name="T21" fmla="*/ 15 h 110"/>
              <a:gd name="T22" fmla="*/ 34 w 68"/>
              <a:gd name="T23" fmla="*/ 29 h 110"/>
              <a:gd name="T24" fmla="*/ 20 w 68"/>
              <a:gd name="T25" fmla="*/ 15 h 110"/>
              <a:gd name="T26" fmla="*/ 34 w 68"/>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10"/>
              <a:gd name="T44" fmla="*/ 68 w 68"/>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10">
                <a:moveTo>
                  <a:pt x="34" y="110"/>
                </a:moveTo>
                <a:cubicBezTo>
                  <a:pt x="8" y="89"/>
                  <a:pt x="24" y="72"/>
                  <a:pt x="14" y="56"/>
                </a:cubicBezTo>
                <a:cubicBezTo>
                  <a:pt x="12" y="66"/>
                  <a:pt x="11" y="72"/>
                  <a:pt x="13" y="86"/>
                </a:cubicBezTo>
                <a:cubicBezTo>
                  <a:pt x="1" y="72"/>
                  <a:pt x="0" y="45"/>
                  <a:pt x="10" y="38"/>
                </a:cubicBezTo>
                <a:cubicBezTo>
                  <a:pt x="19" y="33"/>
                  <a:pt x="26" y="34"/>
                  <a:pt x="34" y="34"/>
                </a:cubicBezTo>
                <a:cubicBezTo>
                  <a:pt x="43" y="34"/>
                  <a:pt x="49" y="33"/>
                  <a:pt x="58" y="38"/>
                </a:cubicBezTo>
                <a:cubicBezTo>
                  <a:pt x="68" y="45"/>
                  <a:pt x="68" y="72"/>
                  <a:pt x="55" y="86"/>
                </a:cubicBezTo>
                <a:cubicBezTo>
                  <a:pt x="57" y="72"/>
                  <a:pt x="56" y="66"/>
                  <a:pt x="54" y="56"/>
                </a:cubicBezTo>
                <a:cubicBezTo>
                  <a:pt x="45" y="72"/>
                  <a:pt x="61" y="89"/>
                  <a:pt x="34" y="110"/>
                </a:cubicBezTo>
                <a:close/>
                <a:moveTo>
                  <a:pt x="34" y="0"/>
                </a:moveTo>
                <a:cubicBezTo>
                  <a:pt x="42" y="0"/>
                  <a:pt x="48" y="7"/>
                  <a:pt x="48" y="15"/>
                </a:cubicBezTo>
                <a:cubicBezTo>
                  <a:pt x="48" y="22"/>
                  <a:pt x="42" y="29"/>
                  <a:pt x="34" y="29"/>
                </a:cubicBezTo>
                <a:cubicBezTo>
                  <a:pt x="26" y="29"/>
                  <a:pt x="20" y="22"/>
                  <a:pt x="20" y="15"/>
                </a:cubicBezTo>
                <a:cubicBezTo>
                  <a:pt x="20" y="7"/>
                  <a:pt x="26" y="0"/>
                  <a:pt x="34" y="0"/>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2" name="Freeform 35"/>
          <p:cNvSpPr>
            <a:spLocks noEditPoints="1" noChangeArrowheads="1"/>
          </p:cNvSpPr>
          <p:nvPr/>
        </p:nvSpPr>
        <p:spPr bwMode="auto">
          <a:xfrm>
            <a:off x="8558047" y="3069366"/>
            <a:ext cx="177800" cy="283633"/>
          </a:xfrm>
          <a:custGeom>
            <a:avLst/>
            <a:gdLst>
              <a:gd name="T0" fmla="*/ 34 w 69"/>
              <a:gd name="T1" fmla="*/ 110 h 110"/>
              <a:gd name="T2" fmla="*/ 14 w 69"/>
              <a:gd name="T3" fmla="*/ 56 h 110"/>
              <a:gd name="T4" fmla="*/ 14 w 69"/>
              <a:gd name="T5" fmla="*/ 86 h 110"/>
              <a:gd name="T6" fmla="*/ 10 w 69"/>
              <a:gd name="T7" fmla="*/ 38 h 110"/>
              <a:gd name="T8" fmla="*/ 34 w 69"/>
              <a:gd name="T9" fmla="*/ 34 h 110"/>
              <a:gd name="T10" fmla="*/ 58 w 69"/>
              <a:gd name="T11" fmla="*/ 38 h 110"/>
              <a:gd name="T12" fmla="*/ 55 w 69"/>
              <a:gd name="T13" fmla="*/ 86 h 110"/>
              <a:gd name="T14" fmla="*/ 54 w 69"/>
              <a:gd name="T15" fmla="*/ 56 h 110"/>
              <a:gd name="T16" fmla="*/ 34 w 69"/>
              <a:gd name="T17" fmla="*/ 110 h 110"/>
              <a:gd name="T18" fmla="*/ 34 w 69"/>
              <a:gd name="T19" fmla="*/ 0 h 110"/>
              <a:gd name="T20" fmla="*/ 49 w 69"/>
              <a:gd name="T21" fmla="*/ 15 h 110"/>
              <a:gd name="T22" fmla="*/ 34 w 69"/>
              <a:gd name="T23" fmla="*/ 29 h 110"/>
              <a:gd name="T24" fmla="*/ 20 w 69"/>
              <a:gd name="T25" fmla="*/ 15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9"/>
                  <a:pt x="24" y="72"/>
                  <a:pt x="14" y="56"/>
                </a:cubicBezTo>
                <a:cubicBezTo>
                  <a:pt x="12" y="66"/>
                  <a:pt x="11" y="72"/>
                  <a:pt x="14" y="86"/>
                </a:cubicBezTo>
                <a:cubicBezTo>
                  <a:pt x="1" y="72"/>
                  <a:pt x="0" y="45"/>
                  <a:pt x="10" y="38"/>
                </a:cubicBezTo>
                <a:cubicBezTo>
                  <a:pt x="19" y="33"/>
                  <a:pt x="26" y="34"/>
                  <a:pt x="34" y="34"/>
                </a:cubicBezTo>
                <a:cubicBezTo>
                  <a:pt x="43" y="34"/>
                  <a:pt x="49" y="33"/>
                  <a:pt x="58" y="38"/>
                </a:cubicBezTo>
                <a:cubicBezTo>
                  <a:pt x="69" y="45"/>
                  <a:pt x="68" y="72"/>
                  <a:pt x="55" y="86"/>
                </a:cubicBezTo>
                <a:cubicBezTo>
                  <a:pt x="57" y="72"/>
                  <a:pt x="56" y="66"/>
                  <a:pt x="54" y="56"/>
                </a:cubicBezTo>
                <a:cubicBezTo>
                  <a:pt x="45" y="72"/>
                  <a:pt x="61" y="89"/>
                  <a:pt x="34" y="110"/>
                </a:cubicBezTo>
                <a:close/>
                <a:moveTo>
                  <a:pt x="34" y="0"/>
                </a:moveTo>
                <a:cubicBezTo>
                  <a:pt x="42" y="0"/>
                  <a:pt x="49" y="7"/>
                  <a:pt x="49" y="15"/>
                </a:cubicBezTo>
                <a:cubicBezTo>
                  <a:pt x="49" y="22"/>
                  <a:pt x="42" y="29"/>
                  <a:pt x="34" y="29"/>
                </a:cubicBezTo>
                <a:cubicBezTo>
                  <a:pt x="26" y="29"/>
                  <a:pt x="20" y="22"/>
                  <a:pt x="20" y="15"/>
                </a:cubicBezTo>
                <a:cubicBezTo>
                  <a:pt x="20" y="7"/>
                  <a:pt x="26" y="0"/>
                  <a:pt x="34" y="0"/>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3" name="Freeform 36"/>
          <p:cNvSpPr>
            <a:spLocks noEditPoints="1" noChangeArrowheads="1"/>
          </p:cNvSpPr>
          <p:nvPr/>
        </p:nvSpPr>
        <p:spPr bwMode="auto">
          <a:xfrm>
            <a:off x="6502763" y="1401432"/>
            <a:ext cx="173567" cy="279400"/>
          </a:xfrm>
          <a:custGeom>
            <a:avLst/>
            <a:gdLst>
              <a:gd name="T0" fmla="*/ 34 w 68"/>
              <a:gd name="T1" fmla="*/ 109 h 109"/>
              <a:gd name="T2" fmla="*/ 14 w 68"/>
              <a:gd name="T3" fmla="*/ 55 h 109"/>
              <a:gd name="T4" fmla="*/ 13 w 68"/>
              <a:gd name="T5" fmla="*/ 85 h 109"/>
              <a:gd name="T6" fmla="*/ 10 w 68"/>
              <a:gd name="T7" fmla="*/ 38 h 109"/>
              <a:gd name="T8" fmla="*/ 34 w 68"/>
              <a:gd name="T9" fmla="*/ 33 h 109"/>
              <a:gd name="T10" fmla="*/ 58 w 68"/>
              <a:gd name="T11" fmla="*/ 38 h 109"/>
              <a:gd name="T12" fmla="*/ 55 w 68"/>
              <a:gd name="T13" fmla="*/ 85 h 109"/>
              <a:gd name="T14" fmla="*/ 54 w 68"/>
              <a:gd name="T15" fmla="*/ 55 h 109"/>
              <a:gd name="T16" fmla="*/ 34 w 68"/>
              <a:gd name="T17" fmla="*/ 109 h 109"/>
              <a:gd name="T18" fmla="*/ 34 w 68"/>
              <a:gd name="T19" fmla="*/ 0 h 109"/>
              <a:gd name="T20" fmla="*/ 48 w 68"/>
              <a:gd name="T21" fmla="*/ 14 h 109"/>
              <a:gd name="T22" fmla="*/ 34 w 68"/>
              <a:gd name="T23" fmla="*/ 28 h 109"/>
              <a:gd name="T24" fmla="*/ 20 w 68"/>
              <a:gd name="T25" fmla="*/ 14 h 109"/>
              <a:gd name="T26" fmla="*/ 34 w 68"/>
              <a:gd name="T27" fmla="*/ 0 h 10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109"/>
              <a:gd name="T44" fmla="*/ 68 w 68"/>
              <a:gd name="T45" fmla="*/ 109 h 10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109">
                <a:moveTo>
                  <a:pt x="34" y="109"/>
                </a:moveTo>
                <a:cubicBezTo>
                  <a:pt x="8" y="88"/>
                  <a:pt x="23" y="71"/>
                  <a:pt x="14" y="55"/>
                </a:cubicBezTo>
                <a:cubicBezTo>
                  <a:pt x="12" y="65"/>
                  <a:pt x="11" y="72"/>
                  <a:pt x="13" y="85"/>
                </a:cubicBezTo>
                <a:cubicBezTo>
                  <a:pt x="0" y="71"/>
                  <a:pt x="0" y="44"/>
                  <a:pt x="10" y="38"/>
                </a:cubicBezTo>
                <a:cubicBezTo>
                  <a:pt x="19" y="32"/>
                  <a:pt x="25" y="33"/>
                  <a:pt x="34" y="33"/>
                </a:cubicBezTo>
                <a:cubicBezTo>
                  <a:pt x="42" y="33"/>
                  <a:pt x="49" y="32"/>
                  <a:pt x="58" y="38"/>
                </a:cubicBezTo>
                <a:cubicBezTo>
                  <a:pt x="68" y="44"/>
                  <a:pt x="68" y="71"/>
                  <a:pt x="55" y="85"/>
                </a:cubicBezTo>
                <a:cubicBezTo>
                  <a:pt x="57" y="72"/>
                  <a:pt x="56" y="65"/>
                  <a:pt x="54" y="55"/>
                </a:cubicBezTo>
                <a:cubicBezTo>
                  <a:pt x="45" y="71"/>
                  <a:pt x="60" y="88"/>
                  <a:pt x="34" y="109"/>
                </a:cubicBezTo>
                <a:close/>
                <a:moveTo>
                  <a:pt x="34" y="0"/>
                </a:moveTo>
                <a:cubicBezTo>
                  <a:pt x="42" y="0"/>
                  <a:pt x="48" y="6"/>
                  <a:pt x="48" y="14"/>
                </a:cubicBezTo>
                <a:cubicBezTo>
                  <a:pt x="48" y="22"/>
                  <a:pt x="42" y="28"/>
                  <a:pt x="34" y="28"/>
                </a:cubicBezTo>
                <a:cubicBezTo>
                  <a:pt x="26" y="28"/>
                  <a:pt x="20" y="22"/>
                  <a:pt x="20" y="14"/>
                </a:cubicBezTo>
                <a:cubicBezTo>
                  <a:pt x="20" y="6"/>
                  <a:pt x="26" y="0"/>
                  <a:pt x="34" y="0"/>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4" name="Freeform 37"/>
          <p:cNvSpPr>
            <a:spLocks noEditPoints="1" noChangeArrowheads="1"/>
          </p:cNvSpPr>
          <p:nvPr/>
        </p:nvSpPr>
        <p:spPr bwMode="auto">
          <a:xfrm>
            <a:off x="6246647" y="2478816"/>
            <a:ext cx="177800" cy="283633"/>
          </a:xfrm>
          <a:custGeom>
            <a:avLst/>
            <a:gdLst>
              <a:gd name="T0" fmla="*/ 34 w 69"/>
              <a:gd name="T1" fmla="*/ 110 h 110"/>
              <a:gd name="T2" fmla="*/ 14 w 69"/>
              <a:gd name="T3" fmla="*/ 56 h 110"/>
              <a:gd name="T4" fmla="*/ 14 w 69"/>
              <a:gd name="T5" fmla="*/ 85 h 110"/>
              <a:gd name="T6" fmla="*/ 10 w 69"/>
              <a:gd name="T7" fmla="*/ 38 h 110"/>
              <a:gd name="T8" fmla="*/ 34 w 69"/>
              <a:gd name="T9" fmla="*/ 33 h 110"/>
              <a:gd name="T10" fmla="*/ 58 w 69"/>
              <a:gd name="T11" fmla="*/ 38 h 110"/>
              <a:gd name="T12" fmla="*/ 55 w 69"/>
              <a:gd name="T13" fmla="*/ 85 h 110"/>
              <a:gd name="T14" fmla="*/ 54 w 69"/>
              <a:gd name="T15" fmla="*/ 56 h 110"/>
              <a:gd name="T16" fmla="*/ 34 w 69"/>
              <a:gd name="T17" fmla="*/ 110 h 110"/>
              <a:gd name="T18" fmla="*/ 34 w 69"/>
              <a:gd name="T19" fmla="*/ 0 h 110"/>
              <a:gd name="T20" fmla="*/ 49 w 69"/>
              <a:gd name="T21" fmla="*/ 14 h 110"/>
              <a:gd name="T22" fmla="*/ 34 w 69"/>
              <a:gd name="T23" fmla="*/ 28 h 110"/>
              <a:gd name="T24" fmla="*/ 20 w 69"/>
              <a:gd name="T25" fmla="*/ 14 h 110"/>
              <a:gd name="T26" fmla="*/ 34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4" y="110"/>
                </a:moveTo>
                <a:cubicBezTo>
                  <a:pt x="8" y="88"/>
                  <a:pt x="24" y="71"/>
                  <a:pt x="14" y="56"/>
                </a:cubicBezTo>
                <a:cubicBezTo>
                  <a:pt x="12" y="65"/>
                  <a:pt x="11" y="72"/>
                  <a:pt x="14" y="85"/>
                </a:cubicBezTo>
                <a:cubicBezTo>
                  <a:pt x="1" y="71"/>
                  <a:pt x="0" y="44"/>
                  <a:pt x="10" y="38"/>
                </a:cubicBezTo>
                <a:cubicBezTo>
                  <a:pt x="19" y="32"/>
                  <a:pt x="26" y="33"/>
                  <a:pt x="34" y="33"/>
                </a:cubicBezTo>
                <a:cubicBezTo>
                  <a:pt x="43" y="33"/>
                  <a:pt x="49" y="32"/>
                  <a:pt x="58" y="38"/>
                </a:cubicBezTo>
                <a:cubicBezTo>
                  <a:pt x="69" y="44"/>
                  <a:pt x="68" y="71"/>
                  <a:pt x="55" y="85"/>
                </a:cubicBezTo>
                <a:cubicBezTo>
                  <a:pt x="58" y="72"/>
                  <a:pt x="56" y="65"/>
                  <a:pt x="54" y="56"/>
                </a:cubicBezTo>
                <a:cubicBezTo>
                  <a:pt x="45" y="71"/>
                  <a:pt x="61" y="88"/>
                  <a:pt x="34" y="110"/>
                </a:cubicBezTo>
                <a:close/>
                <a:moveTo>
                  <a:pt x="34" y="0"/>
                </a:moveTo>
                <a:cubicBezTo>
                  <a:pt x="42" y="0"/>
                  <a:pt x="49" y="6"/>
                  <a:pt x="49" y="14"/>
                </a:cubicBezTo>
                <a:cubicBezTo>
                  <a:pt x="49" y="22"/>
                  <a:pt x="42" y="28"/>
                  <a:pt x="34" y="28"/>
                </a:cubicBezTo>
                <a:cubicBezTo>
                  <a:pt x="27" y="28"/>
                  <a:pt x="20" y="22"/>
                  <a:pt x="20" y="14"/>
                </a:cubicBezTo>
                <a:cubicBezTo>
                  <a:pt x="20" y="6"/>
                  <a:pt x="27" y="0"/>
                  <a:pt x="34" y="0"/>
                </a:cubicBezTo>
                <a:close/>
              </a:path>
            </a:pathLst>
          </a:custGeom>
          <a:solidFill>
            <a:srgbClr val="366A9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5" name="Freeform 38"/>
          <p:cNvSpPr>
            <a:spLocks noEditPoints="1" noChangeArrowheads="1"/>
          </p:cNvSpPr>
          <p:nvPr/>
        </p:nvSpPr>
        <p:spPr bwMode="auto">
          <a:xfrm>
            <a:off x="4657030" y="3069366"/>
            <a:ext cx="175684"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6" name="Freeform 39"/>
          <p:cNvSpPr>
            <a:spLocks noEditPoints="1" noChangeArrowheads="1"/>
          </p:cNvSpPr>
          <p:nvPr/>
        </p:nvSpPr>
        <p:spPr bwMode="auto">
          <a:xfrm>
            <a:off x="4513096" y="1744333"/>
            <a:ext cx="177800" cy="283633"/>
          </a:xfrm>
          <a:custGeom>
            <a:avLst/>
            <a:gdLst>
              <a:gd name="T0" fmla="*/ 35 w 69"/>
              <a:gd name="T1" fmla="*/ 110 h 110"/>
              <a:gd name="T2" fmla="*/ 15 w 69"/>
              <a:gd name="T3" fmla="*/ 56 h 110"/>
              <a:gd name="T4" fmla="*/ 14 w 69"/>
              <a:gd name="T5" fmla="*/ 86 h 110"/>
              <a:gd name="T6" fmla="*/ 10 w 69"/>
              <a:gd name="T7" fmla="*/ 38 h 110"/>
              <a:gd name="T8" fmla="*/ 35 w 69"/>
              <a:gd name="T9" fmla="*/ 34 h 110"/>
              <a:gd name="T10" fmla="*/ 59 w 69"/>
              <a:gd name="T11" fmla="*/ 38 h 110"/>
              <a:gd name="T12" fmla="*/ 55 w 69"/>
              <a:gd name="T13" fmla="*/ 86 h 110"/>
              <a:gd name="T14" fmla="*/ 55 w 69"/>
              <a:gd name="T15" fmla="*/ 56 h 110"/>
              <a:gd name="T16" fmla="*/ 35 w 69"/>
              <a:gd name="T17" fmla="*/ 110 h 110"/>
              <a:gd name="T18" fmla="*/ 35 w 69"/>
              <a:gd name="T19" fmla="*/ 0 h 110"/>
              <a:gd name="T20" fmla="*/ 49 w 69"/>
              <a:gd name="T21" fmla="*/ 15 h 110"/>
              <a:gd name="T22" fmla="*/ 35 w 69"/>
              <a:gd name="T23" fmla="*/ 29 h 110"/>
              <a:gd name="T24" fmla="*/ 20 w 69"/>
              <a:gd name="T25" fmla="*/ 15 h 110"/>
              <a:gd name="T26" fmla="*/ 35 w 69"/>
              <a:gd name="T27" fmla="*/ 0 h 1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
              <a:gd name="T43" fmla="*/ 0 h 110"/>
              <a:gd name="T44" fmla="*/ 69 w 69"/>
              <a:gd name="T45" fmla="*/ 110 h 11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 h="110">
                <a:moveTo>
                  <a:pt x="35" y="110"/>
                </a:moveTo>
                <a:cubicBezTo>
                  <a:pt x="8" y="89"/>
                  <a:pt x="24" y="72"/>
                  <a:pt x="15" y="56"/>
                </a:cubicBezTo>
                <a:cubicBezTo>
                  <a:pt x="13" y="66"/>
                  <a:pt x="11" y="72"/>
                  <a:pt x="14" y="86"/>
                </a:cubicBezTo>
                <a:cubicBezTo>
                  <a:pt x="1" y="72"/>
                  <a:pt x="0" y="45"/>
                  <a:pt x="10" y="38"/>
                </a:cubicBezTo>
                <a:cubicBezTo>
                  <a:pt x="20" y="33"/>
                  <a:pt x="26" y="34"/>
                  <a:pt x="35" y="34"/>
                </a:cubicBezTo>
                <a:cubicBezTo>
                  <a:pt x="43" y="34"/>
                  <a:pt x="49" y="33"/>
                  <a:pt x="59" y="38"/>
                </a:cubicBezTo>
                <a:cubicBezTo>
                  <a:pt x="69" y="45"/>
                  <a:pt x="68" y="72"/>
                  <a:pt x="55" y="86"/>
                </a:cubicBezTo>
                <a:cubicBezTo>
                  <a:pt x="58" y="72"/>
                  <a:pt x="56" y="66"/>
                  <a:pt x="55" y="56"/>
                </a:cubicBezTo>
                <a:cubicBezTo>
                  <a:pt x="45" y="72"/>
                  <a:pt x="61" y="89"/>
                  <a:pt x="35" y="110"/>
                </a:cubicBezTo>
                <a:close/>
                <a:moveTo>
                  <a:pt x="35" y="0"/>
                </a:moveTo>
                <a:cubicBezTo>
                  <a:pt x="42" y="0"/>
                  <a:pt x="49" y="7"/>
                  <a:pt x="49" y="15"/>
                </a:cubicBezTo>
                <a:cubicBezTo>
                  <a:pt x="49" y="22"/>
                  <a:pt x="42" y="29"/>
                  <a:pt x="35" y="29"/>
                </a:cubicBezTo>
                <a:cubicBezTo>
                  <a:pt x="27" y="29"/>
                  <a:pt x="20" y="22"/>
                  <a:pt x="20" y="15"/>
                </a:cubicBezTo>
                <a:cubicBezTo>
                  <a:pt x="20" y="7"/>
                  <a:pt x="27" y="0"/>
                  <a:pt x="35" y="0"/>
                </a:cubicBezTo>
                <a:close/>
              </a:path>
            </a:pathLst>
          </a:custGeom>
          <a:solidFill>
            <a:srgbClr val="366A9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7" name="TextBox 69"/>
          <p:cNvSpPr>
            <a:spLocks noChangeArrowheads="1"/>
          </p:cNvSpPr>
          <p:nvPr/>
        </p:nvSpPr>
        <p:spPr bwMode="auto">
          <a:xfrm>
            <a:off x="8871313" y="299528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38" name="TextBox 70"/>
          <p:cNvSpPr>
            <a:spLocks noChangeArrowheads="1"/>
          </p:cNvSpPr>
          <p:nvPr/>
        </p:nvSpPr>
        <p:spPr bwMode="auto">
          <a:xfrm>
            <a:off x="2088186" y="40282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39" name="TextBox 71"/>
          <p:cNvSpPr>
            <a:spLocks noChangeArrowheads="1"/>
          </p:cNvSpPr>
          <p:nvPr/>
        </p:nvSpPr>
        <p:spPr bwMode="auto">
          <a:xfrm>
            <a:off x="8279437" y="22375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40" name="TextBox 72"/>
          <p:cNvSpPr>
            <a:spLocks noChangeArrowheads="1"/>
          </p:cNvSpPr>
          <p:nvPr/>
        </p:nvSpPr>
        <p:spPr bwMode="auto">
          <a:xfrm>
            <a:off x="7007320" y="133581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1" name="TextBox 73"/>
          <p:cNvSpPr>
            <a:spLocks noChangeArrowheads="1"/>
          </p:cNvSpPr>
          <p:nvPr/>
        </p:nvSpPr>
        <p:spPr bwMode="auto">
          <a:xfrm>
            <a:off x="3703204" y="247669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2" name="TextBox 74"/>
          <p:cNvSpPr>
            <a:spLocks noChangeArrowheads="1"/>
          </p:cNvSpPr>
          <p:nvPr/>
        </p:nvSpPr>
        <p:spPr bwMode="auto">
          <a:xfrm>
            <a:off x="2964486" y="165966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43" name="TextBox 75"/>
          <p:cNvSpPr>
            <a:spLocks noChangeArrowheads="1"/>
          </p:cNvSpPr>
          <p:nvPr/>
        </p:nvSpPr>
        <p:spPr bwMode="auto">
          <a:xfrm>
            <a:off x="2440612" y="2914848"/>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fill="hold"/>
                                        <p:tgtEl>
                                          <p:spTgt spid="25"/>
                                        </p:tgtEl>
                                        <p:attrNameLst>
                                          <p:attrName>ppt_x</p:attrName>
                                        </p:attrNameLst>
                                      </p:cBhvr>
                                      <p:tavLst>
                                        <p:tav tm="0">
                                          <p:val>
                                            <p:strVal val="#ppt_x"/>
                                          </p:val>
                                        </p:tav>
                                        <p:tav tm="100000">
                                          <p:val>
                                            <p:strVal val="#ppt_x"/>
                                          </p:val>
                                        </p:tav>
                                      </p:tavLst>
                                    </p:anim>
                                    <p:anim calcmode="lin" valueType="num">
                                      <p:cBhvr additive="base">
                                        <p:cTn id="12" dur="500" fill="hold"/>
                                        <p:tgtEl>
                                          <p:spTgt spid="25"/>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down)">
                                      <p:cBhvr>
                                        <p:cTn id="16" dur="500"/>
                                        <p:tgtEl>
                                          <p:spTgt spid="12"/>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00"/>
                                        <p:tgtEl>
                                          <p:spTgt spid="5"/>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Effect transition="in" filter="wipe(down)">
                                      <p:cBhvr>
                                        <p:cTn id="34" dur="500"/>
                                        <p:tgtEl>
                                          <p:spTgt spid="4"/>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down)">
                                      <p:cBhvr>
                                        <p:cTn id="40" dur="500"/>
                                        <p:tgtEl>
                                          <p:spTgt spid="8"/>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childTnLst>
                          </p:cTn>
                        </p:par>
                        <p:par>
                          <p:cTn id="47" fill="hold">
                            <p:stCondLst>
                              <p:cond delay="1000"/>
                            </p:stCondLst>
                            <p:childTnLst>
                              <p:par>
                                <p:cTn id="48" presetID="10"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500"/>
                                        <p:tgtEl>
                                          <p:spTgt spid="1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par>
                                <p:cTn id="60" presetID="10" presetClass="entr" presetSubtype="0" fill="hold" grpId="0" nodeType="withEffect">
                                  <p:stCondLst>
                                    <p:cond delay="25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500"/>
                                        <p:tgtEl>
                                          <p:spTgt spid="1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25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500"/>
                                        <p:tgtEl>
                                          <p:spTgt spid="3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500"/>
                                        <p:tgtEl>
                                          <p:spTgt spid="23"/>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fade">
                                      <p:cBhvr>
                                        <p:cTn id="83" dur="500"/>
                                        <p:tgtEl>
                                          <p:spTgt spid="30"/>
                                        </p:tgtEl>
                                      </p:cBhvr>
                                    </p:animEffect>
                                  </p:childTnLst>
                                </p:cTn>
                              </p:par>
                              <p:par>
                                <p:cTn id="84" presetID="10" presetClass="entr" presetSubtype="0" fill="hold" grpId="0" nodeType="withEffect">
                                  <p:stCondLst>
                                    <p:cond delay="250"/>
                                  </p:stCondLst>
                                  <p:childTnLst>
                                    <p:set>
                                      <p:cBhvr>
                                        <p:cTn id="85" dur="1" fill="hold">
                                          <p:stCondLst>
                                            <p:cond delay="0"/>
                                          </p:stCondLst>
                                        </p:cTn>
                                        <p:tgtEl>
                                          <p:spTgt spid="16"/>
                                        </p:tgtEl>
                                        <p:attrNameLst>
                                          <p:attrName>style.visibility</p:attrName>
                                        </p:attrNameLst>
                                      </p:cBhvr>
                                      <p:to>
                                        <p:strVal val="visible"/>
                                      </p:to>
                                    </p:set>
                                    <p:animEffect transition="in" filter="fade">
                                      <p:cBhvr>
                                        <p:cTn id="86" dur="500"/>
                                        <p:tgtEl>
                                          <p:spTgt spid="16"/>
                                        </p:tgtEl>
                                      </p:cBhvr>
                                    </p:animEffect>
                                  </p:childTnLst>
                                </p:cTn>
                              </p:par>
                              <p:par>
                                <p:cTn id="87" presetID="10" presetClass="entr" presetSubtype="0" fill="hold" grpId="0" nodeType="withEffect">
                                  <p:stCondLst>
                                    <p:cond delay="250"/>
                                  </p:stCondLst>
                                  <p:childTnLst>
                                    <p:set>
                                      <p:cBhvr>
                                        <p:cTn id="88" dur="1" fill="hold">
                                          <p:stCondLst>
                                            <p:cond delay="0"/>
                                          </p:stCondLst>
                                        </p:cTn>
                                        <p:tgtEl>
                                          <p:spTgt spid="29"/>
                                        </p:tgtEl>
                                        <p:attrNameLst>
                                          <p:attrName>style.visibility</p:attrName>
                                        </p:attrNameLst>
                                      </p:cBhvr>
                                      <p:to>
                                        <p:strVal val="visible"/>
                                      </p:to>
                                    </p:set>
                                    <p:animEffect transition="in" filter="fade">
                                      <p:cBhvr>
                                        <p:cTn id="89" dur="500"/>
                                        <p:tgtEl>
                                          <p:spTgt spid="29"/>
                                        </p:tgtEl>
                                      </p:cBhvr>
                                    </p:animEffect>
                                  </p:childTnLst>
                                </p:cTn>
                              </p:par>
                              <p:par>
                                <p:cTn id="90" presetID="10" presetClass="entr" presetSubtype="0" fill="hold" grpId="0" nodeType="withEffect">
                                  <p:stCondLst>
                                    <p:cond delay="250"/>
                                  </p:stCondLst>
                                  <p:childTnLst>
                                    <p:set>
                                      <p:cBhvr>
                                        <p:cTn id="91" dur="1" fill="hold">
                                          <p:stCondLst>
                                            <p:cond delay="0"/>
                                          </p:stCondLst>
                                        </p:cTn>
                                        <p:tgtEl>
                                          <p:spTgt spid="22"/>
                                        </p:tgtEl>
                                        <p:attrNameLst>
                                          <p:attrName>style.visibility</p:attrName>
                                        </p:attrNameLst>
                                      </p:cBhvr>
                                      <p:to>
                                        <p:strVal val="visible"/>
                                      </p:to>
                                    </p:set>
                                    <p:animEffect transition="in" filter="fade">
                                      <p:cBhvr>
                                        <p:cTn id="92" dur="500"/>
                                        <p:tgtEl>
                                          <p:spTgt spid="22"/>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Effect transition="in" filter="fade">
                                      <p:cBhvr>
                                        <p:cTn id="95" dur="500"/>
                                        <p:tgtEl>
                                          <p:spTgt spid="3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500"/>
                                        <p:tgtEl>
                                          <p:spTgt spid="17"/>
                                        </p:tgtEl>
                                      </p:cBhvr>
                                    </p:animEffect>
                                  </p:childTnLst>
                                </p:cTn>
                              </p:par>
                              <p:par>
                                <p:cTn id="99" presetID="10" presetClass="entr" presetSubtype="0" fill="hold" grpId="0" nodeType="withEffect">
                                  <p:stCondLst>
                                    <p:cond delay="250"/>
                                  </p:stCondLst>
                                  <p:childTnLst>
                                    <p:set>
                                      <p:cBhvr>
                                        <p:cTn id="100" dur="1" fill="hold">
                                          <p:stCondLst>
                                            <p:cond delay="0"/>
                                          </p:stCondLst>
                                        </p:cTn>
                                        <p:tgtEl>
                                          <p:spTgt spid="20"/>
                                        </p:tgtEl>
                                        <p:attrNameLst>
                                          <p:attrName>style.visibility</p:attrName>
                                        </p:attrNameLst>
                                      </p:cBhvr>
                                      <p:to>
                                        <p:strVal val="visible"/>
                                      </p:to>
                                    </p:set>
                                    <p:animEffect transition="in" filter="fade">
                                      <p:cBhvr>
                                        <p:cTn id="101" dur="500"/>
                                        <p:tgtEl>
                                          <p:spTgt spid="20"/>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fade">
                                      <p:cBhvr>
                                        <p:cTn id="104" dur="500"/>
                                        <p:tgtEl>
                                          <p:spTgt spid="26"/>
                                        </p:tgtEl>
                                      </p:cBhvr>
                                    </p:animEffect>
                                  </p:childTnLst>
                                </p:cTn>
                              </p:par>
                              <p:par>
                                <p:cTn id="105" presetID="10" presetClass="entr" presetSubtype="0" fill="hold" grpId="0" nodeType="withEffect">
                                  <p:stCondLst>
                                    <p:cond delay="25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par>
                                <p:cTn id="108" presetID="10" presetClass="entr" presetSubtype="0" fill="hold" grpId="0" nodeType="withEffect">
                                  <p:stCondLst>
                                    <p:cond delay="250"/>
                                  </p:stCondLst>
                                  <p:childTnLst>
                                    <p:set>
                                      <p:cBhvr>
                                        <p:cTn id="109" dur="1" fill="hold">
                                          <p:stCondLst>
                                            <p:cond delay="0"/>
                                          </p:stCondLst>
                                        </p:cTn>
                                        <p:tgtEl>
                                          <p:spTgt spid="19"/>
                                        </p:tgtEl>
                                        <p:attrNameLst>
                                          <p:attrName>style.visibility</p:attrName>
                                        </p:attrNameLst>
                                      </p:cBhvr>
                                      <p:to>
                                        <p:strVal val="visible"/>
                                      </p:to>
                                    </p:set>
                                    <p:animEffect transition="in" filter="fade">
                                      <p:cBhvr>
                                        <p:cTn id="110" dur="500"/>
                                        <p:tgtEl>
                                          <p:spTgt spid="19"/>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6"/>
                                        </p:tgtEl>
                                        <p:attrNameLst>
                                          <p:attrName>style.visibility</p:attrName>
                                        </p:attrNameLst>
                                      </p:cBhvr>
                                      <p:to>
                                        <p:strVal val="visible"/>
                                      </p:to>
                                    </p:set>
                                    <p:animEffect transition="in" filter="fade">
                                      <p:cBhvr>
                                        <p:cTn id="113" dur="500"/>
                                        <p:tgtEl>
                                          <p:spTgt spid="36"/>
                                        </p:tgtEl>
                                      </p:cBhvr>
                                    </p:animEffect>
                                  </p:childTnLst>
                                </p:cTn>
                              </p:par>
                            </p:childTnLst>
                          </p:cTn>
                        </p:par>
                        <p:par>
                          <p:cTn id="114" fill="hold">
                            <p:stCondLst>
                              <p:cond delay="1500"/>
                            </p:stCondLst>
                            <p:childTnLst>
                              <p:par>
                                <p:cTn id="115" presetID="10" presetClass="entr" presetSubtype="0" fill="hold" grpId="0" nodeType="afterEffect">
                                  <p:stCondLst>
                                    <p:cond delay="0"/>
                                  </p:stCondLst>
                                  <p:childTnLst>
                                    <p:set>
                                      <p:cBhvr>
                                        <p:cTn id="116" dur="1" fill="hold">
                                          <p:stCondLst>
                                            <p:cond delay="0"/>
                                          </p:stCondLst>
                                        </p:cTn>
                                        <p:tgtEl>
                                          <p:spTgt spid="39"/>
                                        </p:tgtEl>
                                        <p:attrNameLst>
                                          <p:attrName>style.visibility</p:attrName>
                                        </p:attrNameLst>
                                      </p:cBhvr>
                                      <p:to>
                                        <p:strVal val="visible"/>
                                      </p:to>
                                    </p:set>
                                    <p:animEffect transition="in" filter="fade">
                                      <p:cBhvr>
                                        <p:cTn id="117" dur="500"/>
                                        <p:tgtEl>
                                          <p:spTgt spid="3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37"/>
                                        </p:tgtEl>
                                        <p:attrNameLst>
                                          <p:attrName>style.visibility</p:attrName>
                                        </p:attrNameLst>
                                      </p:cBhvr>
                                      <p:to>
                                        <p:strVal val="visible"/>
                                      </p:to>
                                    </p:set>
                                    <p:animEffect transition="in" filter="fade">
                                      <p:cBhvr>
                                        <p:cTn id="120" dur="500"/>
                                        <p:tgtEl>
                                          <p:spTgt spid="37"/>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fade">
                                      <p:cBhvr>
                                        <p:cTn id="126" dur="500"/>
                                        <p:tgtEl>
                                          <p:spTgt spid="42"/>
                                        </p:tgtEl>
                                      </p:cBhvr>
                                    </p:animEffect>
                                  </p:childTnLst>
                                </p:cTn>
                              </p:par>
                              <p:par>
                                <p:cTn id="127" presetID="10" presetClass="entr" presetSubtype="0" fill="hold" grpId="0" nodeType="withEffect">
                                  <p:stCondLst>
                                    <p:cond delay="0"/>
                                  </p:stCondLst>
                                  <p:childTnLst>
                                    <p:set>
                                      <p:cBhvr>
                                        <p:cTn id="128" dur="1" fill="hold">
                                          <p:stCondLst>
                                            <p:cond delay="0"/>
                                          </p:stCondLst>
                                        </p:cTn>
                                        <p:tgtEl>
                                          <p:spTgt spid="41"/>
                                        </p:tgtEl>
                                        <p:attrNameLst>
                                          <p:attrName>style.visibility</p:attrName>
                                        </p:attrNameLst>
                                      </p:cBhvr>
                                      <p:to>
                                        <p:strVal val="visible"/>
                                      </p:to>
                                    </p:set>
                                    <p:animEffect transition="in" filter="fade">
                                      <p:cBhvr>
                                        <p:cTn id="129" dur="500"/>
                                        <p:tgtEl>
                                          <p:spTgt spid="41"/>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0"/>
                                  </p:stCondLst>
                                  <p:childTnLst>
                                    <p:set>
                                      <p:cBhvr>
                                        <p:cTn id="134" dur="1" fill="hold">
                                          <p:stCondLst>
                                            <p:cond delay="0"/>
                                          </p:stCondLst>
                                        </p:cTn>
                                        <p:tgtEl>
                                          <p:spTgt spid="38"/>
                                        </p:tgtEl>
                                        <p:attrNameLst>
                                          <p:attrName>style.visibility</p:attrName>
                                        </p:attrNameLst>
                                      </p:cBhvr>
                                      <p:to>
                                        <p:strVal val="visible"/>
                                      </p:to>
                                    </p:set>
                                    <p:animEffect transition="in" filter="fade">
                                      <p:cBhvr>
                                        <p:cTn id="13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ChangeArrowheads="1"/>
          </p:cNvSpPr>
          <p:nvPr/>
        </p:nvSpPr>
        <p:spPr bwMode="auto">
          <a:xfrm>
            <a:off x="4701116" y="2170642"/>
            <a:ext cx="2887133" cy="1443567"/>
          </a:xfrm>
          <a:custGeom>
            <a:avLst/>
            <a:gdLst>
              <a:gd name="T0" fmla="*/ 1053 w 1053"/>
              <a:gd name="T1" fmla="*/ 527 h 527"/>
              <a:gd name="T2" fmla="*/ 0 w 1053"/>
              <a:gd name="T3" fmla="*/ 527 h 527"/>
              <a:gd name="T4" fmla="*/ 526 w 1053"/>
              <a:gd name="T5" fmla="*/ 0 h 527"/>
              <a:gd name="T6" fmla="*/ 1053 w 1053"/>
              <a:gd name="T7" fmla="*/ 527 h 527"/>
              <a:gd name="T8" fmla="*/ 0 60000 65536"/>
              <a:gd name="T9" fmla="*/ 0 60000 65536"/>
              <a:gd name="T10" fmla="*/ 0 60000 65536"/>
              <a:gd name="T11" fmla="*/ 0 60000 65536"/>
              <a:gd name="T12" fmla="*/ 0 w 1053"/>
              <a:gd name="T13" fmla="*/ 0 h 527"/>
              <a:gd name="T14" fmla="*/ 1053 w 1053"/>
              <a:gd name="T15" fmla="*/ 527 h 527"/>
            </a:gdLst>
            <a:ahLst/>
            <a:cxnLst>
              <a:cxn ang="T8">
                <a:pos x="T0" y="T1"/>
              </a:cxn>
              <a:cxn ang="T9">
                <a:pos x="T2" y="T3"/>
              </a:cxn>
              <a:cxn ang="T10">
                <a:pos x="T4" y="T5"/>
              </a:cxn>
              <a:cxn ang="T11">
                <a:pos x="T6" y="T7"/>
              </a:cxn>
            </a:cxnLst>
            <a:rect l="T12" t="T13" r="T14" b="T15"/>
            <a:pathLst>
              <a:path w="1053" h="527">
                <a:moveTo>
                  <a:pt x="1053" y="527"/>
                </a:moveTo>
                <a:cubicBezTo>
                  <a:pt x="727" y="527"/>
                  <a:pt x="363" y="527"/>
                  <a:pt x="0" y="527"/>
                </a:cubicBezTo>
                <a:cubicBezTo>
                  <a:pt x="0" y="236"/>
                  <a:pt x="236" y="0"/>
                  <a:pt x="526" y="0"/>
                </a:cubicBezTo>
                <a:cubicBezTo>
                  <a:pt x="818" y="0"/>
                  <a:pt x="1053" y="236"/>
                  <a:pt x="1053" y="527"/>
                </a:cubicBezTo>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5" name="Freeform 8"/>
          <p:cNvSpPr>
            <a:spLocks noChangeArrowheads="1"/>
          </p:cNvSpPr>
          <p:nvPr/>
        </p:nvSpPr>
        <p:spPr bwMode="auto">
          <a:xfrm>
            <a:off x="7793567" y="1836208"/>
            <a:ext cx="3558116" cy="1778000"/>
          </a:xfrm>
          <a:custGeom>
            <a:avLst/>
            <a:gdLst>
              <a:gd name="T0" fmla="*/ 1298 w 1298"/>
              <a:gd name="T1" fmla="*/ 650 h 650"/>
              <a:gd name="T2" fmla="*/ 0 w 1298"/>
              <a:gd name="T3" fmla="*/ 650 h 650"/>
              <a:gd name="T4" fmla="*/ 649 w 1298"/>
              <a:gd name="T5" fmla="*/ 0 h 650"/>
              <a:gd name="T6" fmla="*/ 1298 w 1298"/>
              <a:gd name="T7" fmla="*/ 650 h 650"/>
              <a:gd name="T8" fmla="*/ 0 60000 65536"/>
              <a:gd name="T9" fmla="*/ 0 60000 65536"/>
              <a:gd name="T10" fmla="*/ 0 60000 65536"/>
              <a:gd name="T11" fmla="*/ 0 60000 65536"/>
              <a:gd name="T12" fmla="*/ 0 w 1298"/>
              <a:gd name="T13" fmla="*/ 0 h 650"/>
              <a:gd name="T14" fmla="*/ 1298 w 1298"/>
              <a:gd name="T15" fmla="*/ 650 h 650"/>
            </a:gdLst>
            <a:ahLst/>
            <a:cxnLst>
              <a:cxn ang="T8">
                <a:pos x="T0" y="T1"/>
              </a:cxn>
              <a:cxn ang="T9">
                <a:pos x="T2" y="T3"/>
              </a:cxn>
              <a:cxn ang="T10">
                <a:pos x="T4" y="T5"/>
              </a:cxn>
              <a:cxn ang="T11">
                <a:pos x="T6" y="T7"/>
              </a:cxn>
            </a:cxnLst>
            <a:rect l="T12" t="T13" r="T14" b="T15"/>
            <a:pathLst>
              <a:path w="1298" h="650">
                <a:moveTo>
                  <a:pt x="1298" y="650"/>
                </a:moveTo>
                <a:cubicBezTo>
                  <a:pt x="895" y="650"/>
                  <a:pt x="448" y="650"/>
                  <a:pt x="0" y="650"/>
                </a:cubicBezTo>
                <a:cubicBezTo>
                  <a:pt x="0" y="291"/>
                  <a:pt x="290" y="0"/>
                  <a:pt x="649" y="0"/>
                </a:cubicBezTo>
                <a:cubicBezTo>
                  <a:pt x="1008" y="0"/>
                  <a:pt x="1298" y="291"/>
                  <a:pt x="1298" y="650"/>
                </a:cubicBezTo>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6" name="Freeform 12"/>
          <p:cNvSpPr>
            <a:spLocks noChangeArrowheads="1"/>
          </p:cNvSpPr>
          <p:nvPr/>
        </p:nvSpPr>
        <p:spPr bwMode="auto">
          <a:xfrm>
            <a:off x="2434167" y="2583392"/>
            <a:ext cx="2063749" cy="1030816"/>
          </a:xfrm>
          <a:custGeom>
            <a:avLst/>
            <a:gdLst>
              <a:gd name="T0" fmla="*/ 753 w 753"/>
              <a:gd name="T1" fmla="*/ 377 h 377"/>
              <a:gd name="T2" fmla="*/ 0 w 753"/>
              <a:gd name="T3" fmla="*/ 377 h 377"/>
              <a:gd name="T4" fmla="*/ 376 w 753"/>
              <a:gd name="T5" fmla="*/ 0 h 377"/>
              <a:gd name="T6" fmla="*/ 753 w 753"/>
              <a:gd name="T7" fmla="*/ 377 h 377"/>
              <a:gd name="T8" fmla="*/ 0 60000 65536"/>
              <a:gd name="T9" fmla="*/ 0 60000 65536"/>
              <a:gd name="T10" fmla="*/ 0 60000 65536"/>
              <a:gd name="T11" fmla="*/ 0 60000 65536"/>
              <a:gd name="T12" fmla="*/ 0 w 753"/>
              <a:gd name="T13" fmla="*/ 0 h 377"/>
              <a:gd name="T14" fmla="*/ 753 w 753"/>
              <a:gd name="T15" fmla="*/ 377 h 377"/>
            </a:gdLst>
            <a:ahLst/>
            <a:cxnLst>
              <a:cxn ang="T8">
                <a:pos x="T0" y="T1"/>
              </a:cxn>
              <a:cxn ang="T9">
                <a:pos x="T2" y="T3"/>
              </a:cxn>
              <a:cxn ang="T10">
                <a:pos x="T4" y="T5"/>
              </a:cxn>
              <a:cxn ang="T11">
                <a:pos x="T6" y="T7"/>
              </a:cxn>
            </a:cxnLst>
            <a:rect l="T12" t="T13" r="T14" b="T15"/>
            <a:pathLst>
              <a:path w="753" h="377">
                <a:moveTo>
                  <a:pt x="753" y="377"/>
                </a:moveTo>
                <a:cubicBezTo>
                  <a:pt x="519" y="377"/>
                  <a:pt x="259" y="377"/>
                  <a:pt x="0" y="377"/>
                </a:cubicBezTo>
                <a:cubicBezTo>
                  <a:pt x="0" y="169"/>
                  <a:pt x="168" y="0"/>
                  <a:pt x="376" y="0"/>
                </a:cubicBezTo>
                <a:cubicBezTo>
                  <a:pt x="584" y="0"/>
                  <a:pt x="753" y="169"/>
                  <a:pt x="753" y="377"/>
                </a:cubicBezTo>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 name="Freeform 14"/>
          <p:cNvSpPr>
            <a:spLocks noChangeArrowheads="1"/>
          </p:cNvSpPr>
          <p:nvPr/>
        </p:nvSpPr>
        <p:spPr bwMode="auto">
          <a:xfrm>
            <a:off x="992716" y="2996141"/>
            <a:ext cx="1238251" cy="618067"/>
          </a:xfrm>
          <a:custGeom>
            <a:avLst/>
            <a:gdLst>
              <a:gd name="T0" fmla="*/ 452 w 452"/>
              <a:gd name="T1" fmla="*/ 226 h 226"/>
              <a:gd name="T2" fmla="*/ 0 w 452"/>
              <a:gd name="T3" fmla="*/ 226 h 226"/>
              <a:gd name="T4" fmla="*/ 226 w 452"/>
              <a:gd name="T5" fmla="*/ 0 h 226"/>
              <a:gd name="T6" fmla="*/ 452 w 452"/>
              <a:gd name="T7" fmla="*/ 226 h 226"/>
              <a:gd name="T8" fmla="*/ 0 60000 65536"/>
              <a:gd name="T9" fmla="*/ 0 60000 65536"/>
              <a:gd name="T10" fmla="*/ 0 60000 65536"/>
              <a:gd name="T11" fmla="*/ 0 60000 65536"/>
              <a:gd name="T12" fmla="*/ 0 w 452"/>
              <a:gd name="T13" fmla="*/ 0 h 226"/>
              <a:gd name="T14" fmla="*/ 452 w 452"/>
              <a:gd name="T15" fmla="*/ 226 h 226"/>
            </a:gdLst>
            <a:ahLst/>
            <a:cxnLst>
              <a:cxn ang="T8">
                <a:pos x="T0" y="T1"/>
              </a:cxn>
              <a:cxn ang="T9">
                <a:pos x="T2" y="T3"/>
              </a:cxn>
              <a:cxn ang="T10">
                <a:pos x="T4" y="T5"/>
              </a:cxn>
              <a:cxn ang="T11">
                <a:pos x="T6" y="T7"/>
              </a:cxn>
            </a:cxnLst>
            <a:rect l="T12" t="T13" r="T14" b="T15"/>
            <a:pathLst>
              <a:path w="452" h="226">
                <a:moveTo>
                  <a:pt x="452" y="226"/>
                </a:moveTo>
                <a:cubicBezTo>
                  <a:pt x="312" y="226"/>
                  <a:pt x="156" y="226"/>
                  <a:pt x="0" y="226"/>
                </a:cubicBezTo>
                <a:cubicBezTo>
                  <a:pt x="0" y="101"/>
                  <a:pt x="101" y="0"/>
                  <a:pt x="226" y="0"/>
                </a:cubicBezTo>
                <a:cubicBezTo>
                  <a:pt x="351" y="0"/>
                  <a:pt x="452" y="101"/>
                  <a:pt x="452" y="226"/>
                </a:cubicBezTo>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8" name="TextBox 682"/>
          <p:cNvSpPr>
            <a:spLocks noChangeArrowheads="1"/>
          </p:cNvSpPr>
          <p:nvPr/>
        </p:nvSpPr>
        <p:spPr bwMode="auto">
          <a:xfrm>
            <a:off x="8967331" y="2204509"/>
            <a:ext cx="121058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7200">
                <a:solidFill>
                  <a:schemeClr val="bg1"/>
                </a:solidFill>
                <a:latin typeface="方正中等线简体" pitchFamily="2" charset="-122"/>
                <a:ea typeface="方正中等线简体" pitchFamily="2" charset="-122"/>
              </a:rPr>
              <a:t>68</a:t>
            </a:r>
            <a:endParaRPr lang="zh-CN" altLang="en-US" sz="7200">
              <a:solidFill>
                <a:schemeClr val="bg1"/>
              </a:solidFill>
              <a:latin typeface="方正中等线简体" pitchFamily="2" charset="-122"/>
              <a:ea typeface="方正中等线简体" pitchFamily="2" charset="-122"/>
            </a:endParaRPr>
          </a:p>
        </p:txBody>
      </p:sp>
      <p:sp>
        <p:nvSpPr>
          <p:cNvPr id="9" name="TextBox 682"/>
          <p:cNvSpPr>
            <a:spLocks noChangeArrowheads="1"/>
          </p:cNvSpPr>
          <p:nvPr/>
        </p:nvSpPr>
        <p:spPr bwMode="auto">
          <a:xfrm>
            <a:off x="5692720" y="2445809"/>
            <a:ext cx="1018227" cy="9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5865">
                <a:solidFill>
                  <a:schemeClr val="bg1"/>
                </a:solidFill>
                <a:latin typeface="方正中等线简体" pitchFamily="2" charset="-122"/>
                <a:ea typeface="方正中等线简体" pitchFamily="2" charset="-122"/>
              </a:rPr>
              <a:t>37</a:t>
            </a:r>
            <a:endParaRPr lang="zh-CN" altLang="en-US" sz="5865">
              <a:solidFill>
                <a:schemeClr val="bg1"/>
              </a:solidFill>
              <a:latin typeface="方正中等线简体" pitchFamily="2" charset="-122"/>
              <a:ea typeface="方正中等线简体" pitchFamily="2" charset="-122"/>
            </a:endParaRPr>
          </a:p>
        </p:txBody>
      </p:sp>
      <p:sp>
        <p:nvSpPr>
          <p:cNvPr id="10" name="TextBox 682"/>
          <p:cNvSpPr>
            <a:spLocks noChangeArrowheads="1"/>
          </p:cNvSpPr>
          <p:nvPr/>
        </p:nvSpPr>
        <p:spPr bwMode="auto">
          <a:xfrm>
            <a:off x="2992052" y="2723093"/>
            <a:ext cx="86754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4800">
                <a:solidFill>
                  <a:schemeClr val="bg1"/>
                </a:solidFill>
                <a:latin typeface="方正中等线简体" pitchFamily="2" charset="-122"/>
                <a:ea typeface="方正中等线简体" pitchFamily="2" charset="-122"/>
              </a:rPr>
              <a:t>19</a:t>
            </a:r>
            <a:endParaRPr lang="zh-CN" altLang="en-US" sz="4800">
              <a:solidFill>
                <a:schemeClr val="bg1"/>
              </a:solidFill>
              <a:latin typeface="方正中等线简体" pitchFamily="2" charset="-122"/>
              <a:ea typeface="方正中等线简体" pitchFamily="2" charset="-122"/>
            </a:endParaRPr>
          </a:p>
        </p:txBody>
      </p:sp>
      <p:sp>
        <p:nvSpPr>
          <p:cNvPr id="11" name="TextBox 682"/>
          <p:cNvSpPr>
            <a:spLocks noChangeArrowheads="1"/>
          </p:cNvSpPr>
          <p:nvPr/>
        </p:nvSpPr>
        <p:spPr bwMode="auto">
          <a:xfrm>
            <a:off x="1320843" y="2966508"/>
            <a:ext cx="450764"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3735" dirty="0">
                <a:solidFill>
                  <a:schemeClr val="bg1"/>
                </a:solidFill>
                <a:latin typeface="方正中等线简体" pitchFamily="2" charset="-122"/>
                <a:ea typeface="方正中等线简体" pitchFamily="2" charset="-122"/>
              </a:rPr>
              <a:t>6</a:t>
            </a:r>
            <a:endParaRPr lang="zh-CN" altLang="en-US" sz="3735" dirty="0">
              <a:solidFill>
                <a:schemeClr val="bg1"/>
              </a:solidFill>
              <a:latin typeface="方正中等线简体" pitchFamily="2" charset="-122"/>
              <a:ea typeface="方正中等线简体" pitchFamily="2" charset="-122"/>
            </a:endParaRPr>
          </a:p>
        </p:txBody>
      </p:sp>
      <p:sp>
        <p:nvSpPr>
          <p:cNvPr id="12" name="TextBox 59"/>
          <p:cNvSpPr>
            <a:spLocks noChangeArrowheads="1"/>
          </p:cNvSpPr>
          <p:nvPr/>
        </p:nvSpPr>
        <p:spPr bwMode="auto">
          <a:xfrm>
            <a:off x="972340" y="3747559"/>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13" name="TextBox 60"/>
          <p:cNvSpPr>
            <a:spLocks noChangeArrowheads="1"/>
          </p:cNvSpPr>
          <p:nvPr/>
        </p:nvSpPr>
        <p:spPr bwMode="auto">
          <a:xfrm>
            <a:off x="2691888" y="3747559"/>
            <a:ext cx="1550424"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66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14" name="TextBox 61"/>
          <p:cNvSpPr>
            <a:spLocks noChangeArrowheads="1"/>
          </p:cNvSpPr>
          <p:nvPr/>
        </p:nvSpPr>
        <p:spPr bwMode="auto">
          <a:xfrm>
            <a:off x="5093756" y="3717925"/>
            <a:ext cx="2101857" cy="666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37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15" name="直接连接符 14"/>
          <p:cNvSpPr>
            <a:spLocks noChangeShapeType="1"/>
          </p:cNvSpPr>
          <p:nvPr/>
        </p:nvSpPr>
        <p:spPr bwMode="auto">
          <a:xfrm>
            <a:off x="927224" y="4397045"/>
            <a:ext cx="1246717"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16" name="矩形 15"/>
          <p:cNvSpPr>
            <a:spLocks noChangeArrowheads="1"/>
          </p:cNvSpPr>
          <p:nvPr/>
        </p:nvSpPr>
        <p:spPr bwMode="auto">
          <a:xfrm>
            <a:off x="829857" y="4428796"/>
            <a:ext cx="1441451" cy="707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a:t>
            </a:r>
            <a:endParaRPr lang="zh-CN" altLang="en-US" sz="13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直接连接符 16"/>
          <p:cNvSpPr>
            <a:spLocks noChangeShapeType="1"/>
          </p:cNvSpPr>
          <p:nvPr/>
        </p:nvSpPr>
        <p:spPr bwMode="auto">
          <a:xfrm>
            <a:off x="2573991" y="4441496"/>
            <a:ext cx="1651000"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18" name="矩形 17"/>
          <p:cNvSpPr>
            <a:spLocks noChangeArrowheads="1"/>
          </p:cNvSpPr>
          <p:nvPr/>
        </p:nvSpPr>
        <p:spPr bwMode="auto">
          <a:xfrm>
            <a:off x="2559175" y="4447845"/>
            <a:ext cx="173566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a:t>
            </a:r>
            <a:endParaRPr lang="zh-CN" altLang="en-US" sz="14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直接连接符 18"/>
          <p:cNvSpPr>
            <a:spLocks noChangeShapeType="1"/>
          </p:cNvSpPr>
          <p:nvPr/>
        </p:nvSpPr>
        <p:spPr bwMode="auto">
          <a:xfrm>
            <a:off x="4887383" y="4441826"/>
            <a:ext cx="2514600" cy="2116"/>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20" name="矩形 19"/>
          <p:cNvSpPr>
            <a:spLocks noChangeArrowheads="1"/>
          </p:cNvSpPr>
          <p:nvPr/>
        </p:nvSpPr>
        <p:spPr bwMode="auto">
          <a:xfrm>
            <a:off x="4785783" y="4518025"/>
            <a:ext cx="2717800" cy="66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a:t>
            </a:r>
            <a:endParaRPr lang="zh-CN" altLang="en-US" sz="186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71"/>
          <p:cNvSpPr>
            <a:spLocks noChangeArrowheads="1"/>
          </p:cNvSpPr>
          <p:nvPr/>
        </p:nvSpPr>
        <p:spPr bwMode="auto">
          <a:xfrm>
            <a:off x="8387044" y="3717925"/>
            <a:ext cx="2371162" cy="74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426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22" name="直接连接符 21"/>
          <p:cNvSpPr>
            <a:spLocks noChangeShapeType="1"/>
          </p:cNvSpPr>
          <p:nvPr/>
        </p:nvSpPr>
        <p:spPr bwMode="auto">
          <a:xfrm>
            <a:off x="8193617" y="4492625"/>
            <a:ext cx="2755900"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23" name="矩形 22"/>
          <p:cNvSpPr>
            <a:spLocks noChangeArrowheads="1"/>
          </p:cNvSpPr>
          <p:nvPr/>
        </p:nvSpPr>
        <p:spPr bwMode="auto">
          <a:xfrm>
            <a:off x="8214783" y="4575175"/>
            <a:ext cx="2715684"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21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在这里输入文本内容在这里输入文本内容</a:t>
            </a:r>
            <a:endParaRPr lang="zh-CN" altLang="en-US" sz="2135"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直接连接符 23"/>
          <p:cNvSpPr>
            <a:spLocks noChangeShapeType="1"/>
          </p:cNvSpPr>
          <p:nvPr/>
        </p:nvSpPr>
        <p:spPr bwMode="auto">
          <a:xfrm>
            <a:off x="927224" y="5167512"/>
            <a:ext cx="1246717" cy="2117"/>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25" name="直接连接符 24"/>
          <p:cNvSpPr>
            <a:spLocks noChangeShapeType="1"/>
          </p:cNvSpPr>
          <p:nvPr/>
        </p:nvSpPr>
        <p:spPr bwMode="auto">
          <a:xfrm>
            <a:off x="2573991" y="5254296"/>
            <a:ext cx="1651000"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26" name="直接连接符 25"/>
          <p:cNvSpPr>
            <a:spLocks noChangeShapeType="1"/>
          </p:cNvSpPr>
          <p:nvPr/>
        </p:nvSpPr>
        <p:spPr bwMode="auto">
          <a:xfrm>
            <a:off x="4887383" y="5239808"/>
            <a:ext cx="2514600"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
        <p:nvSpPr>
          <p:cNvPr id="27" name="直接连接符 26"/>
          <p:cNvSpPr>
            <a:spLocks noChangeShapeType="1"/>
          </p:cNvSpPr>
          <p:nvPr/>
        </p:nvSpPr>
        <p:spPr bwMode="auto">
          <a:xfrm>
            <a:off x="8193617" y="5432425"/>
            <a:ext cx="2755900" cy="0"/>
          </a:xfrm>
          <a:prstGeom prst="line">
            <a:avLst/>
          </a:prstGeom>
          <a:noFill/>
          <a:ln w="5080"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solidFill>
                <a:schemeClr val="tx1">
                  <a:lumMod val="65000"/>
                  <a:lumOff val="35000"/>
                </a:schemeClr>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down)">
                                      <p:cBhvr>
                                        <p:cTn id="13" dur="500"/>
                                        <p:tgtEl>
                                          <p:spTgt spid="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down)">
                                      <p:cBhvr>
                                        <p:cTn id="25" dur="500"/>
                                        <p:tgtEl>
                                          <p:spTgt spid="10"/>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down)">
                                      <p:cBhvr>
                                        <p:cTn id="28" dur="500"/>
                                        <p:tgtEl>
                                          <p:spTgt spid="11"/>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childTnLst>
                          </p:cTn>
                        </p:par>
                        <p:par>
                          <p:cTn id="42" fill="hold">
                            <p:stCondLst>
                              <p:cond delay="1000"/>
                            </p:stCondLst>
                            <p:childTnLst>
                              <p:par>
                                <p:cTn id="43" presetID="2" presetClass="entr" presetSubtype="4"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 calcmode="lin" valueType="num">
                                      <p:cBhvr additive="base">
                                        <p:cTn id="69" dur="500" fill="hold"/>
                                        <p:tgtEl>
                                          <p:spTgt spid="22"/>
                                        </p:tgtEl>
                                        <p:attrNameLst>
                                          <p:attrName>ppt_x</p:attrName>
                                        </p:attrNameLst>
                                      </p:cBhvr>
                                      <p:tavLst>
                                        <p:tav tm="0">
                                          <p:val>
                                            <p:strVal val="#ppt_x"/>
                                          </p:val>
                                        </p:tav>
                                        <p:tav tm="100000">
                                          <p:val>
                                            <p:strVal val="#ppt_x"/>
                                          </p:val>
                                        </p:tav>
                                      </p:tavLst>
                                    </p:anim>
                                    <p:anim calcmode="lin" valueType="num">
                                      <p:cBhvr additive="base">
                                        <p:cTn id="70" dur="500" fill="hold"/>
                                        <p:tgtEl>
                                          <p:spTgt spid="22"/>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 calcmode="lin" valueType="num">
                                      <p:cBhvr additive="base">
                                        <p:cTn id="73" dur="500" fill="hold"/>
                                        <p:tgtEl>
                                          <p:spTgt spid="23"/>
                                        </p:tgtEl>
                                        <p:attrNameLst>
                                          <p:attrName>ppt_x</p:attrName>
                                        </p:attrNameLst>
                                      </p:cBhvr>
                                      <p:tavLst>
                                        <p:tav tm="0">
                                          <p:val>
                                            <p:strVal val="#ppt_x"/>
                                          </p:val>
                                        </p:tav>
                                        <p:tav tm="100000">
                                          <p:val>
                                            <p:strVal val="#ppt_x"/>
                                          </p:val>
                                        </p:tav>
                                      </p:tavLst>
                                    </p:anim>
                                    <p:anim calcmode="lin" valueType="num">
                                      <p:cBhvr additive="base">
                                        <p:cTn id="74" dur="500" fill="hold"/>
                                        <p:tgtEl>
                                          <p:spTgt spid="23"/>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additive="base">
                                        <p:cTn id="77" dur="500" fill="hold"/>
                                        <p:tgtEl>
                                          <p:spTgt spid="24"/>
                                        </p:tgtEl>
                                        <p:attrNameLst>
                                          <p:attrName>ppt_x</p:attrName>
                                        </p:attrNameLst>
                                      </p:cBhvr>
                                      <p:tavLst>
                                        <p:tav tm="0">
                                          <p:val>
                                            <p:strVal val="#ppt_x"/>
                                          </p:val>
                                        </p:tav>
                                        <p:tav tm="100000">
                                          <p:val>
                                            <p:strVal val="#ppt_x"/>
                                          </p:val>
                                        </p:tav>
                                      </p:tavLst>
                                    </p:anim>
                                    <p:anim calcmode="lin" valueType="num">
                                      <p:cBhvr additive="base">
                                        <p:cTn id="78" dur="500" fill="hold"/>
                                        <p:tgtEl>
                                          <p:spTgt spid="24"/>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ppt_x"/>
                                          </p:val>
                                        </p:tav>
                                        <p:tav tm="100000">
                                          <p:val>
                                            <p:strVal val="#ppt_x"/>
                                          </p:val>
                                        </p:tav>
                                      </p:tavLst>
                                    </p:anim>
                                    <p:anim calcmode="lin" valueType="num">
                                      <p:cBhvr additive="base">
                                        <p:cTn id="82" dur="500" fill="hold"/>
                                        <p:tgtEl>
                                          <p:spTgt spid="25"/>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ppt_x"/>
                                          </p:val>
                                        </p:tav>
                                        <p:tav tm="100000">
                                          <p:val>
                                            <p:strVal val="#ppt_x"/>
                                          </p:val>
                                        </p:tav>
                                      </p:tavLst>
                                    </p:anim>
                                    <p:anim calcmode="lin" valueType="num">
                                      <p:cBhvr additive="base">
                                        <p:cTn id="86" dur="500" fill="hold"/>
                                        <p:tgtEl>
                                          <p:spTgt spid="26"/>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additive="base">
                                        <p:cTn id="89" dur="500" fill="hold"/>
                                        <p:tgtEl>
                                          <p:spTgt spid="27"/>
                                        </p:tgtEl>
                                        <p:attrNameLst>
                                          <p:attrName>ppt_x</p:attrName>
                                        </p:attrNameLst>
                                      </p:cBhvr>
                                      <p:tavLst>
                                        <p:tav tm="0">
                                          <p:val>
                                            <p:strVal val="#ppt_x"/>
                                          </p:val>
                                        </p:tav>
                                        <p:tav tm="100000">
                                          <p:val>
                                            <p:strVal val="#ppt_x"/>
                                          </p:val>
                                        </p:tav>
                                      </p:tavLst>
                                    </p:anim>
                                    <p:anim calcmode="lin" valueType="num">
                                      <p:cBhvr additive="base">
                                        <p:cTn id="9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animBg="1"/>
      <p:bldP spid="16" grpId="0"/>
      <p:bldP spid="17" grpId="0" animBg="1"/>
      <p:bldP spid="18" grpId="0"/>
      <p:bldP spid="19" grpId="0" animBg="1"/>
      <p:bldP spid="20" grpId="0"/>
      <p:bldP spid="21" grpId="0"/>
      <p:bldP spid="22" grpId="0" animBg="1"/>
      <p:bldP spid="23" grpId="0"/>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4"/>
          <p:cNvGrpSpPr>
            <a:grpSpLocks noChangeAspect="1"/>
          </p:cNvGrpSpPr>
          <p:nvPr/>
        </p:nvGrpSpPr>
        <p:grpSpPr bwMode="auto">
          <a:xfrm>
            <a:off x="4833896" y="6280314"/>
            <a:ext cx="1176444" cy="1153517"/>
            <a:chOff x="3225" y="1554"/>
            <a:chExt cx="2924" cy="2867"/>
          </a:xfrm>
        </p:grpSpPr>
        <p:sp>
          <p:nvSpPr>
            <p:cNvPr id="112"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26"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2080955" y="2189021"/>
            <a:ext cx="7915375" cy="1824082"/>
            <a:chOff x="2080955" y="2189021"/>
            <a:chExt cx="7915375" cy="1824082"/>
          </a:xfrm>
        </p:grpSpPr>
        <p:sp>
          <p:nvSpPr>
            <p:cNvPr id="108" name="波形 107"/>
            <p:cNvSpPr/>
            <p:nvPr/>
          </p:nvSpPr>
          <p:spPr>
            <a:xfrm>
              <a:off x="2897659" y="2483114"/>
              <a:ext cx="7098671" cy="914400"/>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3445672" y="2500562"/>
              <a:ext cx="6147088" cy="830997"/>
            </a:xfrm>
            <a:prstGeom prst="rect">
              <a:avLst/>
            </a:prstGeom>
            <a:noFill/>
          </p:spPr>
          <p:txBody>
            <a:bodyPr wrap="square" rtlCol="0">
              <a:prstTxWarp prst="textWave1">
                <a:avLst/>
              </a:prstTxWarp>
              <a:spAutoFit/>
            </a:bodyPr>
            <a:lstStyle/>
            <a:p>
              <a:r>
                <a:rPr lang="en-US" altLang="zh-CN" sz="4800" dirty="0">
                  <a:solidFill>
                    <a:srgbClr val="EB6255"/>
                  </a:solidFill>
                  <a:latin typeface="方正喵呜体" panose="02010600010101010101" pitchFamily="2" charset="-122"/>
                  <a:ea typeface="方正喵呜体" panose="02010600010101010101" pitchFamily="2" charset="-122"/>
                </a:rPr>
                <a:t>03 </a:t>
              </a:r>
              <a:r>
                <a:rPr lang="zh-CN" altLang="en-US" sz="48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4800" dirty="0">
                <a:solidFill>
                  <a:srgbClr val="EB6255"/>
                </a:solidFill>
                <a:latin typeface="方正喵呜体" panose="02010600010101010101" pitchFamily="2" charset="-122"/>
                <a:ea typeface="方正喵呜体" panose="02010600010101010101" pitchFamily="2" charset="-122"/>
              </a:endParaRPr>
            </a:p>
          </p:txBody>
        </p:sp>
        <p:pic>
          <p:nvPicPr>
            <p:cNvPr id="106" name="图形 105"/>
            <p:cNvPicPr>
              <a:picLocks noChangeAspect="1"/>
            </p:cNvPicPr>
            <p:nvPr/>
          </p:nvPicPr>
          <p:blipFill>
            <a:blip r:embed="rId1"/>
            <a:stretch>
              <a:fillRect/>
            </a:stretch>
          </p:blipFill>
          <p:spPr>
            <a:xfrm>
              <a:off x="2080955" y="2189021"/>
              <a:ext cx="1326605" cy="1824082"/>
            </a:xfrm>
            <a:prstGeom prst="rect">
              <a:avLst/>
            </a:prstGeom>
          </p:spPr>
        </p:pic>
      </p:grpSp>
      <p:grpSp>
        <p:nvGrpSpPr>
          <p:cNvPr id="105" name="组合 104"/>
          <p:cNvGrpSpPr/>
          <p:nvPr/>
        </p:nvGrpSpPr>
        <p:grpSpPr>
          <a:xfrm>
            <a:off x="1453805" y="1137961"/>
            <a:ext cx="8862271" cy="5720039"/>
            <a:chOff x="1240445" y="1137961"/>
            <a:chExt cx="8862271" cy="5720039"/>
          </a:xfrm>
        </p:grpSpPr>
        <p:sp>
          <p:nvSpPr>
            <p:cNvPr id="13" name="Freeform 7"/>
            <p:cNvSpPr/>
            <p:nvPr/>
          </p:nvSpPr>
          <p:spPr bwMode="auto">
            <a:xfrm>
              <a:off x="4997732" y="1137961"/>
              <a:ext cx="391339" cy="178082"/>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8 w 130"/>
                <a:gd name="T19" fmla="*/ 32 h 60"/>
                <a:gd name="T20" fmla="*/ 54 w 130"/>
                <a:gd name="T21" fmla="*/ 53 h 60"/>
                <a:gd name="T22" fmla="*/ 65 w 130"/>
                <a:gd name="T23" fmla="*/ 60 h 60"/>
                <a:gd name="T24" fmla="*/ 76 w 130"/>
                <a:gd name="T25" fmla="*/ 53 h 60"/>
                <a:gd name="T26" fmla="*/ 93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1"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40" y="5"/>
                    <a:pt x="26" y="0"/>
                    <a:pt x="11" y="0"/>
                  </a:cubicBezTo>
                  <a:cubicBezTo>
                    <a:pt x="5" y="0"/>
                    <a:pt x="0" y="5"/>
                    <a:pt x="0" y="12"/>
                  </a:cubicBezTo>
                  <a:cubicBezTo>
                    <a:pt x="0" y="18"/>
                    <a:pt x="5" y="23"/>
                    <a:pt x="11" y="23"/>
                  </a:cubicBezTo>
                  <a:cubicBezTo>
                    <a:pt x="21" y="23"/>
                    <a:pt x="30" y="26"/>
                    <a:pt x="38" y="32"/>
                  </a:cubicBezTo>
                  <a:cubicBezTo>
                    <a:pt x="45" y="37"/>
                    <a:pt x="51" y="44"/>
                    <a:pt x="54" y="53"/>
                  </a:cubicBezTo>
                  <a:cubicBezTo>
                    <a:pt x="56" y="57"/>
                    <a:pt x="60" y="60"/>
                    <a:pt x="65" y="60"/>
                  </a:cubicBezTo>
                  <a:cubicBezTo>
                    <a:pt x="70" y="60"/>
                    <a:pt x="74" y="57"/>
                    <a:pt x="76" y="53"/>
                  </a:cubicBezTo>
                  <a:cubicBezTo>
                    <a:pt x="79" y="44"/>
                    <a:pt x="85" y="37"/>
                    <a:pt x="93"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p:nvPr/>
          </p:nvSpPr>
          <p:spPr bwMode="auto">
            <a:xfrm>
              <a:off x="7312784" y="3656942"/>
              <a:ext cx="391339" cy="180279"/>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7 w 130"/>
                <a:gd name="T19" fmla="*/ 32 h 60"/>
                <a:gd name="T20" fmla="*/ 54 w 130"/>
                <a:gd name="T21" fmla="*/ 53 h 60"/>
                <a:gd name="T22" fmla="*/ 65 w 130"/>
                <a:gd name="T23" fmla="*/ 60 h 60"/>
                <a:gd name="T24" fmla="*/ 76 w 130"/>
                <a:gd name="T25" fmla="*/ 53 h 60"/>
                <a:gd name="T26" fmla="*/ 92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0"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39" y="5"/>
                    <a:pt x="26" y="0"/>
                    <a:pt x="11" y="0"/>
                  </a:cubicBezTo>
                  <a:cubicBezTo>
                    <a:pt x="5" y="0"/>
                    <a:pt x="0" y="5"/>
                    <a:pt x="0" y="12"/>
                  </a:cubicBezTo>
                  <a:cubicBezTo>
                    <a:pt x="0" y="18"/>
                    <a:pt x="5" y="23"/>
                    <a:pt x="11" y="23"/>
                  </a:cubicBezTo>
                  <a:cubicBezTo>
                    <a:pt x="21" y="23"/>
                    <a:pt x="30" y="26"/>
                    <a:pt x="37" y="32"/>
                  </a:cubicBezTo>
                  <a:cubicBezTo>
                    <a:pt x="45" y="37"/>
                    <a:pt x="51" y="44"/>
                    <a:pt x="54" y="53"/>
                  </a:cubicBezTo>
                  <a:cubicBezTo>
                    <a:pt x="56" y="57"/>
                    <a:pt x="60" y="60"/>
                    <a:pt x="65" y="60"/>
                  </a:cubicBezTo>
                  <a:cubicBezTo>
                    <a:pt x="70" y="60"/>
                    <a:pt x="74" y="57"/>
                    <a:pt x="76" y="53"/>
                  </a:cubicBezTo>
                  <a:cubicBezTo>
                    <a:pt x="79" y="44"/>
                    <a:pt x="85" y="37"/>
                    <a:pt x="92"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p:nvPr/>
          </p:nvSpPr>
          <p:spPr bwMode="auto">
            <a:xfrm>
              <a:off x="1240445" y="3368934"/>
              <a:ext cx="857427" cy="395736"/>
            </a:xfrm>
            <a:custGeom>
              <a:avLst/>
              <a:gdLst>
                <a:gd name="T0" fmla="*/ 286 w 286"/>
                <a:gd name="T1" fmla="*/ 132 h 132"/>
                <a:gd name="T2" fmla="*/ 271 w 286"/>
                <a:gd name="T3" fmla="*/ 98 h 132"/>
                <a:gd name="T4" fmla="*/ 233 w 286"/>
                <a:gd name="T5" fmla="*/ 82 h 132"/>
                <a:gd name="T6" fmla="*/ 200 w 286"/>
                <a:gd name="T7" fmla="*/ 93 h 132"/>
                <a:gd name="T8" fmla="*/ 155 w 286"/>
                <a:gd name="T9" fmla="*/ 70 h 132"/>
                <a:gd name="T10" fmla="*/ 157 w 286"/>
                <a:gd name="T11" fmla="*/ 54 h 132"/>
                <a:gd name="T12" fmla="*/ 142 w 286"/>
                <a:gd name="T13" fmla="*/ 16 h 132"/>
                <a:gd name="T14" fmla="*/ 104 w 286"/>
                <a:gd name="T15" fmla="*/ 0 h 132"/>
                <a:gd name="T16" fmla="*/ 90 w 286"/>
                <a:gd name="T17" fmla="*/ 2 h 132"/>
                <a:gd name="T18" fmla="*/ 66 w 286"/>
                <a:gd name="T19" fmla="*/ 15 h 132"/>
                <a:gd name="T20" fmla="*/ 56 w 286"/>
                <a:gd name="T21" fmla="*/ 28 h 132"/>
                <a:gd name="T22" fmla="*/ 49 w 286"/>
                <a:gd name="T23" fmla="*/ 55 h 132"/>
                <a:gd name="T24" fmla="*/ 52 w 286"/>
                <a:gd name="T25" fmla="*/ 74 h 132"/>
                <a:gd name="T26" fmla="*/ 47 w 286"/>
                <a:gd name="T27" fmla="*/ 74 h 132"/>
                <a:gd name="T28" fmla="*/ 5 w 286"/>
                <a:gd name="T29" fmla="*/ 129 h 132"/>
                <a:gd name="T30" fmla="*/ 286 w 286"/>
                <a:gd name="T3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32">
                  <a:moveTo>
                    <a:pt x="286" y="132"/>
                  </a:moveTo>
                  <a:cubicBezTo>
                    <a:pt x="286" y="119"/>
                    <a:pt x="280" y="107"/>
                    <a:pt x="271" y="98"/>
                  </a:cubicBezTo>
                  <a:cubicBezTo>
                    <a:pt x="261" y="88"/>
                    <a:pt x="248" y="82"/>
                    <a:pt x="233" y="82"/>
                  </a:cubicBezTo>
                  <a:cubicBezTo>
                    <a:pt x="221" y="82"/>
                    <a:pt x="209" y="86"/>
                    <a:pt x="200" y="93"/>
                  </a:cubicBezTo>
                  <a:cubicBezTo>
                    <a:pt x="193" y="76"/>
                    <a:pt x="174" y="67"/>
                    <a:pt x="155" y="70"/>
                  </a:cubicBezTo>
                  <a:cubicBezTo>
                    <a:pt x="156" y="65"/>
                    <a:pt x="157" y="60"/>
                    <a:pt x="157" y="54"/>
                  </a:cubicBezTo>
                  <a:cubicBezTo>
                    <a:pt x="158" y="40"/>
                    <a:pt x="152" y="26"/>
                    <a:pt x="142" y="16"/>
                  </a:cubicBezTo>
                  <a:cubicBezTo>
                    <a:pt x="132" y="6"/>
                    <a:pt x="119" y="0"/>
                    <a:pt x="104" y="0"/>
                  </a:cubicBezTo>
                  <a:cubicBezTo>
                    <a:pt x="100" y="1"/>
                    <a:pt x="95" y="1"/>
                    <a:pt x="90" y="2"/>
                  </a:cubicBezTo>
                  <a:cubicBezTo>
                    <a:pt x="81" y="4"/>
                    <a:pt x="73" y="9"/>
                    <a:pt x="66" y="15"/>
                  </a:cubicBezTo>
                  <a:cubicBezTo>
                    <a:pt x="63" y="19"/>
                    <a:pt x="59" y="23"/>
                    <a:pt x="56" y="28"/>
                  </a:cubicBezTo>
                  <a:cubicBezTo>
                    <a:pt x="51" y="36"/>
                    <a:pt x="49" y="45"/>
                    <a:pt x="49" y="55"/>
                  </a:cubicBezTo>
                  <a:cubicBezTo>
                    <a:pt x="49" y="61"/>
                    <a:pt x="50" y="68"/>
                    <a:pt x="52" y="74"/>
                  </a:cubicBezTo>
                  <a:cubicBezTo>
                    <a:pt x="51" y="74"/>
                    <a:pt x="49" y="74"/>
                    <a:pt x="47" y="74"/>
                  </a:cubicBezTo>
                  <a:cubicBezTo>
                    <a:pt x="14" y="73"/>
                    <a:pt x="0" y="104"/>
                    <a:pt x="5" y="129"/>
                  </a:cubicBezTo>
                  <a:lnTo>
                    <a:pt x="286" y="13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p:nvPr/>
          </p:nvSpPr>
          <p:spPr bwMode="auto">
            <a:xfrm>
              <a:off x="9682797" y="2189021"/>
              <a:ext cx="419919" cy="197868"/>
            </a:xfrm>
            <a:custGeom>
              <a:avLst/>
              <a:gdLst>
                <a:gd name="T0" fmla="*/ 140 w 140"/>
                <a:gd name="T1" fmla="*/ 66 h 66"/>
                <a:gd name="T2" fmla="*/ 130 w 140"/>
                <a:gd name="T3" fmla="*/ 43 h 66"/>
                <a:gd name="T4" fmla="*/ 118 w 140"/>
                <a:gd name="T5" fmla="*/ 35 h 66"/>
                <a:gd name="T6" fmla="*/ 113 w 140"/>
                <a:gd name="T7" fmla="*/ 19 h 66"/>
                <a:gd name="T8" fmla="*/ 107 w 140"/>
                <a:gd name="T9" fmla="*/ 11 h 66"/>
                <a:gd name="T10" fmla="*/ 91 w 140"/>
                <a:gd name="T11" fmla="*/ 2 h 66"/>
                <a:gd name="T12" fmla="*/ 89 w 140"/>
                <a:gd name="T13" fmla="*/ 1 h 66"/>
                <a:gd name="T14" fmla="*/ 79 w 140"/>
                <a:gd name="T15" fmla="*/ 0 h 66"/>
                <a:gd name="T16" fmla="*/ 60 w 140"/>
                <a:gd name="T17" fmla="*/ 5 h 66"/>
                <a:gd name="T18" fmla="*/ 42 w 140"/>
                <a:gd name="T19" fmla="*/ 36 h 66"/>
                <a:gd name="T20" fmla="*/ 35 w 140"/>
                <a:gd name="T21" fmla="*/ 35 h 66"/>
                <a:gd name="T22" fmla="*/ 0 w 140"/>
                <a:gd name="T23" fmla="*/ 66 h 66"/>
                <a:gd name="T24" fmla="*/ 140 w 140"/>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66">
                  <a:moveTo>
                    <a:pt x="140" y="66"/>
                  </a:moveTo>
                  <a:cubicBezTo>
                    <a:pt x="139" y="58"/>
                    <a:pt x="136" y="49"/>
                    <a:pt x="130" y="43"/>
                  </a:cubicBezTo>
                  <a:cubicBezTo>
                    <a:pt x="126" y="40"/>
                    <a:pt x="122" y="37"/>
                    <a:pt x="118" y="35"/>
                  </a:cubicBezTo>
                  <a:cubicBezTo>
                    <a:pt x="117" y="29"/>
                    <a:pt x="116" y="24"/>
                    <a:pt x="113" y="19"/>
                  </a:cubicBezTo>
                  <a:cubicBezTo>
                    <a:pt x="111" y="16"/>
                    <a:pt x="109" y="14"/>
                    <a:pt x="107" y="11"/>
                  </a:cubicBezTo>
                  <a:cubicBezTo>
                    <a:pt x="103" y="7"/>
                    <a:pt x="97" y="4"/>
                    <a:pt x="91" y="2"/>
                  </a:cubicBezTo>
                  <a:cubicBezTo>
                    <a:pt x="90" y="2"/>
                    <a:pt x="90" y="1"/>
                    <a:pt x="89" y="1"/>
                  </a:cubicBezTo>
                  <a:cubicBezTo>
                    <a:pt x="86" y="1"/>
                    <a:pt x="82" y="0"/>
                    <a:pt x="79" y="0"/>
                  </a:cubicBezTo>
                  <a:cubicBezTo>
                    <a:pt x="72" y="0"/>
                    <a:pt x="66" y="2"/>
                    <a:pt x="60" y="5"/>
                  </a:cubicBezTo>
                  <a:cubicBezTo>
                    <a:pt x="49" y="11"/>
                    <a:pt x="42" y="23"/>
                    <a:pt x="42" y="36"/>
                  </a:cubicBezTo>
                  <a:cubicBezTo>
                    <a:pt x="40" y="36"/>
                    <a:pt x="37" y="35"/>
                    <a:pt x="35" y="35"/>
                  </a:cubicBezTo>
                  <a:cubicBezTo>
                    <a:pt x="17" y="35"/>
                    <a:pt x="2" y="49"/>
                    <a:pt x="0" y="66"/>
                  </a:cubicBezTo>
                  <a:lnTo>
                    <a:pt x="140" y="66"/>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8209783" y="3707508"/>
              <a:ext cx="1070684" cy="305595"/>
            </a:xfrm>
            <a:custGeom>
              <a:avLst/>
              <a:gdLst>
                <a:gd name="T0" fmla="*/ 357 w 357"/>
                <a:gd name="T1" fmla="*/ 102 h 102"/>
                <a:gd name="T2" fmla="*/ 310 w 357"/>
                <a:gd name="T3" fmla="*/ 69 h 102"/>
                <a:gd name="T4" fmla="*/ 282 w 357"/>
                <a:gd name="T5" fmla="*/ 72 h 102"/>
                <a:gd name="T6" fmla="*/ 275 w 357"/>
                <a:gd name="T7" fmla="*/ 73 h 102"/>
                <a:gd name="T8" fmla="*/ 273 w 357"/>
                <a:gd name="T9" fmla="*/ 73 h 102"/>
                <a:gd name="T10" fmla="*/ 231 w 357"/>
                <a:gd name="T11" fmla="*/ 52 h 102"/>
                <a:gd name="T12" fmla="*/ 204 w 357"/>
                <a:gd name="T13" fmla="*/ 60 h 102"/>
                <a:gd name="T14" fmla="*/ 171 w 357"/>
                <a:gd name="T15" fmla="*/ 35 h 102"/>
                <a:gd name="T16" fmla="*/ 148 w 357"/>
                <a:gd name="T17" fmla="*/ 34 h 102"/>
                <a:gd name="T18" fmla="*/ 136 w 357"/>
                <a:gd name="T19" fmla="*/ 15 h 102"/>
                <a:gd name="T20" fmla="*/ 99 w 357"/>
                <a:gd name="T21" fmla="*/ 0 h 102"/>
                <a:gd name="T22" fmla="*/ 62 w 357"/>
                <a:gd name="T23" fmla="*/ 15 h 102"/>
                <a:gd name="T24" fmla="*/ 46 w 357"/>
                <a:gd name="T25" fmla="*/ 53 h 102"/>
                <a:gd name="T26" fmla="*/ 46 w 357"/>
                <a:gd name="T27" fmla="*/ 56 h 102"/>
                <a:gd name="T28" fmla="*/ 46 w 357"/>
                <a:gd name="T29" fmla="*/ 56 h 102"/>
                <a:gd name="T30" fmla="*/ 0 w 357"/>
                <a:gd name="T31" fmla="*/ 101 h 102"/>
                <a:gd name="T32" fmla="*/ 0 w 357"/>
                <a:gd name="T33" fmla="*/ 102 h 102"/>
                <a:gd name="T34" fmla="*/ 357 w 357"/>
                <a:gd name="T3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7" h="102">
                  <a:moveTo>
                    <a:pt x="357" y="102"/>
                  </a:moveTo>
                  <a:cubicBezTo>
                    <a:pt x="349" y="84"/>
                    <a:pt x="332" y="69"/>
                    <a:pt x="310" y="69"/>
                  </a:cubicBezTo>
                  <a:cubicBezTo>
                    <a:pt x="301" y="69"/>
                    <a:pt x="291" y="70"/>
                    <a:pt x="282" y="72"/>
                  </a:cubicBezTo>
                  <a:cubicBezTo>
                    <a:pt x="280" y="73"/>
                    <a:pt x="277" y="73"/>
                    <a:pt x="275" y="73"/>
                  </a:cubicBezTo>
                  <a:cubicBezTo>
                    <a:pt x="276" y="73"/>
                    <a:pt x="275" y="73"/>
                    <a:pt x="273" y="73"/>
                  </a:cubicBezTo>
                  <a:cubicBezTo>
                    <a:pt x="263" y="61"/>
                    <a:pt x="248" y="52"/>
                    <a:pt x="231" y="52"/>
                  </a:cubicBezTo>
                  <a:cubicBezTo>
                    <a:pt x="221" y="52"/>
                    <a:pt x="212" y="55"/>
                    <a:pt x="204" y="60"/>
                  </a:cubicBezTo>
                  <a:cubicBezTo>
                    <a:pt x="197" y="48"/>
                    <a:pt x="185" y="39"/>
                    <a:pt x="171" y="35"/>
                  </a:cubicBezTo>
                  <a:cubicBezTo>
                    <a:pt x="164" y="33"/>
                    <a:pt x="155" y="32"/>
                    <a:pt x="148" y="34"/>
                  </a:cubicBezTo>
                  <a:cubicBezTo>
                    <a:pt x="145" y="27"/>
                    <a:pt x="141" y="21"/>
                    <a:pt x="136" y="15"/>
                  </a:cubicBezTo>
                  <a:cubicBezTo>
                    <a:pt x="126" y="6"/>
                    <a:pt x="113" y="0"/>
                    <a:pt x="99" y="0"/>
                  </a:cubicBezTo>
                  <a:cubicBezTo>
                    <a:pt x="85" y="0"/>
                    <a:pt x="71" y="6"/>
                    <a:pt x="62" y="15"/>
                  </a:cubicBezTo>
                  <a:cubicBezTo>
                    <a:pt x="52" y="25"/>
                    <a:pt x="46" y="39"/>
                    <a:pt x="46" y="53"/>
                  </a:cubicBezTo>
                  <a:cubicBezTo>
                    <a:pt x="46" y="54"/>
                    <a:pt x="46" y="55"/>
                    <a:pt x="46" y="56"/>
                  </a:cubicBezTo>
                  <a:cubicBezTo>
                    <a:pt x="46" y="56"/>
                    <a:pt x="46" y="56"/>
                    <a:pt x="46" y="56"/>
                  </a:cubicBezTo>
                  <a:cubicBezTo>
                    <a:pt x="21" y="56"/>
                    <a:pt x="0" y="76"/>
                    <a:pt x="0" y="101"/>
                  </a:cubicBezTo>
                  <a:cubicBezTo>
                    <a:pt x="0" y="102"/>
                    <a:pt x="0" y="102"/>
                    <a:pt x="0" y="102"/>
                  </a:cubicBezTo>
                  <a:lnTo>
                    <a:pt x="357" y="10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2566159" y="3775662"/>
              <a:ext cx="404529" cy="404529"/>
            </a:xfrm>
            <a:custGeom>
              <a:avLst/>
              <a:gdLst>
                <a:gd name="T0" fmla="*/ 91 w 184"/>
                <a:gd name="T1" fmla="*/ 0 h 184"/>
                <a:gd name="T2" fmla="*/ 120 w 184"/>
                <a:gd name="T3" fmla="*/ 63 h 184"/>
                <a:gd name="T4" fmla="*/ 184 w 184"/>
                <a:gd name="T5" fmla="*/ 92 h 184"/>
                <a:gd name="T6" fmla="*/ 120 w 184"/>
                <a:gd name="T7" fmla="*/ 120 h 184"/>
                <a:gd name="T8" fmla="*/ 91 w 184"/>
                <a:gd name="T9" fmla="*/ 184 h 184"/>
                <a:gd name="T10" fmla="*/ 63 w 184"/>
                <a:gd name="T11" fmla="*/ 120 h 184"/>
                <a:gd name="T12" fmla="*/ 0 w 184"/>
                <a:gd name="T13" fmla="*/ 92 h 184"/>
                <a:gd name="T14" fmla="*/ 63 w 184"/>
                <a:gd name="T15" fmla="*/ 63 h 184"/>
                <a:gd name="T16" fmla="*/ 91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1" y="0"/>
                  </a:moveTo>
                  <a:lnTo>
                    <a:pt x="120" y="63"/>
                  </a:lnTo>
                  <a:lnTo>
                    <a:pt x="184" y="92"/>
                  </a:lnTo>
                  <a:lnTo>
                    <a:pt x="120" y="120"/>
                  </a:lnTo>
                  <a:lnTo>
                    <a:pt x="91" y="184"/>
                  </a:lnTo>
                  <a:lnTo>
                    <a:pt x="63" y="120"/>
                  </a:lnTo>
                  <a:lnTo>
                    <a:pt x="0" y="92"/>
                  </a:lnTo>
                  <a:lnTo>
                    <a:pt x="63" y="63"/>
                  </a:lnTo>
                  <a:lnTo>
                    <a:pt x="91"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5582540" y="4439618"/>
              <a:ext cx="404529" cy="404529"/>
            </a:xfrm>
            <a:custGeom>
              <a:avLst/>
              <a:gdLst>
                <a:gd name="T0" fmla="*/ 92 w 184"/>
                <a:gd name="T1" fmla="*/ 0 h 184"/>
                <a:gd name="T2" fmla="*/ 122 w 184"/>
                <a:gd name="T3" fmla="*/ 63 h 184"/>
                <a:gd name="T4" fmla="*/ 184 w 184"/>
                <a:gd name="T5" fmla="*/ 92 h 184"/>
                <a:gd name="T6" fmla="*/ 122 w 184"/>
                <a:gd name="T7" fmla="*/ 120 h 184"/>
                <a:gd name="T8" fmla="*/ 92 w 184"/>
                <a:gd name="T9" fmla="*/ 184 h 184"/>
                <a:gd name="T10" fmla="*/ 63 w 184"/>
                <a:gd name="T11" fmla="*/ 120 h 184"/>
                <a:gd name="T12" fmla="*/ 0 w 184"/>
                <a:gd name="T13" fmla="*/ 92 h 184"/>
                <a:gd name="T14" fmla="*/ 63 w 184"/>
                <a:gd name="T15" fmla="*/ 63 h 184"/>
                <a:gd name="T16" fmla="*/ 92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2" y="0"/>
                  </a:moveTo>
                  <a:lnTo>
                    <a:pt x="122" y="63"/>
                  </a:lnTo>
                  <a:lnTo>
                    <a:pt x="184" y="92"/>
                  </a:lnTo>
                  <a:lnTo>
                    <a:pt x="122" y="120"/>
                  </a:lnTo>
                  <a:lnTo>
                    <a:pt x="92" y="184"/>
                  </a:lnTo>
                  <a:lnTo>
                    <a:pt x="63" y="120"/>
                  </a:lnTo>
                  <a:lnTo>
                    <a:pt x="0" y="92"/>
                  </a:lnTo>
                  <a:lnTo>
                    <a:pt x="63" y="63"/>
                  </a:lnTo>
                  <a:lnTo>
                    <a:pt x="92"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3058630" y="3538220"/>
              <a:ext cx="266021" cy="266021"/>
            </a:xfrm>
            <a:custGeom>
              <a:avLst/>
              <a:gdLst>
                <a:gd name="T0" fmla="*/ 61 w 121"/>
                <a:gd name="T1" fmla="*/ 0 h 121"/>
                <a:gd name="T2" fmla="*/ 79 w 121"/>
                <a:gd name="T3" fmla="*/ 42 h 121"/>
                <a:gd name="T4" fmla="*/ 121 w 121"/>
                <a:gd name="T5" fmla="*/ 61 h 121"/>
                <a:gd name="T6" fmla="*/ 79 w 121"/>
                <a:gd name="T7" fmla="*/ 78 h 121"/>
                <a:gd name="T8" fmla="*/ 61 w 121"/>
                <a:gd name="T9" fmla="*/ 121 h 121"/>
                <a:gd name="T10" fmla="*/ 42 w 121"/>
                <a:gd name="T11" fmla="*/ 78 h 121"/>
                <a:gd name="T12" fmla="*/ 0 w 121"/>
                <a:gd name="T13" fmla="*/ 61 h 121"/>
                <a:gd name="T14" fmla="*/ 42 w 121"/>
                <a:gd name="T15" fmla="*/ 42 h 121"/>
                <a:gd name="T16" fmla="*/ 61 w 12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21">
                  <a:moveTo>
                    <a:pt x="61" y="0"/>
                  </a:moveTo>
                  <a:lnTo>
                    <a:pt x="79" y="42"/>
                  </a:lnTo>
                  <a:lnTo>
                    <a:pt x="121" y="61"/>
                  </a:lnTo>
                  <a:lnTo>
                    <a:pt x="79" y="78"/>
                  </a:lnTo>
                  <a:lnTo>
                    <a:pt x="61" y="121"/>
                  </a:lnTo>
                  <a:lnTo>
                    <a:pt x="42" y="78"/>
                  </a:lnTo>
                  <a:lnTo>
                    <a:pt x="0" y="61"/>
                  </a:lnTo>
                  <a:lnTo>
                    <a:pt x="42" y="42"/>
                  </a:lnTo>
                  <a:lnTo>
                    <a:pt x="61" y="0"/>
                  </a:lnTo>
                  <a:close/>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4619585" y="4052677"/>
              <a:ext cx="598000" cy="444103"/>
            </a:xfrm>
            <a:custGeom>
              <a:avLst/>
              <a:gdLst>
                <a:gd name="T0" fmla="*/ 153 w 199"/>
                <a:gd name="T1" fmla="*/ 10 h 149"/>
                <a:gd name="T2" fmla="*/ 100 w 199"/>
                <a:gd name="T3" fmla="*/ 61 h 149"/>
                <a:gd name="T4" fmla="*/ 47 w 199"/>
                <a:gd name="T5" fmla="*/ 10 h 149"/>
                <a:gd name="T6" fmla="*/ 100 w 199"/>
                <a:gd name="T7" fmla="*/ 149 h 149"/>
                <a:gd name="T8" fmla="*/ 153 w 199"/>
                <a:gd name="T9" fmla="*/ 10 h 149"/>
              </a:gdLst>
              <a:ahLst/>
              <a:cxnLst>
                <a:cxn ang="0">
                  <a:pos x="T0" y="T1"/>
                </a:cxn>
                <a:cxn ang="0">
                  <a:pos x="T2" y="T3"/>
                </a:cxn>
                <a:cxn ang="0">
                  <a:pos x="T4" y="T5"/>
                </a:cxn>
                <a:cxn ang="0">
                  <a:pos x="T6" y="T7"/>
                </a:cxn>
                <a:cxn ang="0">
                  <a:pos x="T8" y="T9"/>
                </a:cxn>
              </a:cxnLst>
              <a:rect l="0" t="0" r="r" b="b"/>
              <a:pathLst>
                <a:path w="199" h="149">
                  <a:moveTo>
                    <a:pt x="153" y="10"/>
                  </a:moveTo>
                  <a:cubicBezTo>
                    <a:pt x="107" y="0"/>
                    <a:pt x="100" y="61"/>
                    <a:pt x="100" y="61"/>
                  </a:cubicBezTo>
                  <a:cubicBezTo>
                    <a:pt x="100" y="61"/>
                    <a:pt x="93" y="0"/>
                    <a:pt x="47" y="10"/>
                  </a:cubicBezTo>
                  <a:cubicBezTo>
                    <a:pt x="0" y="20"/>
                    <a:pt x="9" y="96"/>
                    <a:pt x="100" y="149"/>
                  </a:cubicBezTo>
                  <a:cubicBezTo>
                    <a:pt x="190" y="96"/>
                    <a:pt x="199" y="20"/>
                    <a:pt x="153" y="1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4650364" y="4052677"/>
              <a:ext cx="536441" cy="474882"/>
            </a:xfrm>
            <a:custGeom>
              <a:avLst/>
              <a:gdLst>
                <a:gd name="T0" fmla="*/ 143 w 179"/>
                <a:gd name="T1" fmla="*/ 10 h 159"/>
                <a:gd name="T2" fmla="*/ 145 w 179"/>
                <a:gd name="T3" fmla="*/ 1 h 159"/>
                <a:gd name="T4" fmla="*/ 133 w 179"/>
                <a:gd name="T5" fmla="*/ 0 h 159"/>
                <a:gd name="T6" fmla="*/ 117 w 179"/>
                <a:gd name="T7" fmla="*/ 3 h 159"/>
                <a:gd name="T8" fmla="*/ 98 w 179"/>
                <a:gd name="T9" fmla="*/ 18 h 159"/>
                <a:gd name="T10" fmla="*/ 84 w 179"/>
                <a:gd name="T11" fmla="*/ 45 h 159"/>
                <a:gd name="T12" fmla="*/ 81 w 179"/>
                <a:gd name="T13" fmla="*/ 60 h 159"/>
                <a:gd name="T14" fmla="*/ 90 w 179"/>
                <a:gd name="T15" fmla="*/ 61 h 159"/>
                <a:gd name="T16" fmla="*/ 99 w 179"/>
                <a:gd name="T17" fmla="*/ 60 h 159"/>
                <a:gd name="T18" fmla="*/ 90 w 179"/>
                <a:gd name="T19" fmla="*/ 31 h 159"/>
                <a:gd name="T20" fmla="*/ 75 w 179"/>
                <a:gd name="T21" fmla="*/ 10 h 159"/>
                <a:gd name="T22" fmla="*/ 62 w 179"/>
                <a:gd name="T23" fmla="*/ 3 h 159"/>
                <a:gd name="T24" fmla="*/ 46 w 179"/>
                <a:gd name="T25" fmla="*/ 0 h 159"/>
                <a:gd name="T26" fmla="*/ 35 w 179"/>
                <a:gd name="T27" fmla="*/ 1 h 159"/>
                <a:gd name="T28" fmla="*/ 9 w 179"/>
                <a:gd name="T29" fmla="*/ 17 h 159"/>
                <a:gd name="T30" fmla="*/ 0 w 179"/>
                <a:gd name="T31" fmla="*/ 46 h 159"/>
                <a:gd name="T32" fmla="*/ 21 w 179"/>
                <a:gd name="T33" fmla="*/ 102 h 159"/>
                <a:gd name="T34" fmla="*/ 85 w 179"/>
                <a:gd name="T35" fmla="*/ 157 h 159"/>
                <a:gd name="T36" fmla="*/ 94 w 179"/>
                <a:gd name="T37" fmla="*/ 157 h 159"/>
                <a:gd name="T38" fmla="*/ 158 w 179"/>
                <a:gd name="T39" fmla="*/ 102 h 159"/>
                <a:gd name="T40" fmla="*/ 179 w 179"/>
                <a:gd name="T41" fmla="*/ 46 h 159"/>
                <a:gd name="T42" fmla="*/ 170 w 179"/>
                <a:gd name="T43" fmla="*/ 17 h 159"/>
                <a:gd name="T44" fmla="*/ 145 w 179"/>
                <a:gd name="T45" fmla="*/ 1 h 159"/>
                <a:gd name="T46" fmla="*/ 143 w 179"/>
                <a:gd name="T47" fmla="*/ 10 h 159"/>
                <a:gd name="T48" fmla="*/ 141 w 179"/>
                <a:gd name="T49" fmla="*/ 19 h 159"/>
                <a:gd name="T50" fmla="*/ 156 w 179"/>
                <a:gd name="T51" fmla="*/ 28 h 159"/>
                <a:gd name="T52" fmla="*/ 161 w 179"/>
                <a:gd name="T53" fmla="*/ 46 h 159"/>
                <a:gd name="T54" fmla="*/ 143 w 179"/>
                <a:gd name="T55" fmla="*/ 91 h 159"/>
                <a:gd name="T56" fmla="*/ 85 w 179"/>
                <a:gd name="T57" fmla="*/ 142 h 159"/>
                <a:gd name="T58" fmla="*/ 90 w 179"/>
                <a:gd name="T59" fmla="*/ 149 h 159"/>
                <a:gd name="T60" fmla="*/ 94 w 179"/>
                <a:gd name="T61" fmla="*/ 142 h 159"/>
                <a:gd name="T62" fmla="*/ 36 w 179"/>
                <a:gd name="T63" fmla="*/ 91 h 159"/>
                <a:gd name="T64" fmla="*/ 18 w 179"/>
                <a:gd name="T65" fmla="*/ 46 h 159"/>
                <a:gd name="T66" fmla="*/ 23 w 179"/>
                <a:gd name="T67" fmla="*/ 28 h 159"/>
                <a:gd name="T68" fmla="*/ 38 w 179"/>
                <a:gd name="T69" fmla="*/ 19 h 159"/>
                <a:gd name="T70" fmla="*/ 46 w 179"/>
                <a:gd name="T71" fmla="*/ 18 h 159"/>
                <a:gd name="T72" fmla="*/ 56 w 179"/>
                <a:gd name="T73" fmla="*/ 20 h 159"/>
                <a:gd name="T74" fmla="*/ 68 w 179"/>
                <a:gd name="T75" fmla="*/ 29 h 159"/>
                <a:gd name="T76" fmla="*/ 78 w 179"/>
                <a:gd name="T77" fmla="*/ 51 h 159"/>
                <a:gd name="T78" fmla="*/ 80 w 179"/>
                <a:gd name="T79" fmla="*/ 59 h 159"/>
                <a:gd name="T80" fmla="*/ 80 w 179"/>
                <a:gd name="T81" fmla="*/ 61 h 159"/>
                <a:gd name="T82" fmla="*/ 81 w 179"/>
                <a:gd name="T83" fmla="*/ 62 h 159"/>
                <a:gd name="T84" fmla="*/ 81 w 179"/>
                <a:gd name="T85" fmla="*/ 62 h 159"/>
                <a:gd name="T86" fmla="*/ 81 w 179"/>
                <a:gd name="T87" fmla="*/ 62 h 159"/>
                <a:gd name="T88" fmla="*/ 81 w 179"/>
                <a:gd name="T89" fmla="*/ 62 h 159"/>
                <a:gd name="T90" fmla="*/ 81 w 179"/>
                <a:gd name="T91" fmla="*/ 62 h 159"/>
                <a:gd name="T92" fmla="*/ 81 w 179"/>
                <a:gd name="T93" fmla="*/ 62 h 159"/>
                <a:gd name="T94" fmla="*/ 81 w 179"/>
                <a:gd name="T95" fmla="*/ 62 h 159"/>
                <a:gd name="T96" fmla="*/ 90 w 179"/>
                <a:gd name="T97" fmla="*/ 70 h 159"/>
                <a:gd name="T98" fmla="*/ 99 w 179"/>
                <a:gd name="T99" fmla="*/ 62 h 159"/>
                <a:gd name="T100" fmla="*/ 96 w 179"/>
                <a:gd name="T101" fmla="*/ 62 h 159"/>
                <a:gd name="T102" fmla="*/ 99 w 179"/>
                <a:gd name="T103" fmla="*/ 62 h 159"/>
                <a:gd name="T104" fmla="*/ 99 w 179"/>
                <a:gd name="T105" fmla="*/ 62 h 159"/>
                <a:gd name="T106" fmla="*/ 96 w 179"/>
                <a:gd name="T107" fmla="*/ 62 h 159"/>
                <a:gd name="T108" fmla="*/ 99 w 179"/>
                <a:gd name="T109" fmla="*/ 62 h 159"/>
                <a:gd name="T110" fmla="*/ 106 w 179"/>
                <a:gd name="T111" fmla="*/ 38 h 159"/>
                <a:gd name="T112" fmla="*/ 117 w 179"/>
                <a:gd name="T113" fmla="*/ 24 h 159"/>
                <a:gd name="T114" fmla="*/ 124 w 179"/>
                <a:gd name="T115" fmla="*/ 20 h 159"/>
                <a:gd name="T116" fmla="*/ 133 w 179"/>
                <a:gd name="T117" fmla="*/ 18 h 159"/>
                <a:gd name="T118" fmla="*/ 141 w 179"/>
                <a:gd name="T119" fmla="*/ 19 h 159"/>
                <a:gd name="T120" fmla="*/ 143 w 179"/>
                <a:gd name="T121"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59">
                  <a:moveTo>
                    <a:pt x="143" y="10"/>
                  </a:moveTo>
                  <a:cubicBezTo>
                    <a:pt x="145" y="1"/>
                    <a:pt x="145" y="1"/>
                    <a:pt x="145" y="1"/>
                  </a:cubicBezTo>
                  <a:cubicBezTo>
                    <a:pt x="141" y="0"/>
                    <a:pt x="137" y="0"/>
                    <a:pt x="133" y="0"/>
                  </a:cubicBezTo>
                  <a:cubicBezTo>
                    <a:pt x="127" y="0"/>
                    <a:pt x="122" y="1"/>
                    <a:pt x="117" y="3"/>
                  </a:cubicBezTo>
                  <a:cubicBezTo>
                    <a:pt x="109" y="6"/>
                    <a:pt x="102" y="12"/>
                    <a:pt x="98" y="18"/>
                  </a:cubicBezTo>
                  <a:cubicBezTo>
                    <a:pt x="90" y="27"/>
                    <a:pt x="86" y="37"/>
                    <a:pt x="84" y="45"/>
                  </a:cubicBezTo>
                  <a:cubicBezTo>
                    <a:pt x="81" y="54"/>
                    <a:pt x="81" y="60"/>
                    <a:pt x="81" y="60"/>
                  </a:cubicBezTo>
                  <a:cubicBezTo>
                    <a:pt x="90" y="61"/>
                    <a:pt x="90" y="61"/>
                    <a:pt x="90" y="61"/>
                  </a:cubicBezTo>
                  <a:cubicBezTo>
                    <a:pt x="99" y="60"/>
                    <a:pt x="99" y="60"/>
                    <a:pt x="99" y="60"/>
                  </a:cubicBezTo>
                  <a:cubicBezTo>
                    <a:pt x="99" y="59"/>
                    <a:pt x="97" y="46"/>
                    <a:pt x="90" y="31"/>
                  </a:cubicBezTo>
                  <a:cubicBezTo>
                    <a:pt x="87" y="24"/>
                    <a:pt x="82" y="16"/>
                    <a:pt x="75" y="10"/>
                  </a:cubicBezTo>
                  <a:cubicBezTo>
                    <a:pt x="71" y="7"/>
                    <a:pt x="67" y="5"/>
                    <a:pt x="62" y="3"/>
                  </a:cubicBezTo>
                  <a:cubicBezTo>
                    <a:pt x="57" y="1"/>
                    <a:pt x="52" y="0"/>
                    <a:pt x="46" y="0"/>
                  </a:cubicBezTo>
                  <a:cubicBezTo>
                    <a:pt x="42" y="0"/>
                    <a:pt x="39" y="0"/>
                    <a:pt x="35" y="1"/>
                  </a:cubicBezTo>
                  <a:cubicBezTo>
                    <a:pt x="24" y="4"/>
                    <a:pt x="15" y="9"/>
                    <a:pt x="9" y="17"/>
                  </a:cubicBezTo>
                  <a:cubicBezTo>
                    <a:pt x="3" y="25"/>
                    <a:pt x="0" y="35"/>
                    <a:pt x="0" y="46"/>
                  </a:cubicBezTo>
                  <a:cubicBezTo>
                    <a:pt x="0" y="63"/>
                    <a:pt x="7" y="82"/>
                    <a:pt x="21" y="102"/>
                  </a:cubicBezTo>
                  <a:cubicBezTo>
                    <a:pt x="35" y="121"/>
                    <a:pt x="56" y="140"/>
                    <a:pt x="85" y="157"/>
                  </a:cubicBezTo>
                  <a:cubicBezTo>
                    <a:pt x="88" y="159"/>
                    <a:pt x="91" y="159"/>
                    <a:pt x="94" y="157"/>
                  </a:cubicBezTo>
                  <a:cubicBezTo>
                    <a:pt x="123" y="140"/>
                    <a:pt x="144" y="121"/>
                    <a:pt x="158" y="102"/>
                  </a:cubicBezTo>
                  <a:cubicBezTo>
                    <a:pt x="172" y="82"/>
                    <a:pt x="179" y="63"/>
                    <a:pt x="179" y="46"/>
                  </a:cubicBezTo>
                  <a:cubicBezTo>
                    <a:pt x="179" y="35"/>
                    <a:pt x="176" y="25"/>
                    <a:pt x="170" y="17"/>
                  </a:cubicBezTo>
                  <a:cubicBezTo>
                    <a:pt x="164" y="9"/>
                    <a:pt x="155" y="4"/>
                    <a:pt x="145" y="1"/>
                  </a:cubicBezTo>
                  <a:cubicBezTo>
                    <a:pt x="143" y="10"/>
                    <a:pt x="143" y="10"/>
                    <a:pt x="143" y="10"/>
                  </a:cubicBezTo>
                  <a:cubicBezTo>
                    <a:pt x="141" y="19"/>
                    <a:pt x="141" y="19"/>
                    <a:pt x="141" y="19"/>
                  </a:cubicBezTo>
                  <a:cubicBezTo>
                    <a:pt x="148" y="21"/>
                    <a:pt x="153" y="24"/>
                    <a:pt x="156" y="28"/>
                  </a:cubicBezTo>
                  <a:cubicBezTo>
                    <a:pt x="159" y="32"/>
                    <a:pt x="161" y="38"/>
                    <a:pt x="161" y="46"/>
                  </a:cubicBezTo>
                  <a:cubicBezTo>
                    <a:pt x="161" y="58"/>
                    <a:pt x="156" y="74"/>
                    <a:pt x="143" y="91"/>
                  </a:cubicBezTo>
                  <a:cubicBezTo>
                    <a:pt x="131" y="108"/>
                    <a:pt x="112" y="126"/>
                    <a:pt x="85" y="142"/>
                  </a:cubicBezTo>
                  <a:cubicBezTo>
                    <a:pt x="90" y="149"/>
                    <a:pt x="90" y="149"/>
                    <a:pt x="90" y="149"/>
                  </a:cubicBezTo>
                  <a:cubicBezTo>
                    <a:pt x="94" y="142"/>
                    <a:pt x="94" y="142"/>
                    <a:pt x="94" y="142"/>
                  </a:cubicBezTo>
                  <a:cubicBezTo>
                    <a:pt x="67" y="126"/>
                    <a:pt x="48" y="108"/>
                    <a:pt x="36" y="91"/>
                  </a:cubicBezTo>
                  <a:cubicBezTo>
                    <a:pt x="23" y="74"/>
                    <a:pt x="18" y="58"/>
                    <a:pt x="18" y="46"/>
                  </a:cubicBezTo>
                  <a:cubicBezTo>
                    <a:pt x="18" y="38"/>
                    <a:pt x="20" y="32"/>
                    <a:pt x="23" y="28"/>
                  </a:cubicBezTo>
                  <a:cubicBezTo>
                    <a:pt x="27" y="24"/>
                    <a:pt x="31" y="21"/>
                    <a:pt x="38" y="19"/>
                  </a:cubicBezTo>
                  <a:cubicBezTo>
                    <a:pt x="41" y="18"/>
                    <a:pt x="44" y="18"/>
                    <a:pt x="46" y="18"/>
                  </a:cubicBezTo>
                  <a:cubicBezTo>
                    <a:pt x="50" y="18"/>
                    <a:pt x="53" y="19"/>
                    <a:pt x="56" y="20"/>
                  </a:cubicBezTo>
                  <a:cubicBezTo>
                    <a:pt x="60" y="22"/>
                    <a:pt x="64" y="25"/>
                    <a:pt x="68" y="29"/>
                  </a:cubicBezTo>
                  <a:cubicBezTo>
                    <a:pt x="73" y="35"/>
                    <a:pt x="76" y="44"/>
                    <a:pt x="78" y="51"/>
                  </a:cubicBezTo>
                  <a:cubicBezTo>
                    <a:pt x="79" y="54"/>
                    <a:pt x="80" y="57"/>
                    <a:pt x="80" y="59"/>
                  </a:cubicBezTo>
                  <a:cubicBezTo>
                    <a:pt x="80" y="60"/>
                    <a:pt x="80" y="61"/>
                    <a:pt x="80" y="61"/>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7"/>
                    <a:pt x="85" y="70"/>
                    <a:pt x="90" y="70"/>
                  </a:cubicBezTo>
                  <a:cubicBezTo>
                    <a:pt x="94" y="70"/>
                    <a:pt x="98" y="67"/>
                    <a:pt x="99" y="62"/>
                  </a:cubicBezTo>
                  <a:cubicBezTo>
                    <a:pt x="96" y="62"/>
                    <a:pt x="96" y="62"/>
                    <a:pt x="96" y="62"/>
                  </a:cubicBezTo>
                  <a:cubicBezTo>
                    <a:pt x="99" y="62"/>
                    <a:pt x="99" y="62"/>
                    <a:pt x="99" y="62"/>
                  </a:cubicBezTo>
                  <a:cubicBezTo>
                    <a:pt x="99" y="62"/>
                    <a:pt x="99" y="62"/>
                    <a:pt x="99" y="62"/>
                  </a:cubicBezTo>
                  <a:cubicBezTo>
                    <a:pt x="96" y="62"/>
                    <a:pt x="96" y="62"/>
                    <a:pt x="96" y="62"/>
                  </a:cubicBezTo>
                  <a:cubicBezTo>
                    <a:pt x="99" y="62"/>
                    <a:pt x="99" y="62"/>
                    <a:pt x="99" y="62"/>
                  </a:cubicBezTo>
                  <a:cubicBezTo>
                    <a:pt x="99" y="62"/>
                    <a:pt x="100" y="50"/>
                    <a:pt x="106" y="38"/>
                  </a:cubicBezTo>
                  <a:cubicBezTo>
                    <a:pt x="108" y="33"/>
                    <a:pt x="112" y="28"/>
                    <a:pt x="117" y="24"/>
                  </a:cubicBezTo>
                  <a:cubicBezTo>
                    <a:pt x="119" y="22"/>
                    <a:pt x="121" y="21"/>
                    <a:pt x="124" y="20"/>
                  </a:cubicBezTo>
                  <a:cubicBezTo>
                    <a:pt x="127" y="19"/>
                    <a:pt x="130" y="18"/>
                    <a:pt x="133" y="18"/>
                  </a:cubicBezTo>
                  <a:cubicBezTo>
                    <a:pt x="135" y="18"/>
                    <a:pt x="138" y="18"/>
                    <a:pt x="141" y="19"/>
                  </a:cubicBezTo>
                  <a:lnTo>
                    <a:pt x="143" y="10"/>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5123048" y="3758073"/>
              <a:ext cx="283610" cy="213257"/>
            </a:xfrm>
            <a:custGeom>
              <a:avLst/>
              <a:gdLst>
                <a:gd name="T0" fmla="*/ 72 w 94"/>
                <a:gd name="T1" fmla="*/ 5 h 71"/>
                <a:gd name="T2" fmla="*/ 47 w 94"/>
                <a:gd name="T3" fmla="*/ 29 h 71"/>
                <a:gd name="T4" fmla="*/ 22 w 94"/>
                <a:gd name="T5" fmla="*/ 5 h 71"/>
                <a:gd name="T6" fmla="*/ 47 w 94"/>
                <a:gd name="T7" fmla="*/ 71 h 71"/>
                <a:gd name="T8" fmla="*/ 72 w 94"/>
                <a:gd name="T9" fmla="*/ 5 h 71"/>
              </a:gdLst>
              <a:ahLst/>
              <a:cxnLst>
                <a:cxn ang="0">
                  <a:pos x="T0" y="T1"/>
                </a:cxn>
                <a:cxn ang="0">
                  <a:pos x="T2" y="T3"/>
                </a:cxn>
                <a:cxn ang="0">
                  <a:pos x="T4" y="T5"/>
                </a:cxn>
                <a:cxn ang="0">
                  <a:pos x="T6" y="T7"/>
                </a:cxn>
                <a:cxn ang="0">
                  <a:pos x="T8" y="T9"/>
                </a:cxn>
              </a:cxnLst>
              <a:rect l="0" t="0" r="r" b="b"/>
              <a:pathLst>
                <a:path w="94" h="71">
                  <a:moveTo>
                    <a:pt x="72" y="5"/>
                  </a:moveTo>
                  <a:cubicBezTo>
                    <a:pt x="50" y="0"/>
                    <a:pt x="47" y="29"/>
                    <a:pt x="47" y="29"/>
                  </a:cubicBezTo>
                  <a:cubicBezTo>
                    <a:pt x="47" y="29"/>
                    <a:pt x="44" y="0"/>
                    <a:pt x="22" y="5"/>
                  </a:cubicBezTo>
                  <a:cubicBezTo>
                    <a:pt x="0" y="9"/>
                    <a:pt x="4" y="45"/>
                    <a:pt x="47" y="71"/>
                  </a:cubicBezTo>
                  <a:cubicBezTo>
                    <a:pt x="90" y="45"/>
                    <a:pt x="94" y="9"/>
                    <a:pt x="72" y="5"/>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5138437" y="3758073"/>
              <a:ext cx="252831" cy="224250"/>
            </a:xfrm>
            <a:custGeom>
              <a:avLst/>
              <a:gdLst>
                <a:gd name="T0" fmla="*/ 67 w 84"/>
                <a:gd name="T1" fmla="*/ 5 h 75"/>
                <a:gd name="T2" fmla="*/ 68 w 84"/>
                <a:gd name="T3" fmla="*/ 1 h 75"/>
                <a:gd name="T4" fmla="*/ 62 w 84"/>
                <a:gd name="T5" fmla="*/ 0 h 75"/>
                <a:gd name="T6" fmla="*/ 49 w 84"/>
                <a:gd name="T7" fmla="*/ 5 h 75"/>
                <a:gd name="T8" fmla="*/ 40 w 84"/>
                <a:gd name="T9" fmla="*/ 20 h 75"/>
                <a:gd name="T10" fmla="*/ 38 w 84"/>
                <a:gd name="T11" fmla="*/ 28 h 75"/>
                <a:gd name="T12" fmla="*/ 42 w 84"/>
                <a:gd name="T13" fmla="*/ 29 h 75"/>
                <a:gd name="T14" fmla="*/ 46 w 84"/>
                <a:gd name="T15" fmla="*/ 28 h 75"/>
                <a:gd name="T16" fmla="*/ 42 w 84"/>
                <a:gd name="T17" fmla="*/ 15 h 75"/>
                <a:gd name="T18" fmla="*/ 35 w 84"/>
                <a:gd name="T19" fmla="*/ 5 h 75"/>
                <a:gd name="T20" fmla="*/ 21 w 84"/>
                <a:gd name="T21" fmla="*/ 0 h 75"/>
                <a:gd name="T22" fmla="*/ 16 w 84"/>
                <a:gd name="T23" fmla="*/ 1 h 75"/>
                <a:gd name="T24" fmla="*/ 4 w 84"/>
                <a:gd name="T25" fmla="*/ 8 h 75"/>
                <a:gd name="T26" fmla="*/ 0 w 84"/>
                <a:gd name="T27" fmla="*/ 22 h 75"/>
                <a:gd name="T28" fmla="*/ 9 w 84"/>
                <a:gd name="T29" fmla="*/ 48 h 75"/>
                <a:gd name="T30" fmla="*/ 40 w 84"/>
                <a:gd name="T31" fmla="*/ 74 h 75"/>
                <a:gd name="T32" fmla="*/ 44 w 84"/>
                <a:gd name="T33" fmla="*/ 74 h 75"/>
                <a:gd name="T34" fmla="*/ 74 w 84"/>
                <a:gd name="T35" fmla="*/ 48 h 75"/>
                <a:gd name="T36" fmla="*/ 84 w 84"/>
                <a:gd name="T37" fmla="*/ 22 h 75"/>
                <a:gd name="T38" fmla="*/ 80 w 84"/>
                <a:gd name="T39" fmla="*/ 8 h 75"/>
                <a:gd name="T40" fmla="*/ 68 w 84"/>
                <a:gd name="T41" fmla="*/ 1 h 75"/>
                <a:gd name="T42" fmla="*/ 67 w 84"/>
                <a:gd name="T43" fmla="*/ 5 h 75"/>
                <a:gd name="T44" fmla="*/ 66 w 84"/>
                <a:gd name="T45" fmla="*/ 9 h 75"/>
                <a:gd name="T46" fmla="*/ 73 w 84"/>
                <a:gd name="T47" fmla="*/ 13 h 75"/>
                <a:gd name="T48" fmla="*/ 76 w 84"/>
                <a:gd name="T49" fmla="*/ 22 h 75"/>
                <a:gd name="T50" fmla="*/ 67 w 84"/>
                <a:gd name="T51" fmla="*/ 43 h 75"/>
                <a:gd name="T52" fmla="*/ 40 w 84"/>
                <a:gd name="T53" fmla="*/ 67 h 75"/>
                <a:gd name="T54" fmla="*/ 42 w 84"/>
                <a:gd name="T55" fmla="*/ 71 h 75"/>
                <a:gd name="T56" fmla="*/ 44 w 84"/>
                <a:gd name="T57" fmla="*/ 67 h 75"/>
                <a:gd name="T58" fmla="*/ 16 w 84"/>
                <a:gd name="T59" fmla="*/ 43 h 75"/>
                <a:gd name="T60" fmla="*/ 8 w 84"/>
                <a:gd name="T61" fmla="*/ 22 h 75"/>
                <a:gd name="T62" fmla="*/ 11 w 84"/>
                <a:gd name="T63" fmla="*/ 13 h 75"/>
                <a:gd name="T64" fmla="*/ 18 w 84"/>
                <a:gd name="T65" fmla="*/ 9 h 75"/>
                <a:gd name="T66" fmla="*/ 21 w 84"/>
                <a:gd name="T67" fmla="*/ 9 h 75"/>
                <a:gd name="T68" fmla="*/ 29 w 84"/>
                <a:gd name="T69" fmla="*/ 11 h 75"/>
                <a:gd name="T70" fmla="*/ 36 w 84"/>
                <a:gd name="T71" fmla="*/ 22 h 75"/>
                <a:gd name="T72" fmla="*/ 37 w 84"/>
                <a:gd name="T73" fmla="*/ 27 h 75"/>
                <a:gd name="T74" fmla="*/ 38 w 84"/>
                <a:gd name="T75" fmla="*/ 29 h 75"/>
                <a:gd name="T76" fmla="*/ 38 w 84"/>
                <a:gd name="T77" fmla="*/ 29 h 75"/>
                <a:gd name="T78" fmla="*/ 38 w 84"/>
                <a:gd name="T79" fmla="*/ 29 h 75"/>
                <a:gd name="T80" fmla="*/ 38 w 84"/>
                <a:gd name="T81" fmla="*/ 29 h 75"/>
                <a:gd name="T82" fmla="*/ 42 w 84"/>
                <a:gd name="T83" fmla="*/ 33 h 75"/>
                <a:gd name="T84" fmla="*/ 46 w 84"/>
                <a:gd name="T85" fmla="*/ 29 h 75"/>
                <a:gd name="T86" fmla="*/ 46 w 84"/>
                <a:gd name="T87" fmla="*/ 29 h 75"/>
                <a:gd name="T88" fmla="*/ 50 w 84"/>
                <a:gd name="T89" fmla="*/ 18 h 75"/>
                <a:gd name="T90" fmla="*/ 55 w 84"/>
                <a:gd name="T91" fmla="*/ 11 h 75"/>
                <a:gd name="T92" fmla="*/ 62 w 84"/>
                <a:gd name="T93" fmla="*/ 9 h 75"/>
                <a:gd name="T94" fmla="*/ 66 w 84"/>
                <a:gd name="T95" fmla="*/ 9 h 75"/>
                <a:gd name="T96" fmla="*/ 67 w 84"/>
                <a:gd name="T97" fmla="*/ 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75">
                  <a:moveTo>
                    <a:pt x="67" y="5"/>
                  </a:moveTo>
                  <a:cubicBezTo>
                    <a:pt x="68" y="1"/>
                    <a:pt x="68" y="1"/>
                    <a:pt x="68" y="1"/>
                  </a:cubicBezTo>
                  <a:cubicBezTo>
                    <a:pt x="66" y="0"/>
                    <a:pt x="64" y="0"/>
                    <a:pt x="62" y="0"/>
                  </a:cubicBezTo>
                  <a:cubicBezTo>
                    <a:pt x="57" y="0"/>
                    <a:pt x="52" y="2"/>
                    <a:pt x="49" y="5"/>
                  </a:cubicBezTo>
                  <a:cubicBezTo>
                    <a:pt x="44" y="9"/>
                    <a:pt x="41" y="15"/>
                    <a:pt x="40" y="20"/>
                  </a:cubicBezTo>
                  <a:cubicBezTo>
                    <a:pt x="38" y="24"/>
                    <a:pt x="38" y="28"/>
                    <a:pt x="38" y="28"/>
                  </a:cubicBezTo>
                  <a:cubicBezTo>
                    <a:pt x="42" y="29"/>
                    <a:pt x="42" y="29"/>
                    <a:pt x="42" y="29"/>
                  </a:cubicBezTo>
                  <a:cubicBezTo>
                    <a:pt x="46" y="28"/>
                    <a:pt x="46" y="28"/>
                    <a:pt x="46" y="28"/>
                  </a:cubicBezTo>
                  <a:cubicBezTo>
                    <a:pt x="46" y="28"/>
                    <a:pt x="45" y="22"/>
                    <a:pt x="42" y="15"/>
                  </a:cubicBezTo>
                  <a:cubicBezTo>
                    <a:pt x="40" y="11"/>
                    <a:pt x="38" y="8"/>
                    <a:pt x="35" y="5"/>
                  </a:cubicBezTo>
                  <a:cubicBezTo>
                    <a:pt x="31" y="2"/>
                    <a:pt x="27" y="0"/>
                    <a:pt x="21" y="0"/>
                  </a:cubicBezTo>
                  <a:cubicBezTo>
                    <a:pt x="20" y="0"/>
                    <a:pt x="18" y="0"/>
                    <a:pt x="16" y="1"/>
                  </a:cubicBezTo>
                  <a:cubicBezTo>
                    <a:pt x="11" y="2"/>
                    <a:pt x="7" y="4"/>
                    <a:pt x="4" y="8"/>
                  </a:cubicBezTo>
                  <a:cubicBezTo>
                    <a:pt x="1" y="12"/>
                    <a:pt x="0" y="17"/>
                    <a:pt x="0" y="22"/>
                  </a:cubicBezTo>
                  <a:cubicBezTo>
                    <a:pt x="0" y="30"/>
                    <a:pt x="3" y="39"/>
                    <a:pt x="9" y="48"/>
                  </a:cubicBezTo>
                  <a:cubicBezTo>
                    <a:pt x="16" y="57"/>
                    <a:pt x="26" y="66"/>
                    <a:pt x="40" y="74"/>
                  </a:cubicBezTo>
                  <a:cubicBezTo>
                    <a:pt x="41" y="75"/>
                    <a:pt x="43" y="75"/>
                    <a:pt x="44" y="74"/>
                  </a:cubicBezTo>
                  <a:cubicBezTo>
                    <a:pt x="58" y="66"/>
                    <a:pt x="68" y="57"/>
                    <a:pt x="74" y="48"/>
                  </a:cubicBezTo>
                  <a:cubicBezTo>
                    <a:pt x="81" y="39"/>
                    <a:pt x="84" y="30"/>
                    <a:pt x="84" y="22"/>
                  </a:cubicBezTo>
                  <a:cubicBezTo>
                    <a:pt x="84" y="17"/>
                    <a:pt x="83" y="12"/>
                    <a:pt x="80" y="8"/>
                  </a:cubicBezTo>
                  <a:cubicBezTo>
                    <a:pt x="77" y="4"/>
                    <a:pt x="73" y="2"/>
                    <a:pt x="68" y="1"/>
                  </a:cubicBezTo>
                  <a:cubicBezTo>
                    <a:pt x="67" y="5"/>
                    <a:pt x="67" y="5"/>
                    <a:pt x="67" y="5"/>
                  </a:cubicBezTo>
                  <a:cubicBezTo>
                    <a:pt x="66" y="9"/>
                    <a:pt x="66" y="9"/>
                    <a:pt x="66" y="9"/>
                  </a:cubicBezTo>
                  <a:cubicBezTo>
                    <a:pt x="69" y="10"/>
                    <a:pt x="72" y="11"/>
                    <a:pt x="73" y="13"/>
                  </a:cubicBezTo>
                  <a:cubicBezTo>
                    <a:pt x="75" y="15"/>
                    <a:pt x="76" y="18"/>
                    <a:pt x="76" y="22"/>
                  </a:cubicBezTo>
                  <a:cubicBezTo>
                    <a:pt x="76" y="27"/>
                    <a:pt x="73" y="35"/>
                    <a:pt x="67" y="43"/>
                  </a:cubicBezTo>
                  <a:cubicBezTo>
                    <a:pt x="61" y="51"/>
                    <a:pt x="52" y="59"/>
                    <a:pt x="40" y="67"/>
                  </a:cubicBezTo>
                  <a:cubicBezTo>
                    <a:pt x="42" y="71"/>
                    <a:pt x="42" y="71"/>
                    <a:pt x="42" y="71"/>
                  </a:cubicBezTo>
                  <a:cubicBezTo>
                    <a:pt x="44" y="67"/>
                    <a:pt x="44" y="67"/>
                    <a:pt x="44" y="67"/>
                  </a:cubicBezTo>
                  <a:cubicBezTo>
                    <a:pt x="31" y="59"/>
                    <a:pt x="22" y="51"/>
                    <a:pt x="16" y="43"/>
                  </a:cubicBezTo>
                  <a:cubicBezTo>
                    <a:pt x="11" y="35"/>
                    <a:pt x="8" y="27"/>
                    <a:pt x="8" y="22"/>
                  </a:cubicBezTo>
                  <a:cubicBezTo>
                    <a:pt x="8" y="18"/>
                    <a:pt x="9" y="15"/>
                    <a:pt x="11" y="13"/>
                  </a:cubicBezTo>
                  <a:cubicBezTo>
                    <a:pt x="12" y="11"/>
                    <a:pt x="14" y="10"/>
                    <a:pt x="18" y="9"/>
                  </a:cubicBezTo>
                  <a:cubicBezTo>
                    <a:pt x="19" y="9"/>
                    <a:pt x="20" y="9"/>
                    <a:pt x="21" y="9"/>
                  </a:cubicBezTo>
                  <a:cubicBezTo>
                    <a:pt x="25" y="9"/>
                    <a:pt x="27" y="10"/>
                    <a:pt x="29" y="11"/>
                  </a:cubicBezTo>
                  <a:cubicBezTo>
                    <a:pt x="32" y="14"/>
                    <a:pt x="35" y="18"/>
                    <a:pt x="36" y="22"/>
                  </a:cubicBezTo>
                  <a:cubicBezTo>
                    <a:pt x="37" y="24"/>
                    <a:pt x="37" y="26"/>
                    <a:pt x="37" y="27"/>
                  </a:cubicBezTo>
                  <a:cubicBezTo>
                    <a:pt x="37" y="28"/>
                    <a:pt x="37" y="28"/>
                    <a:pt x="38" y="29"/>
                  </a:cubicBezTo>
                  <a:cubicBezTo>
                    <a:pt x="38" y="29"/>
                    <a:pt x="38" y="29"/>
                    <a:pt x="38" y="29"/>
                  </a:cubicBezTo>
                  <a:cubicBezTo>
                    <a:pt x="38" y="29"/>
                    <a:pt x="38" y="29"/>
                    <a:pt x="38" y="29"/>
                  </a:cubicBezTo>
                  <a:cubicBezTo>
                    <a:pt x="38" y="29"/>
                    <a:pt x="38" y="29"/>
                    <a:pt x="38" y="29"/>
                  </a:cubicBezTo>
                  <a:cubicBezTo>
                    <a:pt x="38" y="31"/>
                    <a:pt x="40" y="33"/>
                    <a:pt x="42" y="33"/>
                  </a:cubicBezTo>
                  <a:cubicBezTo>
                    <a:pt x="44" y="33"/>
                    <a:pt x="46" y="31"/>
                    <a:pt x="46" y="29"/>
                  </a:cubicBezTo>
                  <a:cubicBezTo>
                    <a:pt x="46" y="29"/>
                    <a:pt x="46" y="29"/>
                    <a:pt x="46" y="29"/>
                  </a:cubicBezTo>
                  <a:cubicBezTo>
                    <a:pt x="46" y="29"/>
                    <a:pt x="47" y="23"/>
                    <a:pt x="50" y="18"/>
                  </a:cubicBezTo>
                  <a:cubicBezTo>
                    <a:pt x="51" y="15"/>
                    <a:pt x="53" y="13"/>
                    <a:pt x="55" y="11"/>
                  </a:cubicBezTo>
                  <a:cubicBezTo>
                    <a:pt x="57" y="10"/>
                    <a:pt x="59" y="9"/>
                    <a:pt x="62" y="9"/>
                  </a:cubicBezTo>
                  <a:cubicBezTo>
                    <a:pt x="63" y="9"/>
                    <a:pt x="65" y="9"/>
                    <a:pt x="66" y="9"/>
                  </a:cubicBezTo>
                  <a:lnTo>
                    <a:pt x="67" y="5"/>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p:nvPr/>
          </p:nvSpPr>
          <p:spPr bwMode="auto">
            <a:xfrm>
              <a:off x="4958158" y="5110169"/>
              <a:ext cx="1547765" cy="1288338"/>
            </a:xfrm>
            <a:custGeom>
              <a:avLst/>
              <a:gdLst>
                <a:gd name="T0" fmla="*/ 363 w 516"/>
                <a:gd name="T1" fmla="*/ 425 h 431"/>
                <a:gd name="T2" fmla="*/ 516 w 516"/>
                <a:gd name="T3" fmla="*/ 431 h 431"/>
                <a:gd name="T4" fmla="*/ 516 w 516"/>
                <a:gd name="T5" fmla="*/ 422 h 431"/>
                <a:gd name="T6" fmla="*/ 257 w 516"/>
                <a:gd name="T7" fmla="*/ 0 h 431"/>
                <a:gd name="T8" fmla="*/ 0 w 516"/>
                <a:gd name="T9" fmla="*/ 370 h 431"/>
                <a:gd name="T10" fmla="*/ 363 w 516"/>
                <a:gd name="T11" fmla="*/ 425 h 431"/>
              </a:gdLst>
              <a:ahLst/>
              <a:cxnLst>
                <a:cxn ang="0">
                  <a:pos x="T0" y="T1"/>
                </a:cxn>
                <a:cxn ang="0">
                  <a:pos x="T2" y="T3"/>
                </a:cxn>
                <a:cxn ang="0">
                  <a:pos x="T4" y="T5"/>
                </a:cxn>
                <a:cxn ang="0">
                  <a:pos x="T6" y="T7"/>
                </a:cxn>
                <a:cxn ang="0">
                  <a:pos x="T8" y="T9"/>
                </a:cxn>
                <a:cxn ang="0">
                  <a:pos x="T10" y="T11"/>
                </a:cxn>
              </a:cxnLst>
              <a:rect l="0" t="0" r="r" b="b"/>
              <a:pathLst>
                <a:path w="516" h="431">
                  <a:moveTo>
                    <a:pt x="363" y="425"/>
                  </a:moveTo>
                  <a:cubicBezTo>
                    <a:pt x="413" y="427"/>
                    <a:pt x="464" y="428"/>
                    <a:pt x="516" y="431"/>
                  </a:cubicBezTo>
                  <a:cubicBezTo>
                    <a:pt x="516" y="428"/>
                    <a:pt x="516" y="425"/>
                    <a:pt x="516" y="422"/>
                  </a:cubicBezTo>
                  <a:cubicBezTo>
                    <a:pt x="516" y="189"/>
                    <a:pt x="400" y="0"/>
                    <a:pt x="257" y="0"/>
                  </a:cubicBezTo>
                  <a:cubicBezTo>
                    <a:pt x="125" y="0"/>
                    <a:pt x="16" y="161"/>
                    <a:pt x="0" y="370"/>
                  </a:cubicBezTo>
                  <a:cubicBezTo>
                    <a:pt x="121" y="389"/>
                    <a:pt x="240" y="419"/>
                    <a:pt x="363" y="425"/>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p:nvPr/>
          </p:nvSpPr>
          <p:spPr bwMode="auto">
            <a:xfrm>
              <a:off x="5375879" y="5110169"/>
              <a:ext cx="329780" cy="945368"/>
            </a:xfrm>
            <a:custGeom>
              <a:avLst/>
              <a:gdLst>
                <a:gd name="T0" fmla="*/ 110 w 110"/>
                <a:gd name="T1" fmla="*/ 0 h 316"/>
                <a:gd name="T2" fmla="*/ 0 w 110"/>
                <a:gd name="T3" fmla="*/ 47 h 316"/>
                <a:gd name="T4" fmla="*/ 75 w 110"/>
                <a:gd name="T5" fmla="*/ 282 h 316"/>
                <a:gd name="T6" fmla="*/ 110 w 110"/>
                <a:gd name="T7" fmla="*/ 316 h 316"/>
                <a:gd name="T8" fmla="*/ 110 w 110"/>
                <a:gd name="T9" fmla="*/ 0 h 316"/>
              </a:gdLst>
              <a:ahLst/>
              <a:cxnLst>
                <a:cxn ang="0">
                  <a:pos x="T0" y="T1"/>
                </a:cxn>
                <a:cxn ang="0">
                  <a:pos x="T2" y="T3"/>
                </a:cxn>
                <a:cxn ang="0">
                  <a:pos x="T4" y="T5"/>
                </a:cxn>
                <a:cxn ang="0">
                  <a:pos x="T6" y="T7"/>
                </a:cxn>
                <a:cxn ang="0">
                  <a:pos x="T8" y="T9"/>
                </a:cxn>
              </a:cxnLst>
              <a:rect l="0" t="0" r="r" b="b"/>
              <a:pathLst>
                <a:path w="110" h="316">
                  <a:moveTo>
                    <a:pt x="110" y="0"/>
                  </a:moveTo>
                  <a:cubicBezTo>
                    <a:pt x="70" y="2"/>
                    <a:pt x="33" y="19"/>
                    <a:pt x="0" y="47"/>
                  </a:cubicBezTo>
                  <a:cubicBezTo>
                    <a:pt x="39" y="108"/>
                    <a:pt x="66" y="190"/>
                    <a:pt x="75" y="282"/>
                  </a:cubicBezTo>
                  <a:cubicBezTo>
                    <a:pt x="88" y="292"/>
                    <a:pt x="99" y="303"/>
                    <a:pt x="110" y="316"/>
                  </a:cubicBezTo>
                  <a:cubicBezTo>
                    <a:pt x="110" y="0"/>
                    <a:pt x="110" y="0"/>
                    <a:pt x="110"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p:nvPr/>
          </p:nvSpPr>
          <p:spPr bwMode="auto">
            <a:xfrm>
              <a:off x="2541975" y="5068397"/>
              <a:ext cx="1545566" cy="1532376"/>
            </a:xfrm>
            <a:custGeom>
              <a:avLst/>
              <a:gdLst>
                <a:gd name="T0" fmla="*/ 515 w 515"/>
                <a:gd name="T1" fmla="*/ 512 h 512"/>
                <a:gd name="T2" fmla="*/ 256 w 515"/>
                <a:gd name="T3" fmla="*/ 0 h 512"/>
                <a:gd name="T4" fmla="*/ 0 w 515"/>
                <a:gd name="T5" fmla="*/ 512 h 512"/>
                <a:gd name="T6" fmla="*/ 515 w 515"/>
                <a:gd name="T7" fmla="*/ 512 h 512"/>
              </a:gdLst>
              <a:ahLst/>
              <a:cxnLst>
                <a:cxn ang="0">
                  <a:pos x="T0" y="T1"/>
                </a:cxn>
                <a:cxn ang="0">
                  <a:pos x="T2" y="T3"/>
                </a:cxn>
                <a:cxn ang="0">
                  <a:pos x="T4" y="T5"/>
                </a:cxn>
                <a:cxn ang="0">
                  <a:pos x="T6" y="T7"/>
                </a:cxn>
              </a:cxnLst>
              <a:rect l="0" t="0" r="r" b="b"/>
              <a:pathLst>
                <a:path w="515" h="512">
                  <a:moveTo>
                    <a:pt x="515" y="512"/>
                  </a:moveTo>
                  <a:cubicBezTo>
                    <a:pt x="513" y="280"/>
                    <a:pt x="398" y="0"/>
                    <a:pt x="256" y="0"/>
                  </a:cubicBezTo>
                  <a:cubicBezTo>
                    <a:pt x="130" y="0"/>
                    <a:pt x="4" y="224"/>
                    <a:pt x="0" y="512"/>
                  </a:cubicBezTo>
                  <a:cubicBezTo>
                    <a:pt x="515" y="512"/>
                    <a:pt x="515" y="512"/>
                    <a:pt x="515" y="512"/>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p:nvPr/>
          </p:nvSpPr>
          <p:spPr bwMode="auto">
            <a:xfrm>
              <a:off x="2616724" y="5820294"/>
              <a:ext cx="46170" cy="153897"/>
            </a:xfrm>
            <a:custGeom>
              <a:avLst/>
              <a:gdLst>
                <a:gd name="T0" fmla="*/ 15 w 15"/>
                <a:gd name="T1" fmla="*/ 0 h 52"/>
                <a:gd name="T2" fmla="*/ 0 w 15"/>
                <a:gd name="T3" fmla="*/ 52 h 52"/>
                <a:gd name="T4" fmla="*/ 0 w 15"/>
                <a:gd name="T5" fmla="*/ 52 h 52"/>
                <a:gd name="T6" fmla="*/ 15 w 15"/>
                <a:gd name="T7" fmla="*/ 0 h 52"/>
              </a:gdLst>
              <a:ahLst/>
              <a:cxnLst>
                <a:cxn ang="0">
                  <a:pos x="T0" y="T1"/>
                </a:cxn>
                <a:cxn ang="0">
                  <a:pos x="T2" y="T3"/>
                </a:cxn>
                <a:cxn ang="0">
                  <a:pos x="T4" y="T5"/>
                </a:cxn>
                <a:cxn ang="0">
                  <a:pos x="T6" y="T7"/>
                </a:cxn>
              </a:cxnLst>
              <a:rect l="0" t="0" r="r" b="b"/>
              <a:pathLst>
                <a:path w="15" h="52">
                  <a:moveTo>
                    <a:pt x="15" y="0"/>
                  </a:moveTo>
                  <a:cubicBezTo>
                    <a:pt x="10" y="16"/>
                    <a:pt x="5" y="34"/>
                    <a:pt x="0" y="52"/>
                  </a:cubicBezTo>
                  <a:cubicBezTo>
                    <a:pt x="0" y="52"/>
                    <a:pt x="0" y="52"/>
                    <a:pt x="0" y="52"/>
                  </a:cubicBezTo>
                  <a:cubicBezTo>
                    <a:pt x="5" y="34"/>
                    <a:pt x="10" y="16"/>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2616724" y="5426757"/>
              <a:ext cx="650764" cy="547434"/>
            </a:xfrm>
            <a:custGeom>
              <a:avLst/>
              <a:gdLst>
                <a:gd name="T0" fmla="*/ 217 w 217"/>
                <a:gd name="T1" fmla="*/ 0 h 183"/>
                <a:gd name="T2" fmla="*/ 121 w 217"/>
                <a:gd name="T3" fmla="*/ 55 h 183"/>
                <a:gd name="T4" fmla="*/ 65 w 217"/>
                <a:gd name="T5" fmla="*/ 38 h 183"/>
                <a:gd name="T6" fmla="*/ 31 w 217"/>
                <a:gd name="T7" fmla="*/ 86 h 183"/>
                <a:gd name="T8" fmla="*/ 15 w 217"/>
                <a:gd name="T9" fmla="*/ 131 h 183"/>
                <a:gd name="T10" fmla="*/ 0 w 217"/>
                <a:gd name="T11" fmla="*/ 183 h 183"/>
                <a:gd name="T12" fmla="*/ 66 w 217"/>
                <a:gd name="T13" fmla="*/ 154 h 183"/>
                <a:gd name="T14" fmla="*/ 217 w 217"/>
                <a:gd name="T15" fmla="*/ 138 h 183"/>
                <a:gd name="T16" fmla="*/ 217 w 217"/>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83">
                  <a:moveTo>
                    <a:pt x="217" y="0"/>
                  </a:moveTo>
                  <a:cubicBezTo>
                    <a:pt x="192" y="34"/>
                    <a:pt x="158" y="55"/>
                    <a:pt x="121" y="55"/>
                  </a:cubicBezTo>
                  <a:cubicBezTo>
                    <a:pt x="101" y="55"/>
                    <a:pt x="82" y="49"/>
                    <a:pt x="65" y="38"/>
                  </a:cubicBezTo>
                  <a:cubicBezTo>
                    <a:pt x="56" y="57"/>
                    <a:pt x="44" y="73"/>
                    <a:pt x="31" y="86"/>
                  </a:cubicBezTo>
                  <a:cubicBezTo>
                    <a:pt x="25" y="100"/>
                    <a:pt x="20" y="115"/>
                    <a:pt x="15" y="131"/>
                  </a:cubicBezTo>
                  <a:cubicBezTo>
                    <a:pt x="10" y="147"/>
                    <a:pt x="5" y="165"/>
                    <a:pt x="0" y="183"/>
                  </a:cubicBezTo>
                  <a:cubicBezTo>
                    <a:pt x="66" y="154"/>
                    <a:pt x="66" y="154"/>
                    <a:pt x="66" y="154"/>
                  </a:cubicBezTo>
                  <a:cubicBezTo>
                    <a:pt x="66" y="154"/>
                    <a:pt x="136" y="147"/>
                    <a:pt x="217" y="138"/>
                  </a:cubicBezTo>
                  <a:cubicBezTo>
                    <a:pt x="217" y="0"/>
                    <a:pt x="217" y="0"/>
                    <a:pt x="217" y="0"/>
                  </a:cubicBezTo>
                </a:path>
              </a:pathLst>
            </a:custGeom>
            <a:solidFill>
              <a:srgbClr val="E4EA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6305856" y="4290117"/>
              <a:ext cx="2158956" cy="1800596"/>
            </a:xfrm>
            <a:custGeom>
              <a:avLst/>
              <a:gdLst>
                <a:gd name="T0" fmla="*/ 720 w 720"/>
                <a:gd name="T1" fmla="*/ 602 h 602"/>
                <a:gd name="T2" fmla="*/ 720 w 720"/>
                <a:gd name="T3" fmla="*/ 587 h 602"/>
                <a:gd name="T4" fmla="*/ 360 w 720"/>
                <a:gd name="T5" fmla="*/ 0 h 602"/>
                <a:gd name="T6" fmla="*/ 0 w 720"/>
                <a:gd name="T7" fmla="*/ 587 h 602"/>
                <a:gd name="T8" fmla="*/ 0 w 720"/>
                <a:gd name="T9" fmla="*/ 602 h 602"/>
                <a:gd name="T10" fmla="*/ 720 w 720"/>
                <a:gd name="T11" fmla="*/ 602 h 602"/>
              </a:gdLst>
              <a:ahLst/>
              <a:cxnLst>
                <a:cxn ang="0">
                  <a:pos x="T0" y="T1"/>
                </a:cxn>
                <a:cxn ang="0">
                  <a:pos x="T2" y="T3"/>
                </a:cxn>
                <a:cxn ang="0">
                  <a:pos x="T4" y="T5"/>
                </a:cxn>
                <a:cxn ang="0">
                  <a:pos x="T6" y="T7"/>
                </a:cxn>
                <a:cxn ang="0">
                  <a:pos x="T8" y="T9"/>
                </a:cxn>
                <a:cxn ang="0">
                  <a:pos x="T10" y="T11"/>
                </a:cxn>
              </a:cxnLst>
              <a:rect l="0" t="0" r="r" b="b"/>
              <a:pathLst>
                <a:path w="720" h="602">
                  <a:moveTo>
                    <a:pt x="720" y="602"/>
                  </a:moveTo>
                  <a:cubicBezTo>
                    <a:pt x="720" y="597"/>
                    <a:pt x="720" y="592"/>
                    <a:pt x="720" y="587"/>
                  </a:cubicBezTo>
                  <a:cubicBezTo>
                    <a:pt x="720" y="263"/>
                    <a:pt x="559" y="0"/>
                    <a:pt x="360" y="0"/>
                  </a:cubicBezTo>
                  <a:cubicBezTo>
                    <a:pt x="161" y="0"/>
                    <a:pt x="0" y="263"/>
                    <a:pt x="0" y="587"/>
                  </a:cubicBezTo>
                  <a:cubicBezTo>
                    <a:pt x="0" y="592"/>
                    <a:pt x="0" y="597"/>
                    <a:pt x="0" y="602"/>
                  </a:cubicBezTo>
                  <a:cubicBezTo>
                    <a:pt x="720" y="602"/>
                    <a:pt x="720" y="602"/>
                    <a:pt x="720" y="602"/>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a:spLocks noEditPoints="1"/>
            </p:cNvSpPr>
            <p:nvPr/>
          </p:nvSpPr>
          <p:spPr bwMode="auto">
            <a:xfrm>
              <a:off x="6692798" y="4294515"/>
              <a:ext cx="657360" cy="1411456"/>
            </a:xfrm>
            <a:custGeom>
              <a:avLst/>
              <a:gdLst>
                <a:gd name="T0" fmla="*/ 192 w 219"/>
                <a:gd name="T1" fmla="*/ 469 h 472"/>
                <a:gd name="T2" fmla="*/ 186 w 219"/>
                <a:gd name="T3" fmla="*/ 472 h 472"/>
                <a:gd name="T4" fmla="*/ 191 w 219"/>
                <a:gd name="T5" fmla="*/ 472 h 472"/>
                <a:gd name="T6" fmla="*/ 192 w 219"/>
                <a:gd name="T7" fmla="*/ 469 h 472"/>
                <a:gd name="T8" fmla="*/ 219 w 219"/>
                <a:gd name="T9" fmla="*/ 0 h 472"/>
                <a:gd name="T10" fmla="*/ 0 w 219"/>
                <a:gd name="T11" fmla="*/ 136 h 472"/>
                <a:gd name="T12" fmla="*/ 83 w 219"/>
                <a:gd name="T13" fmla="*/ 126 h 472"/>
                <a:gd name="T14" fmla="*/ 219 w 219"/>
                <a:gd name="T15" fmla="*/ 153 h 472"/>
                <a:gd name="T16" fmla="*/ 219 w 219"/>
                <a:gd name="T17"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72">
                  <a:moveTo>
                    <a:pt x="192" y="469"/>
                  </a:moveTo>
                  <a:cubicBezTo>
                    <a:pt x="186" y="472"/>
                    <a:pt x="186" y="472"/>
                    <a:pt x="186" y="472"/>
                  </a:cubicBezTo>
                  <a:cubicBezTo>
                    <a:pt x="188" y="472"/>
                    <a:pt x="190" y="472"/>
                    <a:pt x="191" y="472"/>
                  </a:cubicBezTo>
                  <a:cubicBezTo>
                    <a:pt x="191" y="471"/>
                    <a:pt x="192" y="470"/>
                    <a:pt x="192" y="469"/>
                  </a:cubicBezTo>
                  <a:moveTo>
                    <a:pt x="219" y="0"/>
                  </a:moveTo>
                  <a:cubicBezTo>
                    <a:pt x="136" y="4"/>
                    <a:pt x="60" y="54"/>
                    <a:pt x="0" y="136"/>
                  </a:cubicBezTo>
                  <a:cubicBezTo>
                    <a:pt x="27" y="129"/>
                    <a:pt x="55" y="126"/>
                    <a:pt x="83" y="126"/>
                  </a:cubicBezTo>
                  <a:cubicBezTo>
                    <a:pt x="130" y="126"/>
                    <a:pt x="176" y="135"/>
                    <a:pt x="219" y="153"/>
                  </a:cubicBezTo>
                  <a:cubicBezTo>
                    <a:pt x="219" y="0"/>
                    <a:pt x="219" y="0"/>
                    <a:pt x="219" y="0"/>
                  </a:cubicBezTo>
                </a:path>
              </a:pathLst>
            </a:custGeom>
            <a:solidFill>
              <a:srgbClr val="FFB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4120519" y="4918898"/>
              <a:ext cx="1486206" cy="1242168"/>
            </a:xfrm>
            <a:custGeom>
              <a:avLst/>
              <a:gdLst>
                <a:gd name="T0" fmla="*/ 496 w 496"/>
                <a:gd name="T1" fmla="*/ 415 h 415"/>
                <a:gd name="T2" fmla="*/ 496 w 496"/>
                <a:gd name="T3" fmla="*/ 405 h 415"/>
                <a:gd name="T4" fmla="*/ 248 w 496"/>
                <a:gd name="T5" fmla="*/ 0 h 415"/>
                <a:gd name="T6" fmla="*/ 0 w 496"/>
                <a:gd name="T7" fmla="*/ 405 h 415"/>
                <a:gd name="T8" fmla="*/ 0 w 496"/>
                <a:gd name="T9" fmla="*/ 415 h 415"/>
                <a:gd name="T10" fmla="*/ 496 w 496"/>
                <a:gd name="T11" fmla="*/ 415 h 415"/>
              </a:gdLst>
              <a:ahLst/>
              <a:cxnLst>
                <a:cxn ang="0">
                  <a:pos x="T0" y="T1"/>
                </a:cxn>
                <a:cxn ang="0">
                  <a:pos x="T2" y="T3"/>
                </a:cxn>
                <a:cxn ang="0">
                  <a:pos x="T4" y="T5"/>
                </a:cxn>
                <a:cxn ang="0">
                  <a:pos x="T6" y="T7"/>
                </a:cxn>
                <a:cxn ang="0">
                  <a:pos x="T8" y="T9"/>
                </a:cxn>
                <a:cxn ang="0">
                  <a:pos x="T10" y="T11"/>
                </a:cxn>
              </a:cxnLst>
              <a:rect l="0" t="0" r="r" b="b"/>
              <a:pathLst>
                <a:path w="496" h="415">
                  <a:moveTo>
                    <a:pt x="496" y="415"/>
                  </a:moveTo>
                  <a:cubicBezTo>
                    <a:pt x="496" y="412"/>
                    <a:pt x="496" y="408"/>
                    <a:pt x="496" y="405"/>
                  </a:cubicBezTo>
                  <a:cubicBezTo>
                    <a:pt x="496" y="181"/>
                    <a:pt x="385" y="0"/>
                    <a:pt x="248" y="0"/>
                  </a:cubicBezTo>
                  <a:cubicBezTo>
                    <a:pt x="111" y="0"/>
                    <a:pt x="0" y="181"/>
                    <a:pt x="0" y="405"/>
                  </a:cubicBezTo>
                  <a:cubicBezTo>
                    <a:pt x="0" y="408"/>
                    <a:pt x="0" y="412"/>
                    <a:pt x="0" y="415"/>
                  </a:cubicBezTo>
                  <a:cubicBezTo>
                    <a:pt x="496" y="415"/>
                    <a:pt x="496" y="415"/>
                    <a:pt x="496" y="415"/>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4162290" y="4918898"/>
              <a:ext cx="677146" cy="806860"/>
            </a:xfrm>
            <a:custGeom>
              <a:avLst/>
              <a:gdLst>
                <a:gd name="T0" fmla="*/ 226 w 226"/>
                <a:gd name="T1" fmla="*/ 0 h 270"/>
                <a:gd name="T2" fmla="*/ 0 w 226"/>
                <a:gd name="T3" fmla="*/ 270 h 270"/>
                <a:gd name="T4" fmla="*/ 155 w 226"/>
                <a:gd name="T5" fmla="*/ 262 h 270"/>
                <a:gd name="T6" fmla="*/ 226 w 226"/>
                <a:gd name="T7" fmla="*/ 264 h 270"/>
                <a:gd name="T8" fmla="*/ 226 w 226"/>
                <a:gd name="T9" fmla="*/ 0 h 270"/>
              </a:gdLst>
              <a:ahLst/>
              <a:cxnLst>
                <a:cxn ang="0">
                  <a:pos x="T0" y="T1"/>
                </a:cxn>
                <a:cxn ang="0">
                  <a:pos x="T2" y="T3"/>
                </a:cxn>
                <a:cxn ang="0">
                  <a:pos x="T4" y="T5"/>
                </a:cxn>
                <a:cxn ang="0">
                  <a:pos x="T6" y="T7"/>
                </a:cxn>
                <a:cxn ang="0">
                  <a:pos x="T8" y="T9"/>
                </a:cxn>
              </a:cxnLst>
              <a:rect l="0" t="0" r="r" b="b"/>
              <a:pathLst>
                <a:path w="226" h="270">
                  <a:moveTo>
                    <a:pt x="226" y="0"/>
                  </a:moveTo>
                  <a:cubicBezTo>
                    <a:pt x="121" y="6"/>
                    <a:pt x="33" y="117"/>
                    <a:pt x="0" y="270"/>
                  </a:cubicBezTo>
                  <a:cubicBezTo>
                    <a:pt x="57" y="265"/>
                    <a:pt x="108" y="262"/>
                    <a:pt x="155" y="262"/>
                  </a:cubicBezTo>
                  <a:cubicBezTo>
                    <a:pt x="180" y="262"/>
                    <a:pt x="204" y="263"/>
                    <a:pt x="226" y="264"/>
                  </a:cubicBezTo>
                  <a:cubicBezTo>
                    <a:pt x="226" y="0"/>
                    <a:pt x="226" y="0"/>
                    <a:pt x="226" y="0"/>
                  </a:cubicBezTo>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5727644" y="4520963"/>
              <a:ext cx="2211721" cy="1780808"/>
            </a:xfrm>
            <a:custGeom>
              <a:avLst/>
              <a:gdLst>
                <a:gd name="T0" fmla="*/ 738 w 738"/>
                <a:gd name="T1" fmla="*/ 281 h 595"/>
                <a:gd name="T2" fmla="*/ 723 w 738"/>
                <a:gd name="T3" fmla="*/ 247 h 595"/>
                <a:gd name="T4" fmla="*/ 247 w 738"/>
                <a:gd name="T5" fmla="*/ 87 h 595"/>
                <a:gd name="T6" fmla="*/ 87 w 738"/>
                <a:gd name="T7" fmla="*/ 563 h 595"/>
                <a:gd name="T8" fmla="*/ 106 w 738"/>
                <a:gd name="T9" fmla="*/ 595 h 595"/>
                <a:gd name="T10" fmla="*/ 738 w 738"/>
                <a:gd name="T11" fmla="*/ 281 h 595"/>
              </a:gdLst>
              <a:ahLst/>
              <a:cxnLst>
                <a:cxn ang="0">
                  <a:pos x="T0" y="T1"/>
                </a:cxn>
                <a:cxn ang="0">
                  <a:pos x="T2" y="T3"/>
                </a:cxn>
                <a:cxn ang="0">
                  <a:pos x="T4" y="T5"/>
                </a:cxn>
                <a:cxn ang="0">
                  <a:pos x="T6" y="T7"/>
                </a:cxn>
                <a:cxn ang="0">
                  <a:pos x="T8" y="T9"/>
                </a:cxn>
                <a:cxn ang="0">
                  <a:pos x="T10" y="T11"/>
                </a:cxn>
              </a:cxnLst>
              <a:rect l="0" t="0" r="r" b="b"/>
              <a:pathLst>
                <a:path w="738" h="595">
                  <a:moveTo>
                    <a:pt x="738" y="281"/>
                  </a:moveTo>
                  <a:cubicBezTo>
                    <a:pt x="734" y="270"/>
                    <a:pt x="729" y="258"/>
                    <a:pt x="723" y="247"/>
                  </a:cubicBezTo>
                  <a:cubicBezTo>
                    <a:pt x="636" y="72"/>
                    <a:pt x="423" y="0"/>
                    <a:pt x="247" y="87"/>
                  </a:cubicBezTo>
                  <a:cubicBezTo>
                    <a:pt x="72" y="174"/>
                    <a:pt x="0" y="388"/>
                    <a:pt x="87" y="563"/>
                  </a:cubicBezTo>
                  <a:cubicBezTo>
                    <a:pt x="93" y="574"/>
                    <a:pt x="99" y="585"/>
                    <a:pt x="106" y="595"/>
                  </a:cubicBezTo>
                  <a:cubicBezTo>
                    <a:pt x="738" y="281"/>
                    <a:pt x="738" y="281"/>
                    <a:pt x="738" y="281"/>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5921114" y="4721030"/>
              <a:ext cx="1870949" cy="1508191"/>
            </a:xfrm>
            <a:custGeom>
              <a:avLst/>
              <a:gdLst>
                <a:gd name="T0" fmla="*/ 624 w 624"/>
                <a:gd name="T1" fmla="*/ 238 h 504"/>
                <a:gd name="T2" fmla="*/ 612 w 624"/>
                <a:gd name="T3" fmla="*/ 210 h 504"/>
                <a:gd name="T4" fmla="*/ 209 w 624"/>
                <a:gd name="T5" fmla="*/ 74 h 504"/>
                <a:gd name="T6" fmla="*/ 74 w 624"/>
                <a:gd name="T7" fmla="*/ 477 h 504"/>
                <a:gd name="T8" fmla="*/ 89 w 624"/>
                <a:gd name="T9" fmla="*/ 504 h 504"/>
                <a:gd name="T10" fmla="*/ 624 w 624"/>
                <a:gd name="T11" fmla="*/ 238 h 504"/>
              </a:gdLst>
              <a:ahLst/>
              <a:cxnLst>
                <a:cxn ang="0">
                  <a:pos x="T0" y="T1"/>
                </a:cxn>
                <a:cxn ang="0">
                  <a:pos x="T2" y="T3"/>
                </a:cxn>
                <a:cxn ang="0">
                  <a:pos x="T4" y="T5"/>
                </a:cxn>
                <a:cxn ang="0">
                  <a:pos x="T6" y="T7"/>
                </a:cxn>
                <a:cxn ang="0">
                  <a:pos x="T8" y="T9"/>
                </a:cxn>
                <a:cxn ang="0">
                  <a:pos x="T10" y="T11"/>
                </a:cxn>
              </a:cxnLst>
              <a:rect l="0" t="0" r="r" b="b"/>
              <a:pathLst>
                <a:path w="624" h="504">
                  <a:moveTo>
                    <a:pt x="624" y="238"/>
                  </a:moveTo>
                  <a:cubicBezTo>
                    <a:pt x="621" y="229"/>
                    <a:pt x="617" y="219"/>
                    <a:pt x="612" y="210"/>
                  </a:cubicBezTo>
                  <a:cubicBezTo>
                    <a:pt x="538" y="61"/>
                    <a:pt x="358" y="0"/>
                    <a:pt x="209" y="74"/>
                  </a:cubicBezTo>
                  <a:cubicBezTo>
                    <a:pt x="60" y="148"/>
                    <a:pt x="0" y="328"/>
                    <a:pt x="74" y="477"/>
                  </a:cubicBezTo>
                  <a:cubicBezTo>
                    <a:pt x="78" y="487"/>
                    <a:pt x="84" y="496"/>
                    <a:pt x="89" y="504"/>
                  </a:cubicBezTo>
                  <a:cubicBezTo>
                    <a:pt x="624" y="238"/>
                    <a:pt x="624" y="238"/>
                    <a:pt x="624" y="238"/>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p:nvPr/>
          </p:nvSpPr>
          <p:spPr bwMode="auto">
            <a:xfrm>
              <a:off x="6171747" y="4973861"/>
              <a:ext cx="1422449" cy="1158625"/>
            </a:xfrm>
            <a:custGeom>
              <a:avLst/>
              <a:gdLst>
                <a:gd name="T0" fmla="*/ 475 w 475"/>
                <a:gd name="T1" fmla="*/ 187 h 388"/>
                <a:gd name="T2" fmla="*/ 463 w 475"/>
                <a:gd name="T3" fmla="*/ 158 h 388"/>
                <a:gd name="T4" fmla="*/ 159 w 475"/>
                <a:gd name="T5" fmla="*/ 56 h 388"/>
                <a:gd name="T6" fmla="*/ 56 w 475"/>
                <a:gd name="T7" fmla="*/ 360 h 388"/>
                <a:gd name="T8" fmla="*/ 72 w 475"/>
                <a:gd name="T9" fmla="*/ 388 h 388"/>
                <a:gd name="T10" fmla="*/ 475 w 475"/>
                <a:gd name="T11" fmla="*/ 187 h 388"/>
              </a:gdLst>
              <a:ahLst/>
              <a:cxnLst>
                <a:cxn ang="0">
                  <a:pos x="T0" y="T1"/>
                </a:cxn>
                <a:cxn ang="0">
                  <a:pos x="T2" y="T3"/>
                </a:cxn>
                <a:cxn ang="0">
                  <a:pos x="T4" y="T5"/>
                </a:cxn>
                <a:cxn ang="0">
                  <a:pos x="T6" y="T7"/>
                </a:cxn>
                <a:cxn ang="0">
                  <a:pos x="T8" y="T9"/>
                </a:cxn>
                <a:cxn ang="0">
                  <a:pos x="T10" y="T11"/>
                </a:cxn>
              </a:cxnLst>
              <a:rect l="0" t="0" r="r" b="b"/>
              <a:pathLst>
                <a:path w="475" h="388">
                  <a:moveTo>
                    <a:pt x="475" y="187"/>
                  </a:moveTo>
                  <a:cubicBezTo>
                    <a:pt x="472" y="177"/>
                    <a:pt x="468" y="168"/>
                    <a:pt x="463" y="158"/>
                  </a:cubicBezTo>
                  <a:cubicBezTo>
                    <a:pt x="408" y="46"/>
                    <a:pt x="271" y="0"/>
                    <a:pt x="159" y="56"/>
                  </a:cubicBezTo>
                  <a:cubicBezTo>
                    <a:pt x="46" y="111"/>
                    <a:pt x="0" y="248"/>
                    <a:pt x="56" y="360"/>
                  </a:cubicBezTo>
                  <a:cubicBezTo>
                    <a:pt x="61" y="370"/>
                    <a:pt x="66" y="379"/>
                    <a:pt x="72" y="388"/>
                  </a:cubicBezTo>
                  <a:cubicBezTo>
                    <a:pt x="475" y="187"/>
                    <a:pt x="475" y="187"/>
                    <a:pt x="475" y="187"/>
                  </a:cubicBezTo>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p:nvPr/>
          </p:nvSpPr>
          <p:spPr bwMode="auto">
            <a:xfrm>
              <a:off x="6444364" y="5242081"/>
              <a:ext cx="934376" cy="782676"/>
            </a:xfrm>
            <a:custGeom>
              <a:avLst/>
              <a:gdLst>
                <a:gd name="T0" fmla="*/ 312 w 312"/>
                <a:gd name="T1" fmla="*/ 133 h 262"/>
                <a:gd name="T2" fmla="*/ 301 w 312"/>
                <a:gd name="T3" fmla="*/ 103 h 262"/>
                <a:gd name="T4" fmla="*/ 103 w 312"/>
                <a:gd name="T5" fmla="*/ 37 h 262"/>
                <a:gd name="T6" fmla="*/ 36 w 312"/>
                <a:gd name="T7" fmla="*/ 235 h 262"/>
                <a:gd name="T8" fmla="*/ 53 w 312"/>
                <a:gd name="T9" fmla="*/ 262 h 262"/>
                <a:gd name="T10" fmla="*/ 312 w 312"/>
                <a:gd name="T11" fmla="*/ 133 h 262"/>
              </a:gdLst>
              <a:ahLst/>
              <a:cxnLst>
                <a:cxn ang="0">
                  <a:pos x="T0" y="T1"/>
                </a:cxn>
                <a:cxn ang="0">
                  <a:pos x="T2" y="T3"/>
                </a:cxn>
                <a:cxn ang="0">
                  <a:pos x="T4" y="T5"/>
                </a:cxn>
                <a:cxn ang="0">
                  <a:pos x="T6" y="T7"/>
                </a:cxn>
                <a:cxn ang="0">
                  <a:pos x="T8" y="T9"/>
                </a:cxn>
                <a:cxn ang="0">
                  <a:pos x="T10" y="T11"/>
                </a:cxn>
              </a:cxnLst>
              <a:rect l="0" t="0" r="r" b="b"/>
              <a:pathLst>
                <a:path w="312" h="262">
                  <a:moveTo>
                    <a:pt x="312" y="133"/>
                  </a:moveTo>
                  <a:cubicBezTo>
                    <a:pt x="310" y="123"/>
                    <a:pt x="306" y="113"/>
                    <a:pt x="301" y="103"/>
                  </a:cubicBezTo>
                  <a:cubicBezTo>
                    <a:pt x="265" y="30"/>
                    <a:pt x="176" y="0"/>
                    <a:pt x="103" y="37"/>
                  </a:cubicBezTo>
                  <a:cubicBezTo>
                    <a:pt x="30" y="73"/>
                    <a:pt x="0" y="162"/>
                    <a:pt x="36" y="235"/>
                  </a:cubicBezTo>
                  <a:cubicBezTo>
                    <a:pt x="41" y="245"/>
                    <a:pt x="47" y="254"/>
                    <a:pt x="53" y="262"/>
                  </a:cubicBezTo>
                  <a:cubicBezTo>
                    <a:pt x="312" y="133"/>
                    <a:pt x="312" y="133"/>
                    <a:pt x="312" y="133"/>
                  </a:cubicBezTo>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6694996" y="5492713"/>
              <a:ext cx="477081" cy="430911"/>
            </a:xfrm>
            <a:custGeom>
              <a:avLst/>
              <a:gdLst>
                <a:gd name="T0" fmla="*/ 159 w 159"/>
                <a:gd name="T1" fmla="*/ 83 h 144"/>
                <a:gd name="T2" fmla="*/ 152 w 159"/>
                <a:gd name="T3" fmla="*/ 52 h 144"/>
                <a:gd name="T4" fmla="*/ 52 w 159"/>
                <a:gd name="T5" fmla="*/ 18 h 144"/>
                <a:gd name="T6" fmla="*/ 18 w 159"/>
                <a:gd name="T7" fmla="*/ 118 h 144"/>
                <a:gd name="T8" fmla="*/ 38 w 159"/>
                <a:gd name="T9" fmla="*/ 144 h 144"/>
                <a:gd name="T10" fmla="*/ 159 w 159"/>
                <a:gd name="T11" fmla="*/ 83 h 144"/>
              </a:gdLst>
              <a:ahLst/>
              <a:cxnLst>
                <a:cxn ang="0">
                  <a:pos x="T0" y="T1"/>
                </a:cxn>
                <a:cxn ang="0">
                  <a:pos x="T2" y="T3"/>
                </a:cxn>
                <a:cxn ang="0">
                  <a:pos x="T4" y="T5"/>
                </a:cxn>
                <a:cxn ang="0">
                  <a:pos x="T6" y="T7"/>
                </a:cxn>
                <a:cxn ang="0">
                  <a:pos x="T8" y="T9"/>
                </a:cxn>
                <a:cxn ang="0">
                  <a:pos x="T10" y="T11"/>
                </a:cxn>
              </a:cxnLst>
              <a:rect l="0" t="0" r="r" b="b"/>
              <a:pathLst>
                <a:path w="159" h="144">
                  <a:moveTo>
                    <a:pt x="159" y="83"/>
                  </a:moveTo>
                  <a:cubicBezTo>
                    <a:pt x="159" y="73"/>
                    <a:pt x="157" y="62"/>
                    <a:pt x="152" y="52"/>
                  </a:cubicBezTo>
                  <a:cubicBezTo>
                    <a:pt x="133" y="15"/>
                    <a:pt x="88" y="0"/>
                    <a:pt x="52" y="18"/>
                  </a:cubicBezTo>
                  <a:cubicBezTo>
                    <a:pt x="15" y="37"/>
                    <a:pt x="0" y="82"/>
                    <a:pt x="18" y="118"/>
                  </a:cubicBezTo>
                  <a:cubicBezTo>
                    <a:pt x="23" y="129"/>
                    <a:pt x="30" y="137"/>
                    <a:pt x="38" y="144"/>
                  </a:cubicBezTo>
                  <a:lnTo>
                    <a:pt x="159" y="83"/>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2102269" y="5541081"/>
              <a:ext cx="3827640" cy="1028911"/>
            </a:xfrm>
            <a:custGeom>
              <a:avLst/>
              <a:gdLst>
                <a:gd name="T0" fmla="*/ 0 w 1277"/>
                <a:gd name="T1" fmla="*/ 220 h 344"/>
                <a:gd name="T2" fmla="*/ 238 w 1277"/>
                <a:gd name="T3" fmla="*/ 116 h 344"/>
                <a:gd name="T4" fmla="*/ 538 w 1277"/>
                <a:gd name="T5" fmla="*/ 80 h 344"/>
                <a:gd name="T6" fmla="*/ 1277 w 1277"/>
                <a:gd name="T7" fmla="*/ 344 h 344"/>
                <a:gd name="T8" fmla="*/ 0 w 1277"/>
                <a:gd name="T9" fmla="*/ 220 h 344"/>
              </a:gdLst>
              <a:ahLst/>
              <a:cxnLst>
                <a:cxn ang="0">
                  <a:pos x="T0" y="T1"/>
                </a:cxn>
                <a:cxn ang="0">
                  <a:pos x="T2" y="T3"/>
                </a:cxn>
                <a:cxn ang="0">
                  <a:pos x="T4" y="T5"/>
                </a:cxn>
                <a:cxn ang="0">
                  <a:pos x="T6" y="T7"/>
                </a:cxn>
                <a:cxn ang="0">
                  <a:pos x="T8" y="T9"/>
                </a:cxn>
              </a:cxnLst>
              <a:rect l="0" t="0" r="r" b="b"/>
              <a:pathLst>
                <a:path w="1277" h="344">
                  <a:moveTo>
                    <a:pt x="0" y="220"/>
                  </a:moveTo>
                  <a:cubicBezTo>
                    <a:pt x="238" y="116"/>
                    <a:pt x="238" y="116"/>
                    <a:pt x="238" y="116"/>
                  </a:cubicBezTo>
                  <a:cubicBezTo>
                    <a:pt x="238" y="116"/>
                    <a:pt x="421" y="98"/>
                    <a:pt x="538" y="80"/>
                  </a:cubicBezTo>
                  <a:cubicBezTo>
                    <a:pt x="1084" y="0"/>
                    <a:pt x="1229" y="111"/>
                    <a:pt x="1277" y="344"/>
                  </a:cubicBezTo>
                  <a:cubicBezTo>
                    <a:pt x="0" y="220"/>
                    <a:pt x="0" y="220"/>
                    <a:pt x="0"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p:nvPr/>
          </p:nvSpPr>
          <p:spPr bwMode="auto">
            <a:xfrm>
              <a:off x="5846364" y="5541081"/>
              <a:ext cx="3836433" cy="1028911"/>
            </a:xfrm>
            <a:custGeom>
              <a:avLst/>
              <a:gdLst>
                <a:gd name="T0" fmla="*/ 1279 w 1279"/>
                <a:gd name="T1" fmla="*/ 220 h 344"/>
                <a:gd name="T2" fmla="*/ 1041 w 1279"/>
                <a:gd name="T3" fmla="*/ 116 h 344"/>
                <a:gd name="T4" fmla="*/ 741 w 1279"/>
                <a:gd name="T5" fmla="*/ 80 h 344"/>
                <a:gd name="T6" fmla="*/ 0 w 1279"/>
                <a:gd name="T7" fmla="*/ 344 h 344"/>
                <a:gd name="T8" fmla="*/ 1279 w 1279"/>
                <a:gd name="T9" fmla="*/ 220 h 344"/>
              </a:gdLst>
              <a:ahLst/>
              <a:cxnLst>
                <a:cxn ang="0">
                  <a:pos x="T0" y="T1"/>
                </a:cxn>
                <a:cxn ang="0">
                  <a:pos x="T2" y="T3"/>
                </a:cxn>
                <a:cxn ang="0">
                  <a:pos x="T4" y="T5"/>
                </a:cxn>
                <a:cxn ang="0">
                  <a:pos x="T6" y="T7"/>
                </a:cxn>
                <a:cxn ang="0">
                  <a:pos x="T8" y="T9"/>
                </a:cxn>
              </a:cxnLst>
              <a:rect l="0" t="0" r="r" b="b"/>
              <a:pathLst>
                <a:path w="1279" h="344">
                  <a:moveTo>
                    <a:pt x="1279" y="220"/>
                  </a:moveTo>
                  <a:cubicBezTo>
                    <a:pt x="1041" y="116"/>
                    <a:pt x="1041" y="116"/>
                    <a:pt x="1041" y="116"/>
                  </a:cubicBezTo>
                  <a:cubicBezTo>
                    <a:pt x="1041" y="116"/>
                    <a:pt x="858" y="98"/>
                    <a:pt x="741" y="80"/>
                  </a:cubicBezTo>
                  <a:cubicBezTo>
                    <a:pt x="195" y="0"/>
                    <a:pt x="47" y="111"/>
                    <a:pt x="0" y="344"/>
                  </a:cubicBezTo>
                  <a:cubicBezTo>
                    <a:pt x="1279" y="220"/>
                    <a:pt x="1279" y="220"/>
                    <a:pt x="1279"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p:nvPr/>
          </p:nvSpPr>
          <p:spPr bwMode="auto">
            <a:xfrm>
              <a:off x="2097872" y="5455339"/>
              <a:ext cx="3821044" cy="1308124"/>
            </a:xfrm>
            <a:custGeom>
              <a:avLst/>
              <a:gdLst>
                <a:gd name="T0" fmla="*/ 0 w 1274"/>
                <a:gd name="T1" fmla="*/ 420 h 438"/>
                <a:gd name="T2" fmla="*/ 0 w 1274"/>
                <a:gd name="T3" fmla="*/ 249 h 438"/>
                <a:gd name="T4" fmla="*/ 1269 w 1274"/>
                <a:gd name="T5" fmla="*/ 373 h 438"/>
                <a:gd name="T6" fmla="*/ 1274 w 1274"/>
                <a:gd name="T7" fmla="*/ 385 h 438"/>
                <a:gd name="T8" fmla="*/ 1166 w 1274"/>
                <a:gd name="T9" fmla="*/ 438 h 438"/>
                <a:gd name="T10" fmla="*/ 0 w 1274"/>
                <a:gd name="T11" fmla="*/ 420 h 438"/>
              </a:gdLst>
              <a:ahLst/>
              <a:cxnLst>
                <a:cxn ang="0">
                  <a:pos x="T0" y="T1"/>
                </a:cxn>
                <a:cxn ang="0">
                  <a:pos x="T2" y="T3"/>
                </a:cxn>
                <a:cxn ang="0">
                  <a:pos x="T4" y="T5"/>
                </a:cxn>
                <a:cxn ang="0">
                  <a:pos x="T6" y="T7"/>
                </a:cxn>
                <a:cxn ang="0">
                  <a:pos x="T8" y="T9"/>
                </a:cxn>
                <a:cxn ang="0">
                  <a:pos x="T10" y="T11"/>
                </a:cxn>
              </a:cxnLst>
              <a:rect l="0" t="0" r="r" b="b"/>
              <a:pathLst>
                <a:path w="1274" h="438">
                  <a:moveTo>
                    <a:pt x="0" y="420"/>
                  </a:moveTo>
                  <a:cubicBezTo>
                    <a:pt x="0" y="420"/>
                    <a:pt x="0" y="330"/>
                    <a:pt x="0" y="249"/>
                  </a:cubicBezTo>
                  <a:cubicBezTo>
                    <a:pt x="588" y="249"/>
                    <a:pt x="1136" y="0"/>
                    <a:pt x="1269" y="373"/>
                  </a:cubicBezTo>
                  <a:cubicBezTo>
                    <a:pt x="1274" y="385"/>
                    <a:pt x="1274" y="385"/>
                    <a:pt x="1274" y="385"/>
                  </a:cubicBezTo>
                  <a:cubicBezTo>
                    <a:pt x="1166" y="438"/>
                    <a:pt x="1166" y="438"/>
                    <a:pt x="1166" y="438"/>
                  </a:cubicBezTo>
                  <a:cubicBezTo>
                    <a:pt x="0" y="420"/>
                    <a:pt x="0" y="420"/>
                    <a:pt x="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p:nvPr/>
          </p:nvSpPr>
          <p:spPr bwMode="auto">
            <a:xfrm>
              <a:off x="2097872" y="6262199"/>
              <a:ext cx="3680339" cy="371551"/>
            </a:xfrm>
            <a:custGeom>
              <a:avLst/>
              <a:gdLst>
                <a:gd name="T0" fmla="*/ 893 w 1227"/>
                <a:gd name="T1" fmla="*/ 0 h 124"/>
                <a:gd name="T2" fmla="*/ 753 w 1227"/>
                <a:gd name="T3" fmla="*/ 10 h 124"/>
                <a:gd name="T4" fmla="*/ 289 w 1227"/>
                <a:gd name="T5" fmla="*/ 44 h 124"/>
                <a:gd name="T6" fmla="*/ 0 w 1227"/>
                <a:gd name="T7" fmla="*/ 50 h 124"/>
                <a:gd name="T8" fmla="*/ 0 w 1227"/>
                <a:gd name="T9" fmla="*/ 87 h 124"/>
                <a:gd name="T10" fmla="*/ 290 w 1227"/>
                <a:gd name="T11" fmla="*/ 81 h 124"/>
                <a:gd name="T12" fmla="*/ 758 w 1227"/>
                <a:gd name="T13" fmla="*/ 47 h 124"/>
                <a:gd name="T14" fmla="*/ 893 w 1227"/>
                <a:gd name="T15" fmla="*/ 37 h 124"/>
                <a:gd name="T16" fmla="*/ 894 w 1227"/>
                <a:gd name="T17" fmla="*/ 37 h 124"/>
                <a:gd name="T18" fmla="*/ 1090 w 1227"/>
                <a:gd name="T19" fmla="*/ 66 h 124"/>
                <a:gd name="T20" fmla="*/ 1170 w 1227"/>
                <a:gd name="T21" fmla="*/ 108 h 124"/>
                <a:gd name="T22" fmla="*/ 1190 w 1227"/>
                <a:gd name="T23" fmla="*/ 124 h 124"/>
                <a:gd name="T24" fmla="*/ 1213 w 1227"/>
                <a:gd name="T25" fmla="*/ 113 h 124"/>
                <a:gd name="T26" fmla="*/ 1227 w 1227"/>
                <a:gd name="T27" fmla="*/ 108 h 124"/>
                <a:gd name="T28" fmla="*/ 1192 w 1227"/>
                <a:gd name="T29" fmla="*/ 78 h 124"/>
                <a:gd name="T30" fmla="*/ 1052 w 1227"/>
                <a:gd name="T31" fmla="*/ 17 h 124"/>
                <a:gd name="T32" fmla="*/ 893 w 1227"/>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7" h="124">
                  <a:moveTo>
                    <a:pt x="893" y="0"/>
                  </a:moveTo>
                  <a:cubicBezTo>
                    <a:pt x="845" y="0"/>
                    <a:pt x="797" y="4"/>
                    <a:pt x="753" y="10"/>
                  </a:cubicBezTo>
                  <a:cubicBezTo>
                    <a:pt x="617" y="28"/>
                    <a:pt x="443" y="38"/>
                    <a:pt x="289" y="44"/>
                  </a:cubicBezTo>
                  <a:cubicBezTo>
                    <a:pt x="173" y="48"/>
                    <a:pt x="68" y="50"/>
                    <a:pt x="0" y="50"/>
                  </a:cubicBezTo>
                  <a:cubicBezTo>
                    <a:pt x="0" y="63"/>
                    <a:pt x="0" y="76"/>
                    <a:pt x="0" y="87"/>
                  </a:cubicBezTo>
                  <a:cubicBezTo>
                    <a:pt x="68" y="87"/>
                    <a:pt x="173" y="85"/>
                    <a:pt x="290" y="81"/>
                  </a:cubicBezTo>
                  <a:cubicBezTo>
                    <a:pt x="445" y="75"/>
                    <a:pt x="620" y="65"/>
                    <a:pt x="758" y="47"/>
                  </a:cubicBezTo>
                  <a:cubicBezTo>
                    <a:pt x="800" y="41"/>
                    <a:pt x="847" y="37"/>
                    <a:pt x="893" y="37"/>
                  </a:cubicBezTo>
                  <a:cubicBezTo>
                    <a:pt x="893" y="37"/>
                    <a:pt x="894" y="37"/>
                    <a:pt x="894" y="37"/>
                  </a:cubicBezTo>
                  <a:cubicBezTo>
                    <a:pt x="962" y="37"/>
                    <a:pt x="1031" y="46"/>
                    <a:pt x="1090" y="66"/>
                  </a:cubicBezTo>
                  <a:cubicBezTo>
                    <a:pt x="1119" y="77"/>
                    <a:pt x="1147" y="91"/>
                    <a:pt x="1170" y="108"/>
                  </a:cubicBezTo>
                  <a:cubicBezTo>
                    <a:pt x="1177" y="113"/>
                    <a:pt x="1184" y="118"/>
                    <a:pt x="1190" y="124"/>
                  </a:cubicBezTo>
                  <a:cubicBezTo>
                    <a:pt x="1197" y="120"/>
                    <a:pt x="1204" y="116"/>
                    <a:pt x="1213" y="113"/>
                  </a:cubicBezTo>
                  <a:cubicBezTo>
                    <a:pt x="1217" y="111"/>
                    <a:pt x="1222" y="109"/>
                    <a:pt x="1227" y="108"/>
                  </a:cubicBezTo>
                  <a:cubicBezTo>
                    <a:pt x="1216" y="97"/>
                    <a:pt x="1205" y="87"/>
                    <a:pt x="1192" y="78"/>
                  </a:cubicBezTo>
                  <a:cubicBezTo>
                    <a:pt x="1152" y="48"/>
                    <a:pt x="1103" y="29"/>
                    <a:pt x="1052" y="17"/>
                  </a:cubicBezTo>
                  <a:cubicBezTo>
                    <a:pt x="1001" y="5"/>
                    <a:pt x="947" y="0"/>
                    <a:pt x="893"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p:nvPr/>
          </p:nvSpPr>
          <p:spPr bwMode="auto">
            <a:xfrm>
              <a:off x="1965960" y="6572191"/>
              <a:ext cx="3994727" cy="285809"/>
            </a:xfrm>
            <a:custGeom>
              <a:avLst/>
              <a:gdLst>
                <a:gd name="T0" fmla="*/ 24 w 1332"/>
                <a:gd name="T1" fmla="*/ 95 h 95"/>
                <a:gd name="T2" fmla="*/ 1233 w 1332"/>
                <a:gd name="T3" fmla="*/ 95 h 95"/>
                <a:gd name="T4" fmla="*/ 1239 w 1332"/>
                <a:gd name="T5" fmla="*/ 81 h 95"/>
                <a:gd name="T6" fmla="*/ 1225 w 1332"/>
                <a:gd name="T7" fmla="*/ 74 h 95"/>
                <a:gd name="T8" fmla="*/ 1239 w 1332"/>
                <a:gd name="T9" fmla="*/ 81 h 95"/>
                <a:gd name="T10" fmla="*/ 1239 w 1332"/>
                <a:gd name="T11" fmla="*/ 81 h 95"/>
                <a:gd name="T12" fmla="*/ 1225 w 1332"/>
                <a:gd name="T13" fmla="*/ 74 h 95"/>
                <a:gd name="T14" fmla="*/ 1239 w 1332"/>
                <a:gd name="T15" fmla="*/ 81 h 95"/>
                <a:gd name="T16" fmla="*/ 1235 w 1332"/>
                <a:gd name="T17" fmla="*/ 79 h 95"/>
                <a:gd name="T18" fmla="*/ 1239 w 1332"/>
                <a:gd name="T19" fmla="*/ 81 h 95"/>
                <a:gd name="T20" fmla="*/ 1239 w 1332"/>
                <a:gd name="T21" fmla="*/ 81 h 95"/>
                <a:gd name="T22" fmla="*/ 1235 w 1332"/>
                <a:gd name="T23" fmla="*/ 79 h 95"/>
                <a:gd name="T24" fmla="*/ 1239 w 1332"/>
                <a:gd name="T25" fmla="*/ 81 h 95"/>
                <a:gd name="T26" fmla="*/ 1239 w 1332"/>
                <a:gd name="T27" fmla="*/ 81 h 95"/>
                <a:gd name="T28" fmla="*/ 1255 w 1332"/>
                <a:gd name="T29" fmla="*/ 64 h 95"/>
                <a:gd name="T30" fmla="*/ 1276 w 1332"/>
                <a:gd name="T31" fmla="*/ 53 h 95"/>
                <a:gd name="T32" fmla="*/ 1308 w 1332"/>
                <a:gd name="T33" fmla="*/ 48 h 95"/>
                <a:gd name="T34" fmla="*/ 1332 w 1332"/>
                <a:gd name="T35" fmla="*/ 24 h 95"/>
                <a:gd name="T36" fmla="*/ 1308 w 1332"/>
                <a:gd name="T37" fmla="*/ 0 h 95"/>
                <a:gd name="T38" fmla="*/ 1257 w 1332"/>
                <a:gd name="T39" fmla="*/ 9 h 95"/>
                <a:gd name="T40" fmla="*/ 1210 w 1332"/>
                <a:gd name="T41" fmla="*/ 40 h 95"/>
                <a:gd name="T42" fmla="*/ 1196 w 1332"/>
                <a:gd name="T43" fmla="*/ 61 h 95"/>
                <a:gd name="T44" fmla="*/ 1218 w 1332"/>
                <a:gd name="T45" fmla="*/ 71 h 95"/>
                <a:gd name="T46" fmla="*/ 1218 w 1332"/>
                <a:gd name="T47" fmla="*/ 47 h 95"/>
                <a:gd name="T48" fmla="*/ 24 w 1332"/>
                <a:gd name="T49" fmla="*/ 47 h 95"/>
                <a:gd name="T50" fmla="*/ 0 w 1332"/>
                <a:gd name="T51" fmla="*/ 71 h 95"/>
                <a:gd name="T52" fmla="*/ 24 w 1332"/>
                <a:gd name="T53" fmla="*/ 95 h 95"/>
                <a:gd name="T54" fmla="*/ 24 w 1332"/>
                <a:gd name="T5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2" h="95">
                  <a:moveTo>
                    <a:pt x="24" y="95"/>
                  </a:moveTo>
                  <a:cubicBezTo>
                    <a:pt x="1233" y="95"/>
                    <a:pt x="1233" y="95"/>
                    <a:pt x="1233" y="95"/>
                  </a:cubicBezTo>
                  <a:cubicBezTo>
                    <a:pt x="1239" y="81"/>
                    <a:pt x="1239" y="81"/>
                    <a:pt x="1239" y="81"/>
                  </a:cubicBezTo>
                  <a:cubicBezTo>
                    <a:pt x="1225" y="74"/>
                    <a:pt x="1225" y="74"/>
                    <a:pt x="1225" y="74"/>
                  </a:cubicBezTo>
                  <a:cubicBezTo>
                    <a:pt x="1239" y="81"/>
                    <a:pt x="1239" y="81"/>
                    <a:pt x="1239" y="81"/>
                  </a:cubicBezTo>
                  <a:cubicBezTo>
                    <a:pt x="1239" y="81"/>
                    <a:pt x="1239" y="81"/>
                    <a:pt x="1239" y="81"/>
                  </a:cubicBezTo>
                  <a:cubicBezTo>
                    <a:pt x="1225" y="74"/>
                    <a:pt x="1225" y="74"/>
                    <a:pt x="1225" y="74"/>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40" y="80"/>
                    <a:pt x="1245" y="72"/>
                    <a:pt x="1255" y="64"/>
                  </a:cubicBezTo>
                  <a:cubicBezTo>
                    <a:pt x="1260" y="60"/>
                    <a:pt x="1267" y="56"/>
                    <a:pt x="1276" y="53"/>
                  </a:cubicBezTo>
                  <a:cubicBezTo>
                    <a:pt x="1284" y="50"/>
                    <a:pt x="1295" y="48"/>
                    <a:pt x="1308" y="48"/>
                  </a:cubicBezTo>
                  <a:cubicBezTo>
                    <a:pt x="1321" y="48"/>
                    <a:pt x="1332" y="37"/>
                    <a:pt x="1332" y="24"/>
                  </a:cubicBezTo>
                  <a:cubicBezTo>
                    <a:pt x="1332" y="10"/>
                    <a:pt x="1321" y="0"/>
                    <a:pt x="1308" y="0"/>
                  </a:cubicBezTo>
                  <a:cubicBezTo>
                    <a:pt x="1288" y="0"/>
                    <a:pt x="1271" y="3"/>
                    <a:pt x="1257" y="9"/>
                  </a:cubicBezTo>
                  <a:cubicBezTo>
                    <a:pt x="1235" y="17"/>
                    <a:pt x="1220" y="29"/>
                    <a:pt x="1210" y="40"/>
                  </a:cubicBezTo>
                  <a:cubicBezTo>
                    <a:pt x="1201" y="51"/>
                    <a:pt x="1197" y="59"/>
                    <a:pt x="1196" y="61"/>
                  </a:cubicBezTo>
                  <a:cubicBezTo>
                    <a:pt x="1218" y="71"/>
                    <a:pt x="1218" y="71"/>
                    <a:pt x="1218" y="71"/>
                  </a:cubicBezTo>
                  <a:cubicBezTo>
                    <a:pt x="1218" y="47"/>
                    <a:pt x="1218" y="47"/>
                    <a:pt x="1218" y="47"/>
                  </a:cubicBezTo>
                  <a:cubicBezTo>
                    <a:pt x="24" y="47"/>
                    <a:pt x="24" y="47"/>
                    <a:pt x="24" y="47"/>
                  </a:cubicBezTo>
                  <a:cubicBezTo>
                    <a:pt x="11" y="47"/>
                    <a:pt x="0" y="58"/>
                    <a:pt x="0" y="71"/>
                  </a:cubicBezTo>
                  <a:cubicBezTo>
                    <a:pt x="0" y="84"/>
                    <a:pt x="11" y="95"/>
                    <a:pt x="24" y="95"/>
                  </a:cubicBezTo>
                  <a:cubicBezTo>
                    <a:pt x="24" y="95"/>
                    <a:pt x="24" y="95"/>
                    <a:pt x="24" y="95"/>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5859556" y="5455339"/>
              <a:ext cx="3807852" cy="1308124"/>
            </a:xfrm>
            <a:custGeom>
              <a:avLst/>
              <a:gdLst>
                <a:gd name="T0" fmla="*/ 1270 w 1270"/>
                <a:gd name="T1" fmla="*/ 420 h 438"/>
                <a:gd name="T2" fmla="*/ 1270 w 1270"/>
                <a:gd name="T3" fmla="*/ 249 h 438"/>
                <a:gd name="T4" fmla="*/ 4 w 1270"/>
                <a:gd name="T5" fmla="*/ 373 h 438"/>
                <a:gd name="T6" fmla="*/ 0 w 1270"/>
                <a:gd name="T7" fmla="*/ 385 h 438"/>
                <a:gd name="T8" fmla="*/ 107 w 1270"/>
                <a:gd name="T9" fmla="*/ 438 h 438"/>
                <a:gd name="T10" fmla="*/ 1270 w 1270"/>
                <a:gd name="T11" fmla="*/ 420 h 438"/>
              </a:gdLst>
              <a:ahLst/>
              <a:cxnLst>
                <a:cxn ang="0">
                  <a:pos x="T0" y="T1"/>
                </a:cxn>
                <a:cxn ang="0">
                  <a:pos x="T2" y="T3"/>
                </a:cxn>
                <a:cxn ang="0">
                  <a:pos x="T4" y="T5"/>
                </a:cxn>
                <a:cxn ang="0">
                  <a:pos x="T6" y="T7"/>
                </a:cxn>
                <a:cxn ang="0">
                  <a:pos x="T8" y="T9"/>
                </a:cxn>
                <a:cxn ang="0">
                  <a:pos x="T10" y="T11"/>
                </a:cxn>
              </a:cxnLst>
              <a:rect l="0" t="0" r="r" b="b"/>
              <a:pathLst>
                <a:path w="1270" h="438">
                  <a:moveTo>
                    <a:pt x="1270" y="420"/>
                  </a:moveTo>
                  <a:cubicBezTo>
                    <a:pt x="1270" y="420"/>
                    <a:pt x="1270" y="330"/>
                    <a:pt x="1270" y="249"/>
                  </a:cubicBezTo>
                  <a:cubicBezTo>
                    <a:pt x="682" y="249"/>
                    <a:pt x="138" y="0"/>
                    <a:pt x="4" y="373"/>
                  </a:cubicBezTo>
                  <a:cubicBezTo>
                    <a:pt x="0" y="385"/>
                    <a:pt x="0" y="385"/>
                    <a:pt x="0" y="385"/>
                  </a:cubicBezTo>
                  <a:cubicBezTo>
                    <a:pt x="107" y="438"/>
                    <a:pt x="107" y="438"/>
                    <a:pt x="107" y="438"/>
                  </a:cubicBezTo>
                  <a:cubicBezTo>
                    <a:pt x="1270" y="420"/>
                    <a:pt x="1270" y="420"/>
                    <a:pt x="127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p:nvPr/>
          </p:nvSpPr>
          <p:spPr bwMode="auto">
            <a:xfrm>
              <a:off x="5960687" y="6277588"/>
              <a:ext cx="3706721" cy="430911"/>
            </a:xfrm>
            <a:custGeom>
              <a:avLst/>
              <a:gdLst>
                <a:gd name="T0" fmla="*/ 351 w 1236"/>
                <a:gd name="T1" fmla="*/ 0 h 144"/>
                <a:gd name="T2" fmla="*/ 142 w 1236"/>
                <a:gd name="T3" fmla="*/ 31 h 144"/>
                <a:gd name="T4" fmla="*/ 52 w 1236"/>
                <a:gd name="T5" fmla="*/ 77 h 144"/>
                <a:gd name="T6" fmla="*/ 0 w 1236"/>
                <a:gd name="T7" fmla="*/ 127 h 144"/>
                <a:gd name="T8" fmla="*/ 34 w 1236"/>
                <a:gd name="T9" fmla="*/ 144 h 144"/>
                <a:gd name="T10" fmla="*/ 74 w 1236"/>
                <a:gd name="T11" fmla="*/ 107 h 144"/>
                <a:gd name="T12" fmla="*/ 201 w 1236"/>
                <a:gd name="T13" fmla="*/ 52 h 144"/>
                <a:gd name="T14" fmla="*/ 351 w 1236"/>
                <a:gd name="T15" fmla="*/ 37 h 144"/>
                <a:gd name="T16" fmla="*/ 351 w 1236"/>
                <a:gd name="T17" fmla="*/ 37 h 144"/>
                <a:gd name="T18" fmla="*/ 351 w 1236"/>
                <a:gd name="T19" fmla="*/ 37 h 144"/>
                <a:gd name="T20" fmla="*/ 487 w 1236"/>
                <a:gd name="T21" fmla="*/ 46 h 144"/>
                <a:gd name="T22" fmla="*/ 954 w 1236"/>
                <a:gd name="T23" fmla="*/ 80 h 144"/>
                <a:gd name="T24" fmla="*/ 1236 w 1236"/>
                <a:gd name="T25" fmla="*/ 86 h 144"/>
                <a:gd name="T26" fmla="*/ 1236 w 1236"/>
                <a:gd name="T27" fmla="*/ 49 h 144"/>
                <a:gd name="T28" fmla="*/ 956 w 1236"/>
                <a:gd name="T29" fmla="*/ 43 h 144"/>
                <a:gd name="T30" fmla="*/ 492 w 1236"/>
                <a:gd name="T31" fmla="*/ 9 h 144"/>
                <a:gd name="T32" fmla="*/ 351 w 1236"/>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6" h="144">
                  <a:moveTo>
                    <a:pt x="351" y="0"/>
                  </a:moveTo>
                  <a:cubicBezTo>
                    <a:pt x="280" y="0"/>
                    <a:pt x="207" y="8"/>
                    <a:pt x="142" y="31"/>
                  </a:cubicBezTo>
                  <a:cubicBezTo>
                    <a:pt x="110" y="42"/>
                    <a:pt x="79" y="57"/>
                    <a:pt x="52" y="77"/>
                  </a:cubicBezTo>
                  <a:cubicBezTo>
                    <a:pt x="33" y="91"/>
                    <a:pt x="15" y="108"/>
                    <a:pt x="0" y="127"/>
                  </a:cubicBezTo>
                  <a:cubicBezTo>
                    <a:pt x="34" y="144"/>
                    <a:pt x="34" y="144"/>
                    <a:pt x="34" y="144"/>
                  </a:cubicBezTo>
                  <a:cubicBezTo>
                    <a:pt x="46" y="130"/>
                    <a:pt x="59" y="118"/>
                    <a:pt x="74" y="107"/>
                  </a:cubicBezTo>
                  <a:cubicBezTo>
                    <a:pt x="109" y="81"/>
                    <a:pt x="153" y="63"/>
                    <a:pt x="201" y="52"/>
                  </a:cubicBezTo>
                  <a:cubicBezTo>
                    <a:pt x="248" y="41"/>
                    <a:pt x="300" y="37"/>
                    <a:pt x="351" y="37"/>
                  </a:cubicBezTo>
                  <a:cubicBezTo>
                    <a:pt x="351" y="37"/>
                    <a:pt x="351" y="37"/>
                    <a:pt x="351" y="37"/>
                  </a:cubicBezTo>
                  <a:cubicBezTo>
                    <a:pt x="351" y="37"/>
                    <a:pt x="351" y="37"/>
                    <a:pt x="351" y="37"/>
                  </a:cubicBezTo>
                  <a:cubicBezTo>
                    <a:pt x="398" y="37"/>
                    <a:pt x="444" y="40"/>
                    <a:pt x="487" y="46"/>
                  </a:cubicBezTo>
                  <a:cubicBezTo>
                    <a:pt x="624" y="64"/>
                    <a:pt x="799" y="74"/>
                    <a:pt x="954" y="80"/>
                  </a:cubicBezTo>
                  <a:cubicBezTo>
                    <a:pt x="1066" y="84"/>
                    <a:pt x="1168" y="86"/>
                    <a:pt x="1236" y="86"/>
                  </a:cubicBezTo>
                  <a:cubicBezTo>
                    <a:pt x="1236" y="75"/>
                    <a:pt x="1236" y="62"/>
                    <a:pt x="1236" y="49"/>
                  </a:cubicBezTo>
                  <a:cubicBezTo>
                    <a:pt x="1168" y="49"/>
                    <a:pt x="1067" y="47"/>
                    <a:pt x="956" y="43"/>
                  </a:cubicBezTo>
                  <a:cubicBezTo>
                    <a:pt x="801" y="37"/>
                    <a:pt x="627" y="27"/>
                    <a:pt x="492" y="9"/>
                  </a:cubicBezTo>
                  <a:cubicBezTo>
                    <a:pt x="447" y="3"/>
                    <a:pt x="400" y="0"/>
                    <a:pt x="351"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p:nvPr/>
          </p:nvSpPr>
          <p:spPr bwMode="auto">
            <a:xfrm>
              <a:off x="5813386" y="6572191"/>
              <a:ext cx="3985934" cy="285809"/>
            </a:xfrm>
            <a:custGeom>
              <a:avLst/>
              <a:gdLst>
                <a:gd name="T0" fmla="*/ 1305 w 1329"/>
                <a:gd name="T1" fmla="*/ 47 h 95"/>
                <a:gd name="T2" fmla="*/ 118 w 1329"/>
                <a:gd name="T3" fmla="*/ 47 h 95"/>
                <a:gd name="T4" fmla="*/ 118 w 1329"/>
                <a:gd name="T5" fmla="*/ 71 h 95"/>
                <a:gd name="T6" fmla="*/ 139 w 1329"/>
                <a:gd name="T7" fmla="*/ 60 h 95"/>
                <a:gd name="T8" fmla="*/ 111 w 1329"/>
                <a:gd name="T9" fmla="*/ 29 h 95"/>
                <a:gd name="T10" fmla="*/ 76 w 1329"/>
                <a:gd name="T11" fmla="*/ 9 h 95"/>
                <a:gd name="T12" fmla="*/ 24 w 1329"/>
                <a:gd name="T13" fmla="*/ 0 h 95"/>
                <a:gd name="T14" fmla="*/ 0 w 1329"/>
                <a:gd name="T15" fmla="*/ 24 h 95"/>
                <a:gd name="T16" fmla="*/ 24 w 1329"/>
                <a:gd name="T17" fmla="*/ 48 h 95"/>
                <a:gd name="T18" fmla="*/ 59 w 1329"/>
                <a:gd name="T19" fmla="*/ 54 h 95"/>
                <a:gd name="T20" fmla="*/ 89 w 1329"/>
                <a:gd name="T21" fmla="*/ 73 h 95"/>
                <a:gd name="T22" fmla="*/ 95 w 1329"/>
                <a:gd name="T23" fmla="*/ 80 h 95"/>
                <a:gd name="T24" fmla="*/ 96 w 1329"/>
                <a:gd name="T25" fmla="*/ 82 h 95"/>
                <a:gd name="T26" fmla="*/ 97 w 1329"/>
                <a:gd name="T27" fmla="*/ 83 h 95"/>
                <a:gd name="T28" fmla="*/ 106 w 1329"/>
                <a:gd name="T29" fmla="*/ 77 h 95"/>
                <a:gd name="T30" fmla="*/ 96 w 1329"/>
                <a:gd name="T31" fmla="*/ 82 h 95"/>
                <a:gd name="T32" fmla="*/ 97 w 1329"/>
                <a:gd name="T33" fmla="*/ 83 h 95"/>
                <a:gd name="T34" fmla="*/ 106 w 1329"/>
                <a:gd name="T35" fmla="*/ 77 h 95"/>
                <a:gd name="T36" fmla="*/ 96 w 1329"/>
                <a:gd name="T37" fmla="*/ 82 h 95"/>
                <a:gd name="T38" fmla="*/ 103 w 1329"/>
                <a:gd name="T39" fmla="*/ 95 h 95"/>
                <a:gd name="T40" fmla="*/ 1305 w 1329"/>
                <a:gd name="T41" fmla="*/ 95 h 95"/>
                <a:gd name="T42" fmla="*/ 1329 w 1329"/>
                <a:gd name="T43" fmla="*/ 71 h 95"/>
                <a:gd name="T44" fmla="*/ 1305 w 1329"/>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9" h="95">
                  <a:moveTo>
                    <a:pt x="1305" y="47"/>
                  </a:moveTo>
                  <a:cubicBezTo>
                    <a:pt x="118" y="47"/>
                    <a:pt x="118" y="47"/>
                    <a:pt x="118" y="47"/>
                  </a:cubicBezTo>
                  <a:cubicBezTo>
                    <a:pt x="118" y="71"/>
                    <a:pt x="118" y="71"/>
                    <a:pt x="118" y="71"/>
                  </a:cubicBezTo>
                  <a:cubicBezTo>
                    <a:pt x="139" y="60"/>
                    <a:pt x="139" y="60"/>
                    <a:pt x="139" y="60"/>
                  </a:cubicBezTo>
                  <a:cubicBezTo>
                    <a:pt x="138" y="58"/>
                    <a:pt x="130" y="43"/>
                    <a:pt x="111" y="29"/>
                  </a:cubicBezTo>
                  <a:cubicBezTo>
                    <a:pt x="102" y="21"/>
                    <a:pt x="90" y="14"/>
                    <a:pt x="76" y="9"/>
                  </a:cubicBezTo>
                  <a:cubicBezTo>
                    <a:pt x="61" y="3"/>
                    <a:pt x="44" y="0"/>
                    <a:pt x="24" y="0"/>
                  </a:cubicBezTo>
                  <a:cubicBezTo>
                    <a:pt x="11" y="0"/>
                    <a:pt x="0" y="10"/>
                    <a:pt x="0" y="24"/>
                  </a:cubicBezTo>
                  <a:cubicBezTo>
                    <a:pt x="0" y="37"/>
                    <a:pt x="11" y="48"/>
                    <a:pt x="24" y="48"/>
                  </a:cubicBezTo>
                  <a:cubicBezTo>
                    <a:pt x="38" y="48"/>
                    <a:pt x="50" y="50"/>
                    <a:pt x="59" y="54"/>
                  </a:cubicBezTo>
                  <a:cubicBezTo>
                    <a:pt x="73" y="59"/>
                    <a:pt x="83" y="66"/>
                    <a:pt x="89" y="73"/>
                  </a:cubicBezTo>
                  <a:cubicBezTo>
                    <a:pt x="92" y="76"/>
                    <a:pt x="94" y="79"/>
                    <a:pt x="95" y="80"/>
                  </a:cubicBezTo>
                  <a:cubicBezTo>
                    <a:pt x="96" y="81"/>
                    <a:pt x="96" y="82"/>
                    <a:pt x="96" y="82"/>
                  </a:cubicBezTo>
                  <a:cubicBezTo>
                    <a:pt x="97" y="83"/>
                    <a:pt x="97" y="83"/>
                    <a:pt x="97" y="83"/>
                  </a:cubicBezTo>
                  <a:cubicBezTo>
                    <a:pt x="106" y="77"/>
                    <a:pt x="106" y="77"/>
                    <a:pt x="106" y="77"/>
                  </a:cubicBezTo>
                  <a:cubicBezTo>
                    <a:pt x="96" y="82"/>
                    <a:pt x="96" y="82"/>
                    <a:pt x="96" y="82"/>
                  </a:cubicBezTo>
                  <a:cubicBezTo>
                    <a:pt x="97" y="83"/>
                    <a:pt x="97" y="83"/>
                    <a:pt x="97" y="83"/>
                  </a:cubicBezTo>
                  <a:cubicBezTo>
                    <a:pt x="106" y="77"/>
                    <a:pt x="106" y="77"/>
                    <a:pt x="106" y="77"/>
                  </a:cubicBezTo>
                  <a:cubicBezTo>
                    <a:pt x="96" y="82"/>
                    <a:pt x="96" y="82"/>
                    <a:pt x="96" y="82"/>
                  </a:cubicBezTo>
                  <a:cubicBezTo>
                    <a:pt x="103" y="95"/>
                    <a:pt x="103" y="95"/>
                    <a:pt x="103" y="95"/>
                  </a:cubicBezTo>
                  <a:cubicBezTo>
                    <a:pt x="1305" y="95"/>
                    <a:pt x="1305" y="95"/>
                    <a:pt x="1305" y="95"/>
                  </a:cubicBezTo>
                  <a:cubicBezTo>
                    <a:pt x="1318" y="95"/>
                    <a:pt x="1329" y="84"/>
                    <a:pt x="1329" y="71"/>
                  </a:cubicBezTo>
                  <a:cubicBezTo>
                    <a:pt x="1329" y="58"/>
                    <a:pt x="1318" y="47"/>
                    <a:pt x="1305" y="47"/>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p:nvPr/>
          </p:nvSpPr>
          <p:spPr bwMode="auto">
            <a:xfrm>
              <a:off x="6727974" y="6185250"/>
              <a:ext cx="360558" cy="369353"/>
            </a:xfrm>
            <a:custGeom>
              <a:avLst/>
              <a:gdLst>
                <a:gd name="T0" fmla="*/ 120 w 120"/>
                <a:gd name="T1" fmla="*/ 124 h 124"/>
                <a:gd name="T2" fmla="*/ 60 w 120"/>
                <a:gd name="T3" fmla="*/ 86 h 124"/>
                <a:gd name="T4" fmla="*/ 0 w 120"/>
                <a:gd name="T5" fmla="*/ 124 h 124"/>
                <a:gd name="T6" fmla="*/ 0 w 120"/>
                <a:gd name="T7" fmla="*/ 8 h 124"/>
                <a:gd name="T8" fmla="*/ 58 w 120"/>
                <a:gd name="T9" fmla="*/ 0 h 124"/>
                <a:gd name="T10" fmla="*/ 120 w 120"/>
                <a:gd name="T11" fmla="*/ 8 h 124"/>
                <a:gd name="T12" fmla="*/ 120 w 120"/>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20" h="124">
                  <a:moveTo>
                    <a:pt x="120" y="124"/>
                  </a:moveTo>
                  <a:cubicBezTo>
                    <a:pt x="60" y="86"/>
                    <a:pt x="60" y="86"/>
                    <a:pt x="60" y="86"/>
                  </a:cubicBezTo>
                  <a:cubicBezTo>
                    <a:pt x="0" y="124"/>
                    <a:pt x="0" y="124"/>
                    <a:pt x="0" y="124"/>
                  </a:cubicBezTo>
                  <a:cubicBezTo>
                    <a:pt x="0" y="8"/>
                    <a:pt x="0" y="8"/>
                    <a:pt x="0" y="8"/>
                  </a:cubicBezTo>
                  <a:cubicBezTo>
                    <a:pt x="0" y="8"/>
                    <a:pt x="21" y="0"/>
                    <a:pt x="58" y="0"/>
                  </a:cubicBezTo>
                  <a:cubicBezTo>
                    <a:pt x="96" y="0"/>
                    <a:pt x="120" y="8"/>
                    <a:pt x="120" y="8"/>
                  </a:cubicBezTo>
                  <a:lnTo>
                    <a:pt x="120" y="124"/>
                  </a:lnTo>
                  <a:close/>
                </a:path>
              </a:pathLst>
            </a:custGeom>
            <a:solidFill>
              <a:srgbClr val="FFC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2"/>
            <p:cNvSpPr>
              <a:spLocks noChangeArrowheads="1"/>
            </p:cNvSpPr>
            <p:nvPr/>
          </p:nvSpPr>
          <p:spPr bwMode="auto">
            <a:xfrm>
              <a:off x="2568357" y="4422029"/>
              <a:ext cx="822250" cy="1169618"/>
            </a:xfrm>
            <a:prstGeom prst="ellipse">
              <a:avLst/>
            </a:prstGeom>
            <a:solidFill>
              <a:srgbClr val="FFC0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2975085" y="4422029"/>
              <a:ext cx="415522" cy="1169618"/>
            </a:xfrm>
            <a:custGeom>
              <a:avLst/>
              <a:gdLst>
                <a:gd name="T0" fmla="*/ 2 w 139"/>
                <a:gd name="T1" fmla="*/ 0 h 391"/>
                <a:gd name="T2" fmla="*/ 0 w 139"/>
                <a:gd name="T3" fmla="*/ 0 h 391"/>
                <a:gd name="T4" fmla="*/ 0 w 139"/>
                <a:gd name="T5" fmla="*/ 391 h 391"/>
                <a:gd name="T6" fmla="*/ 2 w 139"/>
                <a:gd name="T7" fmla="*/ 391 h 391"/>
                <a:gd name="T8" fmla="*/ 139 w 139"/>
                <a:gd name="T9" fmla="*/ 195 h 391"/>
                <a:gd name="T10" fmla="*/ 2 w 139"/>
                <a:gd name="T11" fmla="*/ 0 h 391"/>
              </a:gdLst>
              <a:ahLst/>
              <a:cxnLst>
                <a:cxn ang="0">
                  <a:pos x="T0" y="T1"/>
                </a:cxn>
                <a:cxn ang="0">
                  <a:pos x="T2" y="T3"/>
                </a:cxn>
                <a:cxn ang="0">
                  <a:pos x="T4" y="T5"/>
                </a:cxn>
                <a:cxn ang="0">
                  <a:pos x="T6" y="T7"/>
                </a:cxn>
                <a:cxn ang="0">
                  <a:pos x="T8" y="T9"/>
                </a:cxn>
                <a:cxn ang="0">
                  <a:pos x="T10" y="T11"/>
                </a:cxn>
              </a:cxnLst>
              <a:rect l="0" t="0" r="r" b="b"/>
              <a:pathLst>
                <a:path w="139" h="391">
                  <a:moveTo>
                    <a:pt x="2" y="0"/>
                  </a:moveTo>
                  <a:cubicBezTo>
                    <a:pt x="1" y="0"/>
                    <a:pt x="1" y="0"/>
                    <a:pt x="0" y="0"/>
                  </a:cubicBezTo>
                  <a:cubicBezTo>
                    <a:pt x="0" y="391"/>
                    <a:pt x="0" y="391"/>
                    <a:pt x="0" y="391"/>
                  </a:cubicBezTo>
                  <a:cubicBezTo>
                    <a:pt x="1" y="391"/>
                    <a:pt x="1" y="391"/>
                    <a:pt x="2" y="391"/>
                  </a:cubicBezTo>
                  <a:cubicBezTo>
                    <a:pt x="78" y="391"/>
                    <a:pt x="139" y="303"/>
                    <a:pt x="139" y="195"/>
                  </a:cubicBezTo>
                  <a:cubicBezTo>
                    <a:pt x="139" y="87"/>
                    <a:pt x="78" y="0"/>
                    <a:pt x="2" y="0"/>
                  </a:cubicBezTo>
                  <a:close/>
                </a:path>
              </a:pathLst>
            </a:custGeom>
            <a:solidFill>
              <a:srgbClr val="FFD9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2913526" y="5235485"/>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2786011" y="5026625"/>
              <a:ext cx="391339" cy="364955"/>
            </a:xfrm>
            <a:custGeom>
              <a:avLst/>
              <a:gdLst>
                <a:gd name="T0" fmla="*/ 5 w 131"/>
                <a:gd name="T1" fmla="*/ 31 h 122"/>
                <a:gd name="T2" fmla="*/ 65 w 131"/>
                <a:gd name="T3" fmla="*/ 122 h 122"/>
                <a:gd name="T4" fmla="*/ 125 w 131"/>
                <a:gd name="T5" fmla="*/ 32 h 122"/>
                <a:gd name="T6" fmla="*/ 120 w 131"/>
                <a:gd name="T7" fmla="*/ 7 h 122"/>
                <a:gd name="T8" fmla="*/ 94 w 131"/>
                <a:gd name="T9" fmla="*/ 12 h 122"/>
                <a:gd name="T10" fmla="*/ 65 w 131"/>
                <a:gd name="T11" fmla="*/ 55 h 122"/>
                <a:gd name="T12" fmla="*/ 36 w 131"/>
                <a:gd name="T13" fmla="*/ 11 h 122"/>
                <a:gd name="T14" fmla="*/ 11 w 131"/>
                <a:gd name="T15" fmla="*/ 6 h 122"/>
                <a:gd name="T16" fmla="*/ 5 w 131"/>
                <a:gd name="T17" fmla="*/ 3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2">
                  <a:moveTo>
                    <a:pt x="5" y="31"/>
                  </a:moveTo>
                  <a:cubicBezTo>
                    <a:pt x="65" y="122"/>
                    <a:pt x="65" y="122"/>
                    <a:pt x="65" y="122"/>
                  </a:cubicBezTo>
                  <a:cubicBezTo>
                    <a:pt x="125" y="32"/>
                    <a:pt x="125" y="32"/>
                    <a:pt x="125" y="32"/>
                  </a:cubicBezTo>
                  <a:cubicBezTo>
                    <a:pt x="131" y="24"/>
                    <a:pt x="128" y="12"/>
                    <a:pt x="120" y="7"/>
                  </a:cubicBezTo>
                  <a:cubicBezTo>
                    <a:pt x="111" y="1"/>
                    <a:pt x="100" y="3"/>
                    <a:pt x="94" y="12"/>
                  </a:cubicBezTo>
                  <a:cubicBezTo>
                    <a:pt x="65" y="55"/>
                    <a:pt x="65" y="55"/>
                    <a:pt x="65" y="55"/>
                  </a:cubicBezTo>
                  <a:cubicBezTo>
                    <a:pt x="36" y="11"/>
                    <a:pt x="36" y="11"/>
                    <a:pt x="36" y="11"/>
                  </a:cubicBezTo>
                  <a:cubicBezTo>
                    <a:pt x="31" y="2"/>
                    <a:pt x="19" y="0"/>
                    <a:pt x="11" y="6"/>
                  </a:cubicBezTo>
                  <a:cubicBezTo>
                    <a:pt x="2" y="11"/>
                    <a:pt x="0" y="23"/>
                    <a:pt x="5" y="31"/>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46"/>
            <p:cNvSpPr>
              <a:spLocks noChangeArrowheads="1"/>
            </p:cNvSpPr>
            <p:nvPr/>
          </p:nvSpPr>
          <p:spPr bwMode="auto">
            <a:xfrm>
              <a:off x="2064894" y="4617699"/>
              <a:ext cx="824449" cy="1169618"/>
            </a:xfrm>
            <a:prstGeom prst="ellipse">
              <a:avLst/>
            </a:pr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2889343" y="5169530"/>
              <a:ext cx="0" cy="61559"/>
            </a:xfrm>
            <a:custGeom>
              <a:avLst/>
              <a:gdLst>
                <a:gd name="T0" fmla="*/ 20 h 20"/>
                <a:gd name="T1" fmla="*/ 19 h 20"/>
                <a:gd name="T2" fmla="*/ 19 h 20"/>
                <a:gd name="T3" fmla="*/ 19 h 20"/>
                <a:gd name="T4" fmla="*/ 18 h 20"/>
                <a:gd name="T5" fmla="*/ 18 h 20"/>
                <a:gd name="T6" fmla="*/ 18 h 20"/>
                <a:gd name="T7" fmla="*/ 17 h 20"/>
                <a:gd name="T8" fmla="*/ 17 h 20"/>
                <a:gd name="T9" fmla="*/ 17 h 20"/>
                <a:gd name="T10" fmla="*/ 16 h 20"/>
                <a:gd name="T11" fmla="*/ 16 h 20"/>
                <a:gd name="T12" fmla="*/ 16 h 20"/>
                <a:gd name="T13" fmla="*/ 15 h 20"/>
                <a:gd name="T14" fmla="*/ 15 h 20"/>
                <a:gd name="T15" fmla="*/ 15 h 20"/>
                <a:gd name="T16" fmla="*/ 14 h 20"/>
                <a:gd name="T17" fmla="*/ 14 h 20"/>
                <a:gd name="T18" fmla="*/ 14 h 20"/>
                <a:gd name="T19" fmla="*/ 13 h 20"/>
                <a:gd name="T20" fmla="*/ 13 h 20"/>
                <a:gd name="T21" fmla="*/ 13 h 20"/>
                <a:gd name="T22" fmla="*/ 12 h 20"/>
                <a:gd name="T23" fmla="*/ 12 h 20"/>
                <a:gd name="T24" fmla="*/ 12 h 20"/>
                <a:gd name="T25" fmla="*/ 11 h 20"/>
                <a:gd name="T26" fmla="*/ 11 h 20"/>
                <a:gd name="T27" fmla="*/ 10 h 20"/>
                <a:gd name="T28" fmla="*/ 10 h 20"/>
                <a:gd name="T29" fmla="*/ 10 h 20"/>
                <a:gd name="T30" fmla="*/ 9 h 20"/>
                <a:gd name="T31" fmla="*/ 9 h 20"/>
                <a:gd name="T32" fmla="*/ 9 h 20"/>
                <a:gd name="T33" fmla="*/ 8 h 20"/>
                <a:gd name="T34" fmla="*/ 8 h 20"/>
                <a:gd name="T35" fmla="*/ 8 h 20"/>
                <a:gd name="T36" fmla="*/ 7 h 20"/>
                <a:gd name="T37" fmla="*/ 7 h 20"/>
                <a:gd name="T38" fmla="*/ 7 h 20"/>
                <a:gd name="T39" fmla="*/ 6 h 20"/>
                <a:gd name="T40" fmla="*/ 6 h 20"/>
                <a:gd name="T41" fmla="*/ 6 h 20"/>
                <a:gd name="T42" fmla="*/ 6 h 20"/>
                <a:gd name="T43" fmla="*/ 5 h 20"/>
                <a:gd name="T44" fmla="*/ 5 h 20"/>
                <a:gd name="T45" fmla="*/ 5 h 20"/>
                <a:gd name="T46" fmla="*/ 4 h 20"/>
                <a:gd name="T47" fmla="*/ 4 h 20"/>
                <a:gd name="T48" fmla="*/ 4 h 20"/>
                <a:gd name="T49" fmla="*/ 3 h 20"/>
                <a:gd name="T50" fmla="*/ 3 h 20"/>
                <a:gd name="T51" fmla="*/ 3 h 20"/>
                <a:gd name="T52" fmla="*/ 2 h 20"/>
                <a:gd name="T53" fmla="*/ 2 h 20"/>
                <a:gd name="T54" fmla="*/ 2 h 20"/>
                <a:gd name="T55" fmla="*/ 1 h 20"/>
                <a:gd name="T56" fmla="*/ 1 h 20"/>
                <a:gd name="T57" fmla="*/ 1 h 20"/>
                <a:gd name="T58" fmla="*/ 1 h 20"/>
                <a:gd name="T59" fmla="*/ 0 h 20"/>
                <a:gd name="T60" fmla="*/ 0 h 20"/>
                <a:gd name="T61" fmla="*/ 0 h 2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 ang="0">
                  <a:pos x="0" y="T42"/>
                </a:cxn>
                <a:cxn ang="0">
                  <a:pos x="0" y="T43"/>
                </a:cxn>
                <a:cxn ang="0">
                  <a:pos x="0" y="T44"/>
                </a:cxn>
                <a:cxn ang="0">
                  <a:pos x="0" y="T45"/>
                </a:cxn>
                <a:cxn ang="0">
                  <a:pos x="0" y="T46"/>
                </a:cxn>
                <a:cxn ang="0">
                  <a:pos x="0" y="T47"/>
                </a:cxn>
                <a:cxn ang="0">
                  <a:pos x="0" y="T48"/>
                </a:cxn>
                <a:cxn ang="0">
                  <a:pos x="0" y="T49"/>
                </a:cxn>
                <a:cxn ang="0">
                  <a:pos x="0" y="T50"/>
                </a:cxn>
                <a:cxn ang="0">
                  <a:pos x="0" y="T51"/>
                </a:cxn>
                <a:cxn ang="0">
                  <a:pos x="0" y="T52"/>
                </a:cxn>
                <a:cxn ang="0">
                  <a:pos x="0" y="T53"/>
                </a:cxn>
                <a:cxn ang="0">
                  <a:pos x="0" y="T54"/>
                </a:cxn>
                <a:cxn ang="0">
                  <a:pos x="0" y="T55"/>
                </a:cxn>
                <a:cxn ang="0">
                  <a:pos x="0" y="T56"/>
                </a:cxn>
                <a:cxn ang="0">
                  <a:pos x="0" y="T57"/>
                </a:cxn>
                <a:cxn ang="0">
                  <a:pos x="0" y="T58"/>
                </a:cxn>
                <a:cxn ang="0">
                  <a:pos x="0" y="T59"/>
                </a:cxn>
                <a:cxn ang="0">
                  <a:pos x="0" y="T60"/>
                </a:cxn>
                <a:cxn ang="0">
                  <a:pos x="0" y="T61"/>
                </a:cxn>
              </a:cxnLst>
              <a:rect l="0" t="0" r="r" b="b"/>
              <a:pathLst>
                <a:path h="20">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5"/>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4"/>
                    <a:pt x="0" y="14"/>
                  </a:cubicBezTo>
                  <a:cubicBezTo>
                    <a:pt x="0" y="14"/>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3"/>
                    <a:pt x="0" y="13"/>
                    <a:pt x="0" y="13"/>
                  </a:cubicBezTo>
                  <a:cubicBezTo>
                    <a:pt x="0" y="13"/>
                    <a:pt x="0" y="13"/>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moveTo>
                    <a:pt x="0" y="9"/>
                  </a:moveTo>
                  <a:cubicBezTo>
                    <a:pt x="0" y="10"/>
                    <a:pt x="0" y="10"/>
                    <a:pt x="0" y="10"/>
                  </a:cubicBezTo>
                  <a:cubicBezTo>
                    <a:pt x="0" y="10"/>
                    <a:pt x="0" y="10"/>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5"/>
                    <a:pt x="0" y="5"/>
                    <a:pt x="0" y="5"/>
                  </a:cubicBezTo>
                  <a:cubicBezTo>
                    <a:pt x="0" y="5"/>
                    <a:pt x="0" y="5"/>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CE92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p:nvPr/>
          </p:nvSpPr>
          <p:spPr bwMode="auto">
            <a:xfrm>
              <a:off x="2484812" y="4617699"/>
              <a:ext cx="404529" cy="1169618"/>
            </a:xfrm>
            <a:custGeom>
              <a:avLst/>
              <a:gdLst>
                <a:gd name="T0" fmla="*/ 0 w 135"/>
                <a:gd name="T1" fmla="*/ 391 h 391"/>
                <a:gd name="T2" fmla="*/ 135 w 135"/>
                <a:gd name="T3" fmla="*/ 205 h 391"/>
                <a:gd name="T4" fmla="*/ 135 w 135"/>
                <a:gd name="T5" fmla="*/ 204 h 391"/>
                <a:gd name="T6" fmla="*/ 135 w 135"/>
                <a:gd name="T7" fmla="*/ 204 h 391"/>
                <a:gd name="T8" fmla="*/ 135 w 135"/>
                <a:gd name="T9" fmla="*/ 204 h 391"/>
                <a:gd name="T10" fmla="*/ 135 w 135"/>
                <a:gd name="T11" fmla="*/ 203 h 391"/>
                <a:gd name="T12" fmla="*/ 135 w 135"/>
                <a:gd name="T13" fmla="*/ 203 h 391"/>
                <a:gd name="T14" fmla="*/ 135 w 135"/>
                <a:gd name="T15" fmla="*/ 203 h 391"/>
                <a:gd name="T16" fmla="*/ 135 w 135"/>
                <a:gd name="T17" fmla="*/ 202 h 391"/>
                <a:gd name="T18" fmla="*/ 135 w 135"/>
                <a:gd name="T19" fmla="*/ 202 h 391"/>
                <a:gd name="T20" fmla="*/ 135 w 135"/>
                <a:gd name="T21" fmla="*/ 202 h 391"/>
                <a:gd name="T22" fmla="*/ 135 w 135"/>
                <a:gd name="T23" fmla="*/ 201 h 391"/>
                <a:gd name="T24" fmla="*/ 135 w 135"/>
                <a:gd name="T25" fmla="*/ 201 h 391"/>
                <a:gd name="T26" fmla="*/ 135 w 135"/>
                <a:gd name="T27" fmla="*/ 201 h 391"/>
                <a:gd name="T28" fmla="*/ 135 w 135"/>
                <a:gd name="T29" fmla="*/ 200 h 391"/>
                <a:gd name="T30" fmla="*/ 135 w 135"/>
                <a:gd name="T31" fmla="*/ 200 h 391"/>
                <a:gd name="T32" fmla="*/ 135 w 135"/>
                <a:gd name="T33" fmla="*/ 200 h 391"/>
                <a:gd name="T34" fmla="*/ 135 w 135"/>
                <a:gd name="T35" fmla="*/ 199 h 391"/>
                <a:gd name="T36" fmla="*/ 135 w 135"/>
                <a:gd name="T37" fmla="*/ 199 h 391"/>
                <a:gd name="T38" fmla="*/ 135 w 135"/>
                <a:gd name="T39" fmla="*/ 199 h 391"/>
                <a:gd name="T40" fmla="*/ 135 w 135"/>
                <a:gd name="T41" fmla="*/ 198 h 391"/>
                <a:gd name="T42" fmla="*/ 135 w 135"/>
                <a:gd name="T43" fmla="*/ 198 h 391"/>
                <a:gd name="T44" fmla="*/ 135 w 135"/>
                <a:gd name="T45" fmla="*/ 198 h 391"/>
                <a:gd name="T46" fmla="*/ 135 w 135"/>
                <a:gd name="T47" fmla="*/ 197 h 391"/>
                <a:gd name="T48" fmla="*/ 135 w 135"/>
                <a:gd name="T49" fmla="*/ 197 h 391"/>
                <a:gd name="T50" fmla="*/ 135 w 135"/>
                <a:gd name="T51" fmla="*/ 197 h 391"/>
                <a:gd name="T52" fmla="*/ 135 w 135"/>
                <a:gd name="T53" fmla="*/ 196 h 391"/>
                <a:gd name="T54" fmla="*/ 135 w 135"/>
                <a:gd name="T55" fmla="*/ 196 h 391"/>
                <a:gd name="T56" fmla="*/ 135 w 135"/>
                <a:gd name="T57" fmla="*/ 195 h 391"/>
                <a:gd name="T58" fmla="*/ 135 w 135"/>
                <a:gd name="T59" fmla="*/ 195 h 391"/>
                <a:gd name="T60" fmla="*/ 135 w 135"/>
                <a:gd name="T61" fmla="*/ 194 h 391"/>
                <a:gd name="T62" fmla="*/ 135 w 135"/>
                <a:gd name="T63" fmla="*/ 194 h 391"/>
                <a:gd name="T64" fmla="*/ 135 w 135"/>
                <a:gd name="T65" fmla="*/ 194 h 391"/>
                <a:gd name="T66" fmla="*/ 135 w 135"/>
                <a:gd name="T67" fmla="*/ 194 h 391"/>
                <a:gd name="T68" fmla="*/ 135 w 135"/>
                <a:gd name="T69" fmla="*/ 193 h 391"/>
                <a:gd name="T70" fmla="*/ 135 w 135"/>
                <a:gd name="T71" fmla="*/ 193 h 391"/>
                <a:gd name="T72" fmla="*/ 135 w 135"/>
                <a:gd name="T73" fmla="*/ 193 h 391"/>
                <a:gd name="T74" fmla="*/ 135 w 135"/>
                <a:gd name="T75" fmla="*/ 192 h 391"/>
                <a:gd name="T76" fmla="*/ 135 w 135"/>
                <a:gd name="T77" fmla="*/ 192 h 391"/>
                <a:gd name="T78" fmla="*/ 135 w 135"/>
                <a:gd name="T79" fmla="*/ 192 h 391"/>
                <a:gd name="T80" fmla="*/ 135 w 135"/>
                <a:gd name="T81" fmla="*/ 191 h 391"/>
                <a:gd name="T82" fmla="*/ 135 w 135"/>
                <a:gd name="T83" fmla="*/ 191 h 391"/>
                <a:gd name="T84" fmla="*/ 135 w 135"/>
                <a:gd name="T85" fmla="*/ 191 h 391"/>
                <a:gd name="T86" fmla="*/ 135 w 135"/>
                <a:gd name="T87" fmla="*/ 190 h 391"/>
                <a:gd name="T88" fmla="*/ 135 w 135"/>
                <a:gd name="T89" fmla="*/ 190 h 391"/>
                <a:gd name="T90" fmla="*/ 135 w 135"/>
                <a:gd name="T91" fmla="*/ 190 h 391"/>
                <a:gd name="T92" fmla="*/ 135 w 135"/>
                <a:gd name="T93" fmla="*/ 189 h 391"/>
                <a:gd name="T94" fmla="*/ 135 w 135"/>
                <a:gd name="T95" fmla="*/ 189 h 391"/>
                <a:gd name="T96" fmla="*/ 135 w 135"/>
                <a:gd name="T97" fmla="*/ 189 h 391"/>
                <a:gd name="T98" fmla="*/ 135 w 135"/>
                <a:gd name="T99" fmla="*/ 189 h 391"/>
                <a:gd name="T100" fmla="*/ 135 w 135"/>
                <a:gd name="T101" fmla="*/ 188 h 391"/>
                <a:gd name="T102" fmla="*/ 135 w 135"/>
                <a:gd name="T103" fmla="*/ 188 h 391"/>
                <a:gd name="T104" fmla="*/ 135 w 135"/>
                <a:gd name="T105" fmla="*/ 188 h 391"/>
                <a:gd name="T106" fmla="*/ 135 w 135"/>
                <a:gd name="T107" fmla="*/ 187 h 391"/>
                <a:gd name="T108" fmla="*/ 135 w 135"/>
                <a:gd name="T109" fmla="*/ 187 h 391"/>
                <a:gd name="T110" fmla="*/ 135 w 135"/>
                <a:gd name="T111" fmla="*/ 187 h 391"/>
                <a:gd name="T112" fmla="*/ 135 w 135"/>
                <a:gd name="T113" fmla="*/ 186 h 391"/>
                <a:gd name="T114" fmla="*/ 135 w 135"/>
                <a:gd name="T115" fmla="*/ 186 h 391"/>
                <a:gd name="T116" fmla="*/ 135 w 135"/>
                <a:gd name="T117" fmla="*/ 186 h 391"/>
                <a:gd name="T118" fmla="*/ 135 w 135"/>
                <a:gd name="T119" fmla="*/ 185 h 391"/>
                <a:gd name="T120" fmla="*/ 135 w 135"/>
                <a:gd name="T121" fmla="*/ 185 h 391"/>
                <a:gd name="T122" fmla="*/ 135 w 135"/>
                <a:gd name="T123" fmla="*/ 185 h 391"/>
                <a:gd name="T124" fmla="*/ 135 w 135"/>
                <a:gd name="T125" fmla="*/ 185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5" h="391">
                  <a:moveTo>
                    <a:pt x="0" y="0"/>
                  </a:moveTo>
                  <a:cubicBezTo>
                    <a:pt x="0" y="391"/>
                    <a:pt x="0" y="391"/>
                    <a:pt x="0" y="391"/>
                  </a:cubicBezTo>
                  <a:cubicBezTo>
                    <a:pt x="72" y="389"/>
                    <a:pt x="131" y="307"/>
                    <a:pt x="135" y="205"/>
                  </a:cubicBezTo>
                  <a:cubicBezTo>
                    <a:pt x="135" y="205"/>
                    <a:pt x="135" y="205"/>
                    <a:pt x="135" y="205"/>
                  </a:cubicBezTo>
                  <a:cubicBezTo>
                    <a:pt x="135" y="205"/>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6"/>
                  </a:cubicBezTo>
                  <a:cubicBezTo>
                    <a:pt x="135" y="196"/>
                    <a:pt x="135" y="196"/>
                    <a:pt x="135" y="196"/>
                  </a:cubicBezTo>
                  <a:cubicBezTo>
                    <a:pt x="135" y="196"/>
                    <a:pt x="135" y="196"/>
                    <a:pt x="135" y="196"/>
                  </a:cubicBezTo>
                  <a:cubicBezTo>
                    <a:pt x="135" y="196"/>
                    <a:pt x="135" y="196"/>
                    <a:pt x="135" y="196"/>
                  </a:cubicBezTo>
                  <a:cubicBezTo>
                    <a:pt x="135" y="196"/>
                    <a:pt x="135" y="196"/>
                    <a:pt x="135" y="195"/>
                  </a:cubicBezTo>
                  <a:cubicBezTo>
                    <a:pt x="135" y="195"/>
                    <a:pt x="135" y="195"/>
                    <a:pt x="135" y="195"/>
                  </a:cubicBezTo>
                  <a:cubicBezTo>
                    <a:pt x="135" y="195"/>
                    <a:pt x="135" y="195"/>
                    <a:pt x="135" y="195"/>
                  </a:cubicBezTo>
                  <a:cubicBezTo>
                    <a:pt x="135" y="195"/>
                    <a:pt x="135" y="195"/>
                    <a:pt x="135" y="195"/>
                  </a:cubicBezTo>
                  <a:cubicBezTo>
                    <a:pt x="135" y="195"/>
                    <a:pt x="135" y="195"/>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1" y="83"/>
                    <a:pt x="72" y="2"/>
                    <a:pt x="0" y="0"/>
                  </a:cubicBezTo>
                </a:path>
              </a:pathLst>
            </a:custGeom>
            <a:solidFill>
              <a:srgbClr val="FFB1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2423255" y="5426757"/>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p:nvPr/>
          </p:nvSpPr>
          <p:spPr bwMode="auto">
            <a:xfrm>
              <a:off x="2280350" y="5220096"/>
              <a:ext cx="393536" cy="369353"/>
            </a:xfrm>
            <a:custGeom>
              <a:avLst/>
              <a:gdLst>
                <a:gd name="T0" fmla="*/ 6 w 131"/>
                <a:gd name="T1" fmla="*/ 32 h 123"/>
                <a:gd name="T2" fmla="*/ 65 w 131"/>
                <a:gd name="T3" fmla="*/ 123 h 123"/>
                <a:gd name="T4" fmla="*/ 125 w 131"/>
                <a:gd name="T5" fmla="*/ 33 h 123"/>
                <a:gd name="T6" fmla="*/ 120 w 131"/>
                <a:gd name="T7" fmla="*/ 7 h 123"/>
                <a:gd name="T8" fmla="*/ 94 w 131"/>
                <a:gd name="T9" fmla="*/ 12 h 123"/>
                <a:gd name="T10" fmla="*/ 66 w 131"/>
                <a:gd name="T11" fmla="*/ 55 h 123"/>
                <a:gd name="T12" fmla="*/ 37 w 131"/>
                <a:gd name="T13" fmla="*/ 11 h 123"/>
                <a:gd name="T14" fmla="*/ 11 w 131"/>
                <a:gd name="T15" fmla="*/ 6 h 123"/>
                <a:gd name="T16" fmla="*/ 6 w 131"/>
                <a:gd name="T17" fmla="*/ 3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3">
                  <a:moveTo>
                    <a:pt x="6" y="32"/>
                  </a:moveTo>
                  <a:cubicBezTo>
                    <a:pt x="65" y="123"/>
                    <a:pt x="65" y="123"/>
                    <a:pt x="65" y="123"/>
                  </a:cubicBezTo>
                  <a:cubicBezTo>
                    <a:pt x="125" y="33"/>
                    <a:pt x="125" y="33"/>
                    <a:pt x="125" y="33"/>
                  </a:cubicBezTo>
                  <a:cubicBezTo>
                    <a:pt x="131" y="24"/>
                    <a:pt x="129" y="12"/>
                    <a:pt x="120" y="7"/>
                  </a:cubicBezTo>
                  <a:cubicBezTo>
                    <a:pt x="112" y="1"/>
                    <a:pt x="100" y="3"/>
                    <a:pt x="94" y="12"/>
                  </a:cubicBezTo>
                  <a:cubicBezTo>
                    <a:pt x="66" y="55"/>
                    <a:pt x="66" y="55"/>
                    <a:pt x="66" y="55"/>
                  </a:cubicBezTo>
                  <a:cubicBezTo>
                    <a:pt x="37" y="11"/>
                    <a:pt x="37" y="11"/>
                    <a:pt x="37" y="11"/>
                  </a:cubicBezTo>
                  <a:cubicBezTo>
                    <a:pt x="31" y="3"/>
                    <a:pt x="20" y="0"/>
                    <a:pt x="11" y="6"/>
                  </a:cubicBezTo>
                  <a:cubicBezTo>
                    <a:pt x="3" y="11"/>
                    <a:pt x="0" y="23"/>
                    <a:pt x="6" y="32"/>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p:nvPr/>
          </p:nvSpPr>
          <p:spPr bwMode="auto">
            <a:xfrm>
              <a:off x="7255622" y="4435221"/>
              <a:ext cx="1910521" cy="1587339"/>
            </a:xfrm>
            <a:custGeom>
              <a:avLst/>
              <a:gdLst>
                <a:gd name="T0" fmla="*/ 448 w 637"/>
                <a:gd name="T1" fmla="*/ 524 h 531"/>
                <a:gd name="T2" fmla="*/ 636 w 637"/>
                <a:gd name="T3" fmla="*/ 531 h 531"/>
                <a:gd name="T4" fmla="*/ 637 w 637"/>
                <a:gd name="T5" fmla="*/ 521 h 531"/>
                <a:gd name="T6" fmla="*/ 317 w 637"/>
                <a:gd name="T7" fmla="*/ 0 h 531"/>
                <a:gd name="T8" fmla="*/ 0 w 637"/>
                <a:gd name="T9" fmla="*/ 456 h 531"/>
                <a:gd name="T10" fmla="*/ 448 w 637"/>
                <a:gd name="T11" fmla="*/ 524 h 531"/>
              </a:gdLst>
              <a:ahLst/>
              <a:cxnLst>
                <a:cxn ang="0">
                  <a:pos x="T0" y="T1"/>
                </a:cxn>
                <a:cxn ang="0">
                  <a:pos x="T2" y="T3"/>
                </a:cxn>
                <a:cxn ang="0">
                  <a:pos x="T4" y="T5"/>
                </a:cxn>
                <a:cxn ang="0">
                  <a:pos x="T6" y="T7"/>
                </a:cxn>
                <a:cxn ang="0">
                  <a:pos x="T8" y="T9"/>
                </a:cxn>
                <a:cxn ang="0">
                  <a:pos x="T10" y="T11"/>
                </a:cxn>
              </a:cxnLst>
              <a:rect l="0" t="0" r="r" b="b"/>
              <a:pathLst>
                <a:path w="637" h="531">
                  <a:moveTo>
                    <a:pt x="448" y="524"/>
                  </a:moveTo>
                  <a:cubicBezTo>
                    <a:pt x="510" y="527"/>
                    <a:pt x="573" y="528"/>
                    <a:pt x="636" y="531"/>
                  </a:cubicBezTo>
                  <a:cubicBezTo>
                    <a:pt x="636" y="528"/>
                    <a:pt x="637" y="524"/>
                    <a:pt x="637" y="521"/>
                  </a:cubicBezTo>
                  <a:cubicBezTo>
                    <a:pt x="637" y="233"/>
                    <a:pt x="494" y="0"/>
                    <a:pt x="317" y="0"/>
                  </a:cubicBezTo>
                  <a:cubicBezTo>
                    <a:pt x="154" y="0"/>
                    <a:pt x="20" y="199"/>
                    <a:pt x="0" y="456"/>
                  </a:cubicBezTo>
                  <a:cubicBezTo>
                    <a:pt x="149" y="481"/>
                    <a:pt x="296" y="518"/>
                    <a:pt x="448" y="524"/>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p:nvPr/>
          </p:nvSpPr>
          <p:spPr bwMode="auto">
            <a:xfrm>
              <a:off x="7264415" y="5697177"/>
              <a:ext cx="4397" cy="8794"/>
            </a:xfrm>
            <a:custGeom>
              <a:avLst/>
              <a:gdLst>
                <a:gd name="T0" fmla="*/ 1 w 1"/>
                <a:gd name="T1" fmla="*/ 0 h 3"/>
                <a:gd name="T2" fmla="*/ 1 w 1"/>
                <a:gd name="T3" fmla="*/ 0 h 3"/>
                <a:gd name="T4" fmla="*/ 0 w 1"/>
                <a:gd name="T5" fmla="*/ 3 h 3"/>
                <a:gd name="T6" fmla="*/ 0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0"/>
                    <a:pt x="1" y="0"/>
                    <a:pt x="1" y="0"/>
                  </a:cubicBezTo>
                  <a:cubicBezTo>
                    <a:pt x="1" y="1"/>
                    <a:pt x="0" y="2"/>
                    <a:pt x="0" y="3"/>
                  </a:cubicBezTo>
                  <a:cubicBezTo>
                    <a:pt x="0" y="3"/>
                    <a:pt x="0" y="3"/>
                    <a:pt x="0" y="3"/>
                  </a:cubicBezTo>
                  <a:cubicBezTo>
                    <a:pt x="0" y="2"/>
                    <a:pt x="1" y="1"/>
                    <a:pt x="1" y="0"/>
                  </a:cubicBezTo>
                </a:path>
              </a:pathLst>
            </a:custGeom>
            <a:solidFill>
              <a:srgbClr val="FFC1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a:spLocks noEditPoints="1"/>
            </p:cNvSpPr>
            <p:nvPr/>
          </p:nvSpPr>
          <p:spPr bwMode="auto">
            <a:xfrm>
              <a:off x="7462283" y="5000243"/>
              <a:ext cx="6596" cy="8794"/>
            </a:xfrm>
            <a:custGeom>
              <a:avLst/>
              <a:gdLst>
                <a:gd name="T0" fmla="*/ 2 w 2"/>
                <a:gd name="T1" fmla="*/ 1 h 3"/>
                <a:gd name="T2" fmla="*/ 0 w 2"/>
                <a:gd name="T3" fmla="*/ 3 h 3"/>
                <a:gd name="T4" fmla="*/ 0 w 2"/>
                <a:gd name="T5" fmla="*/ 3 h 3"/>
                <a:gd name="T6" fmla="*/ 2 w 2"/>
                <a:gd name="T7" fmla="*/ 1 h 3"/>
                <a:gd name="T8" fmla="*/ 2 w 2"/>
                <a:gd name="T9" fmla="*/ 0 h 3"/>
                <a:gd name="T10" fmla="*/ 2 w 2"/>
                <a:gd name="T11" fmla="*/ 0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1" y="1"/>
                    <a:pt x="1" y="2"/>
                    <a:pt x="0" y="3"/>
                  </a:cubicBezTo>
                  <a:cubicBezTo>
                    <a:pt x="0" y="3"/>
                    <a:pt x="0" y="3"/>
                    <a:pt x="0" y="3"/>
                  </a:cubicBezTo>
                  <a:cubicBezTo>
                    <a:pt x="1" y="2"/>
                    <a:pt x="1" y="2"/>
                    <a:pt x="2" y="1"/>
                  </a:cubicBezTo>
                  <a:moveTo>
                    <a:pt x="2" y="0"/>
                  </a:moveTo>
                  <a:cubicBezTo>
                    <a:pt x="2" y="0"/>
                    <a:pt x="2" y="0"/>
                    <a:pt x="2" y="0"/>
                  </a:cubicBezTo>
                  <a:cubicBezTo>
                    <a:pt x="2" y="0"/>
                    <a:pt x="2" y="0"/>
                    <a:pt x="2" y="0"/>
                  </a:cubicBezTo>
                </a:path>
              </a:pathLst>
            </a:custGeom>
            <a:solidFill>
              <a:srgbClr val="FF61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7376541" y="5009037"/>
              <a:ext cx="85742" cy="208860"/>
            </a:xfrm>
            <a:custGeom>
              <a:avLst/>
              <a:gdLst>
                <a:gd name="T0" fmla="*/ 29 w 29"/>
                <a:gd name="T1" fmla="*/ 0 h 70"/>
                <a:gd name="T2" fmla="*/ 0 w 29"/>
                <a:gd name="T3" fmla="*/ 70 h 70"/>
                <a:gd name="T4" fmla="*/ 0 w 29"/>
                <a:gd name="T5" fmla="*/ 70 h 70"/>
                <a:gd name="T6" fmla="*/ 29 w 29"/>
                <a:gd name="T7" fmla="*/ 0 h 70"/>
                <a:gd name="T8" fmla="*/ 29 w 29"/>
                <a:gd name="T9" fmla="*/ 0 h 70"/>
              </a:gdLst>
              <a:ahLst/>
              <a:cxnLst>
                <a:cxn ang="0">
                  <a:pos x="T0" y="T1"/>
                </a:cxn>
                <a:cxn ang="0">
                  <a:pos x="T2" y="T3"/>
                </a:cxn>
                <a:cxn ang="0">
                  <a:pos x="T4" y="T5"/>
                </a:cxn>
                <a:cxn ang="0">
                  <a:pos x="T6" y="T7"/>
                </a:cxn>
                <a:cxn ang="0">
                  <a:pos x="T8" y="T9"/>
                </a:cxn>
              </a:cxnLst>
              <a:rect l="0" t="0" r="r" b="b"/>
              <a:pathLst>
                <a:path w="29" h="70">
                  <a:moveTo>
                    <a:pt x="29" y="0"/>
                  </a:moveTo>
                  <a:cubicBezTo>
                    <a:pt x="19" y="22"/>
                    <a:pt x="9" y="45"/>
                    <a:pt x="0" y="70"/>
                  </a:cubicBezTo>
                  <a:cubicBezTo>
                    <a:pt x="0" y="70"/>
                    <a:pt x="0" y="70"/>
                    <a:pt x="0" y="70"/>
                  </a:cubicBezTo>
                  <a:cubicBezTo>
                    <a:pt x="9" y="45"/>
                    <a:pt x="19" y="22"/>
                    <a:pt x="29" y="0"/>
                  </a:cubicBezTo>
                  <a:cubicBezTo>
                    <a:pt x="29" y="0"/>
                    <a:pt x="29" y="0"/>
                    <a:pt x="29" y="0"/>
                  </a:cubicBezTo>
                </a:path>
              </a:pathLst>
            </a:custGeom>
            <a:solidFill>
              <a:srgbClr val="FFB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7303989" y="5217897"/>
              <a:ext cx="72552" cy="263824"/>
            </a:xfrm>
            <a:custGeom>
              <a:avLst/>
              <a:gdLst>
                <a:gd name="T0" fmla="*/ 24 w 24"/>
                <a:gd name="T1" fmla="*/ 0 h 88"/>
                <a:gd name="T2" fmla="*/ 0 w 24"/>
                <a:gd name="T3" fmla="*/ 88 h 88"/>
                <a:gd name="T4" fmla="*/ 0 w 24"/>
                <a:gd name="T5" fmla="*/ 88 h 88"/>
                <a:gd name="T6" fmla="*/ 24 w 24"/>
                <a:gd name="T7" fmla="*/ 0 h 88"/>
                <a:gd name="T8" fmla="*/ 24 w 24"/>
                <a:gd name="T9" fmla="*/ 0 h 88"/>
              </a:gdLst>
              <a:ahLst/>
              <a:cxnLst>
                <a:cxn ang="0">
                  <a:pos x="T0" y="T1"/>
                </a:cxn>
                <a:cxn ang="0">
                  <a:pos x="T2" y="T3"/>
                </a:cxn>
                <a:cxn ang="0">
                  <a:pos x="T4" y="T5"/>
                </a:cxn>
                <a:cxn ang="0">
                  <a:pos x="T6" y="T7"/>
                </a:cxn>
                <a:cxn ang="0">
                  <a:pos x="T8" y="T9"/>
                </a:cxn>
              </a:cxnLst>
              <a:rect l="0" t="0" r="r" b="b"/>
              <a:pathLst>
                <a:path w="24" h="88">
                  <a:moveTo>
                    <a:pt x="24" y="0"/>
                  </a:moveTo>
                  <a:cubicBezTo>
                    <a:pt x="14" y="28"/>
                    <a:pt x="6" y="57"/>
                    <a:pt x="0" y="88"/>
                  </a:cubicBezTo>
                  <a:cubicBezTo>
                    <a:pt x="0" y="88"/>
                    <a:pt x="0" y="88"/>
                    <a:pt x="0" y="88"/>
                  </a:cubicBezTo>
                  <a:cubicBezTo>
                    <a:pt x="6" y="57"/>
                    <a:pt x="14" y="28"/>
                    <a:pt x="24" y="0"/>
                  </a:cubicBezTo>
                  <a:cubicBezTo>
                    <a:pt x="24" y="0"/>
                    <a:pt x="24" y="0"/>
                    <a:pt x="24" y="0"/>
                  </a:cubicBezTo>
                </a:path>
              </a:pathLst>
            </a:custGeom>
            <a:solidFill>
              <a:srgbClr val="FFD9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7268813" y="5481721"/>
              <a:ext cx="35177" cy="215456"/>
            </a:xfrm>
            <a:custGeom>
              <a:avLst/>
              <a:gdLst>
                <a:gd name="T0" fmla="*/ 12 w 12"/>
                <a:gd name="T1" fmla="*/ 0 h 72"/>
                <a:gd name="T2" fmla="*/ 0 w 12"/>
                <a:gd name="T3" fmla="*/ 72 h 72"/>
                <a:gd name="T4" fmla="*/ 0 w 12"/>
                <a:gd name="T5" fmla="*/ 72 h 72"/>
                <a:gd name="T6" fmla="*/ 12 w 12"/>
                <a:gd name="T7" fmla="*/ 0 h 72"/>
                <a:gd name="T8" fmla="*/ 12 w 12"/>
                <a:gd name="T9" fmla="*/ 0 h 72"/>
              </a:gdLst>
              <a:ahLst/>
              <a:cxnLst>
                <a:cxn ang="0">
                  <a:pos x="T0" y="T1"/>
                </a:cxn>
                <a:cxn ang="0">
                  <a:pos x="T2" y="T3"/>
                </a:cxn>
                <a:cxn ang="0">
                  <a:pos x="T4" y="T5"/>
                </a:cxn>
                <a:cxn ang="0">
                  <a:pos x="T6" y="T7"/>
                </a:cxn>
                <a:cxn ang="0">
                  <a:pos x="T8" y="T9"/>
                </a:cxn>
              </a:cxnLst>
              <a:rect l="0" t="0" r="r" b="b"/>
              <a:pathLst>
                <a:path w="12" h="72">
                  <a:moveTo>
                    <a:pt x="12" y="0"/>
                  </a:moveTo>
                  <a:cubicBezTo>
                    <a:pt x="7" y="23"/>
                    <a:pt x="3" y="47"/>
                    <a:pt x="0" y="72"/>
                  </a:cubicBezTo>
                  <a:cubicBezTo>
                    <a:pt x="0" y="72"/>
                    <a:pt x="0" y="72"/>
                    <a:pt x="0" y="72"/>
                  </a:cubicBezTo>
                  <a:cubicBezTo>
                    <a:pt x="3" y="47"/>
                    <a:pt x="7" y="23"/>
                    <a:pt x="12" y="0"/>
                  </a:cubicBezTo>
                  <a:cubicBezTo>
                    <a:pt x="12" y="0"/>
                    <a:pt x="12" y="0"/>
                    <a:pt x="12" y="0"/>
                  </a:cubicBezTo>
                </a:path>
              </a:pathLst>
            </a:custGeom>
            <a:solidFill>
              <a:srgbClr val="B6EC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7255622" y="5705970"/>
              <a:ext cx="54963" cy="101133"/>
            </a:xfrm>
            <a:custGeom>
              <a:avLst/>
              <a:gdLst>
                <a:gd name="T0" fmla="*/ 3 w 18"/>
                <a:gd name="T1" fmla="*/ 0 h 34"/>
                <a:gd name="T2" fmla="*/ 0 w 18"/>
                <a:gd name="T3" fmla="*/ 31 h 34"/>
                <a:gd name="T4" fmla="*/ 18 w 18"/>
                <a:gd name="T5" fmla="*/ 34 h 34"/>
                <a:gd name="T6" fmla="*/ 0 w 18"/>
                <a:gd name="T7" fmla="*/ 31 h 34"/>
                <a:gd name="T8" fmla="*/ 3 w 18"/>
                <a:gd name="T9" fmla="*/ 0 h 34"/>
                <a:gd name="T10" fmla="*/ 3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3" y="0"/>
                  </a:moveTo>
                  <a:cubicBezTo>
                    <a:pt x="2" y="10"/>
                    <a:pt x="1" y="21"/>
                    <a:pt x="0" y="31"/>
                  </a:cubicBezTo>
                  <a:cubicBezTo>
                    <a:pt x="6" y="32"/>
                    <a:pt x="12" y="33"/>
                    <a:pt x="18" y="34"/>
                  </a:cubicBezTo>
                  <a:cubicBezTo>
                    <a:pt x="12" y="33"/>
                    <a:pt x="6" y="32"/>
                    <a:pt x="0" y="31"/>
                  </a:cubicBezTo>
                  <a:cubicBezTo>
                    <a:pt x="1" y="21"/>
                    <a:pt x="2" y="10"/>
                    <a:pt x="3" y="0"/>
                  </a:cubicBezTo>
                  <a:cubicBezTo>
                    <a:pt x="3" y="0"/>
                    <a:pt x="3" y="0"/>
                    <a:pt x="3" y="0"/>
                  </a:cubicBezTo>
                </a:path>
              </a:pathLst>
            </a:custGeom>
            <a:solidFill>
              <a:srgbClr val="C5E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8"/>
            <p:cNvSpPr/>
            <p:nvPr/>
          </p:nvSpPr>
          <p:spPr bwMode="auto">
            <a:xfrm>
              <a:off x="7255622" y="4437419"/>
              <a:ext cx="921184" cy="1521383"/>
            </a:xfrm>
            <a:custGeom>
              <a:avLst/>
              <a:gdLst>
                <a:gd name="T0" fmla="*/ 307 w 307"/>
                <a:gd name="T1" fmla="*/ 0 h 509"/>
                <a:gd name="T2" fmla="*/ 71 w 307"/>
                <a:gd name="T3" fmla="*/ 188 h 509"/>
                <a:gd name="T4" fmla="*/ 71 w 307"/>
                <a:gd name="T5" fmla="*/ 188 h 509"/>
                <a:gd name="T6" fmla="*/ 71 w 307"/>
                <a:gd name="T7" fmla="*/ 189 h 509"/>
                <a:gd name="T8" fmla="*/ 69 w 307"/>
                <a:gd name="T9" fmla="*/ 191 h 509"/>
                <a:gd name="T10" fmla="*/ 40 w 307"/>
                <a:gd name="T11" fmla="*/ 261 h 509"/>
                <a:gd name="T12" fmla="*/ 16 w 307"/>
                <a:gd name="T13" fmla="*/ 349 h 509"/>
                <a:gd name="T14" fmla="*/ 4 w 307"/>
                <a:gd name="T15" fmla="*/ 421 h 509"/>
                <a:gd name="T16" fmla="*/ 3 w 307"/>
                <a:gd name="T17" fmla="*/ 424 h 509"/>
                <a:gd name="T18" fmla="*/ 0 w 307"/>
                <a:gd name="T19" fmla="*/ 455 h 509"/>
                <a:gd name="T20" fmla="*/ 18 w 307"/>
                <a:gd name="T21" fmla="*/ 458 h 509"/>
                <a:gd name="T22" fmla="*/ 307 w 307"/>
                <a:gd name="T23" fmla="*/ 509 h 509"/>
                <a:gd name="T24" fmla="*/ 307 w 307"/>
                <a:gd name="T25"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509">
                  <a:moveTo>
                    <a:pt x="307" y="0"/>
                  </a:moveTo>
                  <a:cubicBezTo>
                    <a:pt x="212" y="4"/>
                    <a:pt x="128" y="77"/>
                    <a:pt x="71" y="188"/>
                  </a:cubicBezTo>
                  <a:cubicBezTo>
                    <a:pt x="71" y="188"/>
                    <a:pt x="71" y="188"/>
                    <a:pt x="71" y="188"/>
                  </a:cubicBezTo>
                  <a:cubicBezTo>
                    <a:pt x="71" y="188"/>
                    <a:pt x="71" y="189"/>
                    <a:pt x="71" y="189"/>
                  </a:cubicBezTo>
                  <a:cubicBezTo>
                    <a:pt x="70" y="190"/>
                    <a:pt x="70" y="190"/>
                    <a:pt x="69" y="191"/>
                  </a:cubicBezTo>
                  <a:cubicBezTo>
                    <a:pt x="59" y="213"/>
                    <a:pt x="49" y="236"/>
                    <a:pt x="40" y="261"/>
                  </a:cubicBezTo>
                  <a:cubicBezTo>
                    <a:pt x="30" y="289"/>
                    <a:pt x="22" y="318"/>
                    <a:pt x="16" y="349"/>
                  </a:cubicBezTo>
                  <a:cubicBezTo>
                    <a:pt x="11" y="372"/>
                    <a:pt x="7" y="396"/>
                    <a:pt x="4" y="421"/>
                  </a:cubicBezTo>
                  <a:cubicBezTo>
                    <a:pt x="4" y="422"/>
                    <a:pt x="3" y="423"/>
                    <a:pt x="3" y="424"/>
                  </a:cubicBezTo>
                  <a:cubicBezTo>
                    <a:pt x="2" y="434"/>
                    <a:pt x="1" y="445"/>
                    <a:pt x="0" y="455"/>
                  </a:cubicBezTo>
                  <a:cubicBezTo>
                    <a:pt x="6" y="456"/>
                    <a:pt x="12" y="457"/>
                    <a:pt x="18" y="458"/>
                  </a:cubicBezTo>
                  <a:cubicBezTo>
                    <a:pt x="115" y="475"/>
                    <a:pt x="210" y="495"/>
                    <a:pt x="307" y="509"/>
                  </a:cubicBezTo>
                  <a:cubicBezTo>
                    <a:pt x="307" y="0"/>
                    <a:pt x="307" y="0"/>
                    <a:pt x="307"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9"/>
            <p:cNvSpPr/>
            <p:nvPr/>
          </p:nvSpPr>
          <p:spPr bwMode="auto">
            <a:xfrm>
              <a:off x="7534835" y="5415765"/>
              <a:ext cx="411125" cy="505662"/>
            </a:xfrm>
            <a:custGeom>
              <a:avLst/>
              <a:gdLst>
                <a:gd name="T0" fmla="*/ 0 w 137"/>
                <a:gd name="T1" fmla="*/ 144 h 169"/>
                <a:gd name="T2" fmla="*/ 132 w 137"/>
                <a:gd name="T3" fmla="*/ 169 h 169"/>
                <a:gd name="T4" fmla="*/ 73 w 137"/>
                <a:gd name="T5" fmla="*/ 13 h 169"/>
                <a:gd name="T6" fmla="*/ 0 w 137"/>
                <a:gd name="T7" fmla="*/ 144 h 169"/>
              </a:gdLst>
              <a:ahLst/>
              <a:cxnLst>
                <a:cxn ang="0">
                  <a:pos x="T0" y="T1"/>
                </a:cxn>
                <a:cxn ang="0">
                  <a:pos x="T2" y="T3"/>
                </a:cxn>
                <a:cxn ang="0">
                  <a:pos x="T4" y="T5"/>
                </a:cxn>
                <a:cxn ang="0">
                  <a:pos x="T6" y="T7"/>
                </a:cxn>
              </a:cxnLst>
              <a:rect l="0" t="0" r="r" b="b"/>
              <a:pathLst>
                <a:path w="137" h="169">
                  <a:moveTo>
                    <a:pt x="0" y="144"/>
                  </a:moveTo>
                  <a:cubicBezTo>
                    <a:pt x="132" y="169"/>
                    <a:pt x="132" y="169"/>
                    <a:pt x="132" y="169"/>
                  </a:cubicBezTo>
                  <a:cubicBezTo>
                    <a:pt x="132" y="169"/>
                    <a:pt x="137" y="26"/>
                    <a:pt x="73" y="13"/>
                  </a:cubicBezTo>
                  <a:cubicBezTo>
                    <a:pt x="8" y="0"/>
                    <a:pt x="0" y="107"/>
                    <a:pt x="0" y="144"/>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0"/>
            <p:cNvSpPr/>
            <p:nvPr/>
          </p:nvSpPr>
          <p:spPr bwMode="auto">
            <a:xfrm>
              <a:off x="8009716" y="4661670"/>
              <a:ext cx="307794" cy="514456"/>
            </a:xfrm>
            <a:custGeom>
              <a:avLst/>
              <a:gdLst>
                <a:gd name="T0" fmla="*/ 73 w 103"/>
                <a:gd name="T1" fmla="*/ 94 h 172"/>
                <a:gd name="T2" fmla="*/ 73 w 103"/>
                <a:gd name="T3" fmla="*/ 25 h 172"/>
                <a:gd name="T4" fmla="*/ 48 w 103"/>
                <a:gd name="T5" fmla="*/ 112 h 172"/>
                <a:gd name="T6" fmla="*/ 73 w 103"/>
                <a:gd name="T7" fmla="*/ 94 h 172"/>
              </a:gdLst>
              <a:ahLst/>
              <a:cxnLst>
                <a:cxn ang="0">
                  <a:pos x="T0" y="T1"/>
                </a:cxn>
                <a:cxn ang="0">
                  <a:pos x="T2" y="T3"/>
                </a:cxn>
                <a:cxn ang="0">
                  <a:pos x="T4" y="T5"/>
                </a:cxn>
                <a:cxn ang="0">
                  <a:pos x="T6" y="T7"/>
                </a:cxn>
              </a:cxnLst>
              <a:rect l="0" t="0" r="r" b="b"/>
              <a:pathLst>
                <a:path w="103" h="172">
                  <a:moveTo>
                    <a:pt x="73" y="94"/>
                  </a:moveTo>
                  <a:cubicBezTo>
                    <a:pt x="73" y="94"/>
                    <a:pt x="103" y="49"/>
                    <a:pt x="73" y="25"/>
                  </a:cubicBezTo>
                  <a:cubicBezTo>
                    <a:pt x="44" y="0"/>
                    <a:pt x="0" y="51"/>
                    <a:pt x="48" y="112"/>
                  </a:cubicBezTo>
                  <a:cubicBezTo>
                    <a:pt x="97" y="172"/>
                    <a:pt x="73" y="94"/>
                    <a:pt x="73"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1"/>
            <p:cNvSpPr/>
            <p:nvPr/>
          </p:nvSpPr>
          <p:spPr bwMode="auto">
            <a:xfrm>
              <a:off x="7855821" y="4786986"/>
              <a:ext cx="408926" cy="413324"/>
            </a:xfrm>
            <a:custGeom>
              <a:avLst/>
              <a:gdLst>
                <a:gd name="T0" fmla="*/ 73 w 136"/>
                <a:gd name="T1" fmla="*/ 85 h 138"/>
                <a:gd name="T2" fmla="*/ 10 w 136"/>
                <a:gd name="T3" fmla="*/ 57 h 138"/>
                <a:gd name="T4" fmla="*/ 100 w 136"/>
                <a:gd name="T5" fmla="*/ 69 h 138"/>
                <a:gd name="T6" fmla="*/ 73 w 136"/>
                <a:gd name="T7" fmla="*/ 85 h 138"/>
              </a:gdLst>
              <a:ahLst/>
              <a:cxnLst>
                <a:cxn ang="0">
                  <a:pos x="T0" y="T1"/>
                </a:cxn>
                <a:cxn ang="0">
                  <a:pos x="T2" y="T3"/>
                </a:cxn>
                <a:cxn ang="0">
                  <a:pos x="T4" y="T5"/>
                </a:cxn>
                <a:cxn ang="0">
                  <a:pos x="T6" y="T7"/>
                </a:cxn>
              </a:cxnLst>
              <a:rect l="0" t="0" r="r" b="b"/>
              <a:pathLst>
                <a:path w="136" h="138">
                  <a:moveTo>
                    <a:pt x="73" y="85"/>
                  </a:moveTo>
                  <a:cubicBezTo>
                    <a:pt x="73" y="85"/>
                    <a:pt x="20" y="94"/>
                    <a:pt x="10" y="57"/>
                  </a:cubicBezTo>
                  <a:cubicBezTo>
                    <a:pt x="0" y="21"/>
                    <a:pt x="64" y="0"/>
                    <a:pt x="100" y="69"/>
                  </a:cubicBezTo>
                  <a:cubicBezTo>
                    <a:pt x="136" y="138"/>
                    <a:pt x="73" y="85"/>
                    <a:pt x="73"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2"/>
            <p:cNvSpPr/>
            <p:nvPr/>
          </p:nvSpPr>
          <p:spPr bwMode="auto">
            <a:xfrm>
              <a:off x="8093261" y="4835353"/>
              <a:ext cx="380346" cy="424317"/>
            </a:xfrm>
            <a:custGeom>
              <a:avLst/>
              <a:gdLst>
                <a:gd name="T0" fmla="*/ 58 w 127"/>
                <a:gd name="T1" fmla="*/ 57 h 142"/>
                <a:gd name="T2" fmla="*/ 120 w 127"/>
                <a:gd name="T3" fmla="*/ 89 h 142"/>
                <a:gd name="T4" fmla="*/ 31 w 127"/>
                <a:gd name="T5" fmla="*/ 71 h 142"/>
                <a:gd name="T6" fmla="*/ 58 w 127"/>
                <a:gd name="T7" fmla="*/ 57 h 142"/>
              </a:gdLst>
              <a:ahLst/>
              <a:cxnLst>
                <a:cxn ang="0">
                  <a:pos x="T0" y="T1"/>
                </a:cxn>
                <a:cxn ang="0">
                  <a:pos x="T2" y="T3"/>
                </a:cxn>
                <a:cxn ang="0">
                  <a:pos x="T4" y="T5"/>
                </a:cxn>
                <a:cxn ang="0">
                  <a:pos x="T6" y="T7"/>
                </a:cxn>
              </a:cxnLst>
              <a:rect l="0" t="0" r="r" b="b"/>
              <a:pathLst>
                <a:path w="127" h="142">
                  <a:moveTo>
                    <a:pt x="58" y="57"/>
                  </a:moveTo>
                  <a:cubicBezTo>
                    <a:pt x="58" y="57"/>
                    <a:pt x="112" y="52"/>
                    <a:pt x="120" y="89"/>
                  </a:cubicBezTo>
                  <a:cubicBezTo>
                    <a:pt x="127" y="127"/>
                    <a:pt x="62" y="142"/>
                    <a:pt x="31" y="71"/>
                  </a:cubicBezTo>
                  <a:cubicBezTo>
                    <a:pt x="0" y="0"/>
                    <a:pt x="58" y="57"/>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
            <p:cNvSpPr/>
            <p:nvPr/>
          </p:nvSpPr>
          <p:spPr bwMode="auto">
            <a:xfrm>
              <a:off x="8009716" y="4855139"/>
              <a:ext cx="309992" cy="525448"/>
            </a:xfrm>
            <a:custGeom>
              <a:avLst/>
              <a:gdLst>
                <a:gd name="T0" fmla="*/ 33 w 104"/>
                <a:gd name="T1" fmla="*/ 80 h 175"/>
                <a:gd name="T2" fmla="*/ 28 w 104"/>
                <a:gd name="T3" fmla="*/ 149 h 175"/>
                <a:gd name="T4" fmla="*/ 59 w 104"/>
                <a:gd name="T5" fmla="*/ 64 h 175"/>
                <a:gd name="T6" fmla="*/ 33 w 104"/>
                <a:gd name="T7" fmla="*/ 80 h 175"/>
              </a:gdLst>
              <a:ahLst/>
              <a:cxnLst>
                <a:cxn ang="0">
                  <a:pos x="T0" y="T1"/>
                </a:cxn>
                <a:cxn ang="0">
                  <a:pos x="T2" y="T3"/>
                </a:cxn>
                <a:cxn ang="0">
                  <a:pos x="T4" y="T5"/>
                </a:cxn>
                <a:cxn ang="0">
                  <a:pos x="T6" y="T7"/>
                </a:cxn>
              </a:cxnLst>
              <a:rect l="0" t="0" r="r" b="b"/>
              <a:pathLst>
                <a:path w="104" h="175">
                  <a:moveTo>
                    <a:pt x="33" y="80"/>
                  </a:moveTo>
                  <a:cubicBezTo>
                    <a:pt x="33" y="80"/>
                    <a:pt x="0" y="123"/>
                    <a:pt x="28" y="149"/>
                  </a:cubicBezTo>
                  <a:cubicBezTo>
                    <a:pt x="56" y="175"/>
                    <a:pt x="104" y="128"/>
                    <a:pt x="59" y="64"/>
                  </a:cubicBezTo>
                  <a:cubicBezTo>
                    <a:pt x="15" y="0"/>
                    <a:pt x="33" y="80"/>
                    <a:pt x="3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4"/>
            <p:cNvSpPr/>
            <p:nvPr/>
          </p:nvSpPr>
          <p:spPr bwMode="auto">
            <a:xfrm>
              <a:off x="8011916" y="4903507"/>
              <a:ext cx="323184" cy="248434"/>
            </a:xfrm>
            <a:custGeom>
              <a:avLst/>
              <a:gdLst>
                <a:gd name="T0" fmla="*/ 68 w 108"/>
                <a:gd name="T1" fmla="*/ 66 h 83"/>
                <a:gd name="T2" fmla="*/ 8 w 108"/>
                <a:gd name="T3" fmla="*/ 69 h 83"/>
                <a:gd name="T4" fmla="*/ 39 w 108"/>
                <a:gd name="T5" fmla="*/ 17 h 83"/>
                <a:gd name="T6" fmla="*/ 100 w 108"/>
                <a:gd name="T7" fmla="*/ 14 h 83"/>
                <a:gd name="T8" fmla="*/ 68 w 108"/>
                <a:gd name="T9" fmla="*/ 66 h 83"/>
              </a:gdLst>
              <a:ahLst/>
              <a:cxnLst>
                <a:cxn ang="0">
                  <a:pos x="T0" y="T1"/>
                </a:cxn>
                <a:cxn ang="0">
                  <a:pos x="T2" y="T3"/>
                </a:cxn>
                <a:cxn ang="0">
                  <a:pos x="T4" y="T5"/>
                </a:cxn>
                <a:cxn ang="0">
                  <a:pos x="T6" y="T7"/>
                </a:cxn>
                <a:cxn ang="0">
                  <a:pos x="T8" y="T9"/>
                </a:cxn>
              </a:cxnLst>
              <a:rect l="0" t="0" r="r" b="b"/>
              <a:pathLst>
                <a:path w="108" h="83">
                  <a:moveTo>
                    <a:pt x="68" y="66"/>
                  </a:moveTo>
                  <a:cubicBezTo>
                    <a:pt x="43" y="81"/>
                    <a:pt x="16" y="83"/>
                    <a:pt x="8" y="69"/>
                  </a:cubicBezTo>
                  <a:cubicBezTo>
                    <a:pt x="0" y="56"/>
                    <a:pt x="14" y="33"/>
                    <a:pt x="39" y="17"/>
                  </a:cubicBezTo>
                  <a:cubicBezTo>
                    <a:pt x="65" y="2"/>
                    <a:pt x="92" y="0"/>
                    <a:pt x="100" y="14"/>
                  </a:cubicBezTo>
                  <a:cubicBezTo>
                    <a:pt x="108" y="27"/>
                    <a:pt x="94" y="50"/>
                    <a:pt x="68" y="66"/>
                  </a:cubicBez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5"/>
            <p:cNvSpPr/>
            <p:nvPr/>
          </p:nvSpPr>
          <p:spPr bwMode="auto">
            <a:xfrm>
              <a:off x="8154820" y="4921095"/>
              <a:ext cx="131912" cy="162691"/>
            </a:xfrm>
            <a:custGeom>
              <a:avLst/>
              <a:gdLst>
                <a:gd name="T0" fmla="*/ 29 w 44"/>
                <a:gd name="T1" fmla="*/ 54 h 54"/>
                <a:gd name="T2" fmla="*/ 44 w 44"/>
                <a:gd name="T3" fmla="*/ 40 h 54"/>
                <a:gd name="T4" fmla="*/ 20 w 44"/>
                <a:gd name="T5" fmla="*/ 0 h 54"/>
                <a:gd name="T6" fmla="*/ 0 w 44"/>
                <a:gd name="T7" fmla="*/ 7 h 54"/>
                <a:gd name="T8" fmla="*/ 29 w 44"/>
                <a:gd name="T9" fmla="*/ 54 h 54"/>
              </a:gdLst>
              <a:ahLst/>
              <a:cxnLst>
                <a:cxn ang="0">
                  <a:pos x="T0" y="T1"/>
                </a:cxn>
                <a:cxn ang="0">
                  <a:pos x="T2" y="T3"/>
                </a:cxn>
                <a:cxn ang="0">
                  <a:pos x="T4" y="T5"/>
                </a:cxn>
                <a:cxn ang="0">
                  <a:pos x="T6" y="T7"/>
                </a:cxn>
                <a:cxn ang="0">
                  <a:pos x="T8" y="T9"/>
                </a:cxn>
              </a:cxnLst>
              <a:rect l="0" t="0" r="r" b="b"/>
              <a:pathLst>
                <a:path w="44" h="54">
                  <a:moveTo>
                    <a:pt x="29" y="54"/>
                  </a:moveTo>
                  <a:cubicBezTo>
                    <a:pt x="35" y="49"/>
                    <a:pt x="40" y="45"/>
                    <a:pt x="44" y="40"/>
                  </a:cubicBezTo>
                  <a:cubicBezTo>
                    <a:pt x="20" y="0"/>
                    <a:pt x="20" y="0"/>
                    <a:pt x="20" y="0"/>
                  </a:cubicBezTo>
                  <a:cubicBezTo>
                    <a:pt x="14" y="1"/>
                    <a:pt x="7" y="3"/>
                    <a:pt x="0" y="7"/>
                  </a:cubicBezTo>
                  <a:lnTo>
                    <a:pt x="29" y="54"/>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6"/>
            <p:cNvSpPr/>
            <p:nvPr/>
          </p:nvSpPr>
          <p:spPr bwMode="auto">
            <a:xfrm>
              <a:off x="8038298" y="4993647"/>
              <a:ext cx="123118" cy="142904"/>
            </a:xfrm>
            <a:custGeom>
              <a:avLst/>
              <a:gdLst>
                <a:gd name="T0" fmla="*/ 19 w 41"/>
                <a:gd name="T1" fmla="*/ 48 h 48"/>
                <a:gd name="T2" fmla="*/ 41 w 41"/>
                <a:gd name="T3" fmla="*/ 45 h 48"/>
                <a:gd name="T4" fmla="*/ 14 w 41"/>
                <a:gd name="T5" fmla="*/ 0 h 48"/>
                <a:gd name="T6" fmla="*/ 0 w 41"/>
                <a:gd name="T7" fmla="*/ 17 h 48"/>
                <a:gd name="T8" fmla="*/ 19 w 41"/>
                <a:gd name="T9" fmla="*/ 48 h 48"/>
              </a:gdLst>
              <a:ahLst/>
              <a:cxnLst>
                <a:cxn ang="0">
                  <a:pos x="T0" y="T1"/>
                </a:cxn>
                <a:cxn ang="0">
                  <a:pos x="T2" y="T3"/>
                </a:cxn>
                <a:cxn ang="0">
                  <a:pos x="T4" y="T5"/>
                </a:cxn>
                <a:cxn ang="0">
                  <a:pos x="T6" y="T7"/>
                </a:cxn>
                <a:cxn ang="0">
                  <a:pos x="T8" y="T9"/>
                </a:cxn>
              </a:cxnLst>
              <a:rect l="0" t="0" r="r" b="b"/>
              <a:pathLst>
                <a:path w="41" h="48">
                  <a:moveTo>
                    <a:pt x="19" y="48"/>
                  </a:moveTo>
                  <a:cubicBezTo>
                    <a:pt x="26" y="48"/>
                    <a:pt x="33" y="47"/>
                    <a:pt x="41" y="45"/>
                  </a:cubicBezTo>
                  <a:cubicBezTo>
                    <a:pt x="14" y="0"/>
                    <a:pt x="14" y="0"/>
                    <a:pt x="14" y="0"/>
                  </a:cubicBezTo>
                  <a:cubicBezTo>
                    <a:pt x="8" y="6"/>
                    <a:pt x="3" y="11"/>
                    <a:pt x="0" y="17"/>
                  </a:cubicBezTo>
                  <a:lnTo>
                    <a:pt x="19" y="48"/>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7"/>
            <p:cNvSpPr/>
            <p:nvPr/>
          </p:nvSpPr>
          <p:spPr bwMode="auto">
            <a:xfrm>
              <a:off x="8851754" y="5248676"/>
              <a:ext cx="107727" cy="848632"/>
            </a:xfrm>
            <a:custGeom>
              <a:avLst/>
              <a:gdLst>
                <a:gd name="T0" fmla="*/ 0 w 36"/>
                <a:gd name="T1" fmla="*/ 18 h 284"/>
                <a:gd name="T2" fmla="*/ 0 w 36"/>
                <a:gd name="T3" fmla="*/ 266 h 284"/>
                <a:gd name="T4" fmla="*/ 18 w 36"/>
                <a:gd name="T5" fmla="*/ 284 h 284"/>
                <a:gd name="T6" fmla="*/ 36 w 36"/>
                <a:gd name="T7" fmla="*/ 266 h 284"/>
                <a:gd name="T8" fmla="*/ 36 w 36"/>
                <a:gd name="T9" fmla="*/ 18 h 284"/>
                <a:gd name="T10" fmla="*/ 18 w 36"/>
                <a:gd name="T11" fmla="*/ 0 h 284"/>
                <a:gd name="T12" fmla="*/ 0 w 36"/>
                <a:gd name="T13" fmla="*/ 18 h 284"/>
              </a:gdLst>
              <a:ahLst/>
              <a:cxnLst>
                <a:cxn ang="0">
                  <a:pos x="T0" y="T1"/>
                </a:cxn>
                <a:cxn ang="0">
                  <a:pos x="T2" y="T3"/>
                </a:cxn>
                <a:cxn ang="0">
                  <a:pos x="T4" y="T5"/>
                </a:cxn>
                <a:cxn ang="0">
                  <a:pos x="T6" y="T7"/>
                </a:cxn>
                <a:cxn ang="0">
                  <a:pos x="T8" y="T9"/>
                </a:cxn>
                <a:cxn ang="0">
                  <a:pos x="T10" y="T11"/>
                </a:cxn>
                <a:cxn ang="0">
                  <a:pos x="T12" y="T13"/>
                </a:cxn>
              </a:cxnLst>
              <a:rect l="0" t="0" r="r" b="b"/>
              <a:pathLst>
                <a:path w="36" h="284">
                  <a:moveTo>
                    <a:pt x="0" y="18"/>
                  </a:moveTo>
                  <a:cubicBezTo>
                    <a:pt x="0" y="266"/>
                    <a:pt x="0" y="266"/>
                    <a:pt x="0" y="266"/>
                  </a:cubicBezTo>
                  <a:cubicBezTo>
                    <a:pt x="0" y="276"/>
                    <a:pt x="8" y="284"/>
                    <a:pt x="18" y="284"/>
                  </a:cubicBezTo>
                  <a:cubicBezTo>
                    <a:pt x="28" y="284"/>
                    <a:pt x="36" y="276"/>
                    <a:pt x="36" y="266"/>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8"/>
            <p:cNvSpPr/>
            <p:nvPr/>
          </p:nvSpPr>
          <p:spPr bwMode="auto">
            <a:xfrm>
              <a:off x="8838562" y="5384986"/>
              <a:ext cx="624382" cy="274816"/>
            </a:xfrm>
            <a:custGeom>
              <a:avLst/>
              <a:gdLst>
                <a:gd name="T0" fmla="*/ 0 w 284"/>
                <a:gd name="T1" fmla="*/ 125 h 125"/>
                <a:gd name="T2" fmla="*/ 235 w 284"/>
                <a:gd name="T3" fmla="*/ 125 h 125"/>
                <a:gd name="T4" fmla="*/ 284 w 284"/>
                <a:gd name="T5" fmla="*/ 63 h 125"/>
                <a:gd name="T6" fmla="*/ 235 w 284"/>
                <a:gd name="T7" fmla="*/ 0 h 125"/>
                <a:gd name="T8" fmla="*/ 0 w 284"/>
                <a:gd name="T9" fmla="*/ 0 h 125"/>
                <a:gd name="T10" fmla="*/ 0 w 284"/>
                <a:gd name="T11" fmla="*/ 125 h 125"/>
              </a:gdLst>
              <a:ahLst/>
              <a:cxnLst>
                <a:cxn ang="0">
                  <a:pos x="T0" y="T1"/>
                </a:cxn>
                <a:cxn ang="0">
                  <a:pos x="T2" y="T3"/>
                </a:cxn>
                <a:cxn ang="0">
                  <a:pos x="T4" y="T5"/>
                </a:cxn>
                <a:cxn ang="0">
                  <a:pos x="T6" y="T7"/>
                </a:cxn>
                <a:cxn ang="0">
                  <a:pos x="T8" y="T9"/>
                </a:cxn>
                <a:cxn ang="0">
                  <a:pos x="T10" y="T11"/>
                </a:cxn>
              </a:cxnLst>
              <a:rect l="0" t="0" r="r" b="b"/>
              <a:pathLst>
                <a:path w="284" h="125">
                  <a:moveTo>
                    <a:pt x="0" y="125"/>
                  </a:moveTo>
                  <a:lnTo>
                    <a:pt x="235" y="125"/>
                  </a:lnTo>
                  <a:lnTo>
                    <a:pt x="284" y="63"/>
                  </a:lnTo>
                  <a:lnTo>
                    <a:pt x="235" y="0"/>
                  </a:lnTo>
                  <a:lnTo>
                    <a:pt x="0" y="0"/>
                  </a:lnTo>
                  <a:lnTo>
                    <a:pt x="0" y="125"/>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69"/>
            <p:cNvSpPr>
              <a:spLocks noChangeArrowheads="1"/>
            </p:cNvSpPr>
            <p:nvPr/>
          </p:nvSpPr>
          <p:spPr bwMode="auto">
            <a:xfrm>
              <a:off x="8838562" y="5380588"/>
              <a:ext cx="123118" cy="283610"/>
            </a:xfrm>
            <a:prstGeom prst="rect">
              <a:avLst/>
            </a:prstGeom>
            <a:solidFill>
              <a:srgbClr val="A4E7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Freeform 70"/>
            <p:cNvSpPr/>
            <p:nvPr/>
          </p:nvSpPr>
          <p:spPr bwMode="auto">
            <a:xfrm>
              <a:off x="4586607" y="4619897"/>
              <a:ext cx="189074" cy="224250"/>
            </a:xfrm>
            <a:custGeom>
              <a:avLst/>
              <a:gdLst>
                <a:gd name="T0" fmla="*/ 18 w 63"/>
                <a:gd name="T1" fmla="*/ 69 h 75"/>
                <a:gd name="T2" fmla="*/ 1 w 63"/>
                <a:gd name="T3" fmla="*/ 58 h 75"/>
                <a:gd name="T4" fmla="*/ 6 w 63"/>
                <a:gd name="T5" fmla="*/ 17 h 75"/>
                <a:gd name="T6" fmla="*/ 27 w 63"/>
                <a:gd name="T7" fmla="*/ 7 h 75"/>
                <a:gd name="T8" fmla="*/ 53 w 63"/>
                <a:gd name="T9" fmla="*/ 24 h 75"/>
                <a:gd name="T10" fmla="*/ 52 w 63"/>
                <a:gd name="T11" fmla="*/ 49 h 75"/>
                <a:gd name="T12" fmla="*/ 18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18" y="69"/>
                  </a:moveTo>
                  <a:cubicBezTo>
                    <a:pt x="8" y="75"/>
                    <a:pt x="0" y="70"/>
                    <a:pt x="1" y="58"/>
                  </a:cubicBezTo>
                  <a:cubicBezTo>
                    <a:pt x="6" y="17"/>
                    <a:pt x="6" y="17"/>
                    <a:pt x="6" y="17"/>
                  </a:cubicBezTo>
                  <a:cubicBezTo>
                    <a:pt x="7" y="4"/>
                    <a:pt x="16" y="0"/>
                    <a:pt x="27" y="7"/>
                  </a:cubicBezTo>
                  <a:cubicBezTo>
                    <a:pt x="53" y="24"/>
                    <a:pt x="53" y="24"/>
                    <a:pt x="53" y="24"/>
                  </a:cubicBezTo>
                  <a:cubicBezTo>
                    <a:pt x="63" y="31"/>
                    <a:pt x="63" y="42"/>
                    <a:pt x="52" y="49"/>
                  </a:cubicBezTo>
                  <a:lnTo>
                    <a:pt x="18"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1"/>
            <p:cNvSpPr/>
            <p:nvPr/>
          </p:nvSpPr>
          <p:spPr bwMode="auto">
            <a:xfrm>
              <a:off x="4925180" y="4619897"/>
              <a:ext cx="189074" cy="224250"/>
            </a:xfrm>
            <a:custGeom>
              <a:avLst/>
              <a:gdLst>
                <a:gd name="T0" fmla="*/ 44 w 63"/>
                <a:gd name="T1" fmla="*/ 69 h 75"/>
                <a:gd name="T2" fmla="*/ 62 w 63"/>
                <a:gd name="T3" fmla="*/ 58 h 75"/>
                <a:gd name="T4" fmla="*/ 57 w 63"/>
                <a:gd name="T5" fmla="*/ 17 h 75"/>
                <a:gd name="T6" fmla="*/ 36 w 63"/>
                <a:gd name="T7" fmla="*/ 7 h 75"/>
                <a:gd name="T8" fmla="*/ 10 w 63"/>
                <a:gd name="T9" fmla="*/ 24 h 75"/>
                <a:gd name="T10" fmla="*/ 11 w 63"/>
                <a:gd name="T11" fmla="*/ 49 h 75"/>
                <a:gd name="T12" fmla="*/ 44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44" y="69"/>
                  </a:moveTo>
                  <a:cubicBezTo>
                    <a:pt x="55" y="75"/>
                    <a:pt x="63" y="70"/>
                    <a:pt x="62" y="58"/>
                  </a:cubicBezTo>
                  <a:cubicBezTo>
                    <a:pt x="57" y="17"/>
                    <a:pt x="57" y="17"/>
                    <a:pt x="57" y="17"/>
                  </a:cubicBezTo>
                  <a:cubicBezTo>
                    <a:pt x="56" y="4"/>
                    <a:pt x="46" y="0"/>
                    <a:pt x="36" y="7"/>
                  </a:cubicBezTo>
                  <a:cubicBezTo>
                    <a:pt x="10" y="24"/>
                    <a:pt x="10" y="24"/>
                    <a:pt x="10" y="24"/>
                  </a:cubicBezTo>
                  <a:cubicBezTo>
                    <a:pt x="0" y="31"/>
                    <a:pt x="0" y="42"/>
                    <a:pt x="11" y="49"/>
                  </a:cubicBezTo>
                  <a:lnTo>
                    <a:pt x="44"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2"/>
            <p:cNvSpPr/>
            <p:nvPr/>
          </p:nvSpPr>
          <p:spPr bwMode="auto">
            <a:xfrm>
              <a:off x="4533843"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3"/>
            <p:cNvSpPr/>
            <p:nvPr/>
          </p:nvSpPr>
          <p:spPr bwMode="auto">
            <a:xfrm>
              <a:off x="4239239" y="4993647"/>
              <a:ext cx="485874" cy="373750"/>
            </a:xfrm>
            <a:custGeom>
              <a:avLst/>
              <a:gdLst>
                <a:gd name="T0" fmla="*/ 23 w 162"/>
                <a:gd name="T1" fmla="*/ 71 h 125"/>
                <a:gd name="T2" fmla="*/ 9 w 162"/>
                <a:gd name="T3" fmla="*/ 23 h 125"/>
                <a:gd name="T4" fmla="*/ 57 w 162"/>
                <a:gd name="T5" fmla="*/ 9 h 125"/>
                <a:gd name="T6" fmla="*/ 139 w 162"/>
                <a:gd name="T7" fmla="*/ 54 h 125"/>
                <a:gd name="T8" fmla="*/ 153 w 162"/>
                <a:gd name="T9" fmla="*/ 102 h 125"/>
                <a:gd name="T10" fmla="*/ 105 w 162"/>
                <a:gd name="T11" fmla="*/ 116 h 125"/>
                <a:gd name="T12" fmla="*/ 23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23" y="71"/>
                  </a:moveTo>
                  <a:cubicBezTo>
                    <a:pt x="6" y="62"/>
                    <a:pt x="0" y="41"/>
                    <a:pt x="9" y="23"/>
                  </a:cubicBezTo>
                  <a:cubicBezTo>
                    <a:pt x="18" y="6"/>
                    <a:pt x="40" y="0"/>
                    <a:pt x="57" y="9"/>
                  </a:cubicBezTo>
                  <a:cubicBezTo>
                    <a:pt x="139" y="54"/>
                    <a:pt x="139" y="54"/>
                    <a:pt x="139" y="54"/>
                  </a:cubicBezTo>
                  <a:cubicBezTo>
                    <a:pt x="156" y="63"/>
                    <a:pt x="162" y="85"/>
                    <a:pt x="153" y="102"/>
                  </a:cubicBezTo>
                  <a:cubicBezTo>
                    <a:pt x="144" y="119"/>
                    <a:pt x="123" y="125"/>
                    <a:pt x="105" y="116"/>
                  </a:cubicBezTo>
                  <a:lnTo>
                    <a:pt x="23"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4"/>
            <p:cNvSpPr/>
            <p:nvPr/>
          </p:nvSpPr>
          <p:spPr bwMode="auto">
            <a:xfrm>
              <a:off x="4980144" y="4993647"/>
              <a:ext cx="485874" cy="373750"/>
            </a:xfrm>
            <a:custGeom>
              <a:avLst/>
              <a:gdLst>
                <a:gd name="T0" fmla="*/ 139 w 162"/>
                <a:gd name="T1" fmla="*/ 71 h 125"/>
                <a:gd name="T2" fmla="*/ 153 w 162"/>
                <a:gd name="T3" fmla="*/ 23 h 125"/>
                <a:gd name="T4" fmla="*/ 106 w 162"/>
                <a:gd name="T5" fmla="*/ 9 h 125"/>
                <a:gd name="T6" fmla="*/ 23 w 162"/>
                <a:gd name="T7" fmla="*/ 54 h 125"/>
                <a:gd name="T8" fmla="*/ 9 w 162"/>
                <a:gd name="T9" fmla="*/ 102 h 125"/>
                <a:gd name="T10" fmla="*/ 57 w 162"/>
                <a:gd name="T11" fmla="*/ 116 h 125"/>
                <a:gd name="T12" fmla="*/ 139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139" y="71"/>
                  </a:moveTo>
                  <a:cubicBezTo>
                    <a:pt x="156" y="62"/>
                    <a:pt x="162" y="41"/>
                    <a:pt x="153" y="23"/>
                  </a:cubicBezTo>
                  <a:cubicBezTo>
                    <a:pt x="144" y="6"/>
                    <a:pt x="123" y="0"/>
                    <a:pt x="106" y="9"/>
                  </a:cubicBezTo>
                  <a:cubicBezTo>
                    <a:pt x="23" y="54"/>
                    <a:pt x="23" y="54"/>
                    <a:pt x="23" y="54"/>
                  </a:cubicBezTo>
                  <a:cubicBezTo>
                    <a:pt x="6" y="63"/>
                    <a:pt x="0" y="85"/>
                    <a:pt x="9" y="102"/>
                  </a:cubicBezTo>
                  <a:cubicBezTo>
                    <a:pt x="18" y="119"/>
                    <a:pt x="40" y="125"/>
                    <a:pt x="57" y="116"/>
                  </a:cubicBezTo>
                  <a:lnTo>
                    <a:pt x="139"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
            <p:cNvSpPr/>
            <p:nvPr/>
          </p:nvSpPr>
          <p:spPr bwMode="auto">
            <a:xfrm>
              <a:off x="4964754"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6"/>
            <p:cNvSpPr/>
            <p:nvPr/>
          </p:nvSpPr>
          <p:spPr bwMode="auto">
            <a:xfrm>
              <a:off x="4533843" y="4668264"/>
              <a:ext cx="635375" cy="1053096"/>
            </a:xfrm>
            <a:custGeom>
              <a:avLst/>
              <a:gdLst>
                <a:gd name="T0" fmla="*/ 212 w 212"/>
                <a:gd name="T1" fmla="*/ 247 h 352"/>
                <a:gd name="T2" fmla="*/ 107 w 212"/>
                <a:gd name="T3" fmla="*/ 352 h 352"/>
                <a:gd name="T4" fmla="*/ 106 w 212"/>
                <a:gd name="T5" fmla="*/ 352 h 352"/>
                <a:gd name="T6" fmla="*/ 0 w 212"/>
                <a:gd name="T7" fmla="*/ 247 h 352"/>
                <a:gd name="T8" fmla="*/ 0 w 212"/>
                <a:gd name="T9" fmla="*/ 106 h 352"/>
                <a:gd name="T10" fmla="*/ 106 w 212"/>
                <a:gd name="T11" fmla="*/ 0 h 352"/>
                <a:gd name="T12" fmla="*/ 107 w 212"/>
                <a:gd name="T13" fmla="*/ 0 h 352"/>
                <a:gd name="T14" fmla="*/ 212 w 212"/>
                <a:gd name="T15" fmla="*/ 106 h 352"/>
                <a:gd name="T16" fmla="*/ 212 w 212"/>
                <a:gd name="T17"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352">
                  <a:moveTo>
                    <a:pt x="212" y="247"/>
                  </a:moveTo>
                  <a:cubicBezTo>
                    <a:pt x="212" y="306"/>
                    <a:pt x="166" y="352"/>
                    <a:pt x="107" y="352"/>
                  </a:cubicBezTo>
                  <a:cubicBezTo>
                    <a:pt x="106" y="352"/>
                    <a:pt x="106" y="352"/>
                    <a:pt x="106" y="352"/>
                  </a:cubicBezTo>
                  <a:cubicBezTo>
                    <a:pt x="47" y="352"/>
                    <a:pt x="0" y="306"/>
                    <a:pt x="0" y="247"/>
                  </a:cubicBezTo>
                  <a:cubicBezTo>
                    <a:pt x="0" y="106"/>
                    <a:pt x="0" y="106"/>
                    <a:pt x="0" y="106"/>
                  </a:cubicBezTo>
                  <a:cubicBezTo>
                    <a:pt x="0" y="47"/>
                    <a:pt x="47" y="0"/>
                    <a:pt x="106" y="0"/>
                  </a:cubicBezTo>
                  <a:cubicBezTo>
                    <a:pt x="107" y="0"/>
                    <a:pt x="107" y="0"/>
                    <a:pt x="107" y="0"/>
                  </a:cubicBezTo>
                  <a:cubicBezTo>
                    <a:pt x="166" y="0"/>
                    <a:pt x="212" y="47"/>
                    <a:pt x="212" y="106"/>
                  </a:cubicBezTo>
                  <a:lnTo>
                    <a:pt x="212" y="247"/>
                  </a:lnTo>
                  <a:close/>
                </a:path>
              </a:pathLst>
            </a:custGeom>
            <a:solidFill>
              <a:srgbClr val="B497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77"/>
            <p:cNvSpPr>
              <a:spLocks noChangeArrowheads="1"/>
            </p:cNvSpPr>
            <p:nvPr/>
          </p:nvSpPr>
          <p:spPr bwMode="auto">
            <a:xfrm>
              <a:off x="4665753" y="4901309"/>
              <a:ext cx="76949"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78"/>
            <p:cNvSpPr>
              <a:spLocks noChangeArrowheads="1"/>
            </p:cNvSpPr>
            <p:nvPr/>
          </p:nvSpPr>
          <p:spPr bwMode="auto">
            <a:xfrm>
              <a:off x="4958158" y="4901309"/>
              <a:ext cx="79148"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79"/>
            <p:cNvSpPr>
              <a:spLocks noChangeArrowheads="1"/>
            </p:cNvSpPr>
            <p:nvPr/>
          </p:nvSpPr>
          <p:spPr bwMode="auto">
            <a:xfrm>
              <a:off x="4656960" y="5415765"/>
              <a:ext cx="109927" cy="109927"/>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80"/>
            <p:cNvSpPr>
              <a:spLocks noChangeArrowheads="1"/>
            </p:cNvSpPr>
            <p:nvPr/>
          </p:nvSpPr>
          <p:spPr bwMode="auto">
            <a:xfrm>
              <a:off x="4727312" y="5549876"/>
              <a:ext cx="79148" cy="81345"/>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81"/>
            <p:cNvSpPr>
              <a:spLocks noChangeArrowheads="1"/>
            </p:cNvSpPr>
            <p:nvPr/>
          </p:nvSpPr>
          <p:spPr bwMode="auto">
            <a:xfrm>
              <a:off x="4817453" y="5466331"/>
              <a:ext cx="54963" cy="54963"/>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2"/>
            <p:cNvSpPr/>
            <p:nvPr/>
          </p:nvSpPr>
          <p:spPr bwMode="auto">
            <a:xfrm>
              <a:off x="4672349" y="5059603"/>
              <a:ext cx="367154" cy="98934"/>
            </a:xfrm>
            <a:custGeom>
              <a:avLst/>
              <a:gdLst>
                <a:gd name="T0" fmla="*/ 4 w 123"/>
                <a:gd name="T1" fmla="*/ 15 h 33"/>
                <a:gd name="T2" fmla="*/ 19 w 123"/>
                <a:gd name="T3" fmla="*/ 24 h 33"/>
                <a:gd name="T4" fmla="*/ 58 w 123"/>
                <a:gd name="T5" fmla="*/ 33 h 33"/>
                <a:gd name="T6" fmla="*/ 118 w 123"/>
                <a:gd name="T7" fmla="*/ 16 h 33"/>
                <a:gd name="T8" fmla="*/ 121 w 123"/>
                <a:gd name="T9" fmla="*/ 6 h 33"/>
                <a:gd name="T10" fmla="*/ 111 w 123"/>
                <a:gd name="T11" fmla="*/ 2 h 33"/>
                <a:gd name="T12" fmla="*/ 58 w 123"/>
                <a:gd name="T13" fmla="*/ 17 h 33"/>
                <a:gd name="T14" fmla="*/ 25 w 123"/>
                <a:gd name="T15" fmla="*/ 10 h 33"/>
                <a:gd name="T16" fmla="*/ 17 w 123"/>
                <a:gd name="T17" fmla="*/ 5 h 33"/>
                <a:gd name="T18" fmla="*/ 15 w 123"/>
                <a:gd name="T19" fmla="*/ 4 h 33"/>
                <a:gd name="T20" fmla="*/ 14 w 123"/>
                <a:gd name="T21" fmla="*/ 4 h 33"/>
                <a:gd name="T22" fmla="*/ 14 w 123"/>
                <a:gd name="T23" fmla="*/ 3 h 33"/>
                <a:gd name="T24" fmla="*/ 12 w 123"/>
                <a:gd name="T25" fmla="*/ 6 h 33"/>
                <a:gd name="T26" fmla="*/ 14 w 123"/>
                <a:gd name="T27" fmla="*/ 3 h 33"/>
                <a:gd name="T28" fmla="*/ 14 w 123"/>
                <a:gd name="T29" fmla="*/ 3 h 33"/>
                <a:gd name="T30" fmla="*/ 12 w 123"/>
                <a:gd name="T31" fmla="*/ 6 h 33"/>
                <a:gd name="T32" fmla="*/ 14 w 123"/>
                <a:gd name="T33" fmla="*/ 3 h 33"/>
                <a:gd name="T34" fmla="*/ 3 w 123"/>
                <a:gd name="T35" fmla="*/ 4 h 33"/>
                <a:gd name="T36" fmla="*/ 4 w 123"/>
                <a:gd name="T37"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33">
                  <a:moveTo>
                    <a:pt x="4" y="15"/>
                  </a:moveTo>
                  <a:cubicBezTo>
                    <a:pt x="4" y="16"/>
                    <a:pt x="9" y="20"/>
                    <a:pt x="19" y="24"/>
                  </a:cubicBezTo>
                  <a:cubicBezTo>
                    <a:pt x="28" y="28"/>
                    <a:pt x="41" y="33"/>
                    <a:pt x="58" y="33"/>
                  </a:cubicBezTo>
                  <a:cubicBezTo>
                    <a:pt x="75" y="33"/>
                    <a:pt x="95" y="28"/>
                    <a:pt x="118" y="16"/>
                  </a:cubicBezTo>
                  <a:cubicBezTo>
                    <a:pt x="122" y="14"/>
                    <a:pt x="123" y="9"/>
                    <a:pt x="121" y="6"/>
                  </a:cubicBezTo>
                  <a:cubicBezTo>
                    <a:pt x="119" y="2"/>
                    <a:pt x="115" y="0"/>
                    <a:pt x="111" y="2"/>
                  </a:cubicBezTo>
                  <a:cubicBezTo>
                    <a:pt x="90" y="14"/>
                    <a:pt x="72" y="17"/>
                    <a:pt x="58" y="17"/>
                  </a:cubicBezTo>
                  <a:cubicBezTo>
                    <a:pt x="44" y="17"/>
                    <a:pt x="33" y="14"/>
                    <a:pt x="25" y="10"/>
                  </a:cubicBezTo>
                  <a:cubicBezTo>
                    <a:pt x="22" y="8"/>
                    <a:pt x="19" y="7"/>
                    <a:pt x="17" y="5"/>
                  </a:cubicBezTo>
                  <a:cubicBezTo>
                    <a:pt x="16" y="5"/>
                    <a:pt x="15" y="4"/>
                    <a:pt x="15" y="4"/>
                  </a:cubicBezTo>
                  <a:cubicBezTo>
                    <a:pt x="14" y="4"/>
                    <a:pt x="14" y="4"/>
                    <a:pt x="14" y="4"/>
                  </a:cubicBezTo>
                  <a:cubicBezTo>
                    <a:pt x="14" y="3"/>
                    <a:pt x="14" y="3"/>
                    <a:pt x="14" y="3"/>
                  </a:cubicBezTo>
                  <a:cubicBezTo>
                    <a:pt x="12" y="6"/>
                    <a:pt x="12" y="6"/>
                    <a:pt x="12" y="6"/>
                  </a:cubicBezTo>
                  <a:cubicBezTo>
                    <a:pt x="14" y="3"/>
                    <a:pt x="14" y="3"/>
                    <a:pt x="14" y="3"/>
                  </a:cubicBezTo>
                  <a:cubicBezTo>
                    <a:pt x="14" y="3"/>
                    <a:pt x="14" y="3"/>
                    <a:pt x="14" y="3"/>
                  </a:cubicBezTo>
                  <a:cubicBezTo>
                    <a:pt x="12" y="6"/>
                    <a:pt x="12" y="6"/>
                    <a:pt x="12" y="6"/>
                  </a:cubicBezTo>
                  <a:cubicBezTo>
                    <a:pt x="14" y="3"/>
                    <a:pt x="14" y="3"/>
                    <a:pt x="14" y="3"/>
                  </a:cubicBezTo>
                  <a:cubicBezTo>
                    <a:pt x="11" y="1"/>
                    <a:pt x="6" y="1"/>
                    <a:pt x="3" y="4"/>
                  </a:cubicBezTo>
                  <a:cubicBezTo>
                    <a:pt x="0" y="7"/>
                    <a:pt x="1" y="12"/>
                    <a:pt x="4" y="15"/>
                  </a:cubicBezTo>
                  <a:close/>
                </a:path>
              </a:pathLst>
            </a:cu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0"/>
            <p:cNvSpPr/>
            <p:nvPr/>
          </p:nvSpPr>
          <p:spPr bwMode="auto">
            <a:xfrm>
              <a:off x="3729180" y="3938352"/>
              <a:ext cx="204464" cy="740905"/>
            </a:xfrm>
            <a:custGeom>
              <a:avLst/>
              <a:gdLst>
                <a:gd name="T0" fmla="*/ 68 w 68"/>
                <a:gd name="T1" fmla="*/ 214 h 248"/>
                <a:gd name="T2" fmla="*/ 34 w 68"/>
                <a:gd name="T3" fmla="*/ 248 h 248"/>
                <a:gd name="T4" fmla="*/ 0 w 68"/>
                <a:gd name="T5" fmla="*/ 214 h 248"/>
                <a:gd name="T6" fmla="*/ 0 w 68"/>
                <a:gd name="T7" fmla="*/ 34 h 248"/>
                <a:gd name="T8" fmla="*/ 34 w 68"/>
                <a:gd name="T9" fmla="*/ 0 h 248"/>
                <a:gd name="T10" fmla="*/ 68 w 68"/>
                <a:gd name="T11" fmla="*/ 34 h 248"/>
                <a:gd name="T12" fmla="*/ 68 w 68"/>
                <a:gd name="T13" fmla="*/ 214 h 248"/>
              </a:gdLst>
              <a:ahLst/>
              <a:cxnLst>
                <a:cxn ang="0">
                  <a:pos x="T0" y="T1"/>
                </a:cxn>
                <a:cxn ang="0">
                  <a:pos x="T2" y="T3"/>
                </a:cxn>
                <a:cxn ang="0">
                  <a:pos x="T4" y="T5"/>
                </a:cxn>
                <a:cxn ang="0">
                  <a:pos x="T6" y="T7"/>
                </a:cxn>
                <a:cxn ang="0">
                  <a:pos x="T8" y="T9"/>
                </a:cxn>
                <a:cxn ang="0">
                  <a:pos x="T10" y="T11"/>
                </a:cxn>
                <a:cxn ang="0">
                  <a:pos x="T12" y="T13"/>
                </a:cxn>
              </a:cxnLst>
              <a:rect l="0" t="0" r="r" b="b"/>
              <a:pathLst>
                <a:path w="68" h="248">
                  <a:moveTo>
                    <a:pt x="68" y="214"/>
                  </a:moveTo>
                  <a:cubicBezTo>
                    <a:pt x="68" y="233"/>
                    <a:pt x="53" y="248"/>
                    <a:pt x="34" y="248"/>
                  </a:cubicBezTo>
                  <a:cubicBezTo>
                    <a:pt x="15" y="248"/>
                    <a:pt x="0" y="233"/>
                    <a:pt x="0" y="214"/>
                  </a:cubicBezTo>
                  <a:cubicBezTo>
                    <a:pt x="0" y="34"/>
                    <a:pt x="0" y="34"/>
                    <a:pt x="0" y="34"/>
                  </a:cubicBezTo>
                  <a:cubicBezTo>
                    <a:pt x="0" y="15"/>
                    <a:pt x="15" y="0"/>
                    <a:pt x="34" y="0"/>
                  </a:cubicBezTo>
                  <a:cubicBezTo>
                    <a:pt x="53" y="0"/>
                    <a:pt x="68" y="15"/>
                    <a:pt x="68" y="34"/>
                  </a:cubicBezTo>
                  <a:lnTo>
                    <a:pt x="68" y="214"/>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1"/>
            <p:cNvSpPr/>
            <p:nvPr/>
          </p:nvSpPr>
          <p:spPr bwMode="auto">
            <a:xfrm>
              <a:off x="3669820" y="4751809"/>
              <a:ext cx="336375" cy="1196000"/>
            </a:xfrm>
            <a:custGeom>
              <a:avLst/>
              <a:gdLst>
                <a:gd name="T0" fmla="*/ 0 w 112"/>
                <a:gd name="T1" fmla="*/ 0 h 400"/>
                <a:gd name="T2" fmla="*/ 0 w 112"/>
                <a:gd name="T3" fmla="*/ 400 h 400"/>
                <a:gd name="T4" fmla="*/ 11 w 112"/>
                <a:gd name="T5" fmla="*/ 399 h 400"/>
                <a:gd name="T6" fmla="*/ 67 w 112"/>
                <a:gd name="T7" fmla="*/ 390 h 400"/>
                <a:gd name="T8" fmla="*/ 104 w 112"/>
                <a:gd name="T9" fmla="*/ 381 h 400"/>
                <a:gd name="T10" fmla="*/ 112 w 112"/>
                <a:gd name="T11" fmla="*/ 379 h 400"/>
                <a:gd name="T12" fmla="*/ 112 w 112"/>
                <a:gd name="T13" fmla="*/ 0 h 400"/>
                <a:gd name="T14" fmla="*/ 0 w 112"/>
                <a:gd name="T15" fmla="*/ 0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400">
                  <a:moveTo>
                    <a:pt x="0" y="0"/>
                  </a:moveTo>
                  <a:cubicBezTo>
                    <a:pt x="0" y="400"/>
                    <a:pt x="0" y="400"/>
                    <a:pt x="0" y="400"/>
                  </a:cubicBezTo>
                  <a:cubicBezTo>
                    <a:pt x="11" y="399"/>
                    <a:pt x="11" y="399"/>
                    <a:pt x="11" y="399"/>
                  </a:cubicBezTo>
                  <a:cubicBezTo>
                    <a:pt x="29" y="398"/>
                    <a:pt x="47" y="395"/>
                    <a:pt x="67" y="390"/>
                  </a:cubicBezTo>
                  <a:cubicBezTo>
                    <a:pt x="79" y="387"/>
                    <a:pt x="92" y="384"/>
                    <a:pt x="104" y="381"/>
                  </a:cubicBezTo>
                  <a:cubicBezTo>
                    <a:pt x="112" y="379"/>
                    <a:pt x="112" y="379"/>
                    <a:pt x="112" y="379"/>
                  </a:cubicBezTo>
                  <a:cubicBezTo>
                    <a:pt x="112" y="0"/>
                    <a:pt x="112" y="0"/>
                    <a:pt x="112" y="0"/>
                  </a:cubicBezTo>
                  <a:lnTo>
                    <a:pt x="0" y="0"/>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2"/>
            <p:cNvSpPr/>
            <p:nvPr/>
          </p:nvSpPr>
          <p:spPr bwMode="auto">
            <a:xfrm>
              <a:off x="3667622" y="4754008"/>
              <a:ext cx="173683" cy="1193801"/>
            </a:xfrm>
            <a:custGeom>
              <a:avLst/>
              <a:gdLst>
                <a:gd name="T0" fmla="*/ 58 w 58"/>
                <a:gd name="T1" fmla="*/ 0 h 399"/>
                <a:gd name="T2" fmla="*/ 0 w 58"/>
                <a:gd name="T3" fmla="*/ 0 h 399"/>
                <a:gd name="T4" fmla="*/ 0 w 58"/>
                <a:gd name="T5" fmla="*/ 399 h 399"/>
                <a:gd name="T6" fmla="*/ 12 w 58"/>
                <a:gd name="T7" fmla="*/ 398 h 399"/>
                <a:gd name="T8" fmla="*/ 58 w 58"/>
                <a:gd name="T9" fmla="*/ 391 h 399"/>
                <a:gd name="T10" fmla="*/ 58 w 58"/>
                <a:gd name="T11" fmla="*/ 0 h 399"/>
              </a:gdLst>
              <a:ahLst/>
              <a:cxnLst>
                <a:cxn ang="0">
                  <a:pos x="T0" y="T1"/>
                </a:cxn>
                <a:cxn ang="0">
                  <a:pos x="T2" y="T3"/>
                </a:cxn>
                <a:cxn ang="0">
                  <a:pos x="T4" y="T5"/>
                </a:cxn>
                <a:cxn ang="0">
                  <a:pos x="T6" y="T7"/>
                </a:cxn>
                <a:cxn ang="0">
                  <a:pos x="T8" y="T9"/>
                </a:cxn>
                <a:cxn ang="0">
                  <a:pos x="T10" y="T11"/>
                </a:cxn>
              </a:cxnLst>
              <a:rect l="0" t="0" r="r" b="b"/>
              <a:pathLst>
                <a:path w="58" h="399">
                  <a:moveTo>
                    <a:pt x="58" y="0"/>
                  </a:moveTo>
                  <a:cubicBezTo>
                    <a:pt x="0" y="0"/>
                    <a:pt x="0" y="0"/>
                    <a:pt x="0" y="0"/>
                  </a:cubicBezTo>
                  <a:cubicBezTo>
                    <a:pt x="0" y="399"/>
                    <a:pt x="0" y="399"/>
                    <a:pt x="0" y="399"/>
                  </a:cubicBezTo>
                  <a:cubicBezTo>
                    <a:pt x="12" y="398"/>
                    <a:pt x="12" y="398"/>
                    <a:pt x="12" y="398"/>
                  </a:cubicBezTo>
                  <a:cubicBezTo>
                    <a:pt x="26" y="397"/>
                    <a:pt x="42" y="395"/>
                    <a:pt x="58" y="391"/>
                  </a:cubicBezTo>
                  <a:lnTo>
                    <a:pt x="58" y="0"/>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3"/>
            <p:cNvSpPr/>
            <p:nvPr/>
          </p:nvSpPr>
          <p:spPr bwMode="auto">
            <a:xfrm>
              <a:off x="3645637" y="4547345"/>
              <a:ext cx="371551" cy="180279"/>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4"/>
            <p:cNvSpPr/>
            <p:nvPr/>
          </p:nvSpPr>
          <p:spPr bwMode="auto">
            <a:xfrm>
              <a:off x="3645637" y="4369265"/>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5"/>
            <p:cNvSpPr/>
            <p:nvPr/>
          </p:nvSpPr>
          <p:spPr bwMode="auto">
            <a:xfrm>
              <a:off x="3645637" y="4202176"/>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6"/>
            <p:cNvSpPr/>
            <p:nvPr/>
          </p:nvSpPr>
          <p:spPr bwMode="auto">
            <a:xfrm>
              <a:off x="3520320" y="4692449"/>
              <a:ext cx="622183" cy="107727"/>
            </a:xfrm>
            <a:custGeom>
              <a:avLst/>
              <a:gdLst>
                <a:gd name="T0" fmla="*/ 18 w 208"/>
                <a:gd name="T1" fmla="*/ 36 h 36"/>
                <a:gd name="T2" fmla="*/ 190 w 208"/>
                <a:gd name="T3" fmla="*/ 36 h 36"/>
                <a:gd name="T4" fmla="*/ 208 w 208"/>
                <a:gd name="T5" fmla="*/ 18 h 36"/>
                <a:gd name="T6" fmla="*/ 190 w 208"/>
                <a:gd name="T7" fmla="*/ 0 h 36"/>
                <a:gd name="T8" fmla="*/ 18 w 208"/>
                <a:gd name="T9" fmla="*/ 0 h 36"/>
                <a:gd name="T10" fmla="*/ 0 w 208"/>
                <a:gd name="T11" fmla="*/ 18 h 36"/>
                <a:gd name="T12" fmla="*/ 18 w 20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08" h="36">
                  <a:moveTo>
                    <a:pt x="18" y="36"/>
                  </a:moveTo>
                  <a:cubicBezTo>
                    <a:pt x="190" y="36"/>
                    <a:pt x="190" y="36"/>
                    <a:pt x="190" y="36"/>
                  </a:cubicBezTo>
                  <a:cubicBezTo>
                    <a:pt x="200" y="36"/>
                    <a:pt x="208" y="28"/>
                    <a:pt x="208" y="18"/>
                  </a:cubicBezTo>
                  <a:cubicBezTo>
                    <a:pt x="208" y="8"/>
                    <a:pt x="200" y="0"/>
                    <a:pt x="190" y="0"/>
                  </a:cubicBezTo>
                  <a:cubicBezTo>
                    <a:pt x="18" y="0"/>
                    <a:pt x="18" y="0"/>
                    <a:pt x="18" y="0"/>
                  </a:cubicBezTo>
                  <a:cubicBezTo>
                    <a:pt x="8" y="0"/>
                    <a:pt x="0" y="8"/>
                    <a:pt x="0" y="18"/>
                  </a:cubicBezTo>
                  <a:cubicBezTo>
                    <a:pt x="0" y="28"/>
                    <a:pt x="8" y="36"/>
                    <a:pt x="18" y="36"/>
                  </a:cubicBezTo>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97"/>
            <p:cNvSpPr>
              <a:spLocks noChangeArrowheads="1"/>
            </p:cNvSpPr>
            <p:nvPr/>
          </p:nvSpPr>
          <p:spPr bwMode="auto">
            <a:xfrm>
              <a:off x="3685209" y="3859206"/>
              <a:ext cx="290206" cy="290206"/>
            </a:xfrm>
            <a:prstGeom prst="ellipse">
              <a:avLst/>
            </a:pr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7" name="图片 13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57902" b="21747"/>
          <a:stretch>
            <a:fillRect/>
          </a:stretch>
        </p:blipFill>
        <p:spPr>
          <a:xfrm>
            <a:off x="9172841" y="269070"/>
            <a:ext cx="3103925" cy="8421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3000" fill="hold"/>
                                        <p:tgtEl>
                                          <p:spTgt spid="110"/>
                                        </p:tgtEl>
                                        <p:attrNameLst>
                                          <p:attrName>ppt_x</p:attrName>
                                        </p:attrNameLst>
                                      </p:cBhvr>
                                      <p:tavLst>
                                        <p:tav tm="0">
                                          <p:val>
                                            <p:strVal val="#ppt_x"/>
                                          </p:val>
                                        </p:tav>
                                        <p:tav tm="100000">
                                          <p:val>
                                            <p:strVal val="#ppt_x"/>
                                          </p:val>
                                        </p:tav>
                                      </p:tavLst>
                                    </p:anim>
                                    <p:anim calcmode="lin" valueType="num">
                                      <p:cBhvr additive="base">
                                        <p:cTn id="8" dur="3000" fill="hold"/>
                                        <p:tgtEl>
                                          <p:spTgt spid="110"/>
                                        </p:tgtEl>
                                        <p:attrNameLst>
                                          <p:attrName>ppt_y</p:attrName>
                                        </p:attrNameLst>
                                      </p:cBhvr>
                                      <p:tavLst>
                                        <p:tav tm="0">
                                          <p:val>
                                            <p:strVal val="1+#ppt_h/2"/>
                                          </p:val>
                                        </p:tav>
                                        <p:tav tm="100000">
                                          <p:val>
                                            <p:strVal val="#ppt_y"/>
                                          </p:val>
                                        </p:tav>
                                      </p:tavLst>
                                    </p:anim>
                                  </p:childTnLst>
                                </p:cTn>
                              </p:par>
                              <p:par>
                                <p:cTn id="9" presetID="6" presetClass="emph" presetSubtype="0" fill="hold" nodeType="withEffect">
                                  <p:stCondLst>
                                    <p:cond delay="0"/>
                                  </p:stCondLst>
                                  <p:childTnLst>
                                    <p:animScale>
                                      <p:cBhvr>
                                        <p:cTn id="10" dur="3000" fill="hold"/>
                                        <p:tgtEl>
                                          <p:spTgt spid="111"/>
                                        </p:tgtEl>
                                      </p:cBhvr>
                                      <p:by x="120000" y="120000"/>
                                    </p:animScale>
                                  </p:childTnLst>
                                </p:cTn>
                              </p:par>
                              <p:par>
                                <p:cTn id="11"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12" dur="3000" fill="hold"/>
                                        <p:tgtEl>
                                          <p:spTgt spid="111"/>
                                        </p:tgtEl>
                                        <p:attrNameLst>
                                          <p:attrName>ppt_x</p:attrName>
                                          <p:attrName>ppt_y</p:attrName>
                                        </p:attrNameLst>
                                      </p:cBhvr>
                                      <p:rCtr x="-14570" y="-39931"/>
                                    </p:animMotion>
                                  </p:childTnLst>
                                </p:cTn>
                              </p:par>
                              <p:par>
                                <p:cTn id="13" presetID="10" presetClass="entr" presetSubtype="0" fill="hold" nodeType="withEffect">
                                  <p:stCondLst>
                                    <p:cond delay="0"/>
                                  </p:stCondLst>
                                  <p:childTnLst>
                                    <p:set>
                                      <p:cBhvr>
                                        <p:cTn id="14" dur="1" fill="hold">
                                          <p:stCondLst>
                                            <p:cond delay="0"/>
                                          </p:stCondLst>
                                        </p:cTn>
                                        <p:tgtEl>
                                          <p:spTgt spid="137"/>
                                        </p:tgtEl>
                                        <p:attrNameLst>
                                          <p:attrName>style.visibility</p:attrName>
                                        </p:attrNameLst>
                                      </p:cBhvr>
                                      <p:to>
                                        <p:strVal val="visible"/>
                                      </p:to>
                                    </p:set>
                                    <p:animEffect transition="in" filter="fade">
                                      <p:cBhvr>
                                        <p:cTn id="15"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7320136" y="836712"/>
            <a:ext cx="2844800" cy="2844800"/>
            <a:chOff x="6324600" y="271462"/>
            <a:chExt cx="2133600" cy="2133600"/>
          </a:xfrm>
          <a:solidFill>
            <a:srgbClr val="FFC000"/>
          </a:solidFill>
        </p:grpSpPr>
        <p:sp>
          <p:nvSpPr>
            <p:cNvPr id="17" name="泪滴形 16"/>
            <p:cNvSpPr/>
            <p:nvPr/>
          </p:nvSpPr>
          <p:spPr bwMode="auto">
            <a:xfrm rot="10800000">
              <a:off x="6324600" y="271462"/>
              <a:ext cx="2133600" cy="2133600"/>
            </a:xfrm>
            <a:prstGeom prst="teardrop">
              <a:avLst/>
            </a:prstGeom>
            <a:solidFill>
              <a:srgbClr val="FD7B8B"/>
            </a:solidFill>
            <a:ln w="38100" cap="flat" cmpd="sng" algn="ctr">
              <a:solidFill>
                <a:srgbClr val="FD7B8B"/>
              </a:solidFill>
              <a:prstDash val="solid"/>
              <a:round/>
              <a:headEnd type="none" w="med" len="med"/>
              <a:tailEnd type="none" w="med" len="med"/>
            </a:ln>
            <a:effectLst/>
          </p:spPr>
          <p:txBody>
            <a:bodyPr vert="horz" wrap="square" lIns="121920" tIns="60960" rIns="121920" bIns="60960" numCol="1" rtlCol="0" anchor="t" anchorCtr="0" compatLnSpc="1"/>
            <a:lstStyle/>
            <a:p>
              <a:pPr defTabSz="1218565" fontAlgn="base">
                <a:spcBef>
                  <a:spcPct val="0"/>
                </a:spcBef>
                <a:spcAft>
                  <a:spcPct val="0"/>
                </a:spcAft>
              </a:pPr>
              <a:endParaRPr lang="zh-CN" altLang="en-US" sz="2400" b="1" dirty="0">
                <a:latin typeface="Arial" panose="020B0604020202020204" pitchFamily="34" charset="0"/>
              </a:endParaRPr>
            </a:p>
          </p:txBody>
        </p:sp>
        <p:sp>
          <p:nvSpPr>
            <p:cNvPr id="18" name="TextBox 17"/>
            <p:cNvSpPr txBox="1"/>
            <p:nvPr/>
          </p:nvSpPr>
          <p:spPr>
            <a:xfrm>
              <a:off x="6448425" y="1015096"/>
              <a:ext cx="1924084" cy="746407"/>
            </a:xfrm>
            <a:prstGeom prst="rect">
              <a:avLst/>
            </a:prstGeom>
            <a:noFill/>
          </p:spPr>
          <p:txBody>
            <a:bodyPr wrap="none" rtlCol="0">
              <a:spAutoFit/>
            </a:bodyPr>
            <a:lstStyle/>
            <a:p>
              <a:r>
                <a:rPr lang="zh-CN" altLang="en-US" sz="4265" b="1" dirty="0">
                  <a:solidFill>
                    <a:schemeClr val="bg1"/>
                  </a:solidFill>
                  <a:latin typeface="微软雅黑" panose="020B0503020204020204" pitchFamily="34" charset="-122"/>
                  <a:ea typeface="微软雅黑" panose="020B0503020204020204" pitchFamily="34" charset="-122"/>
                </a:rPr>
                <a:t>标题内容</a:t>
              </a:r>
              <a:endParaRPr lang="en-US" altLang="zh-CN" sz="4265" b="1" dirty="0">
                <a:solidFill>
                  <a:schemeClr val="bg1"/>
                </a:solidFill>
                <a:latin typeface="微软雅黑" panose="020B0503020204020204" pitchFamily="34" charset="-122"/>
                <a:ea typeface="微软雅黑" panose="020B0503020204020204" pitchFamily="34" charset="-122"/>
              </a:endParaRPr>
            </a:p>
            <a:p>
              <a:pPr algn="ctr"/>
              <a:r>
                <a:rPr lang="en-US" altLang="zh-CN" sz="1600" dirty="0">
                  <a:solidFill>
                    <a:schemeClr val="bg1"/>
                  </a:solidFill>
                  <a:latin typeface="微软雅黑" panose="020B0503020204020204" pitchFamily="34" charset="-122"/>
                  <a:ea typeface="微软雅黑" panose="020B0503020204020204" pitchFamily="34" charset="-122"/>
                </a:rPr>
                <a:t>Preface Introduction</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sp>
        <p:nvSpPr>
          <p:cNvPr id="19" name="TextBox 18"/>
          <p:cNvSpPr txBox="1"/>
          <p:nvPr/>
        </p:nvSpPr>
        <p:spPr>
          <a:xfrm>
            <a:off x="711200" y="3909054"/>
            <a:ext cx="10879765" cy="1597232"/>
          </a:xfrm>
          <a:prstGeom prst="rect">
            <a:avLst/>
          </a:prstGeom>
          <a:noFill/>
        </p:spPr>
        <p:txBody>
          <a:bodyPr wrap="square" rtlCol="0">
            <a:spAutoFit/>
          </a:bodyPr>
          <a:lstStyle/>
          <a:p>
            <a:pPr>
              <a:lnSpc>
                <a:spcPct val="150000"/>
              </a:lnSpc>
            </a:pPr>
            <a:r>
              <a:rPr lang="zh-CN" altLang="en-US" sz="2665" baseline="-25000" dirty="0">
                <a:solidFill>
                  <a:schemeClr val="bg1"/>
                </a:solidFill>
                <a:latin typeface="黑体" panose="02010609060101010101" pitchFamily="49" charset="-122"/>
                <a:ea typeface="黑体" panose="02010609060101010101" pitchFamily="49" charset="-122"/>
              </a:rPr>
              <a:t>    点击输入你想输入的文字内容点击输入你想输入的文字内容点击输入你想输入的文字内容！</a:t>
            </a:r>
            <a:endParaRPr lang="en-US" altLang="zh-CN" sz="2665" baseline="-25000" dirty="0">
              <a:solidFill>
                <a:schemeClr val="bg1"/>
              </a:solidFill>
              <a:latin typeface="黑体" panose="02010609060101010101" pitchFamily="49" charset="-122"/>
              <a:ea typeface="黑体" panose="02010609060101010101" pitchFamily="49" charset="-122"/>
            </a:endParaRPr>
          </a:p>
          <a:p>
            <a:pPr>
              <a:lnSpc>
                <a:spcPct val="150000"/>
              </a:lnSpc>
            </a:pPr>
            <a:r>
              <a:rPr lang="zh-CN" altLang="en-US" sz="2665" baseline="-25000" dirty="0">
                <a:solidFill>
                  <a:schemeClr val="bg1"/>
                </a:solidFill>
                <a:latin typeface="黑体" panose="02010609060101010101" pitchFamily="49" charset="-122"/>
                <a:ea typeface="黑体" panose="02010609060101010101" pitchFamily="49" charset="-122"/>
              </a:rPr>
              <a:t>    点击输入你想输入的文字内容点击输入你想输入的文字内容点击输入你想输入的文字内容击输入你想输入的文字内容点击输入你想输入！</a:t>
            </a:r>
            <a:endParaRPr lang="en-US" altLang="zh-CN" sz="2665" baseline="-25000" dirty="0">
              <a:solidFill>
                <a:schemeClr val="bg1"/>
              </a:solidFill>
              <a:latin typeface="黑体" panose="02010609060101010101" pitchFamily="49" charset="-122"/>
              <a:ea typeface="黑体" panose="02010609060101010101" pitchFamily="49" charset="-122"/>
            </a:endParaRPr>
          </a:p>
          <a:p>
            <a:endParaRPr lang="en-US" altLang="zh-CN" sz="2665" baseline="-25000" dirty="0">
              <a:solidFill>
                <a:schemeClr val="bg1"/>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up)">
                                      <p:cBhvr>
                                        <p:cTn id="13"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6"/>
          <p:cNvSpPr>
            <a:spLocks noChangeArrowheads="1"/>
          </p:cNvSpPr>
          <p:nvPr/>
        </p:nvSpPr>
        <p:spPr bwMode="auto">
          <a:xfrm>
            <a:off x="4917018" y="1233306"/>
            <a:ext cx="3016249" cy="2008717"/>
          </a:xfrm>
          <a:custGeom>
            <a:avLst/>
            <a:gdLst>
              <a:gd name="T0" fmla="*/ 274 w 543"/>
              <a:gd name="T1" fmla="*/ 0 h 362"/>
              <a:gd name="T2" fmla="*/ 0 w 543"/>
              <a:gd name="T3" fmla="*/ 189 h 362"/>
              <a:gd name="T4" fmla="*/ 38 w 543"/>
              <a:gd name="T5" fmla="*/ 287 h 362"/>
              <a:gd name="T6" fmla="*/ 154 w 543"/>
              <a:gd name="T7" fmla="*/ 269 h 362"/>
              <a:gd name="T8" fmla="*/ 389 w 543"/>
              <a:gd name="T9" fmla="*/ 362 h 362"/>
              <a:gd name="T10" fmla="*/ 434 w 543"/>
              <a:gd name="T11" fmla="*/ 343 h 362"/>
              <a:gd name="T12" fmla="*/ 425 w 543"/>
              <a:gd name="T13" fmla="*/ 299 h 362"/>
              <a:gd name="T14" fmla="*/ 543 w 543"/>
              <a:gd name="T15" fmla="*/ 158 h 362"/>
              <a:gd name="T16" fmla="*/ 274 w 543"/>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3"/>
              <a:gd name="T28" fmla="*/ 0 h 362"/>
              <a:gd name="T29" fmla="*/ 543 w 543"/>
              <a:gd name="T30" fmla="*/ 362 h 36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3" h="362">
                <a:moveTo>
                  <a:pt x="274" y="0"/>
                </a:moveTo>
                <a:cubicBezTo>
                  <a:pt x="122" y="0"/>
                  <a:pt x="0" y="85"/>
                  <a:pt x="0" y="189"/>
                </a:cubicBezTo>
                <a:cubicBezTo>
                  <a:pt x="0" y="225"/>
                  <a:pt x="14" y="258"/>
                  <a:pt x="38" y="287"/>
                </a:cubicBezTo>
                <a:cubicBezTo>
                  <a:pt x="73" y="275"/>
                  <a:pt x="112" y="269"/>
                  <a:pt x="154" y="269"/>
                </a:cubicBezTo>
                <a:cubicBezTo>
                  <a:pt x="254" y="269"/>
                  <a:pt x="341" y="306"/>
                  <a:pt x="389" y="362"/>
                </a:cubicBezTo>
                <a:cubicBezTo>
                  <a:pt x="405" y="356"/>
                  <a:pt x="420" y="350"/>
                  <a:pt x="434" y="343"/>
                </a:cubicBezTo>
                <a:cubicBezTo>
                  <a:pt x="428" y="329"/>
                  <a:pt x="425" y="314"/>
                  <a:pt x="425" y="299"/>
                </a:cubicBezTo>
                <a:cubicBezTo>
                  <a:pt x="425" y="238"/>
                  <a:pt x="473" y="185"/>
                  <a:pt x="543" y="158"/>
                </a:cubicBezTo>
                <a:cubicBezTo>
                  <a:pt x="522" y="68"/>
                  <a:pt x="409" y="0"/>
                  <a:pt x="274" y="0"/>
                </a:cubicBezTo>
              </a:path>
            </a:pathLst>
          </a:custGeom>
          <a:solidFill>
            <a:srgbClr val="E69B1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 name="Freeform 7"/>
          <p:cNvSpPr>
            <a:spLocks noChangeArrowheads="1"/>
          </p:cNvSpPr>
          <p:nvPr/>
        </p:nvSpPr>
        <p:spPr bwMode="auto">
          <a:xfrm>
            <a:off x="5757333" y="3563757"/>
            <a:ext cx="3742267" cy="2127249"/>
          </a:xfrm>
          <a:custGeom>
            <a:avLst/>
            <a:gdLst>
              <a:gd name="T0" fmla="*/ 352 w 674"/>
              <a:gd name="T1" fmla="*/ 0 h 383"/>
              <a:gd name="T2" fmla="*/ 276 w 674"/>
              <a:gd name="T3" fmla="*/ 16 h 383"/>
              <a:gd name="T4" fmla="*/ 278 w 674"/>
              <a:gd name="T5" fmla="*/ 40 h 383"/>
              <a:gd name="T6" fmla="*/ 120 w 674"/>
              <a:gd name="T7" fmla="*/ 213 h 383"/>
              <a:gd name="T8" fmla="*/ 160 w 674"/>
              <a:gd name="T9" fmla="*/ 293 h 383"/>
              <a:gd name="T10" fmla="*/ 27 w 674"/>
              <a:gd name="T11" fmla="*/ 334 h 383"/>
              <a:gd name="T12" fmla="*/ 0 w 674"/>
              <a:gd name="T13" fmla="*/ 333 h 383"/>
              <a:gd name="T14" fmla="*/ 121 w 674"/>
              <a:gd name="T15" fmla="*/ 359 h 383"/>
              <a:gd name="T16" fmla="*/ 224 w 674"/>
              <a:gd name="T17" fmla="*/ 342 h 383"/>
              <a:gd name="T18" fmla="*/ 396 w 674"/>
              <a:gd name="T19" fmla="*/ 383 h 383"/>
              <a:gd name="T20" fmla="*/ 674 w 674"/>
              <a:gd name="T21" fmla="*/ 190 h 383"/>
              <a:gd name="T22" fmla="*/ 562 w 674"/>
              <a:gd name="T23" fmla="*/ 35 h 383"/>
              <a:gd name="T24" fmla="*/ 517 w 674"/>
              <a:gd name="T25" fmla="*/ 40 h 383"/>
              <a:gd name="T26" fmla="*/ 413 w 674"/>
              <a:gd name="T27" fmla="*/ 69 h 383"/>
              <a:gd name="T28" fmla="*/ 370 w 674"/>
              <a:gd name="T29" fmla="*/ 66 h 383"/>
              <a:gd name="T30" fmla="*/ 449 w 674"/>
              <a:gd name="T31" fmla="*/ 35 h 383"/>
              <a:gd name="T32" fmla="*/ 352 w 674"/>
              <a:gd name="T33" fmla="*/ 0 h 3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74"/>
              <a:gd name="T52" fmla="*/ 0 h 383"/>
              <a:gd name="T53" fmla="*/ 674 w 674"/>
              <a:gd name="T54" fmla="*/ 383 h 38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74" h="383">
                <a:moveTo>
                  <a:pt x="352" y="0"/>
                </a:moveTo>
                <a:cubicBezTo>
                  <a:pt x="325" y="3"/>
                  <a:pt x="299" y="8"/>
                  <a:pt x="276" y="16"/>
                </a:cubicBezTo>
                <a:cubicBezTo>
                  <a:pt x="277" y="24"/>
                  <a:pt x="278" y="32"/>
                  <a:pt x="278" y="40"/>
                </a:cubicBezTo>
                <a:cubicBezTo>
                  <a:pt x="278" y="117"/>
                  <a:pt x="213" y="183"/>
                  <a:pt x="120" y="213"/>
                </a:cubicBezTo>
                <a:cubicBezTo>
                  <a:pt x="125" y="242"/>
                  <a:pt x="139" y="269"/>
                  <a:pt x="160" y="293"/>
                </a:cubicBezTo>
                <a:cubicBezTo>
                  <a:pt x="131" y="313"/>
                  <a:pt x="85" y="334"/>
                  <a:pt x="27" y="334"/>
                </a:cubicBezTo>
                <a:cubicBezTo>
                  <a:pt x="18" y="334"/>
                  <a:pt x="10" y="334"/>
                  <a:pt x="0" y="333"/>
                </a:cubicBezTo>
                <a:cubicBezTo>
                  <a:pt x="0" y="333"/>
                  <a:pt x="48" y="359"/>
                  <a:pt x="121" y="359"/>
                </a:cubicBezTo>
                <a:cubicBezTo>
                  <a:pt x="151" y="359"/>
                  <a:pt x="186" y="354"/>
                  <a:pt x="224" y="342"/>
                </a:cubicBezTo>
                <a:cubicBezTo>
                  <a:pt x="271" y="367"/>
                  <a:pt x="331" y="383"/>
                  <a:pt x="396" y="383"/>
                </a:cubicBezTo>
                <a:cubicBezTo>
                  <a:pt x="549" y="383"/>
                  <a:pt x="674" y="297"/>
                  <a:pt x="674" y="190"/>
                </a:cubicBezTo>
                <a:cubicBezTo>
                  <a:pt x="674" y="127"/>
                  <a:pt x="630" y="71"/>
                  <a:pt x="562" y="35"/>
                </a:cubicBezTo>
                <a:cubicBezTo>
                  <a:pt x="547" y="38"/>
                  <a:pt x="533" y="40"/>
                  <a:pt x="517" y="40"/>
                </a:cubicBezTo>
                <a:cubicBezTo>
                  <a:pt x="494" y="64"/>
                  <a:pt x="447" y="69"/>
                  <a:pt x="413" y="69"/>
                </a:cubicBezTo>
                <a:cubicBezTo>
                  <a:pt x="389" y="69"/>
                  <a:pt x="370" y="66"/>
                  <a:pt x="370" y="66"/>
                </a:cubicBezTo>
                <a:cubicBezTo>
                  <a:pt x="417" y="61"/>
                  <a:pt x="439" y="49"/>
                  <a:pt x="449" y="35"/>
                </a:cubicBezTo>
                <a:cubicBezTo>
                  <a:pt x="413" y="29"/>
                  <a:pt x="379" y="17"/>
                  <a:pt x="352" y="0"/>
                </a:cubicBezTo>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5" name="Freeform 8"/>
          <p:cNvSpPr>
            <a:spLocks noChangeArrowheads="1"/>
          </p:cNvSpPr>
          <p:nvPr/>
        </p:nvSpPr>
        <p:spPr bwMode="auto">
          <a:xfrm>
            <a:off x="4241800" y="2827156"/>
            <a:ext cx="3048000" cy="2326216"/>
          </a:xfrm>
          <a:custGeom>
            <a:avLst/>
            <a:gdLst>
              <a:gd name="T0" fmla="*/ 160 w 549"/>
              <a:gd name="T1" fmla="*/ 0 h 419"/>
              <a:gd name="T2" fmla="*/ 0 w 549"/>
              <a:gd name="T3" fmla="*/ 173 h 419"/>
              <a:gd name="T4" fmla="*/ 183 w 549"/>
              <a:gd name="T5" fmla="*/ 353 h 419"/>
              <a:gd name="T6" fmla="*/ 92 w 549"/>
              <a:gd name="T7" fmla="*/ 416 h 419"/>
              <a:gd name="T8" fmla="*/ 137 w 549"/>
              <a:gd name="T9" fmla="*/ 419 h 419"/>
              <a:gd name="T10" fmla="*/ 257 w 549"/>
              <a:gd name="T11" fmla="*/ 364 h 419"/>
              <a:gd name="T12" fmla="*/ 276 w 549"/>
              <a:gd name="T13" fmla="*/ 364 h 419"/>
              <a:gd name="T14" fmla="*/ 393 w 549"/>
              <a:gd name="T15" fmla="*/ 346 h 419"/>
              <a:gd name="T16" fmla="*/ 391 w 549"/>
              <a:gd name="T17" fmla="*/ 323 h 419"/>
              <a:gd name="T18" fmla="*/ 549 w 549"/>
              <a:gd name="T19" fmla="*/ 149 h 419"/>
              <a:gd name="T20" fmla="*/ 511 w 549"/>
              <a:gd name="T21" fmla="*/ 75 h 419"/>
              <a:gd name="T22" fmla="*/ 396 w 549"/>
              <a:gd name="T23" fmla="*/ 92 h 419"/>
              <a:gd name="T24" fmla="*/ 371 w 549"/>
              <a:gd name="T25" fmla="*/ 92 h 419"/>
              <a:gd name="T26" fmla="*/ 283 w 549"/>
              <a:gd name="T27" fmla="*/ 114 h 419"/>
              <a:gd name="T28" fmla="*/ 243 w 549"/>
              <a:gd name="T29" fmla="*/ 111 h 419"/>
              <a:gd name="T30" fmla="*/ 312 w 549"/>
              <a:gd name="T31" fmla="*/ 83 h 419"/>
              <a:gd name="T32" fmla="*/ 160 w 549"/>
              <a:gd name="T33" fmla="*/ 0 h 41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49"/>
              <a:gd name="T52" fmla="*/ 0 h 419"/>
              <a:gd name="T53" fmla="*/ 549 w 549"/>
              <a:gd name="T54" fmla="*/ 419 h 41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49" h="419">
                <a:moveTo>
                  <a:pt x="160" y="0"/>
                </a:moveTo>
                <a:cubicBezTo>
                  <a:pt x="66" y="30"/>
                  <a:pt x="0" y="96"/>
                  <a:pt x="0" y="173"/>
                </a:cubicBezTo>
                <a:cubicBezTo>
                  <a:pt x="0" y="256"/>
                  <a:pt x="77" y="327"/>
                  <a:pt x="183" y="353"/>
                </a:cubicBezTo>
                <a:cubicBezTo>
                  <a:pt x="181" y="377"/>
                  <a:pt x="163" y="407"/>
                  <a:pt x="92" y="416"/>
                </a:cubicBezTo>
                <a:cubicBezTo>
                  <a:pt x="92" y="416"/>
                  <a:pt x="112" y="419"/>
                  <a:pt x="137" y="419"/>
                </a:cubicBezTo>
                <a:cubicBezTo>
                  <a:pt x="180" y="419"/>
                  <a:pt x="240" y="410"/>
                  <a:pt x="257" y="364"/>
                </a:cubicBezTo>
                <a:cubicBezTo>
                  <a:pt x="263" y="364"/>
                  <a:pt x="269" y="364"/>
                  <a:pt x="276" y="364"/>
                </a:cubicBezTo>
                <a:cubicBezTo>
                  <a:pt x="317" y="364"/>
                  <a:pt x="357" y="358"/>
                  <a:pt x="393" y="346"/>
                </a:cubicBezTo>
                <a:cubicBezTo>
                  <a:pt x="391" y="339"/>
                  <a:pt x="391" y="331"/>
                  <a:pt x="391" y="323"/>
                </a:cubicBezTo>
                <a:cubicBezTo>
                  <a:pt x="391" y="246"/>
                  <a:pt x="455" y="180"/>
                  <a:pt x="549" y="149"/>
                </a:cubicBezTo>
                <a:cubicBezTo>
                  <a:pt x="544" y="122"/>
                  <a:pt x="531" y="97"/>
                  <a:pt x="511" y="75"/>
                </a:cubicBezTo>
                <a:cubicBezTo>
                  <a:pt x="476" y="86"/>
                  <a:pt x="437" y="92"/>
                  <a:pt x="396" y="92"/>
                </a:cubicBezTo>
                <a:cubicBezTo>
                  <a:pt x="387" y="92"/>
                  <a:pt x="379" y="92"/>
                  <a:pt x="371" y="92"/>
                </a:cubicBezTo>
                <a:cubicBezTo>
                  <a:pt x="347" y="110"/>
                  <a:pt x="311" y="114"/>
                  <a:pt x="283" y="114"/>
                </a:cubicBezTo>
                <a:cubicBezTo>
                  <a:pt x="260" y="114"/>
                  <a:pt x="243" y="111"/>
                  <a:pt x="243" y="111"/>
                </a:cubicBezTo>
                <a:cubicBezTo>
                  <a:pt x="279" y="107"/>
                  <a:pt x="300" y="96"/>
                  <a:pt x="312" y="83"/>
                </a:cubicBezTo>
                <a:cubicBezTo>
                  <a:pt x="248" y="69"/>
                  <a:pt x="194" y="39"/>
                  <a:pt x="160" y="0"/>
                </a:cubicBezTo>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6" name="Freeform 9"/>
          <p:cNvSpPr>
            <a:spLocks noChangeArrowheads="1"/>
          </p:cNvSpPr>
          <p:nvPr/>
        </p:nvSpPr>
        <p:spPr bwMode="auto">
          <a:xfrm>
            <a:off x="5128685" y="2725557"/>
            <a:ext cx="1949449" cy="732367"/>
          </a:xfrm>
          <a:custGeom>
            <a:avLst/>
            <a:gdLst>
              <a:gd name="T0" fmla="*/ 116 w 351"/>
              <a:gd name="T1" fmla="*/ 0 h 132"/>
              <a:gd name="T2" fmla="*/ 0 w 351"/>
              <a:gd name="T3" fmla="*/ 18 h 132"/>
              <a:gd name="T4" fmla="*/ 152 w 351"/>
              <a:gd name="T5" fmla="*/ 101 h 132"/>
              <a:gd name="T6" fmla="*/ 83 w 351"/>
              <a:gd name="T7" fmla="*/ 129 h 132"/>
              <a:gd name="T8" fmla="*/ 123 w 351"/>
              <a:gd name="T9" fmla="*/ 132 h 132"/>
              <a:gd name="T10" fmla="*/ 211 w 351"/>
              <a:gd name="T11" fmla="*/ 110 h 132"/>
              <a:gd name="T12" fmla="*/ 236 w 351"/>
              <a:gd name="T13" fmla="*/ 110 h 132"/>
              <a:gd name="T14" fmla="*/ 351 w 351"/>
              <a:gd name="T15" fmla="*/ 93 h 132"/>
              <a:gd name="T16" fmla="*/ 116 w 351"/>
              <a:gd name="T17" fmla="*/ 0 h 1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51"/>
              <a:gd name="T28" fmla="*/ 0 h 132"/>
              <a:gd name="T29" fmla="*/ 351 w 351"/>
              <a:gd name="T30" fmla="*/ 132 h 1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51" h="132">
                <a:moveTo>
                  <a:pt x="116" y="0"/>
                </a:moveTo>
                <a:cubicBezTo>
                  <a:pt x="74" y="0"/>
                  <a:pt x="35" y="6"/>
                  <a:pt x="0" y="18"/>
                </a:cubicBezTo>
                <a:cubicBezTo>
                  <a:pt x="34" y="57"/>
                  <a:pt x="88" y="87"/>
                  <a:pt x="152" y="101"/>
                </a:cubicBezTo>
                <a:cubicBezTo>
                  <a:pt x="140" y="114"/>
                  <a:pt x="119" y="125"/>
                  <a:pt x="83" y="129"/>
                </a:cubicBezTo>
                <a:cubicBezTo>
                  <a:pt x="83" y="129"/>
                  <a:pt x="100" y="132"/>
                  <a:pt x="123" y="132"/>
                </a:cubicBezTo>
                <a:cubicBezTo>
                  <a:pt x="151" y="132"/>
                  <a:pt x="187" y="128"/>
                  <a:pt x="211" y="110"/>
                </a:cubicBezTo>
                <a:cubicBezTo>
                  <a:pt x="219" y="110"/>
                  <a:pt x="227" y="110"/>
                  <a:pt x="236" y="110"/>
                </a:cubicBezTo>
                <a:cubicBezTo>
                  <a:pt x="277" y="110"/>
                  <a:pt x="316" y="104"/>
                  <a:pt x="351" y="93"/>
                </a:cubicBezTo>
                <a:cubicBezTo>
                  <a:pt x="303" y="37"/>
                  <a:pt x="216" y="0"/>
                  <a:pt x="116" y="0"/>
                </a:cubicBezTo>
              </a:path>
            </a:pathLst>
          </a:custGeom>
          <a:solidFill>
            <a:srgbClr val="FFFF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7" name="Freeform 10"/>
          <p:cNvSpPr>
            <a:spLocks noChangeArrowheads="1"/>
          </p:cNvSpPr>
          <p:nvPr/>
        </p:nvSpPr>
        <p:spPr bwMode="auto">
          <a:xfrm>
            <a:off x="6411384" y="3654772"/>
            <a:ext cx="889000" cy="1092200"/>
          </a:xfrm>
          <a:custGeom>
            <a:avLst/>
            <a:gdLst>
              <a:gd name="T0" fmla="*/ 158 w 160"/>
              <a:gd name="T1" fmla="*/ 0 h 197"/>
              <a:gd name="T2" fmla="*/ 0 w 160"/>
              <a:gd name="T3" fmla="*/ 174 h 197"/>
              <a:gd name="T4" fmla="*/ 2 w 160"/>
              <a:gd name="T5" fmla="*/ 197 h 197"/>
              <a:gd name="T6" fmla="*/ 160 w 160"/>
              <a:gd name="T7" fmla="*/ 24 h 197"/>
              <a:gd name="T8" fmla="*/ 158 w 160"/>
              <a:gd name="T9" fmla="*/ 0 h 197"/>
              <a:gd name="T10" fmla="*/ 0 60000 65536"/>
              <a:gd name="T11" fmla="*/ 0 60000 65536"/>
              <a:gd name="T12" fmla="*/ 0 60000 65536"/>
              <a:gd name="T13" fmla="*/ 0 60000 65536"/>
              <a:gd name="T14" fmla="*/ 0 60000 65536"/>
              <a:gd name="T15" fmla="*/ 0 w 160"/>
              <a:gd name="T16" fmla="*/ 0 h 197"/>
              <a:gd name="T17" fmla="*/ 160 w 160"/>
              <a:gd name="T18" fmla="*/ 197 h 197"/>
            </a:gdLst>
            <a:ahLst/>
            <a:cxnLst>
              <a:cxn ang="T10">
                <a:pos x="T0" y="T1"/>
              </a:cxn>
              <a:cxn ang="T11">
                <a:pos x="T2" y="T3"/>
              </a:cxn>
              <a:cxn ang="T12">
                <a:pos x="T4" y="T5"/>
              </a:cxn>
              <a:cxn ang="T13">
                <a:pos x="T6" y="T7"/>
              </a:cxn>
              <a:cxn ang="T14">
                <a:pos x="T8" y="T9"/>
              </a:cxn>
            </a:cxnLst>
            <a:rect l="T15" t="T16" r="T17" b="T18"/>
            <a:pathLst>
              <a:path w="160" h="197">
                <a:moveTo>
                  <a:pt x="158" y="0"/>
                </a:moveTo>
                <a:cubicBezTo>
                  <a:pt x="64" y="31"/>
                  <a:pt x="0" y="97"/>
                  <a:pt x="0" y="174"/>
                </a:cubicBezTo>
                <a:cubicBezTo>
                  <a:pt x="0" y="182"/>
                  <a:pt x="0" y="190"/>
                  <a:pt x="2" y="197"/>
                </a:cubicBezTo>
                <a:cubicBezTo>
                  <a:pt x="95" y="167"/>
                  <a:pt x="160" y="101"/>
                  <a:pt x="160" y="24"/>
                </a:cubicBezTo>
                <a:cubicBezTo>
                  <a:pt x="160" y="16"/>
                  <a:pt x="159" y="8"/>
                  <a:pt x="158" y="0"/>
                </a:cubicBezTo>
              </a:path>
            </a:pathLst>
          </a:custGeom>
          <a:solidFill>
            <a:schemeClr val="accent4">
              <a:lumMod val="60000"/>
              <a:lumOff val="40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 name="Freeform 11"/>
          <p:cNvSpPr>
            <a:spLocks noChangeArrowheads="1"/>
          </p:cNvSpPr>
          <p:nvPr/>
        </p:nvSpPr>
        <p:spPr bwMode="auto">
          <a:xfrm>
            <a:off x="7327900" y="1993190"/>
            <a:ext cx="2523067" cy="1765300"/>
          </a:xfrm>
          <a:custGeom>
            <a:avLst/>
            <a:gdLst>
              <a:gd name="T0" fmla="*/ 223 w 454"/>
              <a:gd name="T1" fmla="*/ 0 h 318"/>
              <a:gd name="T2" fmla="*/ 109 w 454"/>
              <a:gd name="T3" fmla="*/ 21 h 318"/>
              <a:gd name="T4" fmla="*/ 113 w 454"/>
              <a:gd name="T5" fmla="*/ 52 h 318"/>
              <a:gd name="T6" fmla="*/ 0 w 454"/>
              <a:gd name="T7" fmla="*/ 206 h 318"/>
              <a:gd name="T8" fmla="*/ 69 w 454"/>
              <a:gd name="T9" fmla="*/ 283 h 318"/>
              <a:gd name="T10" fmla="*/ 113 w 454"/>
              <a:gd name="T11" fmla="*/ 280 h 318"/>
              <a:gd name="T12" fmla="*/ 279 w 454"/>
              <a:gd name="T13" fmla="*/ 318 h 318"/>
              <a:gd name="T14" fmla="*/ 454 w 454"/>
              <a:gd name="T15" fmla="*/ 162 h 318"/>
              <a:gd name="T16" fmla="*/ 223 w 454"/>
              <a:gd name="T17" fmla="*/ 0 h 3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4"/>
              <a:gd name="T28" fmla="*/ 0 h 318"/>
              <a:gd name="T29" fmla="*/ 454 w 454"/>
              <a:gd name="T30" fmla="*/ 318 h 3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4" h="318">
                <a:moveTo>
                  <a:pt x="223" y="0"/>
                </a:moveTo>
                <a:cubicBezTo>
                  <a:pt x="181" y="0"/>
                  <a:pt x="143" y="8"/>
                  <a:pt x="109" y="21"/>
                </a:cubicBezTo>
                <a:cubicBezTo>
                  <a:pt x="112" y="31"/>
                  <a:pt x="113" y="42"/>
                  <a:pt x="113" y="52"/>
                </a:cubicBezTo>
                <a:cubicBezTo>
                  <a:pt x="113" y="116"/>
                  <a:pt x="69" y="172"/>
                  <a:pt x="0" y="206"/>
                </a:cubicBezTo>
                <a:cubicBezTo>
                  <a:pt x="12" y="236"/>
                  <a:pt x="36" y="262"/>
                  <a:pt x="69" y="283"/>
                </a:cubicBezTo>
                <a:cubicBezTo>
                  <a:pt x="83" y="281"/>
                  <a:pt x="98" y="280"/>
                  <a:pt x="113" y="280"/>
                </a:cubicBezTo>
                <a:cubicBezTo>
                  <a:pt x="175" y="280"/>
                  <a:pt x="232" y="294"/>
                  <a:pt x="279" y="318"/>
                </a:cubicBezTo>
                <a:cubicBezTo>
                  <a:pt x="380" y="301"/>
                  <a:pt x="454" y="237"/>
                  <a:pt x="454" y="162"/>
                </a:cubicBezTo>
                <a:cubicBezTo>
                  <a:pt x="454" y="72"/>
                  <a:pt x="350" y="0"/>
                  <a:pt x="223" y="0"/>
                </a:cubicBezTo>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 name="Freeform 12"/>
          <p:cNvSpPr>
            <a:spLocks noChangeArrowheads="1"/>
          </p:cNvSpPr>
          <p:nvPr/>
        </p:nvSpPr>
        <p:spPr bwMode="auto">
          <a:xfrm>
            <a:off x="7279218" y="2109606"/>
            <a:ext cx="677333" cy="1028700"/>
          </a:xfrm>
          <a:custGeom>
            <a:avLst/>
            <a:gdLst>
              <a:gd name="T0" fmla="*/ 118 w 122"/>
              <a:gd name="T1" fmla="*/ 0 h 185"/>
              <a:gd name="T2" fmla="*/ 0 w 122"/>
              <a:gd name="T3" fmla="*/ 141 h 185"/>
              <a:gd name="T4" fmla="*/ 9 w 122"/>
              <a:gd name="T5" fmla="*/ 185 h 185"/>
              <a:gd name="T6" fmla="*/ 122 w 122"/>
              <a:gd name="T7" fmla="*/ 31 h 185"/>
              <a:gd name="T8" fmla="*/ 118 w 122"/>
              <a:gd name="T9" fmla="*/ 0 h 185"/>
              <a:gd name="T10" fmla="*/ 0 60000 65536"/>
              <a:gd name="T11" fmla="*/ 0 60000 65536"/>
              <a:gd name="T12" fmla="*/ 0 60000 65536"/>
              <a:gd name="T13" fmla="*/ 0 60000 65536"/>
              <a:gd name="T14" fmla="*/ 0 60000 65536"/>
              <a:gd name="T15" fmla="*/ 0 w 122"/>
              <a:gd name="T16" fmla="*/ 0 h 185"/>
              <a:gd name="T17" fmla="*/ 122 w 122"/>
              <a:gd name="T18" fmla="*/ 185 h 185"/>
            </a:gdLst>
            <a:ahLst/>
            <a:cxnLst>
              <a:cxn ang="T10">
                <a:pos x="T0" y="T1"/>
              </a:cxn>
              <a:cxn ang="T11">
                <a:pos x="T2" y="T3"/>
              </a:cxn>
              <a:cxn ang="T12">
                <a:pos x="T4" y="T5"/>
              </a:cxn>
              <a:cxn ang="T13">
                <a:pos x="T6" y="T7"/>
              </a:cxn>
              <a:cxn ang="T14">
                <a:pos x="T8" y="T9"/>
              </a:cxn>
            </a:cxnLst>
            <a:rect l="T15" t="T16" r="T17" b="T18"/>
            <a:pathLst>
              <a:path w="122" h="185">
                <a:moveTo>
                  <a:pt x="118" y="0"/>
                </a:moveTo>
                <a:cubicBezTo>
                  <a:pt x="48" y="27"/>
                  <a:pt x="0" y="80"/>
                  <a:pt x="0" y="141"/>
                </a:cubicBezTo>
                <a:cubicBezTo>
                  <a:pt x="0" y="156"/>
                  <a:pt x="3" y="171"/>
                  <a:pt x="9" y="185"/>
                </a:cubicBezTo>
                <a:cubicBezTo>
                  <a:pt x="78" y="151"/>
                  <a:pt x="122" y="95"/>
                  <a:pt x="122" y="31"/>
                </a:cubicBezTo>
                <a:cubicBezTo>
                  <a:pt x="122" y="21"/>
                  <a:pt x="121" y="10"/>
                  <a:pt x="118" y="0"/>
                </a:cubicBezTo>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0" name="Freeform 13"/>
          <p:cNvSpPr>
            <a:spLocks noChangeArrowheads="1"/>
          </p:cNvSpPr>
          <p:nvPr/>
        </p:nvSpPr>
        <p:spPr bwMode="auto">
          <a:xfrm>
            <a:off x="7711017" y="3548939"/>
            <a:ext cx="1166283" cy="397933"/>
          </a:xfrm>
          <a:custGeom>
            <a:avLst/>
            <a:gdLst>
              <a:gd name="T0" fmla="*/ 44 w 210"/>
              <a:gd name="T1" fmla="*/ 0 h 72"/>
              <a:gd name="T2" fmla="*/ 0 w 210"/>
              <a:gd name="T3" fmla="*/ 3 h 72"/>
              <a:gd name="T4" fmla="*/ 97 w 210"/>
              <a:gd name="T5" fmla="*/ 38 h 72"/>
              <a:gd name="T6" fmla="*/ 18 w 210"/>
              <a:gd name="T7" fmla="*/ 69 h 72"/>
              <a:gd name="T8" fmla="*/ 61 w 210"/>
              <a:gd name="T9" fmla="*/ 72 h 72"/>
              <a:gd name="T10" fmla="*/ 165 w 210"/>
              <a:gd name="T11" fmla="*/ 43 h 72"/>
              <a:gd name="T12" fmla="*/ 210 w 210"/>
              <a:gd name="T13" fmla="*/ 38 h 72"/>
              <a:gd name="T14" fmla="*/ 44 w 210"/>
              <a:gd name="T15" fmla="*/ 0 h 72"/>
              <a:gd name="T16" fmla="*/ 0 60000 65536"/>
              <a:gd name="T17" fmla="*/ 0 60000 65536"/>
              <a:gd name="T18" fmla="*/ 0 60000 65536"/>
              <a:gd name="T19" fmla="*/ 0 60000 65536"/>
              <a:gd name="T20" fmla="*/ 0 60000 65536"/>
              <a:gd name="T21" fmla="*/ 0 60000 65536"/>
              <a:gd name="T22" fmla="*/ 0 60000 65536"/>
              <a:gd name="T23" fmla="*/ 0 60000 65536"/>
              <a:gd name="T24" fmla="*/ 0 w 210"/>
              <a:gd name="T25" fmla="*/ 0 h 72"/>
              <a:gd name="T26" fmla="*/ 210 w 210"/>
              <a:gd name="T27" fmla="*/ 72 h 7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0" h="72">
                <a:moveTo>
                  <a:pt x="44" y="0"/>
                </a:moveTo>
                <a:cubicBezTo>
                  <a:pt x="29" y="0"/>
                  <a:pt x="14" y="1"/>
                  <a:pt x="0" y="3"/>
                </a:cubicBezTo>
                <a:cubicBezTo>
                  <a:pt x="27" y="20"/>
                  <a:pt x="61" y="32"/>
                  <a:pt x="97" y="38"/>
                </a:cubicBezTo>
                <a:cubicBezTo>
                  <a:pt x="87" y="52"/>
                  <a:pt x="65" y="64"/>
                  <a:pt x="18" y="69"/>
                </a:cubicBezTo>
                <a:cubicBezTo>
                  <a:pt x="18" y="69"/>
                  <a:pt x="37" y="72"/>
                  <a:pt x="61" y="72"/>
                </a:cubicBezTo>
                <a:cubicBezTo>
                  <a:pt x="95" y="72"/>
                  <a:pt x="142" y="67"/>
                  <a:pt x="165" y="43"/>
                </a:cubicBezTo>
                <a:cubicBezTo>
                  <a:pt x="181" y="43"/>
                  <a:pt x="195" y="41"/>
                  <a:pt x="210" y="38"/>
                </a:cubicBezTo>
                <a:cubicBezTo>
                  <a:pt x="163" y="14"/>
                  <a:pt x="106" y="0"/>
                  <a:pt x="44" y="0"/>
                </a:cubicBezTo>
              </a:path>
            </a:pathLst>
          </a:custGeom>
          <a:solidFill>
            <a:schemeClr val="accent2">
              <a:lumMod val="40000"/>
              <a:lumOff val="60000"/>
            </a:schemeClr>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11" name="TextBox 231"/>
          <p:cNvSpPr>
            <a:spLocks noChangeArrowheads="1"/>
          </p:cNvSpPr>
          <p:nvPr/>
        </p:nvSpPr>
        <p:spPr bwMode="auto">
          <a:xfrm>
            <a:off x="5420785" y="1582556"/>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p>
        </p:txBody>
      </p:sp>
      <p:sp>
        <p:nvSpPr>
          <p:cNvPr id="12" name="矩形 11"/>
          <p:cNvSpPr>
            <a:spLocks noChangeArrowheads="1"/>
          </p:cNvSpPr>
          <p:nvPr/>
        </p:nvSpPr>
        <p:spPr bwMode="auto">
          <a:xfrm>
            <a:off x="5465234" y="2003773"/>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直接连接符 12"/>
          <p:cNvSpPr>
            <a:spLocks noChangeShapeType="1"/>
          </p:cNvSpPr>
          <p:nvPr/>
        </p:nvSpPr>
        <p:spPr bwMode="auto">
          <a:xfrm>
            <a:off x="5562600" y="2014356"/>
            <a:ext cx="176106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4" name="TextBox 240"/>
          <p:cNvSpPr>
            <a:spLocks noChangeArrowheads="1"/>
          </p:cNvSpPr>
          <p:nvPr/>
        </p:nvSpPr>
        <p:spPr bwMode="auto">
          <a:xfrm>
            <a:off x="7666567" y="2456739"/>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p>
        </p:txBody>
      </p:sp>
      <p:sp>
        <p:nvSpPr>
          <p:cNvPr id="15" name="矩形 14"/>
          <p:cNvSpPr>
            <a:spLocks noChangeArrowheads="1"/>
          </p:cNvSpPr>
          <p:nvPr/>
        </p:nvSpPr>
        <p:spPr bwMode="auto">
          <a:xfrm>
            <a:off x="7711018" y="28758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直接连接符 15"/>
          <p:cNvSpPr>
            <a:spLocks noChangeShapeType="1"/>
          </p:cNvSpPr>
          <p:nvPr/>
        </p:nvSpPr>
        <p:spPr bwMode="auto">
          <a:xfrm>
            <a:off x="7808384" y="2888539"/>
            <a:ext cx="176106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17" name="TextBox 243"/>
          <p:cNvSpPr>
            <a:spLocks noChangeArrowheads="1"/>
          </p:cNvSpPr>
          <p:nvPr/>
        </p:nvSpPr>
        <p:spPr bwMode="auto">
          <a:xfrm>
            <a:off x="4751918" y="34579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p>
        </p:txBody>
      </p:sp>
      <p:sp>
        <p:nvSpPr>
          <p:cNvPr id="18" name="矩形 17"/>
          <p:cNvSpPr>
            <a:spLocks noChangeArrowheads="1"/>
          </p:cNvSpPr>
          <p:nvPr/>
        </p:nvSpPr>
        <p:spPr bwMode="auto">
          <a:xfrm>
            <a:off x="4796367" y="38791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直接连接符 18"/>
          <p:cNvSpPr>
            <a:spLocks noChangeShapeType="1"/>
          </p:cNvSpPr>
          <p:nvPr/>
        </p:nvSpPr>
        <p:spPr bwMode="auto">
          <a:xfrm>
            <a:off x="4893733" y="3889723"/>
            <a:ext cx="1761067" cy="0"/>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sp>
        <p:nvSpPr>
          <p:cNvPr id="20" name="TextBox 246"/>
          <p:cNvSpPr>
            <a:spLocks noChangeArrowheads="1"/>
          </p:cNvSpPr>
          <p:nvPr/>
        </p:nvSpPr>
        <p:spPr bwMode="auto">
          <a:xfrm>
            <a:off x="7033685" y="4207223"/>
            <a:ext cx="2053167"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p>
        </p:txBody>
      </p:sp>
      <p:sp>
        <p:nvSpPr>
          <p:cNvPr id="21" name="矩形 20"/>
          <p:cNvSpPr>
            <a:spLocks noChangeArrowheads="1"/>
          </p:cNvSpPr>
          <p:nvPr/>
        </p:nvSpPr>
        <p:spPr bwMode="auto">
          <a:xfrm>
            <a:off x="7078134" y="4628439"/>
            <a:ext cx="19219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在这里添加文本内容在这里添加文本内容</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直接连接符 21"/>
          <p:cNvSpPr>
            <a:spLocks noChangeShapeType="1"/>
          </p:cNvSpPr>
          <p:nvPr/>
        </p:nvSpPr>
        <p:spPr bwMode="auto">
          <a:xfrm>
            <a:off x="7175500" y="4639023"/>
            <a:ext cx="1761067" cy="2116"/>
          </a:xfrm>
          <a:prstGeom prst="line">
            <a:avLst/>
          </a:prstGeom>
          <a:noFill/>
          <a:ln w="9525" cap="flat" cmpd="sng">
            <a:solidFill>
              <a:schemeClr val="bg1"/>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sz="2400"/>
          </a:p>
        </p:txBody>
      </p:sp>
      <p:pic>
        <p:nvPicPr>
          <p:cNvPr id="24" name="图片 23"/>
          <p:cNvPicPr>
            <a:picLocks noChangeAspect="1"/>
          </p:cNvPicPr>
          <p:nvPr/>
        </p:nvPicPr>
        <p:blipFill>
          <a:blip r:embed="rId1"/>
          <a:stretch>
            <a:fillRect/>
          </a:stretch>
        </p:blipFill>
        <p:spPr>
          <a:xfrm>
            <a:off x="2288656" y="3654772"/>
            <a:ext cx="3960451" cy="25654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grpId="0" nodeType="withEffect">
                                  <p:stCondLst>
                                    <p:cond delay="75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par>
                                <p:cTn id="22" presetID="10" presetClass="entr" presetSubtype="0" fill="hold" grpId="0" nodeType="withEffect">
                                  <p:stCondLst>
                                    <p:cond delay="10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125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grpId="0" nodeType="withEffect">
                                  <p:stCondLst>
                                    <p:cond delay="175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par>
                          <p:cTn id="34" fill="hold">
                            <p:stCondLst>
                              <p:cond delay="1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left)">
                                      <p:cBhvr>
                                        <p:cTn id="40" dur="500"/>
                                        <p:tgtEl>
                                          <p:spTgt spid="12"/>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par>
                          <p:cTn id="44" fill="hold">
                            <p:stCondLst>
                              <p:cond delay="1500"/>
                            </p:stCondLst>
                            <p:childTnLst>
                              <p:par>
                                <p:cTn id="45" presetID="22" presetClass="entr" presetSubtype="8"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1"/>
                                        </p:tgtEl>
                                        <p:attrNameLst>
                                          <p:attrName>style.visibility</p:attrName>
                                        </p:attrNameLst>
                                      </p:cBhvr>
                                      <p:to>
                                        <p:strVal val="visible"/>
                                      </p:to>
                                    </p:set>
                                    <p:animEffect transition="in" filter="wipe(left)">
                                      <p:cBhvr>
                                        <p:cTn id="60" dur="500"/>
                                        <p:tgtEl>
                                          <p:spTgt spid="21"/>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2"/>
                                        </p:tgtEl>
                                        <p:attrNameLst>
                                          <p:attrName>style.visibility</p:attrName>
                                        </p:attrNameLst>
                                      </p:cBhvr>
                                      <p:to>
                                        <p:strVal val="visible"/>
                                      </p:to>
                                    </p:set>
                                    <p:animEffect transition="in" filter="wipe(left)">
                                      <p:cBhvr>
                                        <p:cTn id="63" dur="500"/>
                                        <p:tgtEl>
                                          <p:spTgt spid="22"/>
                                        </p:tgtEl>
                                      </p:cBhvr>
                                    </p:animEffect>
                                  </p:childTnLst>
                                </p:cTn>
                              </p:par>
                            </p:childTnLst>
                          </p:cTn>
                        </p:par>
                        <p:par>
                          <p:cTn id="64" fill="hold">
                            <p:stCondLst>
                              <p:cond delay="2500"/>
                            </p:stCondLst>
                            <p:childTnLst>
                              <p:par>
                                <p:cTn id="65" presetID="22" presetClass="entr" presetSubtype="8"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left)">
                                      <p:cBhvr>
                                        <p:cTn id="67" dur="500"/>
                                        <p:tgtEl>
                                          <p:spTgt spid="17"/>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Effect transition="in" filter="wipe(left)">
                                      <p:cBhvr>
                                        <p:cTn id="70" dur="500"/>
                                        <p:tgtEl>
                                          <p:spTgt spid="18"/>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p:bldP spid="12" grpId="0"/>
      <p:bldP spid="13" grpId="0" animBg="1"/>
      <p:bldP spid="14" grpId="0"/>
      <p:bldP spid="15" grpId="0"/>
      <p:bldP spid="16" grpId="0" animBg="1"/>
      <p:bldP spid="17" grpId="0"/>
      <p:bldP spid="18" grpId="0"/>
      <p:bldP spid="19" grpId="0" animBg="1"/>
      <p:bldP spid="20" grpId="0"/>
      <p:bldP spid="21"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椭圆 49"/>
          <p:cNvSpPr/>
          <p:nvPr/>
        </p:nvSpPr>
        <p:spPr>
          <a:xfrm>
            <a:off x="2292584" y="2266728"/>
            <a:ext cx="1040483" cy="10261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4000" b="1" dirty="0">
                <a:solidFill>
                  <a:srgbClr val="FD7B8B"/>
                </a:solidFill>
                <a:latin typeface="Agency FB" panose="020B0503020202020204" pitchFamily="34" charset="0"/>
                <a:ea typeface="Arial Unicode MS" panose="020B0604020202020204" charset="-122"/>
                <a:cs typeface="Arial Unicode MS" panose="020B0604020202020204" charset="-122"/>
              </a:rPr>
              <a:t>01</a:t>
            </a:r>
            <a:endParaRPr lang="zh-CN" altLang="en-US" sz="4000" b="1" dirty="0">
              <a:solidFill>
                <a:srgbClr val="FD7B8B"/>
              </a:solidFill>
              <a:latin typeface="Agency FB" panose="020B0503020202020204" pitchFamily="34" charset="0"/>
              <a:ea typeface="Arial Unicode MS" panose="020B0604020202020204" charset="-122"/>
              <a:cs typeface="Arial Unicode MS" panose="020B0604020202020204" charset="-122"/>
            </a:endParaRPr>
          </a:p>
        </p:txBody>
      </p:sp>
      <p:sp>
        <p:nvSpPr>
          <p:cNvPr id="51" name="矩形 50"/>
          <p:cNvSpPr/>
          <p:nvPr/>
        </p:nvSpPr>
        <p:spPr>
          <a:xfrm>
            <a:off x="1" y="3292843"/>
            <a:ext cx="2870967" cy="196165"/>
          </a:xfrm>
          <a:prstGeom prst="rect">
            <a:avLst/>
          </a:prstGeom>
          <a:solidFill>
            <a:srgbClr val="FD7B8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2" name="同心圆 51"/>
          <p:cNvSpPr/>
          <p:nvPr/>
        </p:nvSpPr>
        <p:spPr>
          <a:xfrm>
            <a:off x="2095220" y="2084851"/>
            <a:ext cx="1423819" cy="1404156"/>
          </a:xfrm>
          <a:prstGeom prst="donut">
            <a:avLst>
              <a:gd name="adj" fmla="val 13848"/>
            </a:avLst>
          </a:prstGeom>
          <a:solidFill>
            <a:srgbClr val="FD7B8B"/>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endParaRPr>
          </a:p>
        </p:txBody>
      </p:sp>
      <p:sp>
        <p:nvSpPr>
          <p:cNvPr id="53" name="TextBox 52"/>
          <p:cNvSpPr txBox="1"/>
          <p:nvPr/>
        </p:nvSpPr>
        <p:spPr>
          <a:xfrm>
            <a:off x="3527600" y="2300875"/>
            <a:ext cx="2800767" cy="1015663"/>
          </a:xfrm>
          <a:prstGeom prst="rect">
            <a:avLst/>
          </a:prstGeom>
          <a:noFill/>
        </p:spPr>
        <p:txBody>
          <a:bodyPr wrap="none" lIns="91440" tIns="45720" rIns="91440" bIns="45720" rtlCol="0">
            <a:spAutoFit/>
          </a:bodyPr>
          <a:lstStyle/>
          <a:p>
            <a:r>
              <a:rPr lang="zh-CN" altLang="en-US" sz="2400" b="1" dirty="0">
                <a:solidFill>
                  <a:schemeClr val="bg1"/>
                </a:solidFill>
              </a:rPr>
              <a:t>单击此处添加标题</a:t>
            </a:r>
            <a:endParaRPr lang="en-US" altLang="zh-CN" sz="2400" b="1"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zh-CN" altLang="en-US" sz="1200" dirty="0">
              <a:solidFill>
                <a:schemeClr val="bg1"/>
              </a:solidFill>
            </a:endParaRPr>
          </a:p>
        </p:txBody>
      </p:sp>
      <p:sp>
        <p:nvSpPr>
          <p:cNvPr id="54" name="椭圆 53"/>
          <p:cNvSpPr/>
          <p:nvPr/>
        </p:nvSpPr>
        <p:spPr>
          <a:xfrm>
            <a:off x="6376019" y="2847456"/>
            <a:ext cx="1040483" cy="10261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4000" b="1" dirty="0">
                <a:solidFill>
                  <a:srgbClr val="FFC000"/>
                </a:solidFill>
                <a:latin typeface="Agency FB" panose="020B0503020202020204" pitchFamily="34" charset="0"/>
                <a:ea typeface="Arial Unicode MS" panose="020B0604020202020204" charset="-122"/>
                <a:cs typeface="Arial Unicode MS" panose="020B0604020202020204" charset="-122"/>
              </a:rPr>
              <a:t>02</a:t>
            </a:r>
            <a:endParaRPr lang="zh-CN" altLang="en-US" sz="4000" b="1" dirty="0">
              <a:solidFill>
                <a:srgbClr val="FFC000"/>
              </a:solidFill>
              <a:latin typeface="Agency FB" panose="020B0503020202020204" pitchFamily="34" charset="0"/>
              <a:ea typeface="Arial Unicode MS" panose="020B0604020202020204" charset="-122"/>
              <a:cs typeface="Arial Unicode MS" panose="020B0604020202020204" charset="-122"/>
            </a:endParaRPr>
          </a:p>
        </p:txBody>
      </p:sp>
      <p:sp>
        <p:nvSpPr>
          <p:cNvPr id="55" name="矩形 54"/>
          <p:cNvSpPr/>
          <p:nvPr/>
        </p:nvSpPr>
        <p:spPr>
          <a:xfrm>
            <a:off x="-1" y="3873571"/>
            <a:ext cx="6896260" cy="196164"/>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6" name="同心圆 55"/>
          <p:cNvSpPr/>
          <p:nvPr/>
        </p:nvSpPr>
        <p:spPr>
          <a:xfrm>
            <a:off x="6184351" y="2665579"/>
            <a:ext cx="1423819" cy="1404156"/>
          </a:xfrm>
          <a:prstGeom prst="donut">
            <a:avLst>
              <a:gd name="adj" fmla="val 13848"/>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endParaRPr>
          </a:p>
        </p:txBody>
      </p:sp>
      <p:sp>
        <p:nvSpPr>
          <p:cNvPr id="57" name="椭圆 56"/>
          <p:cNvSpPr/>
          <p:nvPr/>
        </p:nvSpPr>
        <p:spPr>
          <a:xfrm>
            <a:off x="5301596" y="4678996"/>
            <a:ext cx="1040483" cy="1026115"/>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ltLang="zh-CN" sz="4000" b="1" dirty="0">
                <a:solidFill>
                  <a:srgbClr val="71DAFF"/>
                </a:solidFill>
                <a:latin typeface="Agency FB" panose="020B0503020202020204" pitchFamily="34" charset="0"/>
                <a:ea typeface="Arial Unicode MS" panose="020B0604020202020204" charset="-122"/>
                <a:cs typeface="Arial Unicode MS" panose="020B0604020202020204" charset="-122"/>
              </a:rPr>
              <a:t>03</a:t>
            </a:r>
            <a:endParaRPr lang="zh-CN" altLang="en-US" sz="4000" b="1" dirty="0">
              <a:solidFill>
                <a:srgbClr val="71DAFF"/>
              </a:solidFill>
              <a:latin typeface="Agency FB" panose="020B0503020202020204" pitchFamily="34" charset="0"/>
              <a:ea typeface="Arial Unicode MS" panose="020B0604020202020204" charset="-122"/>
              <a:cs typeface="Arial Unicode MS" panose="020B0604020202020204" charset="-122"/>
            </a:endParaRPr>
          </a:p>
        </p:txBody>
      </p:sp>
      <p:sp>
        <p:nvSpPr>
          <p:cNvPr id="58" name="矩形 57"/>
          <p:cNvSpPr/>
          <p:nvPr/>
        </p:nvSpPr>
        <p:spPr>
          <a:xfrm>
            <a:off x="1" y="4497120"/>
            <a:ext cx="5824311" cy="196165"/>
          </a:xfrm>
          <a:prstGeom prst="rect">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9" name="同心圆 58"/>
          <p:cNvSpPr/>
          <p:nvPr/>
        </p:nvSpPr>
        <p:spPr>
          <a:xfrm flipV="1">
            <a:off x="5104231" y="4497119"/>
            <a:ext cx="1423819" cy="1404156"/>
          </a:xfrm>
          <a:prstGeom prst="donut">
            <a:avLst>
              <a:gd name="adj" fmla="val 13848"/>
            </a:avLst>
          </a:prstGeom>
          <a:solidFill>
            <a:srgbClr val="71DAF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accent3"/>
              </a:solidFill>
            </a:endParaRPr>
          </a:p>
        </p:txBody>
      </p:sp>
      <p:sp>
        <p:nvSpPr>
          <p:cNvPr id="60" name="TextBox 59"/>
          <p:cNvSpPr txBox="1"/>
          <p:nvPr/>
        </p:nvSpPr>
        <p:spPr>
          <a:xfrm>
            <a:off x="7552504" y="2889714"/>
            <a:ext cx="2800767" cy="1015663"/>
          </a:xfrm>
          <a:prstGeom prst="rect">
            <a:avLst/>
          </a:prstGeom>
          <a:noFill/>
        </p:spPr>
        <p:txBody>
          <a:bodyPr wrap="none" lIns="91440" tIns="45720" rIns="91440" bIns="45720" rtlCol="0">
            <a:spAutoFit/>
          </a:bodyPr>
          <a:lstStyle/>
          <a:p>
            <a:r>
              <a:rPr lang="zh-CN" altLang="en-US" sz="2400" b="1" dirty="0">
                <a:solidFill>
                  <a:schemeClr val="bg1"/>
                </a:solidFill>
              </a:rPr>
              <a:t>单击此处添加标题</a:t>
            </a:r>
            <a:endParaRPr lang="en-US" altLang="zh-CN" sz="2400" b="1"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zh-CN" altLang="en-US" sz="1200" dirty="0">
              <a:solidFill>
                <a:schemeClr val="bg1"/>
              </a:solidFill>
            </a:endParaRPr>
          </a:p>
        </p:txBody>
      </p:sp>
      <p:sp>
        <p:nvSpPr>
          <p:cNvPr id="61" name="TextBox 60"/>
          <p:cNvSpPr txBox="1"/>
          <p:nvPr/>
        </p:nvSpPr>
        <p:spPr>
          <a:xfrm>
            <a:off x="6688408" y="4749147"/>
            <a:ext cx="2800767" cy="1015663"/>
          </a:xfrm>
          <a:prstGeom prst="rect">
            <a:avLst/>
          </a:prstGeom>
          <a:noFill/>
        </p:spPr>
        <p:txBody>
          <a:bodyPr wrap="none" lIns="91440" tIns="45720" rIns="91440" bIns="45720" rtlCol="0">
            <a:spAutoFit/>
          </a:bodyPr>
          <a:lstStyle/>
          <a:p>
            <a:r>
              <a:rPr lang="zh-CN" altLang="en-US" sz="2400" b="1" dirty="0">
                <a:solidFill>
                  <a:schemeClr val="bg1"/>
                </a:solidFill>
              </a:rPr>
              <a:t>单击此处添加标题</a:t>
            </a:r>
            <a:endParaRPr lang="en-US" altLang="zh-CN" sz="2400" b="1"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en-US" altLang="zh-CN" sz="1200" dirty="0">
              <a:solidFill>
                <a:schemeClr val="bg1"/>
              </a:solidFill>
            </a:endParaRPr>
          </a:p>
          <a:p>
            <a:r>
              <a:rPr lang="zh-CN" altLang="en-US" sz="1200" dirty="0">
                <a:solidFill>
                  <a:schemeClr val="bg1"/>
                </a:solidFill>
              </a:rPr>
              <a:t>单击此处添加文本，单击此处添加文本</a:t>
            </a:r>
            <a:endParaRPr lang="zh-CN" altLang="en-US" sz="1200"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down)">
                                      <p:cBhvr>
                                        <p:cTn id="11" dur="500"/>
                                        <p:tgtEl>
                                          <p:spTgt spid="52"/>
                                        </p:tgtEl>
                                      </p:cBhvr>
                                    </p:animEffect>
                                  </p:childTnLst>
                                </p:cTn>
                              </p:par>
                              <p:par>
                                <p:cTn id="12" presetID="10" presetClass="entr" presetSubtype="0" fill="hold" grpId="0" nodeType="withEffect">
                                  <p:stCondLst>
                                    <p:cond delay="300"/>
                                  </p:stCondLst>
                                  <p:childTnLst>
                                    <p:set>
                                      <p:cBhvr>
                                        <p:cTn id="13" dur="1" fill="hold">
                                          <p:stCondLst>
                                            <p:cond delay="0"/>
                                          </p:stCondLst>
                                        </p:cTn>
                                        <p:tgtEl>
                                          <p:spTgt spid="50"/>
                                        </p:tgtEl>
                                        <p:attrNameLst>
                                          <p:attrName>style.visibility</p:attrName>
                                        </p:attrNameLst>
                                      </p:cBhvr>
                                      <p:to>
                                        <p:strVal val="visible"/>
                                      </p:to>
                                    </p:set>
                                    <p:animEffect transition="in" filter="fade">
                                      <p:cBhvr>
                                        <p:cTn id="14" dur="500"/>
                                        <p:tgtEl>
                                          <p:spTgt spid="50"/>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up)">
                                      <p:cBhvr>
                                        <p:cTn id="18" dur="500"/>
                                        <p:tgtEl>
                                          <p:spTgt spid="5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wipe(left)">
                                      <p:cBhvr>
                                        <p:cTn id="21" dur="500"/>
                                        <p:tgtEl>
                                          <p:spTgt spid="55"/>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wipe(down)">
                                      <p:cBhvr>
                                        <p:cTn id="25" dur="500"/>
                                        <p:tgtEl>
                                          <p:spTgt spid="56"/>
                                        </p:tgtEl>
                                      </p:cBhvr>
                                    </p:animEffect>
                                  </p:childTnLst>
                                </p:cTn>
                              </p:par>
                              <p:par>
                                <p:cTn id="26" presetID="10" presetClass="entr" presetSubtype="0" fill="hold" grpId="0" nodeType="withEffect">
                                  <p:stCondLst>
                                    <p:cond delay="300"/>
                                  </p:stCondLst>
                                  <p:childTnLst>
                                    <p:set>
                                      <p:cBhvr>
                                        <p:cTn id="27" dur="1" fill="hold">
                                          <p:stCondLst>
                                            <p:cond delay="0"/>
                                          </p:stCondLst>
                                        </p:cTn>
                                        <p:tgtEl>
                                          <p:spTgt spid="54"/>
                                        </p:tgtEl>
                                        <p:attrNameLst>
                                          <p:attrName>style.visibility</p:attrName>
                                        </p:attrNameLst>
                                      </p:cBhvr>
                                      <p:to>
                                        <p:strVal val="visible"/>
                                      </p:to>
                                    </p:set>
                                    <p:animEffect transition="in" filter="fade">
                                      <p:cBhvr>
                                        <p:cTn id="28" dur="500"/>
                                        <p:tgtEl>
                                          <p:spTgt spid="54"/>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up)">
                                      <p:cBhvr>
                                        <p:cTn id="32" dur="500"/>
                                        <p:tgtEl>
                                          <p:spTgt spid="60"/>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wipe(left)">
                                      <p:cBhvr>
                                        <p:cTn id="35" dur="500"/>
                                        <p:tgtEl>
                                          <p:spTgt spid="58"/>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59"/>
                                        </p:tgtEl>
                                        <p:attrNameLst>
                                          <p:attrName>style.visibility</p:attrName>
                                        </p:attrNameLst>
                                      </p:cBhvr>
                                      <p:to>
                                        <p:strVal val="visible"/>
                                      </p:to>
                                    </p:set>
                                    <p:animEffect transition="in" filter="wipe(up)">
                                      <p:cBhvr>
                                        <p:cTn id="39" dur="500"/>
                                        <p:tgtEl>
                                          <p:spTgt spid="59"/>
                                        </p:tgtEl>
                                      </p:cBhvr>
                                    </p:animEffect>
                                  </p:childTnLst>
                                </p:cTn>
                              </p:par>
                              <p:par>
                                <p:cTn id="40" presetID="10" presetClass="entr" presetSubtype="0" fill="hold" grpId="0" nodeType="withEffect">
                                  <p:stCondLst>
                                    <p:cond delay="30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par>
                          <p:cTn id="43" fill="hold">
                            <p:stCondLst>
                              <p:cond delay="3000"/>
                            </p:stCondLst>
                            <p:childTnLst>
                              <p:par>
                                <p:cTn id="44" presetID="22" presetClass="entr" presetSubtype="1" fill="hold" grpId="0" nodeType="after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wipe(up)">
                                      <p:cBhvr>
                                        <p:cTn id="46"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animBg="1"/>
      <p:bldP spid="52" grpId="0" animBg="1"/>
      <p:bldP spid="53" grpId="0"/>
      <p:bldP spid="54" grpId="0"/>
      <p:bldP spid="55" grpId="0" animBg="1"/>
      <p:bldP spid="56" grpId="0" animBg="1"/>
      <p:bldP spid="57" grpId="0"/>
      <p:bldP spid="58" grpId="0" animBg="1"/>
      <p:bldP spid="59" grpId="0" animBg="1"/>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9346257" y="2066925"/>
            <a:ext cx="33867" cy="215900"/>
          </a:xfrm>
          <a:prstGeom prst="rect">
            <a:avLst/>
          </a:pr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 name="Freeform 6"/>
          <p:cNvSpPr>
            <a:spLocks noChangeArrowheads="1"/>
          </p:cNvSpPr>
          <p:nvPr/>
        </p:nvSpPr>
        <p:spPr bwMode="auto">
          <a:xfrm>
            <a:off x="9329324" y="2049992"/>
            <a:ext cx="332317" cy="283633"/>
          </a:xfrm>
          <a:custGeom>
            <a:avLst/>
            <a:gdLst>
              <a:gd name="T0" fmla="*/ 157 w 157"/>
              <a:gd name="T1" fmla="*/ 8 h 134"/>
              <a:gd name="T2" fmla="*/ 126 w 157"/>
              <a:gd name="T3" fmla="*/ 8 h 134"/>
              <a:gd name="T4" fmla="*/ 126 w 157"/>
              <a:gd name="T5" fmla="*/ 0 h 134"/>
              <a:gd name="T6" fmla="*/ 32 w 157"/>
              <a:gd name="T7" fmla="*/ 0 h 134"/>
              <a:gd name="T8" fmla="*/ 32 w 157"/>
              <a:gd name="T9" fmla="*/ 8 h 134"/>
              <a:gd name="T10" fmla="*/ 0 w 157"/>
              <a:gd name="T11" fmla="*/ 8 h 134"/>
              <a:gd name="T12" fmla="*/ 0 w 157"/>
              <a:gd name="T13" fmla="*/ 16 h 134"/>
              <a:gd name="T14" fmla="*/ 134 w 157"/>
              <a:gd name="T15" fmla="*/ 16 h 134"/>
              <a:gd name="T16" fmla="*/ 134 w 157"/>
              <a:gd name="T17" fmla="*/ 95 h 134"/>
              <a:gd name="T18" fmla="*/ 8 w 157"/>
              <a:gd name="T19" fmla="*/ 95 h 134"/>
              <a:gd name="T20" fmla="*/ 8 w 157"/>
              <a:gd name="T21" fmla="*/ 110 h 134"/>
              <a:gd name="T22" fmla="*/ 63 w 157"/>
              <a:gd name="T23" fmla="*/ 110 h 134"/>
              <a:gd name="T24" fmla="*/ 32 w 157"/>
              <a:gd name="T25" fmla="*/ 134 h 134"/>
              <a:gd name="T26" fmla="*/ 40 w 157"/>
              <a:gd name="T27" fmla="*/ 134 h 134"/>
              <a:gd name="T28" fmla="*/ 79 w 157"/>
              <a:gd name="T29" fmla="*/ 110 h 134"/>
              <a:gd name="T30" fmla="*/ 118 w 157"/>
              <a:gd name="T31" fmla="*/ 134 h 134"/>
              <a:gd name="T32" fmla="*/ 126 w 157"/>
              <a:gd name="T33" fmla="*/ 134 h 134"/>
              <a:gd name="T34" fmla="*/ 87 w 157"/>
              <a:gd name="T35" fmla="*/ 110 h 134"/>
              <a:gd name="T36" fmla="*/ 149 w 157"/>
              <a:gd name="T37" fmla="*/ 110 h 134"/>
              <a:gd name="T38" fmla="*/ 149 w 157"/>
              <a:gd name="T39" fmla="*/ 110 h 134"/>
              <a:gd name="T40" fmla="*/ 149 w 157"/>
              <a:gd name="T41" fmla="*/ 110 h 134"/>
              <a:gd name="T42" fmla="*/ 149 w 157"/>
              <a:gd name="T43" fmla="*/ 16 h 134"/>
              <a:gd name="T44" fmla="*/ 157 w 157"/>
              <a:gd name="T45" fmla="*/ 16 h 134"/>
              <a:gd name="T46" fmla="*/ 157 w 157"/>
              <a:gd name="T47" fmla="*/ 8 h 13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7"/>
              <a:gd name="T73" fmla="*/ 0 h 134"/>
              <a:gd name="T74" fmla="*/ 157 w 157"/>
              <a:gd name="T75" fmla="*/ 134 h 13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7" h="134">
                <a:moveTo>
                  <a:pt x="157" y="8"/>
                </a:moveTo>
                <a:lnTo>
                  <a:pt x="126" y="8"/>
                </a:lnTo>
                <a:lnTo>
                  <a:pt x="126" y="0"/>
                </a:lnTo>
                <a:lnTo>
                  <a:pt x="32" y="0"/>
                </a:lnTo>
                <a:lnTo>
                  <a:pt x="32" y="8"/>
                </a:lnTo>
                <a:lnTo>
                  <a:pt x="0" y="8"/>
                </a:lnTo>
                <a:lnTo>
                  <a:pt x="0" y="16"/>
                </a:lnTo>
                <a:lnTo>
                  <a:pt x="134" y="16"/>
                </a:lnTo>
                <a:lnTo>
                  <a:pt x="134" y="95"/>
                </a:lnTo>
                <a:lnTo>
                  <a:pt x="8" y="95"/>
                </a:lnTo>
                <a:lnTo>
                  <a:pt x="8" y="110"/>
                </a:lnTo>
                <a:lnTo>
                  <a:pt x="63" y="110"/>
                </a:lnTo>
                <a:lnTo>
                  <a:pt x="32" y="134"/>
                </a:lnTo>
                <a:lnTo>
                  <a:pt x="40" y="134"/>
                </a:lnTo>
                <a:lnTo>
                  <a:pt x="79" y="110"/>
                </a:lnTo>
                <a:lnTo>
                  <a:pt x="118" y="134"/>
                </a:lnTo>
                <a:lnTo>
                  <a:pt x="126" y="134"/>
                </a:lnTo>
                <a:lnTo>
                  <a:pt x="87" y="110"/>
                </a:lnTo>
                <a:lnTo>
                  <a:pt x="149" y="110"/>
                </a:lnTo>
                <a:lnTo>
                  <a:pt x="149" y="110"/>
                </a:lnTo>
                <a:lnTo>
                  <a:pt x="149" y="110"/>
                </a:lnTo>
                <a:lnTo>
                  <a:pt x="149" y="16"/>
                </a:lnTo>
                <a:lnTo>
                  <a:pt x="157" y="16"/>
                </a:lnTo>
                <a:lnTo>
                  <a:pt x="157" y="8"/>
                </a:ln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 name="Rectangle 7"/>
          <p:cNvSpPr>
            <a:spLocks noChangeArrowheads="1"/>
          </p:cNvSpPr>
          <p:nvPr/>
        </p:nvSpPr>
        <p:spPr bwMode="auto">
          <a:xfrm>
            <a:off x="9428808" y="2183341"/>
            <a:ext cx="33867" cy="50800"/>
          </a:xfrm>
          <a:prstGeom prst="rect">
            <a:avLst/>
          </a:pr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7" name="Rectangle 8"/>
          <p:cNvSpPr>
            <a:spLocks noChangeArrowheads="1"/>
          </p:cNvSpPr>
          <p:nvPr/>
        </p:nvSpPr>
        <p:spPr bwMode="auto">
          <a:xfrm>
            <a:off x="9479608" y="2117725"/>
            <a:ext cx="33867" cy="116417"/>
          </a:xfrm>
          <a:prstGeom prst="rect">
            <a:avLst/>
          </a:pr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8" name="Rectangle 9"/>
          <p:cNvSpPr>
            <a:spLocks noChangeArrowheads="1"/>
          </p:cNvSpPr>
          <p:nvPr/>
        </p:nvSpPr>
        <p:spPr bwMode="auto">
          <a:xfrm>
            <a:off x="9513475" y="2134658"/>
            <a:ext cx="31749" cy="99484"/>
          </a:xfrm>
          <a:prstGeom prst="rect">
            <a:avLst/>
          </a:pr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9" name="Freeform 10"/>
          <p:cNvSpPr>
            <a:spLocks noChangeArrowheads="1"/>
          </p:cNvSpPr>
          <p:nvPr/>
        </p:nvSpPr>
        <p:spPr bwMode="auto">
          <a:xfrm>
            <a:off x="8050857" y="5172075"/>
            <a:ext cx="465667" cy="150283"/>
          </a:xfrm>
          <a:custGeom>
            <a:avLst/>
            <a:gdLst>
              <a:gd name="T0" fmla="*/ 220 w 220"/>
              <a:gd name="T1" fmla="*/ 55 h 71"/>
              <a:gd name="T2" fmla="*/ 220 w 220"/>
              <a:gd name="T3" fmla="*/ 0 h 71"/>
              <a:gd name="T4" fmla="*/ 196 w 220"/>
              <a:gd name="T5" fmla="*/ 0 h 71"/>
              <a:gd name="T6" fmla="*/ 196 w 220"/>
              <a:gd name="T7" fmla="*/ 55 h 71"/>
              <a:gd name="T8" fmla="*/ 24 w 220"/>
              <a:gd name="T9" fmla="*/ 55 h 71"/>
              <a:gd name="T10" fmla="*/ 24 w 220"/>
              <a:gd name="T11" fmla="*/ 0 h 71"/>
              <a:gd name="T12" fmla="*/ 0 w 220"/>
              <a:gd name="T13" fmla="*/ 0 h 71"/>
              <a:gd name="T14" fmla="*/ 0 w 220"/>
              <a:gd name="T15" fmla="*/ 71 h 71"/>
              <a:gd name="T16" fmla="*/ 0 w 220"/>
              <a:gd name="T17" fmla="*/ 71 h 71"/>
              <a:gd name="T18" fmla="*/ 0 w 220"/>
              <a:gd name="T19" fmla="*/ 71 h 71"/>
              <a:gd name="T20" fmla="*/ 220 w 220"/>
              <a:gd name="T21" fmla="*/ 71 h 71"/>
              <a:gd name="T22" fmla="*/ 220 w 220"/>
              <a:gd name="T23" fmla="*/ 55 h 71"/>
              <a:gd name="T24" fmla="*/ 220 w 220"/>
              <a:gd name="T25" fmla="*/ 55 h 7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0"/>
              <a:gd name="T40" fmla="*/ 0 h 71"/>
              <a:gd name="T41" fmla="*/ 220 w 220"/>
              <a:gd name="T42" fmla="*/ 71 h 7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0" h="71">
                <a:moveTo>
                  <a:pt x="220" y="55"/>
                </a:moveTo>
                <a:lnTo>
                  <a:pt x="220" y="0"/>
                </a:lnTo>
                <a:lnTo>
                  <a:pt x="196" y="0"/>
                </a:lnTo>
                <a:lnTo>
                  <a:pt x="196" y="55"/>
                </a:lnTo>
                <a:lnTo>
                  <a:pt x="24" y="55"/>
                </a:lnTo>
                <a:lnTo>
                  <a:pt x="24" y="0"/>
                </a:lnTo>
                <a:lnTo>
                  <a:pt x="0" y="0"/>
                </a:lnTo>
                <a:lnTo>
                  <a:pt x="0" y="71"/>
                </a:lnTo>
                <a:lnTo>
                  <a:pt x="0" y="71"/>
                </a:lnTo>
                <a:lnTo>
                  <a:pt x="0" y="71"/>
                </a:lnTo>
                <a:lnTo>
                  <a:pt x="220" y="71"/>
                </a:lnTo>
                <a:lnTo>
                  <a:pt x="220" y="55"/>
                </a:lnTo>
                <a:lnTo>
                  <a:pt x="220" y="55"/>
                </a:lnTo>
                <a:close/>
              </a:path>
            </a:pathLst>
          </a:custGeom>
          <a:solidFill>
            <a:srgbClr val="FFFF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0" name="Freeform 11"/>
          <p:cNvSpPr>
            <a:spLocks noChangeArrowheads="1"/>
          </p:cNvSpPr>
          <p:nvPr/>
        </p:nvSpPr>
        <p:spPr bwMode="auto">
          <a:xfrm>
            <a:off x="8118591" y="4791075"/>
            <a:ext cx="315384" cy="381000"/>
          </a:xfrm>
          <a:custGeom>
            <a:avLst/>
            <a:gdLst>
              <a:gd name="T0" fmla="*/ 4 w 19"/>
              <a:gd name="T1" fmla="*/ 9 h 23"/>
              <a:gd name="T2" fmla="*/ 5 w 19"/>
              <a:gd name="T3" fmla="*/ 9 h 23"/>
              <a:gd name="T4" fmla="*/ 5 w 19"/>
              <a:gd name="T5" fmla="*/ 19 h 23"/>
              <a:gd name="T6" fmla="*/ 8 w 19"/>
              <a:gd name="T7" fmla="*/ 23 h 23"/>
              <a:gd name="T8" fmla="*/ 10 w 19"/>
              <a:gd name="T9" fmla="*/ 23 h 23"/>
              <a:gd name="T10" fmla="*/ 14 w 19"/>
              <a:gd name="T11" fmla="*/ 19 h 23"/>
              <a:gd name="T12" fmla="*/ 14 w 19"/>
              <a:gd name="T13" fmla="*/ 9 h 23"/>
              <a:gd name="T14" fmla="*/ 15 w 19"/>
              <a:gd name="T15" fmla="*/ 9 h 23"/>
              <a:gd name="T16" fmla="*/ 17 w 19"/>
              <a:gd name="T17" fmla="*/ 7 h 23"/>
              <a:gd name="T18" fmla="*/ 12 w 19"/>
              <a:gd name="T19" fmla="*/ 1 h 23"/>
              <a:gd name="T20" fmla="*/ 7 w 19"/>
              <a:gd name="T21" fmla="*/ 1 h 23"/>
              <a:gd name="T22" fmla="*/ 1 w 19"/>
              <a:gd name="T23" fmla="*/ 7 h 23"/>
              <a:gd name="T24" fmla="*/ 4 w 19"/>
              <a:gd name="T25" fmla="*/ 9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
              <a:gd name="T40" fmla="*/ 0 h 23"/>
              <a:gd name="T41" fmla="*/ 19 w 19"/>
              <a:gd name="T42" fmla="*/ 23 h 2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 h="23">
                <a:moveTo>
                  <a:pt x="4" y="9"/>
                </a:moveTo>
                <a:cubicBezTo>
                  <a:pt x="4" y="9"/>
                  <a:pt x="4" y="9"/>
                  <a:pt x="5" y="9"/>
                </a:cubicBezTo>
                <a:cubicBezTo>
                  <a:pt x="5" y="19"/>
                  <a:pt x="5" y="19"/>
                  <a:pt x="5" y="19"/>
                </a:cubicBezTo>
                <a:cubicBezTo>
                  <a:pt x="5" y="21"/>
                  <a:pt x="6" y="23"/>
                  <a:pt x="8" y="23"/>
                </a:cubicBezTo>
                <a:cubicBezTo>
                  <a:pt x="10" y="23"/>
                  <a:pt x="10" y="23"/>
                  <a:pt x="10" y="23"/>
                </a:cubicBezTo>
                <a:cubicBezTo>
                  <a:pt x="12" y="23"/>
                  <a:pt x="14" y="21"/>
                  <a:pt x="14" y="19"/>
                </a:cubicBezTo>
                <a:cubicBezTo>
                  <a:pt x="14" y="9"/>
                  <a:pt x="14" y="9"/>
                  <a:pt x="14" y="9"/>
                </a:cubicBezTo>
                <a:cubicBezTo>
                  <a:pt x="14" y="9"/>
                  <a:pt x="14" y="9"/>
                  <a:pt x="15" y="9"/>
                </a:cubicBezTo>
                <a:cubicBezTo>
                  <a:pt x="18" y="9"/>
                  <a:pt x="19" y="8"/>
                  <a:pt x="17" y="7"/>
                </a:cubicBezTo>
                <a:cubicBezTo>
                  <a:pt x="16" y="5"/>
                  <a:pt x="13" y="3"/>
                  <a:pt x="12" y="1"/>
                </a:cubicBezTo>
                <a:cubicBezTo>
                  <a:pt x="11" y="0"/>
                  <a:pt x="8" y="0"/>
                  <a:pt x="7" y="1"/>
                </a:cubicBezTo>
                <a:cubicBezTo>
                  <a:pt x="5" y="3"/>
                  <a:pt x="3" y="5"/>
                  <a:pt x="1" y="7"/>
                </a:cubicBezTo>
                <a:cubicBezTo>
                  <a:pt x="0" y="8"/>
                  <a:pt x="1" y="9"/>
                  <a:pt x="4" y="9"/>
                </a:cubicBezTo>
                <a:close/>
              </a:path>
            </a:pathLst>
          </a:custGeom>
          <a:solidFill>
            <a:srgbClr val="FFFF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1" name="Oval 12"/>
          <p:cNvSpPr>
            <a:spLocks noChangeArrowheads="1"/>
          </p:cNvSpPr>
          <p:nvPr/>
        </p:nvSpPr>
        <p:spPr bwMode="auto">
          <a:xfrm>
            <a:off x="9229842" y="3745442"/>
            <a:ext cx="266700" cy="131233"/>
          </a:xfrm>
          <a:prstGeom prst="ellipse">
            <a:avLst/>
          </a:prstGeom>
          <a:solidFill>
            <a:schemeClr val="accent4"/>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2" name="Freeform 13"/>
          <p:cNvSpPr>
            <a:spLocks noChangeArrowheads="1"/>
          </p:cNvSpPr>
          <p:nvPr/>
        </p:nvSpPr>
        <p:spPr bwMode="auto">
          <a:xfrm>
            <a:off x="9229842" y="3893608"/>
            <a:ext cx="266700" cy="84667"/>
          </a:xfrm>
          <a:custGeom>
            <a:avLst/>
            <a:gdLst>
              <a:gd name="T0" fmla="*/ 8 w 16"/>
              <a:gd name="T1" fmla="*/ 2 h 5"/>
              <a:gd name="T2" fmla="*/ 1 w 16"/>
              <a:gd name="T3" fmla="*/ 0 h 5"/>
              <a:gd name="T4" fmla="*/ 0 w 16"/>
              <a:gd name="T5" fmla="*/ 1 h 5"/>
              <a:gd name="T6" fmla="*/ 8 w 16"/>
              <a:gd name="T7" fmla="*/ 5 h 5"/>
              <a:gd name="T8" fmla="*/ 16 w 16"/>
              <a:gd name="T9" fmla="*/ 1 h 5"/>
              <a:gd name="T10" fmla="*/ 16 w 16"/>
              <a:gd name="T11" fmla="*/ 0 h 5"/>
              <a:gd name="T12" fmla="*/ 8 w 16"/>
              <a:gd name="T13" fmla="*/ 2 h 5"/>
              <a:gd name="T14" fmla="*/ 0 60000 65536"/>
              <a:gd name="T15" fmla="*/ 0 60000 65536"/>
              <a:gd name="T16" fmla="*/ 0 60000 65536"/>
              <a:gd name="T17" fmla="*/ 0 60000 65536"/>
              <a:gd name="T18" fmla="*/ 0 60000 65536"/>
              <a:gd name="T19" fmla="*/ 0 60000 65536"/>
              <a:gd name="T20" fmla="*/ 0 60000 65536"/>
              <a:gd name="T21" fmla="*/ 0 w 16"/>
              <a:gd name="T22" fmla="*/ 0 h 5"/>
              <a:gd name="T23" fmla="*/ 16 w 16"/>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5">
                <a:moveTo>
                  <a:pt x="8" y="2"/>
                </a:moveTo>
                <a:cubicBezTo>
                  <a:pt x="5" y="2"/>
                  <a:pt x="2" y="1"/>
                  <a:pt x="1" y="0"/>
                </a:cubicBezTo>
                <a:cubicBezTo>
                  <a:pt x="0" y="0"/>
                  <a:pt x="0" y="1"/>
                  <a:pt x="0" y="1"/>
                </a:cubicBezTo>
                <a:cubicBezTo>
                  <a:pt x="0" y="3"/>
                  <a:pt x="4" y="5"/>
                  <a:pt x="8" y="5"/>
                </a:cubicBezTo>
                <a:cubicBezTo>
                  <a:pt x="13" y="5"/>
                  <a:pt x="16" y="3"/>
                  <a:pt x="16" y="1"/>
                </a:cubicBezTo>
                <a:cubicBezTo>
                  <a:pt x="16" y="1"/>
                  <a:pt x="16" y="0"/>
                  <a:pt x="16" y="0"/>
                </a:cubicBezTo>
                <a:cubicBezTo>
                  <a:pt x="14" y="1"/>
                  <a:pt x="12" y="2"/>
                  <a:pt x="8" y="2"/>
                </a:cubicBezTo>
                <a:close/>
              </a:path>
            </a:pathLst>
          </a:custGeom>
          <a:solidFill>
            <a:schemeClr val="accent4"/>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3" name="Freeform 14"/>
          <p:cNvSpPr>
            <a:spLocks noChangeArrowheads="1"/>
          </p:cNvSpPr>
          <p:nvPr/>
        </p:nvSpPr>
        <p:spPr bwMode="auto">
          <a:xfrm>
            <a:off x="9229842" y="3961341"/>
            <a:ext cx="266700" cy="99483"/>
          </a:xfrm>
          <a:custGeom>
            <a:avLst/>
            <a:gdLst>
              <a:gd name="T0" fmla="*/ 8 w 16"/>
              <a:gd name="T1" fmla="*/ 3 h 6"/>
              <a:gd name="T2" fmla="*/ 1 w 16"/>
              <a:gd name="T3" fmla="*/ 0 h 6"/>
              <a:gd name="T4" fmla="*/ 0 w 16"/>
              <a:gd name="T5" fmla="*/ 2 h 6"/>
              <a:gd name="T6" fmla="*/ 8 w 16"/>
              <a:gd name="T7" fmla="*/ 6 h 6"/>
              <a:gd name="T8" fmla="*/ 16 w 16"/>
              <a:gd name="T9" fmla="*/ 2 h 6"/>
              <a:gd name="T10" fmla="*/ 16 w 16"/>
              <a:gd name="T11" fmla="*/ 0 h 6"/>
              <a:gd name="T12" fmla="*/ 8 w 16"/>
              <a:gd name="T13" fmla="*/ 3 h 6"/>
              <a:gd name="T14" fmla="*/ 0 60000 65536"/>
              <a:gd name="T15" fmla="*/ 0 60000 65536"/>
              <a:gd name="T16" fmla="*/ 0 60000 65536"/>
              <a:gd name="T17" fmla="*/ 0 60000 65536"/>
              <a:gd name="T18" fmla="*/ 0 60000 65536"/>
              <a:gd name="T19" fmla="*/ 0 60000 65536"/>
              <a:gd name="T20" fmla="*/ 0 60000 65536"/>
              <a:gd name="T21" fmla="*/ 0 w 16"/>
              <a:gd name="T22" fmla="*/ 0 h 6"/>
              <a:gd name="T23" fmla="*/ 16 w 16"/>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6">
                <a:moveTo>
                  <a:pt x="8" y="3"/>
                </a:moveTo>
                <a:cubicBezTo>
                  <a:pt x="5" y="3"/>
                  <a:pt x="2" y="2"/>
                  <a:pt x="1" y="0"/>
                </a:cubicBezTo>
                <a:cubicBezTo>
                  <a:pt x="0" y="1"/>
                  <a:pt x="0" y="1"/>
                  <a:pt x="0" y="2"/>
                </a:cubicBezTo>
                <a:cubicBezTo>
                  <a:pt x="0" y="4"/>
                  <a:pt x="4" y="6"/>
                  <a:pt x="8" y="6"/>
                </a:cubicBezTo>
                <a:cubicBezTo>
                  <a:pt x="13" y="6"/>
                  <a:pt x="16" y="4"/>
                  <a:pt x="16" y="2"/>
                </a:cubicBezTo>
                <a:cubicBezTo>
                  <a:pt x="16" y="1"/>
                  <a:pt x="16" y="1"/>
                  <a:pt x="16" y="0"/>
                </a:cubicBezTo>
                <a:cubicBezTo>
                  <a:pt x="14" y="2"/>
                  <a:pt x="12" y="3"/>
                  <a:pt x="8" y="3"/>
                </a:cubicBezTo>
                <a:close/>
              </a:path>
            </a:pathLst>
          </a:custGeom>
          <a:solidFill>
            <a:schemeClr val="accent4"/>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4" name="Freeform 15"/>
          <p:cNvSpPr>
            <a:spLocks noEditPoints="1" noChangeArrowheads="1"/>
          </p:cNvSpPr>
          <p:nvPr/>
        </p:nvSpPr>
        <p:spPr bwMode="auto">
          <a:xfrm>
            <a:off x="2187691" y="4160309"/>
            <a:ext cx="249767" cy="315383"/>
          </a:xfrm>
          <a:custGeom>
            <a:avLst/>
            <a:gdLst>
              <a:gd name="T0" fmla="*/ 15 w 15"/>
              <a:gd name="T1" fmla="*/ 7 h 19"/>
              <a:gd name="T2" fmla="*/ 7 w 15"/>
              <a:gd name="T3" fmla="*/ 0 h 19"/>
              <a:gd name="T4" fmla="*/ 0 w 15"/>
              <a:gd name="T5" fmla="*/ 7 h 19"/>
              <a:gd name="T6" fmla="*/ 3 w 15"/>
              <a:gd name="T7" fmla="*/ 13 h 19"/>
              <a:gd name="T8" fmla="*/ 3 w 15"/>
              <a:gd name="T9" fmla="*/ 13 h 19"/>
              <a:gd name="T10" fmla="*/ 5 w 15"/>
              <a:gd name="T11" fmla="*/ 16 h 19"/>
              <a:gd name="T12" fmla="*/ 7 w 15"/>
              <a:gd name="T13" fmla="*/ 19 h 19"/>
              <a:gd name="T14" fmla="*/ 9 w 15"/>
              <a:gd name="T15" fmla="*/ 16 h 19"/>
              <a:gd name="T16" fmla="*/ 12 w 15"/>
              <a:gd name="T17" fmla="*/ 13 h 19"/>
              <a:gd name="T18" fmla="*/ 12 w 15"/>
              <a:gd name="T19" fmla="*/ 13 h 19"/>
              <a:gd name="T20" fmla="*/ 15 w 15"/>
              <a:gd name="T21" fmla="*/ 7 h 19"/>
              <a:gd name="T22" fmla="*/ 7 w 15"/>
              <a:gd name="T23" fmla="*/ 13 h 19"/>
              <a:gd name="T24" fmla="*/ 1 w 15"/>
              <a:gd name="T25" fmla="*/ 7 h 19"/>
              <a:gd name="T26" fmla="*/ 7 w 15"/>
              <a:gd name="T27" fmla="*/ 1 h 19"/>
              <a:gd name="T28" fmla="*/ 14 w 15"/>
              <a:gd name="T29" fmla="*/ 7 h 19"/>
              <a:gd name="T30" fmla="*/ 7 w 15"/>
              <a:gd name="T31" fmla="*/ 13 h 1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
              <a:gd name="T49" fmla="*/ 0 h 19"/>
              <a:gd name="T50" fmla="*/ 15 w 15"/>
              <a:gd name="T51" fmla="*/ 19 h 1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 h="19">
                <a:moveTo>
                  <a:pt x="15" y="7"/>
                </a:moveTo>
                <a:cubicBezTo>
                  <a:pt x="15" y="3"/>
                  <a:pt x="11" y="0"/>
                  <a:pt x="7" y="0"/>
                </a:cubicBezTo>
                <a:cubicBezTo>
                  <a:pt x="3" y="0"/>
                  <a:pt x="0" y="3"/>
                  <a:pt x="0" y="7"/>
                </a:cubicBezTo>
                <a:cubicBezTo>
                  <a:pt x="0" y="10"/>
                  <a:pt x="1" y="12"/>
                  <a:pt x="3" y="13"/>
                </a:cubicBezTo>
                <a:cubicBezTo>
                  <a:pt x="3" y="13"/>
                  <a:pt x="3" y="13"/>
                  <a:pt x="3" y="13"/>
                </a:cubicBezTo>
                <a:cubicBezTo>
                  <a:pt x="5" y="16"/>
                  <a:pt x="5" y="16"/>
                  <a:pt x="5" y="16"/>
                </a:cubicBezTo>
                <a:cubicBezTo>
                  <a:pt x="7" y="19"/>
                  <a:pt x="7" y="19"/>
                  <a:pt x="7" y="19"/>
                </a:cubicBezTo>
                <a:cubicBezTo>
                  <a:pt x="9" y="16"/>
                  <a:pt x="9" y="16"/>
                  <a:pt x="9" y="16"/>
                </a:cubicBezTo>
                <a:cubicBezTo>
                  <a:pt x="12" y="13"/>
                  <a:pt x="12" y="13"/>
                  <a:pt x="12" y="13"/>
                </a:cubicBezTo>
                <a:cubicBezTo>
                  <a:pt x="12" y="13"/>
                  <a:pt x="12" y="13"/>
                  <a:pt x="12" y="13"/>
                </a:cubicBezTo>
                <a:cubicBezTo>
                  <a:pt x="14" y="12"/>
                  <a:pt x="15" y="10"/>
                  <a:pt x="15" y="7"/>
                </a:cubicBezTo>
                <a:close/>
                <a:moveTo>
                  <a:pt x="7" y="13"/>
                </a:moveTo>
                <a:cubicBezTo>
                  <a:pt x="4" y="13"/>
                  <a:pt x="1" y="11"/>
                  <a:pt x="1" y="7"/>
                </a:cubicBezTo>
                <a:cubicBezTo>
                  <a:pt x="1" y="4"/>
                  <a:pt x="4" y="1"/>
                  <a:pt x="7" y="1"/>
                </a:cubicBezTo>
                <a:cubicBezTo>
                  <a:pt x="11" y="1"/>
                  <a:pt x="14" y="4"/>
                  <a:pt x="14" y="7"/>
                </a:cubicBezTo>
                <a:cubicBezTo>
                  <a:pt x="14" y="11"/>
                  <a:pt x="11" y="13"/>
                  <a:pt x="7" y="13"/>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5" name="Freeform 16"/>
          <p:cNvSpPr>
            <a:spLocks noChangeArrowheads="1"/>
          </p:cNvSpPr>
          <p:nvPr/>
        </p:nvSpPr>
        <p:spPr bwMode="auto">
          <a:xfrm>
            <a:off x="2886191" y="1984375"/>
            <a:ext cx="414867" cy="397933"/>
          </a:xfrm>
          <a:custGeom>
            <a:avLst/>
            <a:gdLst>
              <a:gd name="T0" fmla="*/ 23 w 196"/>
              <a:gd name="T1" fmla="*/ 165 h 188"/>
              <a:gd name="T2" fmla="*/ 23 w 196"/>
              <a:gd name="T3" fmla="*/ 0 h 188"/>
              <a:gd name="T4" fmla="*/ 0 w 196"/>
              <a:gd name="T5" fmla="*/ 0 h 188"/>
              <a:gd name="T6" fmla="*/ 0 w 196"/>
              <a:gd name="T7" fmla="*/ 188 h 188"/>
              <a:gd name="T8" fmla="*/ 0 w 196"/>
              <a:gd name="T9" fmla="*/ 188 h 188"/>
              <a:gd name="T10" fmla="*/ 23 w 196"/>
              <a:gd name="T11" fmla="*/ 188 h 188"/>
              <a:gd name="T12" fmla="*/ 196 w 196"/>
              <a:gd name="T13" fmla="*/ 188 h 188"/>
              <a:gd name="T14" fmla="*/ 196 w 196"/>
              <a:gd name="T15" fmla="*/ 165 h 188"/>
              <a:gd name="T16" fmla="*/ 23 w 196"/>
              <a:gd name="T17" fmla="*/ 165 h 18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6"/>
              <a:gd name="T28" fmla="*/ 0 h 188"/>
              <a:gd name="T29" fmla="*/ 196 w 196"/>
              <a:gd name="T30" fmla="*/ 188 h 18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6" h="188">
                <a:moveTo>
                  <a:pt x="23" y="165"/>
                </a:moveTo>
                <a:lnTo>
                  <a:pt x="23" y="0"/>
                </a:lnTo>
                <a:lnTo>
                  <a:pt x="0" y="0"/>
                </a:lnTo>
                <a:lnTo>
                  <a:pt x="0" y="188"/>
                </a:lnTo>
                <a:lnTo>
                  <a:pt x="0" y="188"/>
                </a:lnTo>
                <a:lnTo>
                  <a:pt x="23" y="188"/>
                </a:lnTo>
                <a:lnTo>
                  <a:pt x="196" y="188"/>
                </a:lnTo>
                <a:lnTo>
                  <a:pt x="196" y="165"/>
                </a:lnTo>
                <a:lnTo>
                  <a:pt x="23" y="165"/>
                </a:lnTo>
                <a:close/>
              </a:path>
            </a:pathLst>
          </a:custGeom>
          <a:solidFill>
            <a:srgbClr val="71DAFF"/>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6" name="Freeform 17"/>
          <p:cNvSpPr>
            <a:spLocks noChangeArrowheads="1"/>
          </p:cNvSpPr>
          <p:nvPr/>
        </p:nvSpPr>
        <p:spPr bwMode="auto">
          <a:xfrm>
            <a:off x="2951809" y="2035175"/>
            <a:ext cx="332316" cy="264583"/>
          </a:xfrm>
          <a:custGeom>
            <a:avLst/>
            <a:gdLst>
              <a:gd name="T0" fmla="*/ 63 w 157"/>
              <a:gd name="T1" fmla="*/ 70 h 125"/>
              <a:gd name="T2" fmla="*/ 79 w 157"/>
              <a:gd name="T3" fmla="*/ 86 h 125"/>
              <a:gd name="T4" fmla="*/ 141 w 157"/>
              <a:gd name="T5" fmla="*/ 31 h 125"/>
              <a:gd name="T6" fmla="*/ 149 w 157"/>
              <a:gd name="T7" fmla="*/ 39 h 125"/>
              <a:gd name="T8" fmla="*/ 149 w 157"/>
              <a:gd name="T9" fmla="*/ 15 h 125"/>
              <a:gd name="T10" fmla="*/ 157 w 157"/>
              <a:gd name="T11" fmla="*/ 0 h 125"/>
              <a:gd name="T12" fmla="*/ 141 w 157"/>
              <a:gd name="T13" fmla="*/ 0 h 125"/>
              <a:gd name="T14" fmla="*/ 118 w 157"/>
              <a:gd name="T15" fmla="*/ 7 h 125"/>
              <a:gd name="T16" fmla="*/ 126 w 157"/>
              <a:gd name="T17" fmla="*/ 23 h 125"/>
              <a:gd name="T18" fmla="*/ 79 w 157"/>
              <a:gd name="T19" fmla="*/ 70 h 125"/>
              <a:gd name="T20" fmla="*/ 63 w 157"/>
              <a:gd name="T21" fmla="*/ 54 h 125"/>
              <a:gd name="T22" fmla="*/ 0 w 157"/>
              <a:gd name="T23" fmla="*/ 117 h 125"/>
              <a:gd name="T24" fmla="*/ 8 w 157"/>
              <a:gd name="T25" fmla="*/ 125 h 125"/>
              <a:gd name="T26" fmla="*/ 63 w 157"/>
              <a:gd name="T27" fmla="*/ 70 h 1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57"/>
              <a:gd name="T43" fmla="*/ 0 h 125"/>
              <a:gd name="T44" fmla="*/ 157 w 157"/>
              <a:gd name="T45" fmla="*/ 125 h 1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57" h="125">
                <a:moveTo>
                  <a:pt x="63" y="70"/>
                </a:moveTo>
                <a:lnTo>
                  <a:pt x="79" y="86"/>
                </a:lnTo>
                <a:lnTo>
                  <a:pt x="141" y="31"/>
                </a:lnTo>
                <a:lnTo>
                  <a:pt x="149" y="39"/>
                </a:lnTo>
                <a:lnTo>
                  <a:pt x="149" y="15"/>
                </a:lnTo>
                <a:lnTo>
                  <a:pt x="157" y="0"/>
                </a:lnTo>
                <a:lnTo>
                  <a:pt x="141" y="0"/>
                </a:lnTo>
                <a:lnTo>
                  <a:pt x="118" y="7"/>
                </a:lnTo>
                <a:lnTo>
                  <a:pt x="126" y="23"/>
                </a:lnTo>
                <a:lnTo>
                  <a:pt x="79" y="70"/>
                </a:lnTo>
                <a:lnTo>
                  <a:pt x="63" y="54"/>
                </a:lnTo>
                <a:lnTo>
                  <a:pt x="0" y="117"/>
                </a:lnTo>
                <a:lnTo>
                  <a:pt x="8" y="125"/>
                </a:lnTo>
                <a:lnTo>
                  <a:pt x="63" y="70"/>
                </a:lnTo>
                <a:close/>
              </a:path>
            </a:pathLst>
          </a:custGeom>
          <a:solidFill>
            <a:srgbClr val="71DAFF"/>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7" name="Freeform 18"/>
          <p:cNvSpPr>
            <a:spLocks noChangeArrowheads="1"/>
          </p:cNvSpPr>
          <p:nvPr/>
        </p:nvSpPr>
        <p:spPr bwMode="auto">
          <a:xfrm>
            <a:off x="3019541" y="4808008"/>
            <a:ext cx="480483" cy="514349"/>
          </a:xfrm>
          <a:custGeom>
            <a:avLst/>
            <a:gdLst>
              <a:gd name="T0" fmla="*/ 19 w 29"/>
              <a:gd name="T1" fmla="*/ 14 h 31"/>
              <a:gd name="T2" fmla="*/ 22 w 29"/>
              <a:gd name="T3" fmla="*/ 8 h 31"/>
              <a:gd name="T4" fmla="*/ 15 w 29"/>
              <a:gd name="T5" fmla="*/ 0 h 31"/>
              <a:gd name="T6" fmla="*/ 7 w 29"/>
              <a:gd name="T7" fmla="*/ 8 h 31"/>
              <a:gd name="T8" fmla="*/ 11 w 29"/>
              <a:gd name="T9" fmla="*/ 14 h 31"/>
              <a:gd name="T10" fmla="*/ 0 w 29"/>
              <a:gd name="T11" fmla="*/ 31 h 31"/>
              <a:gd name="T12" fmla="*/ 29 w 29"/>
              <a:gd name="T13" fmla="*/ 31 h 31"/>
              <a:gd name="T14" fmla="*/ 19 w 29"/>
              <a:gd name="T15" fmla="*/ 14 h 31"/>
              <a:gd name="T16" fmla="*/ 0 60000 65536"/>
              <a:gd name="T17" fmla="*/ 0 60000 65536"/>
              <a:gd name="T18" fmla="*/ 0 60000 65536"/>
              <a:gd name="T19" fmla="*/ 0 60000 65536"/>
              <a:gd name="T20" fmla="*/ 0 60000 65536"/>
              <a:gd name="T21" fmla="*/ 0 60000 65536"/>
              <a:gd name="T22" fmla="*/ 0 60000 65536"/>
              <a:gd name="T23" fmla="*/ 0 60000 65536"/>
              <a:gd name="T24" fmla="*/ 0 w 29"/>
              <a:gd name="T25" fmla="*/ 0 h 31"/>
              <a:gd name="T26" fmla="*/ 29 w 29"/>
              <a:gd name="T27" fmla="*/ 31 h 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 h="31">
                <a:moveTo>
                  <a:pt x="19" y="14"/>
                </a:moveTo>
                <a:cubicBezTo>
                  <a:pt x="21" y="12"/>
                  <a:pt x="22" y="10"/>
                  <a:pt x="22" y="8"/>
                </a:cubicBezTo>
                <a:cubicBezTo>
                  <a:pt x="22" y="4"/>
                  <a:pt x="19" y="0"/>
                  <a:pt x="15" y="0"/>
                </a:cubicBezTo>
                <a:cubicBezTo>
                  <a:pt x="11" y="0"/>
                  <a:pt x="7" y="4"/>
                  <a:pt x="7" y="8"/>
                </a:cubicBezTo>
                <a:cubicBezTo>
                  <a:pt x="7" y="10"/>
                  <a:pt x="9" y="12"/>
                  <a:pt x="11" y="14"/>
                </a:cubicBezTo>
                <a:cubicBezTo>
                  <a:pt x="5" y="16"/>
                  <a:pt x="1" y="23"/>
                  <a:pt x="0" y="31"/>
                </a:cubicBezTo>
                <a:cubicBezTo>
                  <a:pt x="29" y="31"/>
                  <a:pt x="29" y="31"/>
                  <a:pt x="29" y="31"/>
                </a:cubicBezTo>
                <a:cubicBezTo>
                  <a:pt x="28" y="23"/>
                  <a:pt x="24" y="16"/>
                  <a:pt x="19" y="14"/>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8" name="Freeform 19"/>
          <p:cNvSpPr>
            <a:spLocks noEditPoints="1" noChangeArrowheads="1"/>
          </p:cNvSpPr>
          <p:nvPr/>
        </p:nvSpPr>
        <p:spPr bwMode="auto">
          <a:xfrm>
            <a:off x="6008276" y="1918758"/>
            <a:ext cx="232833" cy="332317"/>
          </a:xfrm>
          <a:custGeom>
            <a:avLst/>
            <a:gdLst>
              <a:gd name="T0" fmla="*/ 13 w 14"/>
              <a:gd name="T1" fmla="*/ 0 h 20"/>
              <a:gd name="T2" fmla="*/ 1 w 14"/>
              <a:gd name="T3" fmla="*/ 0 h 20"/>
              <a:gd name="T4" fmla="*/ 0 w 14"/>
              <a:gd name="T5" fmla="*/ 1 h 20"/>
              <a:gd name="T6" fmla="*/ 0 w 14"/>
              <a:gd name="T7" fmla="*/ 19 h 20"/>
              <a:gd name="T8" fmla="*/ 1 w 14"/>
              <a:gd name="T9" fmla="*/ 20 h 20"/>
              <a:gd name="T10" fmla="*/ 13 w 14"/>
              <a:gd name="T11" fmla="*/ 20 h 20"/>
              <a:gd name="T12" fmla="*/ 14 w 14"/>
              <a:gd name="T13" fmla="*/ 19 h 20"/>
              <a:gd name="T14" fmla="*/ 14 w 14"/>
              <a:gd name="T15" fmla="*/ 1 h 20"/>
              <a:gd name="T16" fmla="*/ 13 w 14"/>
              <a:gd name="T17" fmla="*/ 0 h 20"/>
              <a:gd name="T18" fmla="*/ 7 w 14"/>
              <a:gd name="T19" fmla="*/ 19 h 20"/>
              <a:gd name="T20" fmla="*/ 6 w 14"/>
              <a:gd name="T21" fmla="*/ 19 h 20"/>
              <a:gd name="T22" fmla="*/ 7 w 14"/>
              <a:gd name="T23" fmla="*/ 18 h 20"/>
              <a:gd name="T24" fmla="*/ 7 w 14"/>
              <a:gd name="T25" fmla="*/ 19 h 20"/>
              <a:gd name="T26" fmla="*/ 7 w 14"/>
              <a:gd name="T27" fmla="*/ 19 h 20"/>
              <a:gd name="T28" fmla="*/ 13 w 14"/>
              <a:gd name="T29" fmla="*/ 18 h 20"/>
              <a:gd name="T30" fmla="*/ 1 w 14"/>
              <a:gd name="T31" fmla="*/ 18 h 20"/>
              <a:gd name="T32" fmla="*/ 1 w 14"/>
              <a:gd name="T33" fmla="*/ 2 h 20"/>
              <a:gd name="T34" fmla="*/ 13 w 14"/>
              <a:gd name="T35" fmla="*/ 2 h 20"/>
              <a:gd name="T36" fmla="*/ 13 w 14"/>
              <a:gd name="T37" fmla="*/ 18 h 2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4"/>
              <a:gd name="T58" fmla="*/ 0 h 20"/>
              <a:gd name="T59" fmla="*/ 14 w 14"/>
              <a:gd name="T60" fmla="*/ 20 h 2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4" h="20">
                <a:moveTo>
                  <a:pt x="13" y="0"/>
                </a:moveTo>
                <a:cubicBezTo>
                  <a:pt x="1" y="0"/>
                  <a:pt x="1" y="0"/>
                  <a:pt x="1" y="0"/>
                </a:cubicBezTo>
                <a:cubicBezTo>
                  <a:pt x="0" y="0"/>
                  <a:pt x="0" y="1"/>
                  <a:pt x="0" y="1"/>
                </a:cubicBezTo>
                <a:cubicBezTo>
                  <a:pt x="0" y="19"/>
                  <a:pt x="0" y="19"/>
                  <a:pt x="0" y="19"/>
                </a:cubicBezTo>
                <a:cubicBezTo>
                  <a:pt x="0" y="19"/>
                  <a:pt x="0" y="20"/>
                  <a:pt x="1" y="20"/>
                </a:cubicBezTo>
                <a:cubicBezTo>
                  <a:pt x="13" y="20"/>
                  <a:pt x="13" y="20"/>
                  <a:pt x="13" y="20"/>
                </a:cubicBezTo>
                <a:cubicBezTo>
                  <a:pt x="14" y="20"/>
                  <a:pt x="14" y="19"/>
                  <a:pt x="14" y="19"/>
                </a:cubicBezTo>
                <a:cubicBezTo>
                  <a:pt x="14" y="1"/>
                  <a:pt x="14" y="1"/>
                  <a:pt x="14" y="1"/>
                </a:cubicBezTo>
                <a:cubicBezTo>
                  <a:pt x="14" y="1"/>
                  <a:pt x="14" y="0"/>
                  <a:pt x="13" y="0"/>
                </a:cubicBezTo>
                <a:close/>
                <a:moveTo>
                  <a:pt x="7" y="19"/>
                </a:moveTo>
                <a:cubicBezTo>
                  <a:pt x="7" y="19"/>
                  <a:pt x="6" y="19"/>
                  <a:pt x="6" y="19"/>
                </a:cubicBezTo>
                <a:cubicBezTo>
                  <a:pt x="6" y="19"/>
                  <a:pt x="7" y="18"/>
                  <a:pt x="7" y="18"/>
                </a:cubicBezTo>
                <a:cubicBezTo>
                  <a:pt x="7" y="18"/>
                  <a:pt x="7" y="19"/>
                  <a:pt x="7" y="19"/>
                </a:cubicBezTo>
                <a:cubicBezTo>
                  <a:pt x="7" y="19"/>
                  <a:pt x="7" y="19"/>
                  <a:pt x="7" y="19"/>
                </a:cubicBezTo>
                <a:close/>
                <a:moveTo>
                  <a:pt x="13" y="18"/>
                </a:moveTo>
                <a:cubicBezTo>
                  <a:pt x="1" y="18"/>
                  <a:pt x="1" y="18"/>
                  <a:pt x="1" y="18"/>
                </a:cubicBezTo>
                <a:cubicBezTo>
                  <a:pt x="1" y="2"/>
                  <a:pt x="1" y="2"/>
                  <a:pt x="1" y="2"/>
                </a:cubicBezTo>
                <a:cubicBezTo>
                  <a:pt x="13" y="2"/>
                  <a:pt x="13" y="2"/>
                  <a:pt x="13" y="2"/>
                </a:cubicBezTo>
                <a:lnTo>
                  <a:pt x="13" y="18"/>
                </a:ln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grpSp>
        <p:nvGrpSpPr>
          <p:cNvPr id="46" name="组合 45"/>
          <p:cNvGrpSpPr/>
          <p:nvPr/>
        </p:nvGrpSpPr>
        <p:grpSpPr>
          <a:xfrm>
            <a:off x="5525675" y="2731558"/>
            <a:ext cx="1661583" cy="1678517"/>
            <a:chOff x="4144256" y="2048668"/>
            <a:chExt cx="1246187" cy="1258888"/>
          </a:xfrm>
          <a:solidFill>
            <a:srgbClr val="71DAFF"/>
          </a:solidFill>
        </p:grpSpPr>
        <p:sp>
          <p:nvSpPr>
            <p:cNvPr id="19" name="Freeform 20"/>
            <p:cNvSpPr>
              <a:spLocks noChangeArrowheads="1"/>
            </p:cNvSpPr>
            <p:nvPr/>
          </p:nvSpPr>
          <p:spPr bwMode="auto">
            <a:xfrm>
              <a:off x="4593518" y="2434431"/>
              <a:ext cx="349250" cy="423862"/>
            </a:xfrm>
            <a:custGeom>
              <a:avLst/>
              <a:gdLst>
                <a:gd name="T0" fmla="*/ 28 w 28"/>
                <a:gd name="T1" fmla="*/ 13 h 34"/>
                <a:gd name="T2" fmla="*/ 14 w 28"/>
                <a:gd name="T3" fmla="*/ 0 h 34"/>
                <a:gd name="T4" fmla="*/ 0 w 28"/>
                <a:gd name="T5" fmla="*/ 13 h 34"/>
                <a:gd name="T6" fmla="*/ 1 w 28"/>
                <a:gd name="T7" fmla="*/ 18 h 34"/>
                <a:gd name="T8" fmla="*/ 1 w 28"/>
                <a:gd name="T9" fmla="*/ 18 h 34"/>
                <a:gd name="T10" fmla="*/ 3 w 28"/>
                <a:gd name="T11" fmla="*/ 21 h 34"/>
                <a:gd name="T12" fmla="*/ 7 w 28"/>
                <a:gd name="T13" fmla="*/ 33 h 34"/>
                <a:gd name="T14" fmla="*/ 9 w 28"/>
                <a:gd name="T15" fmla="*/ 34 h 34"/>
                <a:gd name="T16" fmla="*/ 19 w 28"/>
                <a:gd name="T17" fmla="*/ 34 h 34"/>
                <a:gd name="T18" fmla="*/ 21 w 28"/>
                <a:gd name="T19" fmla="*/ 33 h 34"/>
                <a:gd name="T20" fmla="*/ 26 w 28"/>
                <a:gd name="T21" fmla="*/ 21 h 34"/>
                <a:gd name="T22" fmla="*/ 27 w 28"/>
                <a:gd name="T23" fmla="*/ 18 h 34"/>
                <a:gd name="T24" fmla="*/ 27 w 28"/>
                <a:gd name="T25" fmla="*/ 18 h 34"/>
                <a:gd name="T26" fmla="*/ 27 w 28"/>
                <a:gd name="T27" fmla="*/ 18 h 34"/>
                <a:gd name="T28" fmla="*/ 28 w 28"/>
                <a:gd name="T29" fmla="*/ 13 h 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34"/>
                <a:gd name="T47" fmla="*/ 28 w 28"/>
                <a:gd name="T48" fmla="*/ 34 h 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34">
                  <a:moveTo>
                    <a:pt x="28" y="13"/>
                  </a:moveTo>
                  <a:cubicBezTo>
                    <a:pt x="28" y="6"/>
                    <a:pt x="22" y="0"/>
                    <a:pt x="14" y="0"/>
                  </a:cubicBezTo>
                  <a:cubicBezTo>
                    <a:pt x="6" y="0"/>
                    <a:pt x="0" y="6"/>
                    <a:pt x="0" y="13"/>
                  </a:cubicBezTo>
                  <a:cubicBezTo>
                    <a:pt x="0" y="15"/>
                    <a:pt x="0" y="17"/>
                    <a:pt x="1" y="18"/>
                  </a:cubicBezTo>
                  <a:cubicBezTo>
                    <a:pt x="1" y="18"/>
                    <a:pt x="1" y="18"/>
                    <a:pt x="1" y="18"/>
                  </a:cubicBezTo>
                  <a:cubicBezTo>
                    <a:pt x="1" y="19"/>
                    <a:pt x="2" y="20"/>
                    <a:pt x="3" y="21"/>
                  </a:cubicBezTo>
                  <a:cubicBezTo>
                    <a:pt x="5" y="24"/>
                    <a:pt x="7" y="31"/>
                    <a:pt x="7" y="33"/>
                  </a:cubicBezTo>
                  <a:cubicBezTo>
                    <a:pt x="7" y="34"/>
                    <a:pt x="8" y="34"/>
                    <a:pt x="9" y="34"/>
                  </a:cubicBezTo>
                  <a:cubicBezTo>
                    <a:pt x="19" y="34"/>
                    <a:pt x="19" y="34"/>
                    <a:pt x="19" y="34"/>
                  </a:cubicBezTo>
                  <a:cubicBezTo>
                    <a:pt x="20" y="34"/>
                    <a:pt x="21" y="34"/>
                    <a:pt x="21" y="33"/>
                  </a:cubicBezTo>
                  <a:cubicBezTo>
                    <a:pt x="21" y="31"/>
                    <a:pt x="23" y="24"/>
                    <a:pt x="26" y="21"/>
                  </a:cubicBezTo>
                  <a:cubicBezTo>
                    <a:pt x="26" y="20"/>
                    <a:pt x="27" y="19"/>
                    <a:pt x="27" y="18"/>
                  </a:cubicBezTo>
                  <a:cubicBezTo>
                    <a:pt x="27" y="18"/>
                    <a:pt x="27" y="18"/>
                    <a:pt x="27" y="18"/>
                  </a:cubicBezTo>
                  <a:cubicBezTo>
                    <a:pt x="27" y="18"/>
                    <a:pt x="27" y="18"/>
                    <a:pt x="27" y="18"/>
                  </a:cubicBezTo>
                  <a:cubicBezTo>
                    <a:pt x="28" y="17"/>
                    <a:pt x="28" y="15"/>
                    <a:pt x="28" y="1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0" name="Freeform 21"/>
            <p:cNvSpPr>
              <a:spLocks noChangeArrowheads="1"/>
            </p:cNvSpPr>
            <p:nvPr/>
          </p:nvSpPr>
          <p:spPr bwMode="auto">
            <a:xfrm>
              <a:off x="4680831" y="2883693"/>
              <a:ext cx="174625" cy="36513"/>
            </a:xfrm>
            <a:custGeom>
              <a:avLst/>
              <a:gdLst>
                <a:gd name="T0" fmla="*/ 14 w 14"/>
                <a:gd name="T1" fmla="*/ 2 h 3"/>
                <a:gd name="T2" fmla="*/ 12 w 14"/>
                <a:gd name="T3" fmla="*/ 0 h 3"/>
                <a:gd name="T4" fmla="*/ 2 w 14"/>
                <a:gd name="T5" fmla="*/ 0 h 3"/>
                <a:gd name="T6" fmla="*/ 0 w 14"/>
                <a:gd name="T7" fmla="*/ 2 h 3"/>
                <a:gd name="T8" fmla="*/ 0 w 14"/>
                <a:gd name="T9" fmla="*/ 2 h 3"/>
                <a:gd name="T10" fmla="*/ 2 w 14"/>
                <a:gd name="T11" fmla="*/ 3 h 3"/>
                <a:gd name="T12" fmla="*/ 12 w 14"/>
                <a:gd name="T13" fmla="*/ 3 h 3"/>
                <a:gd name="T14" fmla="*/ 14 w 14"/>
                <a:gd name="T15" fmla="*/ 2 h 3"/>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3"/>
                <a:gd name="T26" fmla="*/ 14 w 14"/>
                <a:gd name="T27" fmla="*/ 3 h 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3">
                  <a:moveTo>
                    <a:pt x="14" y="2"/>
                  </a:moveTo>
                  <a:cubicBezTo>
                    <a:pt x="14" y="1"/>
                    <a:pt x="13" y="0"/>
                    <a:pt x="12" y="0"/>
                  </a:cubicBezTo>
                  <a:cubicBezTo>
                    <a:pt x="2" y="0"/>
                    <a:pt x="2" y="0"/>
                    <a:pt x="2" y="0"/>
                  </a:cubicBezTo>
                  <a:cubicBezTo>
                    <a:pt x="1" y="0"/>
                    <a:pt x="0" y="1"/>
                    <a:pt x="0" y="2"/>
                  </a:cubicBezTo>
                  <a:cubicBezTo>
                    <a:pt x="0" y="2"/>
                    <a:pt x="0" y="2"/>
                    <a:pt x="0" y="2"/>
                  </a:cubicBezTo>
                  <a:cubicBezTo>
                    <a:pt x="0" y="2"/>
                    <a:pt x="1" y="3"/>
                    <a:pt x="2" y="3"/>
                  </a:cubicBezTo>
                  <a:cubicBezTo>
                    <a:pt x="12" y="3"/>
                    <a:pt x="12" y="3"/>
                    <a:pt x="12" y="3"/>
                  </a:cubicBezTo>
                  <a:cubicBezTo>
                    <a:pt x="13" y="3"/>
                    <a:pt x="14" y="2"/>
                    <a:pt x="14" y="2"/>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1" name="Freeform 22"/>
            <p:cNvSpPr>
              <a:spLocks noChangeArrowheads="1"/>
            </p:cNvSpPr>
            <p:nvPr/>
          </p:nvSpPr>
          <p:spPr bwMode="auto">
            <a:xfrm>
              <a:off x="4680831" y="2945606"/>
              <a:ext cx="174625" cy="25400"/>
            </a:xfrm>
            <a:custGeom>
              <a:avLst/>
              <a:gdLst>
                <a:gd name="T0" fmla="*/ 14 w 14"/>
                <a:gd name="T1" fmla="*/ 1 h 2"/>
                <a:gd name="T2" fmla="*/ 12 w 14"/>
                <a:gd name="T3" fmla="*/ 0 h 2"/>
                <a:gd name="T4" fmla="*/ 2 w 14"/>
                <a:gd name="T5" fmla="*/ 0 h 2"/>
                <a:gd name="T6" fmla="*/ 0 w 14"/>
                <a:gd name="T7" fmla="*/ 1 h 2"/>
                <a:gd name="T8" fmla="*/ 0 w 14"/>
                <a:gd name="T9" fmla="*/ 1 h 2"/>
                <a:gd name="T10" fmla="*/ 2 w 14"/>
                <a:gd name="T11" fmla="*/ 2 h 2"/>
                <a:gd name="T12" fmla="*/ 12 w 14"/>
                <a:gd name="T13" fmla="*/ 2 h 2"/>
                <a:gd name="T14" fmla="*/ 14 w 14"/>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2"/>
                <a:gd name="T26" fmla="*/ 14 w 14"/>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2">
                  <a:moveTo>
                    <a:pt x="14" y="1"/>
                  </a:moveTo>
                  <a:cubicBezTo>
                    <a:pt x="14" y="0"/>
                    <a:pt x="13" y="0"/>
                    <a:pt x="12" y="0"/>
                  </a:cubicBezTo>
                  <a:cubicBezTo>
                    <a:pt x="2" y="0"/>
                    <a:pt x="2" y="0"/>
                    <a:pt x="2" y="0"/>
                  </a:cubicBezTo>
                  <a:cubicBezTo>
                    <a:pt x="1" y="0"/>
                    <a:pt x="0" y="0"/>
                    <a:pt x="0" y="1"/>
                  </a:cubicBezTo>
                  <a:cubicBezTo>
                    <a:pt x="0" y="1"/>
                    <a:pt x="0" y="1"/>
                    <a:pt x="0" y="1"/>
                  </a:cubicBezTo>
                  <a:cubicBezTo>
                    <a:pt x="0" y="2"/>
                    <a:pt x="1" y="2"/>
                    <a:pt x="2" y="2"/>
                  </a:cubicBezTo>
                  <a:cubicBezTo>
                    <a:pt x="12" y="2"/>
                    <a:pt x="12" y="2"/>
                    <a:pt x="12" y="2"/>
                  </a:cubicBezTo>
                  <a:cubicBezTo>
                    <a:pt x="13" y="2"/>
                    <a:pt x="14" y="2"/>
                    <a:pt x="14"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2" name="Freeform 23"/>
            <p:cNvSpPr>
              <a:spLocks noChangeArrowheads="1"/>
            </p:cNvSpPr>
            <p:nvPr/>
          </p:nvSpPr>
          <p:spPr bwMode="auto">
            <a:xfrm>
              <a:off x="4717343" y="2994818"/>
              <a:ext cx="100013" cy="25400"/>
            </a:xfrm>
            <a:custGeom>
              <a:avLst/>
              <a:gdLst>
                <a:gd name="T0" fmla="*/ 8 w 8"/>
                <a:gd name="T1" fmla="*/ 1 h 2"/>
                <a:gd name="T2" fmla="*/ 6 w 8"/>
                <a:gd name="T3" fmla="*/ 2 h 2"/>
                <a:gd name="T4" fmla="*/ 2 w 8"/>
                <a:gd name="T5" fmla="*/ 2 h 2"/>
                <a:gd name="T6" fmla="*/ 0 w 8"/>
                <a:gd name="T7" fmla="*/ 1 h 2"/>
                <a:gd name="T8" fmla="*/ 0 w 8"/>
                <a:gd name="T9" fmla="*/ 1 h 2"/>
                <a:gd name="T10" fmla="*/ 2 w 8"/>
                <a:gd name="T11" fmla="*/ 0 h 2"/>
                <a:gd name="T12" fmla="*/ 6 w 8"/>
                <a:gd name="T13" fmla="*/ 0 h 2"/>
                <a:gd name="T14" fmla="*/ 8 w 8"/>
                <a:gd name="T15" fmla="*/ 1 h 2"/>
                <a:gd name="T16" fmla="*/ 0 60000 65536"/>
                <a:gd name="T17" fmla="*/ 0 60000 65536"/>
                <a:gd name="T18" fmla="*/ 0 60000 65536"/>
                <a:gd name="T19" fmla="*/ 0 60000 65536"/>
                <a:gd name="T20" fmla="*/ 0 60000 65536"/>
                <a:gd name="T21" fmla="*/ 0 60000 65536"/>
                <a:gd name="T22" fmla="*/ 0 60000 65536"/>
                <a:gd name="T23" fmla="*/ 0 60000 65536"/>
                <a:gd name="T24" fmla="*/ 0 w 8"/>
                <a:gd name="T25" fmla="*/ 0 h 2"/>
                <a:gd name="T26" fmla="*/ 8 w 8"/>
                <a:gd name="T27" fmla="*/ 2 h 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 h="2">
                  <a:moveTo>
                    <a:pt x="8" y="1"/>
                  </a:moveTo>
                  <a:cubicBezTo>
                    <a:pt x="8" y="2"/>
                    <a:pt x="7" y="2"/>
                    <a:pt x="6" y="2"/>
                  </a:cubicBezTo>
                  <a:cubicBezTo>
                    <a:pt x="2" y="2"/>
                    <a:pt x="2" y="2"/>
                    <a:pt x="2" y="2"/>
                  </a:cubicBezTo>
                  <a:cubicBezTo>
                    <a:pt x="1" y="2"/>
                    <a:pt x="0" y="2"/>
                    <a:pt x="0" y="1"/>
                  </a:cubicBezTo>
                  <a:cubicBezTo>
                    <a:pt x="0" y="1"/>
                    <a:pt x="0" y="1"/>
                    <a:pt x="0" y="1"/>
                  </a:cubicBezTo>
                  <a:cubicBezTo>
                    <a:pt x="0" y="0"/>
                    <a:pt x="1" y="0"/>
                    <a:pt x="2" y="0"/>
                  </a:cubicBezTo>
                  <a:cubicBezTo>
                    <a:pt x="6" y="0"/>
                    <a:pt x="6" y="0"/>
                    <a:pt x="6" y="0"/>
                  </a:cubicBezTo>
                  <a:cubicBezTo>
                    <a:pt x="7" y="0"/>
                    <a:pt x="8" y="0"/>
                    <a:pt x="8" y="1"/>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3" name="Freeform 24"/>
            <p:cNvSpPr>
              <a:spLocks noEditPoints="1" noChangeArrowheads="1"/>
            </p:cNvSpPr>
            <p:nvPr/>
          </p:nvSpPr>
          <p:spPr bwMode="auto">
            <a:xfrm>
              <a:off x="4144256" y="2048668"/>
              <a:ext cx="1246187" cy="1258888"/>
            </a:xfrm>
            <a:custGeom>
              <a:avLst/>
              <a:gdLst>
                <a:gd name="T0" fmla="*/ 50 w 100"/>
                <a:gd name="T1" fmla="*/ 101 h 101"/>
                <a:gd name="T2" fmla="*/ 0 w 100"/>
                <a:gd name="T3" fmla="*/ 50 h 101"/>
                <a:gd name="T4" fmla="*/ 50 w 100"/>
                <a:gd name="T5" fmla="*/ 0 h 101"/>
                <a:gd name="T6" fmla="*/ 100 w 100"/>
                <a:gd name="T7" fmla="*/ 50 h 101"/>
                <a:gd name="T8" fmla="*/ 50 w 100"/>
                <a:gd name="T9" fmla="*/ 101 h 101"/>
                <a:gd name="T10" fmla="*/ 50 w 100"/>
                <a:gd name="T11" fmla="*/ 3 h 101"/>
                <a:gd name="T12" fmla="*/ 2 w 100"/>
                <a:gd name="T13" fmla="*/ 50 h 101"/>
                <a:gd name="T14" fmla="*/ 50 w 100"/>
                <a:gd name="T15" fmla="*/ 98 h 101"/>
                <a:gd name="T16" fmla="*/ 98 w 100"/>
                <a:gd name="T17" fmla="*/ 50 h 101"/>
                <a:gd name="T18" fmla="*/ 50 w 100"/>
                <a:gd name="T19" fmla="*/ 3 h 10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0"/>
                <a:gd name="T31" fmla="*/ 0 h 101"/>
                <a:gd name="T32" fmla="*/ 100 w 100"/>
                <a:gd name="T33" fmla="*/ 101 h 10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0" h="101">
                  <a:moveTo>
                    <a:pt x="50" y="101"/>
                  </a:moveTo>
                  <a:cubicBezTo>
                    <a:pt x="22" y="101"/>
                    <a:pt x="0" y="78"/>
                    <a:pt x="0" y="50"/>
                  </a:cubicBezTo>
                  <a:cubicBezTo>
                    <a:pt x="0" y="23"/>
                    <a:pt x="22" y="0"/>
                    <a:pt x="50" y="0"/>
                  </a:cubicBezTo>
                  <a:cubicBezTo>
                    <a:pt x="78" y="0"/>
                    <a:pt x="100" y="23"/>
                    <a:pt x="100" y="50"/>
                  </a:cubicBezTo>
                  <a:cubicBezTo>
                    <a:pt x="100" y="78"/>
                    <a:pt x="78" y="101"/>
                    <a:pt x="50" y="101"/>
                  </a:cubicBezTo>
                  <a:close/>
                  <a:moveTo>
                    <a:pt x="50" y="3"/>
                  </a:moveTo>
                  <a:cubicBezTo>
                    <a:pt x="24" y="3"/>
                    <a:pt x="2" y="24"/>
                    <a:pt x="2" y="50"/>
                  </a:cubicBezTo>
                  <a:cubicBezTo>
                    <a:pt x="2" y="77"/>
                    <a:pt x="24" y="98"/>
                    <a:pt x="50" y="98"/>
                  </a:cubicBezTo>
                  <a:cubicBezTo>
                    <a:pt x="76" y="98"/>
                    <a:pt x="98" y="77"/>
                    <a:pt x="98" y="50"/>
                  </a:cubicBezTo>
                  <a:cubicBezTo>
                    <a:pt x="98" y="24"/>
                    <a:pt x="76" y="3"/>
                    <a:pt x="50" y="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grpSp>
      <p:sp>
        <p:nvSpPr>
          <p:cNvPr id="24" name="Freeform 25"/>
          <p:cNvSpPr>
            <a:spLocks noEditPoints="1" noChangeArrowheads="1"/>
          </p:cNvSpPr>
          <p:nvPr/>
        </p:nvSpPr>
        <p:spPr bwMode="auto">
          <a:xfrm>
            <a:off x="9064741" y="1768475"/>
            <a:ext cx="863600" cy="8636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1 h 52"/>
              <a:gd name="T12" fmla="*/ 2 w 52"/>
              <a:gd name="T13" fmla="*/ 26 h 52"/>
              <a:gd name="T14" fmla="*/ 26 w 52"/>
              <a:gd name="T15" fmla="*/ 50 h 52"/>
              <a:gd name="T16" fmla="*/ 51 w 52"/>
              <a:gd name="T17" fmla="*/ 26 h 52"/>
              <a:gd name="T18" fmla="*/ 26 w 52"/>
              <a:gd name="T19" fmla="*/ 1 h 5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2"/>
              <a:gd name="T31" fmla="*/ 0 h 52"/>
              <a:gd name="T32" fmla="*/ 52 w 52"/>
              <a:gd name="T33" fmla="*/ 52 h 5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2" h="52">
                <a:moveTo>
                  <a:pt x="26" y="52"/>
                </a:moveTo>
                <a:cubicBezTo>
                  <a:pt x="12" y="52"/>
                  <a:pt x="0" y="40"/>
                  <a:pt x="0" y="26"/>
                </a:cubicBezTo>
                <a:cubicBezTo>
                  <a:pt x="0" y="11"/>
                  <a:pt x="12" y="0"/>
                  <a:pt x="26" y="0"/>
                </a:cubicBezTo>
                <a:cubicBezTo>
                  <a:pt x="41" y="0"/>
                  <a:pt x="52" y="11"/>
                  <a:pt x="52" y="26"/>
                </a:cubicBezTo>
                <a:cubicBezTo>
                  <a:pt x="52" y="40"/>
                  <a:pt x="41" y="52"/>
                  <a:pt x="26" y="52"/>
                </a:cubicBezTo>
                <a:close/>
                <a:moveTo>
                  <a:pt x="26" y="1"/>
                </a:moveTo>
                <a:cubicBezTo>
                  <a:pt x="13" y="1"/>
                  <a:pt x="2" y="12"/>
                  <a:pt x="2" y="26"/>
                </a:cubicBezTo>
                <a:cubicBezTo>
                  <a:pt x="2" y="39"/>
                  <a:pt x="13" y="50"/>
                  <a:pt x="26" y="50"/>
                </a:cubicBezTo>
                <a:cubicBezTo>
                  <a:pt x="40" y="50"/>
                  <a:pt x="51" y="39"/>
                  <a:pt x="51" y="26"/>
                </a:cubicBezTo>
                <a:cubicBezTo>
                  <a:pt x="51" y="12"/>
                  <a:pt x="40" y="1"/>
                  <a:pt x="26" y="1"/>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25" name="Freeform 26"/>
          <p:cNvSpPr>
            <a:spLocks noEditPoints="1" noChangeArrowheads="1"/>
          </p:cNvSpPr>
          <p:nvPr/>
        </p:nvSpPr>
        <p:spPr bwMode="auto">
          <a:xfrm>
            <a:off x="8997009" y="3546476"/>
            <a:ext cx="732367" cy="730249"/>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2 h 44"/>
              <a:gd name="T12" fmla="*/ 2 w 44"/>
              <a:gd name="T13" fmla="*/ 22 h 44"/>
              <a:gd name="T14" fmla="*/ 22 w 44"/>
              <a:gd name="T15" fmla="*/ 42 h 44"/>
              <a:gd name="T16" fmla="*/ 42 w 44"/>
              <a:gd name="T17" fmla="*/ 22 h 44"/>
              <a:gd name="T18" fmla="*/ 22 w 44"/>
              <a:gd name="T19" fmla="*/ 2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2"/>
                </a:moveTo>
                <a:cubicBezTo>
                  <a:pt x="11" y="2"/>
                  <a:pt x="2" y="11"/>
                  <a:pt x="2" y="22"/>
                </a:cubicBezTo>
                <a:cubicBezTo>
                  <a:pt x="2" y="33"/>
                  <a:pt x="11" y="42"/>
                  <a:pt x="22" y="42"/>
                </a:cubicBezTo>
                <a:cubicBezTo>
                  <a:pt x="33" y="42"/>
                  <a:pt x="42" y="33"/>
                  <a:pt x="42" y="22"/>
                </a:cubicBezTo>
                <a:cubicBezTo>
                  <a:pt x="42" y="11"/>
                  <a:pt x="33" y="2"/>
                  <a:pt x="22" y="2"/>
                </a:cubicBezTo>
                <a:close/>
              </a:path>
            </a:pathLst>
          </a:custGeom>
          <a:solidFill>
            <a:schemeClr val="accent4"/>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6" name="Freeform 27"/>
          <p:cNvSpPr>
            <a:spLocks noEditPoints="1" noChangeArrowheads="1"/>
          </p:cNvSpPr>
          <p:nvPr/>
        </p:nvSpPr>
        <p:spPr bwMode="auto">
          <a:xfrm>
            <a:off x="7718542" y="4475691"/>
            <a:ext cx="1130300" cy="1128184"/>
          </a:xfrm>
          <a:custGeom>
            <a:avLst/>
            <a:gdLst>
              <a:gd name="T0" fmla="*/ 34 w 68"/>
              <a:gd name="T1" fmla="*/ 68 h 68"/>
              <a:gd name="T2" fmla="*/ 0 w 68"/>
              <a:gd name="T3" fmla="*/ 34 h 68"/>
              <a:gd name="T4" fmla="*/ 34 w 68"/>
              <a:gd name="T5" fmla="*/ 0 h 68"/>
              <a:gd name="T6" fmla="*/ 68 w 68"/>
              <a:gd name="T7" fmla="*/ 34 h 68"/>
              <a:gd name="T8" fmla="*/ 34 w 68"/>
              <a:gd name="T9" fmla="*/ 68 h 68"/>
              <a:gd name="T10" fmla="*/ 34 w 68"/>
              <a:gd name="T11" fmla="*/ 3 h 68"/>
              <a:gd name="T12" fmla="*/ 2 w 68"/>
              <a:gd name="T13" fmla="*/ 34 h 68"/>
              <a:gd name="T14" fmla="*/ 34 w 68"/>
              <a:gd name="T15" fmla="*/ 66 h 68"/>
              <a:gd name="T16" fmla="*/ 65 w 68"/>
              <a:gd name="T17" fmla="*/ 34 h 68"/>
              <a:gd name="T18" fmla="*/ 34 w 68"/>
              <a:gd name="T19" fmla="*/ 3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8"/>
              <a:gd name="T31" fmla="*/ 0 h 68"/>
              <a:gd name="T32" fmla="*/ 68 w 68"/>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8" h="68">
                <a:moveTo>
                  <a:pt x="34" y="68"/>
                </a:moveTo>
                <a:cubicBezTo>
                  <a:pt x="15" y="68"/>
                  <a:pt x="0" y="53"/>
                  <a:pt x="0" y="34"/>
                </a:cubicBezTo>
                <a:cubicBezTo>
                  <a:pt x="0" y="16"/>
                  <a:pt x="15" y="0"/>
                  <a:pt x="34" y="0"/>
                </a:cubicBezTo>
                <a:cubicBezTo>
                  <a:pt x="53" y="0"/>
                  <a:pt x="68" y="16"/>
                  <a:pt x="68" y="34"/>
                </a:cubicBezTo>
                <a:cubicBezTo>
                  <a:pt x="68" y="53"/>
                  <a:pt x="53" y="68"/>
                  <a:pt x="34" y="68"/>
                </a:cubicBezTo>
                <a:close/>
                <a:moveTo>
                  <a:pt x="34" y="3"/>
                </a:moveTo>
                <a:cubicBezTo>
                  <a:pt x="17" y="3"/>
                  <a:pt x="2" y="17"/>
                  <a:pt x="2" y="34"/>
                </a:cubicBezTo>
                <a:cubicBezTo>
                  <a:pt x="2" y="52"/>
                  <a:pt x="17" y="66"/>
                  <a:pt x="34" y="66"/>
                </a:cubicBezTo>
                <a:cubicBezTo>
                  <a:pt x="51" y="66"/>
                  <a:pt x="65" y="52"/>
                  <a:pt x="65" y="34"/>
                </a:cubicBezTo>
                <a:cubicBezTo>
                  <a:pt x="65" y="17"/>
                  <a:pt x="51" y="3"/>
                  <a:pt x="34" y="3"/>
                </a:cubicBezTo>
                <a:close/>
              </a:path>
            </a:pathLst>
          </a:custGeom>
          <a:solidFill>
            <a:srgbClr val="FFFF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7" name="Freeform 28"/>
          <p:cNvSpPr>
            <a:spLocks noEditPoints="1" noChangeArrowheads="1"/>
          </p:cNvSpPr>
          <p:nvPr/>
        </p:nvSpPr>
        <p:spPr bwMode="auto">
          <a:xfrm>
            <a:off x="2636424" y="4441824"/>
            <a:ext cx="1246717" cy="1246717"/>
          </a:xfrm>
          <a:custGeom>
            <a:avLst/>
            <a:gdLst>
              <a:gd name="T0" fmla="*/ 37 w 75"/>
              <a:gd name="T1" fmla="*/ 75 h 75"/>
              <a:gd name="T2" fmla="*/ 0 w 75"/>
              <a:gd name="T3" fmla="*/ 38 h 75"/>
              <a:gd name="T4" fmla="*/ 37 w 75"/>
              <a:gd name="T5" fmla="*/ 0 h 75"/>
              <a:gd name="T6" fmla="*/ 75 w 75"/>
              <a:gd name="T7" fmla="*/ 38 h 75"/>
              <a:gd name="T8" fmla="*/ 37 w 75"/>
              <a:gd name="T9" fmla="*/ 75 h 75"/>
              <a:gd name="T10" fmla="*/ 37 w 75"/>
              <a:gd name="T11" fmla="*/ 3 h 75"/>
              <a:gd name="T12" fmla="*/ 2 w 75"/>
              <a:gd name="T13" fmla="*/ 38 h 75"/>
              <a:gd name="T14" fmla="*/ 37 w 75"/>
              <a:gd name="T15" fmla="*/ 73 h 75"/>
              <a:gd name="T16" fmla="*/ 72 w 75"/>
              <a:gd name="T17" fmla="*/ 38 h 75"/>
              <a:gd name="T18" fmla="*/ 37 w 75"/>
              <a:gd name="T19" fmla="*/ 3 h 7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5"/>
              <a:gd name="T31" fmla="*/ 0 h 75"/>
              <a:gd name="T32" fmla="*/ 75 w 75"/>
              <a:gd name="T33" fmla="*/ 75 h 7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5" h="75">
                <a:moveTo>
                  <a:pt x="37" y="75"/>
                </a:moveTo>
                <a:cubicBezTo>
                  <a:pt x="17" y="75"/>
                  <a:pt x="0" y="59"/>
                  <a:pt x="0" y="38"/>
                </a:cubicBezTo>
                <a:cubicBezTo>
                  <a:pt x="0" y="17"/>
                  <a:pt x="17" y="0"/>
                  <a:pt x="37" y="0"/>
                </a:cubicBezTo>
                <a:cubicBezTo>
                  <a:pt x="58" y="0"/>
                  <a:pt x="75" y="17"/>
                  <a:pt x="75" y="38"/>
                </a:cubicBezTo>
                <a:cubicBezTo>
                  <a:pt x="75" y="59"/>
                  <a:pt x="58" y="75"/>
                  <a:pt x="37" y="75"/>
                </a:cubicBezTo>
                <a:close/>
                <a:moveTo>
                  <a:pt x="37" y="3"/>
                </a:moveTo>
                <a:cubicBezTo>
                  <a:pt x="18" y="3"/>
                  <a:pt x="2" y="18"/>
                  <a:pt x="2" y="38"/>
                </a:cubicBezTo>
                <a:cubicBezTo>
                  <a:pt x="2" y="57"/>
                  <a:pt x="18" y="73"/>
                  <a:pt x="37" y="73"/>
                </a:cubicBezTo>
                <a:cubicBezTo>
                  <a:pt x="57" y="73"/>
                  <a:pt x="72" y="57"/>
                  <a:pt x="72" y="38"/>
                </a:cubicBezTo>
                <a:cubicBezTo>
                  <a:pt x="72" y="18"/>
                  <a:pt x="57" y="3"/>
                  <a:pt x="37" y="3"/>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8" name="Freeform 29"/>
          <p:cNvSpPr>
            <a:spLocks noEditPoints="1" noChangeArrowheads="1"/>
          </p:cNvSpPr>
          <p:nvPr/>
        </p:nvSpPr>
        <p:spPr bwMode="auto">
          <a:xfrm>
            <a:off x="2039525" y="4060825"/>
            <a:ext cx="531284" cy="514351"/>
          </a:xfrm>
          <a:custGeom>
            <a:avLst/>
            <a:gdLst>
              <a:gd name="T0" fmla="*/ 16 w 32"/>
              <a:gd name="T1" fmla="*/ 31 h 31"/>
              <a:gd name="T2" fmla="*/ 6 w 32"/>
              <a:gd name="T3" fmla="*/ 27 h 31"/>
              <a:gd name="T4" fmla="*/ 1 w 32"/>
              <a:gd name="T5" fmla="*/ 16 h 31"/>
              <a:gd name="T6" fmla="*/ 4 w 32"/>
              <a:gd name="T7" fmla="*/ 5 h 31"/>
              <a:gd name="T8" fmla="*/ 16 w 32"/>
              <a:gd name="T9" fmla="*/ 0 h 31"/>
              <a:gd name="T10" fmla="*/ 26 w 32"/>
              <a:gd name="T11" fmla="*/ 3 h 31"/>
              <a:gd name="T12" fmla="*/ 32 w 32"/>
              <a:gd name="T13" fmla="*/ 14 h 31"/>
              <a:gd name="T14" fmla="*/ 28 w 32"/>
              <a:gd name="T15" fmla="*/ 25 h 31"/>
              <a:gd name="T16" fmla="*/ 16 w 32"/>
              <a:gd name="T17" fmla="*/ 31 h 31"/>
              <a:gd name="T18" fmla="*/ 16 w 32"/>
              <a:gd name="T19" fmla="*/ 1 h 31"/>
              <a:gd name="T20" fmla="*/ 6 w 32"/>
              <a:gd name="T21" fmla="*/ 6 h 31"/>
              <a:gd name="T22" fmla="*/ 2 w 32"/>
              <a:gd name="T23" fmla="*/ 16 h 31"/>
              <a:gd name="T24" fmla="*/ 7 w 32"/>
              <a:gd name="T25" fmla="*/ 26 h 31"/>
              <a:gd name="T26" fmla="*/ 16 w 32"/>
              <a:gd name="T27" fmla="*/ 29 h 31"/>
              <a:gd name="T28" fmla="*/ 27 w 32"/>
              <a:gd name="T29" fmla="*/ 24 h 31"/>
              <a:gd name="T30" fmla="*/ 30 w 32"/>
              <a:gd name="T31" fmla="*/ 14 h 31"/>
              <a:gd name="T32" fmla="*/ 25 w 32"/>
              <a:gd name="T33" fmla="*/ 5 h 31"/>
              <a:gd name="T34" fmla="*/ 16 w 32"/>
              <a:gd name="T35" fmla="*/ 1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
              <a:gd name="T55" fmla="*/ 0 h 31"/>
              <a:gd name="T56" fmla="*/ 32 w 32"/>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 h="31">
                <a:moveTo>
                  <a:pt x="16" y="31"/>
                </a:moveTo>
                <a:cubicBezTo>
                  <a:pt x="13" y="31"/>
                  <a:pt x="9" y="29"/>
                  <a:pt x="6" y="27"/>
                </a:cubicBezTo>
                <a:cubicBezTo>
                  <a:pt x="3" y="24"/>
                  <a:pt x="1" y="21"/>
                  <a:pt x="1" y="16"/>
                </a:cubicBezTo>
                <a:cubicBezTo>
                  <a:pt x="0" y="12"/>
                  <a:pt x="2" y="8"/>
                  <a:pt x="4" y="5"/>
                </a:cubicBezTo>
                <a:cubicBezTo>
                  <a:pt x="7" y="2"/>
                  <a:pt x="12" y="0"/>
                  <a:pt x="16" y="0"/>
                </a:cubicBezTo>
                <a:cubicBezTo>
                  <a:pt x="20" y="0"/>
                  <a:pt x="23" y="1"/>
                  <a:pt x="26" y="3"/>
                </a:cubicBezTo>
                <a:cubicBezTo>
                  <a:pt x="29" y="6"/>
                  <a:pt x="31" y="10"/>
                  <a:pt x="32" y="14"/>
                </a:cubicBezTo>
                <a:cubicBezTo>
                  <a:pt x="32" y="18"/>
                  <a:pt x="31" y="22"/>
                  <a:pt x="28" y="25"/>
                </a:cubicBezTo>
                <a:cubicBezTo>
                  <a:pt x="25" y="29"/>
                  <a:pt x="21" y="31"/>
                  <a:pt x="16" y="31"/>
                </a:cubicBezTo>
                <a:close/>
                <a:moveTo>
                  <a:pt x="16" y="1"/>
                </a:moveTo>
                <a:cubicBezTo>
                  <a:pt x="12" y="1"/>
                  <a:pt x="8" y="3"/>
                  <a:pt x="6" y="6"/>
                </a:cubicBezTo>
                <a:cubicBezTo>
                  <a:pt x="3" y="9"/>
                  <a:pt x="2" y="13"/>
                  <a:pt x="2" y="16"/>
                </a:cubicBezTo>
                <a:cubicBezTo>
                  <a:pt x="3" y="20"/>
                  <a:pt x="4" y="23"/>
                  <a:pt x="7" y="26"/>
                </a:cubicBezTo>
                <a:cubicBezTo>
                  <a:pt x="10" y="28"/>
                  <a:pt x="13" y="29"/>
                  <a:pt x="16" y="29"/>
                </a:cubicBezTo>
                <a:cubicBezTo>
                  <a:pt x="20" y="29"/>
                  <a:pt x="24" y="27"/>
                  <a:pt x="27" y="24"/>
                </a:cubicBezTo>
                <a:cubicBezTo>
                  <a:pt x="29" y="21"/>
                  <a:pt x="30" y="18"/>
                  <a:pt x="30" y="14"/>
                </a:cubicBezTo>
                <a:cubicBezTo>
                  <a:pt x="30" y="10"/>
                  <a:pt x="28" y="7"/>
                  <a:pt x="25" y="5"/>
                </a:cubicBezTo>
                <a:cubicBezTo>
                  <a:pt x="23" y="2"/>
                  <a:pt x="20" y="1"/>
                  <a:pt x="16" y="1"/>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9" name="Freeform 30"/>
          <p:cNvSpPr>
            <a:spLocks noEditPoints="1" noChangeArrowheads="1"/>
          </p:cNvSpPr>
          <p:nvPr/>
        </p:nvSpPr>
        <p:spPr bwMode="auto">
          <a:xfrm>
            <a:off x="2536941" y="1702858"/>
            <a:ext cx="1030816" cy="963084"/>
          </a:xfrm>
          <a:custGeom>
            <a:avLst/>
            <a:gdLst>
              <a:gd name="T0" fmla="*/ 33 w 62"/>
              <a:gd name="T1" fmla="*/ 58 h 58"/>
              <a:gd name="T2" fmla="*/ 14 w 62"/>
              <a:gd name="T3" fmla="*/ 51 h 58"/>
              <a:gd name="T4" fmla="*/ 11 w 62"/>
              <a:gd name="T5" fmla="*/ 10 h 58"/>
              <a:gd name="T6" fmla="*/ 33 w 62"/>
              <a:gd name="T7" fmla="*/ 0 h 58"/>
              <a:gd name="T8" fmla="*/ 51 w 62"/>
              <a:gd name="T9" fmla="*/ 7 h 58"/>
              <a:gd name="T10" fmla="*/ 61 w 62"/>
              <a:gd name="T11" fmla="*/ 26 h 58"/>
              <a:gd name="T12" fmla="*/ 55 w 62"/>
              <a:gd name="T13" fmla="*/ 47 h 58"/>
              <a:gd name="T14" fmla="*/ 33 w 62"/>
              <a:gd name="T15" fmla="*/ 58 h 58"/>
              <a:gd name="T16" fmla="*/ 33 w 62"/>
              <a:gd name="T17" fmla="*/ 2 h 58"/>
              <a:gd name="T18" fmla="*/ 12 w 62"/>
              <a:gd name="T19" fmla="*/ 11 h 58"/>
              <a:gd name="T20" fmla="*/ 15 w 62"/>
              <a:gd name="T21" fmla="*/ 50 h 58"/>
              <a:gd name="T22" fmla="*/ 33 w 62"/>
              <a:gd name="T23" fmla="*/ 56 h 58"/>
              <a:gd name="T24" fmla="*/ 53 w 62"/>
              <a:gd name="T25" fmla="*/ 46 h 58"/>
              <a:gd name="T26" fmla="*/ 60 w 62"/>
              <a:gd name="T27" fmla="*/ 26 h 58"/>
              <a:gd name="T28" fmla="*/ 50 w 62"/>
              <a:gd name="T29" fmla="*/ 8 h 58"/>
              <a:gd name="T30" fmla="*/ 33 w 62"/>
              <a:gd name="T31" fmla="*/ 2 h 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62"/>
              <a:gd name="T49" fmla="*/ 0 h 58"/>
              <a:gd name="T50" fmla="*/ 62 w 62"/>
              <a:gd name="T51" fmla="*/ 58 h 5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62" h="58">
                <a:moveTo>
                  <a:pt x="33" y="58"/>
                </a:moveTo>
                <a:cubicBezTo>
                  <a:pt x="26" y="58"/>
                  <a:pt x="19" y="55"/>
                  <a:pt x="14" y="51"/>
                </a:cubicBezTo>
                <a:cubicBezTo>
                  <a:pt x="2" y="41"/>
                  <a:pt x="0" y="22"/>
                  <a:pt x="11" y="10"/>
                </a:cubicBezTo>
                <a:cubicBezTo>
                  <a:pt x="16" y="4"/>
                  <a:pt x="24" y="0"/>
                  <a:pt x="33" y="0"/>
                </a:cubicBezTo>
                <a:cubicBezTo>
                  <a:pt x="39" y="0"/>
                  <a:pt x="46" y="2"/>
                  <a:pt x="51" y="7"/>
                </a:cubicBezTo>
                <a:cubicBezTo>
                  <a:pt x="57" y="12"/>
                  <a:pt x="61" y="19"/>
                  <a:pt x="61" y="26"/>
                </a:cubicBezTo>
                <a:cubicBezTo>
                  <a:pt x="62" y="34"/>
                  <a:pt x="60" y="41"/>
                  <a:pt x="55" y="47"/>
                </a:cubicBezTo>
                <a:cubicBezTo>
                  <a:pt x="49" y="54"/>
                  <a:pt x="41" y="58"/>
                  <a:pt x="33" y="58"/>
                </a:cubicBezTo>
                <a:close/>
                <a:moveTo>
                  <a:pt x="33" y="2"/>
                </a:moveTo>
                <a:cubicBezTo>
                  <a:pt x="25" y="2"/>
                  <a:pt x="17" y="5"/>
                  <a:pt x="12" y="11"/>
                </a:cubicBezTo>
                <a:cubicBezTo>
                  <a:pt x="2" y="23"/>
                  <a:pt x="4" y="40"/>
                  <a:pt x="15" y="50"/>
                </a:cubicBezTo>
                <a:cubicBezTo>
                  <a:pt x="20" y="54"/>
                  <a:pt x="26" y="56"/>
                  <a:pt x="33" y="56"/>
                </a:cubicBezTo>
                <a:cubicBezTo>
                  <a:pt x="41" y="56"/>
                  <a:pt x="48" y="52"/>
                  <a:pt x="53" y="46"/>
                </a:cubicBezTo>
                <a:cubicBezTo>
                  <a:pt x="58" y="41"/>
                  <a:pt x="60" y="34"/>
                  <a:pt x="60" y="26"/>
                </a:cubicBezTo>
                <a:cubicBezTo>
                  <a:pt x="59" y="19"/>
                  <a:pt x="56" y="13"/>
                  <a:pt x="50" y="8"/>
                </a:cubicBezTo>
                <a:cubicBezTo>
                  <a:pt x="45" y="4"/>
                  <a:pt x="39" y="2"/>
                  <a:pt x="33" y="2"/>
                </a:cubicBezTo>
                <a:close/>
              </a:path>
            </a:pathLst>
          </a:custGeom>
          <a:solidFill>
            <a:srgbClr val="71DAFF"/>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0" name="Freeform 31"/>
          <p:cNvSpPr>
            <a:spLocks noEditPoints="1" noChangeArrowheads="1"/>
          </p:cNvSpPr>
          <p:nvPr/>
        </p:nvSpPr>
        <p:spPr bwMode="auto">
          <a:xfrm>
            <a:off x="5758509" y="1768476"/>
            <a:ext cx="732367" cy="664633"/>
          </a:xfrm>
          <a:custGeom>
            <a:avLst/>
            <a:gdLst>
              <a:gd name="T0" fmla="*/ 22 w 44"/>
              <a:gd name="T1" fmla="*/ 40 h 40"/>
              <a:gd name="T2" fmla="*/ 9 w 44"/>
              <a:gd name="T3" fmla="*/ 36 h 40"/>
              <a:gd name="T4" fmla="*/ 7 w 44"/>
              <a:gd name="T5" fmla="*/ 7 h 40"/>
              <a:gd name="T6" fmla="*/ 22 w 44"/>
              <a:gd name="T7" fmla="*/ 0 h 40"/>
              <a:gd name="T8" fmla="*/ 35 w 44"/>
              <a:gd name="T9" fmla="*/ 5 h 40"/>
              <a:gd name="T10" fmla="*/ 37 w 44"/>
              <a:gd name="T11" fmla="*/ 33 h 40"/>
              <a:gd name="T12" fmla="*/ 22 w 44"/>
              <a:gd name="T13" fmla="*/ 40 h 40"/>
              <a:gd name="T14" fmla="*/ 22 w 44"/>
              <a:gd name="T15" fmla="*/ 3 h 40"/>
              <a:gd name="T16" fmla="*/ 9 w 44"/>
              <a:gd name="T17" fmla="*/ 9 h 40"/>
              <a:gd name="T18" fmla="*/ 11 w 44"/>
              <a:gd name="T19" fmla="*/ 34 h 40"/>
              <a:gd name="T20" fmla="*/ 22 w 44"/>
              <a:gd name="T21" fmla="*/ 38 h 40"/>
              <a:gd name="T22" fmla="*/ 35 w 44"/>
              <a:gd name="T23" fmla="*/ 32 h 40"/>
              <a:gd name="T24" fmla="*/ 33 w 44"/>
              <a:gd name="T25" fmla="*/ 7 h 40"/>
              <a:gd name="T26" fmla="*/ 22 w 44"/>
              <a:gd name="T27" fmla="*/ 3 h 4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
              <a:gd name="T43" fmla="*/ 0 h 40"/>
              <a:gd name="T44" fmla="*/ 44 w 44"/>
              <a:gd name="T45" fmla="*/ 40 h 4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 h="40">
                <a:moveTo>
                  <a:pt x="22" y="40"/>
                </a:moveTo>
                <a:cubicBezTo>
                  <a:pt x="17" y="40"/>
                  <a:pt x="13" y="39"/>
                  <a:pt x="9" y="36"/>
                </a:cubicBezTo>
                <a:cubicBezTo>
                  <a:pt x="1" y="28"/>
                  <a:pt x="0" y="16"/>
                  <a:pt x="7" y="7"/>
                </a:cubicBezTo>
                <a:cubicBezTo>
                  <a:pt x="10" y="3"/>
                  <a:pt x="16" y="0"/>
                  <a:pt x="22" y="0"/>
                </a:cubicBezTo>
                <a:cubicBezTo>
                  <a:pt x="27" y="0"/>
                  <a:pt x="31" y="2"/>
                  <a:pt x="35" y="5"/>
                </a:cubicBezTo>
                <a:cubicBezTo>
                  <a:pt x="43" y="12"/>
                  <a:pt x="44" y="25"/>
                  <a:pt x="37" y="33"/>
                </a:cubicBezTo>
                <a:cubicBezTo>
                  <a:pt x="33" y="38"/>
                  <a:pt x="28" y="40"/>
                  <a:pt x="22" y="40"/>
                </a:cubicBezTo>
                <a:close/>
                <a:moveTo>
                  <a:pt x="22" y="3"/>
                </a:moveTo>
                <a:cubicBezTo>
                  <a:pt x="17" y="3"/>
                  <a:pt x="12" y="5"/>
                  <a:pt x="9" y="9"/>
                </a:cubicBezTo>
                <a:cubicBezTo>
                  <a:pt x="2" y="16"/>
                  <a:pt x="3" y="27"/>
                  <a:pt x="11" y="34"/>
                </a:cubicBezTo>
                <a:cubicBezTo>
                  <a:pt x="14" y="36"/>
                  <a:pt x="18" y="38"/>
                  <a:pt x="22" y="38"/>
                </a:cubicBezTo>
                <a:cubicBezTo>
                  <a:pt x="27" y="38"/>
                  <a:pt x="32" y="35"/>
                  <a:pt x="35" y="32"/>
                </a:cubicBezTo>
                <a:cubicBezTo>
                  <a:pt x="41" y="24"/>
                  <a:pt x="41" y="13"/>
                  <a:pt x="33" y="7"/>
                </a:cubicBezTo>
                <a:cubicBezTo>
                  <a:pt x="30" y="4"/>
                  <a:pt x="26" y="3"/>
                  <a:pt x="22" y="3"/>
                </a:cubicBez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1" name="Freeform 32"/>
          <p:cNvSpPr>
            <a:spLocks noChangeArrowheads="1"/>
          </p:cNvSpPr>
          <p:nvPr/>
        </p:nvSpPr>
        <p:spPr bwMode="auto">
          <a:xfrm>
            <a:off x="6141625" y="2416176"/>
            <a:ext cx="99484" cy="349249"/>
          </a:xfrm>
          <a:custGeom>
            <a:avLst/>
            <a:gdLst>
              <a:gd name="T0" fmla="*/ 39 w 47"/>
              <a:gd name="T1" fmla="*/ 165 h 165"/>
              <a:gd name="T2" fmla="*/ 0 w 47"/>
              <a:gd name="T3" fmla="*/ 8 h 165"/>
              <a:gd name="T4" fmla="*/ 8 w 47"/>
              <a:gd name="T5" fmla="*/ 0 h 165"/>
              <a:gd name="T6" fmla="*/ 47 w 47"/>
              <a:gd name="T7" fmla="*/ 165 h 165"/>
              <a:gd name="T8" fmla="*/ 39 w 47"/>
              <a:gd name="T9" fmla="*/ 165 h 165"/>
              <a:gd name="T10" fmla="*/ 0 60000 65536"/>
              <a:gd name="T11" fmla="*/ 0 60000 65536"/>
              <a:gd name="T12" fmla="*/ 0 60000 65536"/>
              <a:gd name="T13" fmla="*/ 0 60000 65536"/>
              <a:gd name="T14" fmla="*/ 0 60000 65536"/>
              <a:gd name="T15" fmla="*/ 0 w 47"/>
              <a:gd name="T16" fmla="*/ 0 h 165"/>
              <a:gd name="T17" fmla="*/ 47 w 47"/>
              <a:gd name="T18" fmla="*/ 165 h 165"/>
            </a:gdLst>
            <a:ahLst/>
            <a:cxnLst>
              <a:cxn ang="T10">
                <a:pos x="T0" y="T1"/>
              </a:cxn>
              <a:cxn ang="T11">
                <a:pos x="T2" y="T3"/>
              </a:cxn>
              <a:cxn ang="T12">
                <a:pos x="T4" y="T5"/>
              </a:cxn>
              <a:cxn ang="T13">
                <a:pos x="T6" y="T7"/>
              </a:cxn>
              <a:cxn ang="T14">
                <a:pos x="T8" y="T9"/>
              </a:cxn>
            </a:cxnLst>
            <a:rect l="T15" t="T16" r="T17" b="T18"/>
            <a:pathLst>
              <a:path w="47" h="165">
                <a:moveTo>
                  <a:pt x="39" y="165"/>
                </a:moveTo>
                <a:lnTo>
                  <a:pt x="0" y="8"/>
                </a:lnTo>
                <a:lnTo>
                  <a:pt x="8" y="0"/>
                </a:lnTo>
                <a:lnTo>
                  <a:pt x="47" y="165"/>
                </a:lnTo>
                <a:lnTo>
                  <a:pt x="39" y="165"/>
                </a:ln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2" name="Freeform 33"/>
          <p:cNvSpPr>
            <a:spLocks noChangeArrowheads="1"/>
          </p:cNvSpPr>
          <p:nvPr/>
        </p:nvSpPr>
        <p:spPr bwMode="auto">
          <a:xfrm>
            <a:off x="6954424" y="2333624"/>
            <a:ext cx="2127251" cy="696384"/>
          </a:xfrm>
          <a:custGeom>
            <a:avLst/>
            <a:gdLst>
              <a:gd name="T0" fmla="*/ 8 w 1005"/>
              <a:gd name="T1" fmla="*/ 329 h 329"/>
              <a:gd name="T2" fmla="*/ 0 w 1005"/>
              <a:gd name="T3" fmla="*/ 321 h 329"/>
              <a:gd name="T4" fmla="*/ 1005 w 1005"/>
              <a:gd name="T5" fmla="*/ 0 h 329"/>
              <a:gd name="T6" fmla="*/ 1005 w 1005"/>
              <a:gd name="T7" fmla="*/ 8 h 329"/>
              <a:gd name="T8" fmla="*/ 8 w 1005"/>
              <a:gd name="T9" fmla="*/ 329 h 329"/>
              <a:gd name="T10" fmla="*/ 0 60000 65536"/>
              <a:gd name="T11" fmla="*/ 0 60000 65536"/>
              <a:gd name="T12" fmla="*/ 0 60000 65536"/>
              <a:gd name="T13" fmla="*/ 0 60000 65536"/>
              <a:gd name="T14" fmla="*/ 0 60000 65536"/>
              <a:gd name="T15" fmla="*/ 0 w 1005"/>
              <a:gd name="T16" fmla="*/ 0 h 329"/>
              <a:gd name="T17" fmla="*/ 1005 w 1005"/>
              <a:gd name="T18" fmla="*/ 329 h 329"/>
            </a:gdLst>
            <a:ahLst/>
            <a:cxnLst>
              <a:cxn ang="T10">
                <a:pos x="T0" y="T1"/>
              </a:cxn>
              <a:cxn ang="T11">
                <a:pos x="T2" y="T3"/>
              </a:cxn>
              <a:cxn ang="T12">
                <a:pos x="T4" y="T5"/>
              </a:cxn>
              <a:cxn ang="T13">
                <a:pos x="T6" y="T7"/>
              </a:cxn>
              <a:cxn ang="T14">
                <a:pos x="T8" y="T9"/>
              </a:cxn>
            </a:cxnLst>
            <a:rect l="T15" t="T16" r="T17" b="T18"/>
            <a:pathLst>
              <a:path w="1005" h="329">
                <a:moveTo>
                  <a:pt x="8" y="329"/>
                </a:moveTo>
                <a:lnTo>
                  <a:pt x="0" y="321"/>
                </a:lnTo>
                <a:lnTo>
                  <a:pt x="1005" y="0"/>
                </a:lnTo>
                <a:lnTo>
                  <a:pt x="1005" y="8"/>
                </a:lnTo>
                <a:lnTo>
                  <a:pt x="8" y="329"/>
                </a:lnTo>
                <a:close/>
              </a:path>
            </a:pathLst>
          </a:custGeom>
          <a:solidFill>
            <a:srgbClr val="D77C3E"/>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33" name="Freeform 34"/>
          <p:cNvSpPr>
            <a:spLocks noChangeArrowheads="1"/>
          </p:cNvSpPr>
          <p:nvPr/>
        </p:nvSpPr>
        <p:spPr bwMode="auto">
          <a:xfrm>
            <a:off x="6772392" y="4259791"/>
            <a:ext cx="980017" cy="630767"/>
          </a:xfrm>
          <a:custGeom>
            <a:avLst/>
            <a:gdLst>
              <a:gd name="T0" fmla="*/ 455 w 463"/>
              <a:gd name="T1" fmla="*/ 298 h 298"/>
              <a:gd name="T2" fmla="*/ 0 w 463"/>
              <a:gd name="T3" fmla="*/ 8 h 298"/>
              <a:gd name="T4" fmla="*/ 8 w 463"/>
              <a:gd name="T5" fmla="*/ 0 h 298"/>
              <a:gd name="T6" fmla="*/ 463 w 463"/>
              <a:gd name="T7" fmla="*/ 282 h 298"/>
              <a:gd name="T8" fmla="*/ 455 w 463"/>
              <a:gd name="T9" fmla="*/ 298 h 298"/>
              <a:gd name="T10" fmla="*/ 0 60000 65536"/>
              <a:gd name="T11" fmla="*/ 0 60000 65536"/>
              <a:gd name="T12" fmla="*/ 0 60000 65536"/>
              <a:gd name="T13" fmla="*/ 0 60000 65536"/>
              <a:gd name="T14" fmla="*/ 0 60000 65536"/>
              <a:gd name="T15" fmla="*/ 0 w 463"/>
              <a:gd name="T16" fmla="*/ 0 h 298"/>
              <a:gd name="T17" fmla="*/ 463 w 463"/>
              <a:gd name="T18" fmla="*/ 298 h 298"/>
            </a:gdLst>
            <a:ahLst/>
            <a:cxnLst>
              <a:cxn ang="T10">
                <a:pos x="T0" y="T1"/>
              </a:cxn>
              <a:cxn ang="T11">
                <a:pos x="T2" y="T3"/>
              </a:cxn>
              <a:cxn ang="T12">
                <a:pos x="T4" y="T5"/>
              </a:cxn>
              <a:cxn ang="T13">
                <a:pos x="T6" y="T7"/>
              </a:cxn>
              <a:cxn ang="T14">
                <a:pos x="T8" y="T9"/>
              </a:cxn>
            </a:cxnLst>
            <a:rect l="T15" t="T16" r="T17" b="T18"/>
            <a:pathLst>
              <a:path w="463" h="298">
                <a:moveTo>
                  <a:pt x="455" y="298"/>
                </a:moveTo>
                <a:lnTo>
                  <a:pt x="0" y="8"/>
                </a:lnTo>
                <a:lnTo>
                  <a:pt x="8" y="0"/>
                </a:lnTo>
                <a:lnTo>
                  <a:pt x="463" y="282"/>
                </a:lnTo>
                <a:lnTo>
                  <a:pt x="455" y="298"/>
                </a:lnTo>
                <a:close/>
              </a:path>
            </a:pathLst>
          </a:custGeom>
          <a:solidFill>
            <a:schemeClr val="bg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4" name="Freeform 35"/>
          <p:cNvSpPr>
            <a:spLocks noChangeArrowheads="1"/>
          </p:cNvSpPr>
          <p:nvPr/>
        </p:nvSpPr>
        <p:spPr bwMode="auto">
          <a:xfrm>
            <a:off x="8698558" y="4208991"/>
            <a:ext cx="514351" cy="516467"/>
          </a:xfrm>
          <a:custGeom>
            <a:avLst/>
            <a:gdLst>
              <a:gd name="T0" fmla="*/ 16 w 243"/>
              <a:gd name="T1" fmla="*/ 244 h 244"/>
              <a:gd name="T2" fmla="*/ 0 w 243"/>
              <a:gd name="T3" fmla="*/ 228 h 244"/>
              <a:gd name="T4" fmla="*/ 236 w 243"/>
              <a:gd name="T5" fmla="*/ 0 h 244"/>
              <a:gd name="T6" fmla="*/ 243 w 243"/>
              <a:gd name="T7" fmla="*/ 16 h 244"/>
              <a:gd name="T8" fmla="*/ 16 w 243"/>
              <a:gd name="T9" fmla="*/ 244 h 244"/>
              <a:gd name="T10" fmla="*/ 0 60000 65536"/>
              <a:gd name="T11" fmla="*/ 0 60000 65536"/>
              <a:gd name="T12" fmla="*/ 0 60000 65536"/>
              <a:gd name="T13" fmla="*/ 0 60000 65536"/>
              <a:gd name="T14" fmla="*/ 0 60000 65536"/>
              <a:gd name="T15" fmla="*/ 0 w 243"/>
              <a:gd name="T16" fmla="*/ 0 h 244"/>
              <a:gd name="T17" fmla="*/ 243 w 243"/>
              <a:gd name="T18" fmla="*/ 244 h 244"/>
            </a:gdLst>
            <a:ahLst/>
            <a:cxnLst>
              <a:cxn ang="T10">
                <a:pos x="T0" y="T1"/>
              </a:cxn>
              <a:cxn ang="T11">
                <a:pos x="T2" y="T3"/>
              </a:cxn>
              <a:cxn ang="T12">
                <a:pos x="T4" y="T5"/>
              </a:cxn>
              <a:cxn ang="T13">
                <a:pos x="T6" y="T7"/>
              </a:cxn>
              <a:cxn ang="T14">
                <a:pos x="T8" y="T9"/>
              </a:cxn>
            </a:cxnLst>
            <a:rect l="T15" t="T16" r="T17" b="T18"/>
            <a:pathLst>
              <a:path w="243" h="244">
                <a:moveTo>
                  <a:pt x="16" y="244"/>
                </a:moveTo>
                <a:lnTo>
                  <a:pt x="0" y="228"/>
                </a:lnTo>
                <a:lnTo>
                  <a:pt x="236" y="0"/>
                </a:lnTo>
                <a:lnTo>
                  <a:pt x="243" y="16"/>
                </a:lnTo>
                <a:lnTo>
                  <a:pt x="16" y="244"/>
                </a:lnTo>
                <a:close/>
              </a:path>
            </a:pathLst>
          </a:custGeom>
          <a:solidFill>
            <a:srgbClr val="FFFF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5" name="Freeform 36"/>
          <p:cNvSpPr>
            <a:spLocks noChangeArrowheads="1"/>
          </p:cNvSpPr>
          <p:nvPr/>
        </p:nvSpPr>
        <p:spPr bwMode="auto">
          <a:xfrm>
            <a:off x="3815409" y="4160309"/>
            <a:ext cx="1993900" cy="696383"/>
          </a:xfrm>
          <a:custGeom>
            <a:avLst/>
            <a:gdLst>
              <a:gd name="T0" fmla="*/ 0 w 942"/>
              <a:gd name="T1" fmla="*/ 329 h 329"/>
              <a:gd name="T2" fmla="*/ 0 w 942"/>
              <a:gd name="T3" fmla="*/ 321 h 329"/>
              <a:gd name="T4" fmla="*/ 942 w 942"/>
              <a:gd name="T5" fmla="*/ 0 h 329"/>
              <a:gd name="T6" fmla="*/ 942 w 942"/>
              <a:gd name="T7" fmla="*/ 8 h 329"/>
              <a:gd name="T8" fmla="*/ 0 w 942"/>
              <a:gd name="T9" fmla="*/ 329 h 329"/>
              <a:gd name="T10" fmla="*/ 0 60000 65536"/>
              <a:gd name="T11" fmla="*/ 0 60000 65536"/>
              <a:gd name="T12" fmla="*/ 0 60000 65536"/>
              <a:gd name="T13" fmla="*/ 0 60000 65536"/>
              <a:gd name="T14" fmla="*/ 0 60000 65536"/>
              <a:gd name="T15" fmla="*/ 0 w 942"/>
              <a:gd name="T16" fmla="*/ 0 h 329"/>
              <a:gd name="T17" fmla="*/ 942 w 942"/>
              <a:gd name="T18" fmla="*/ 329 h 329"/>
            </a:gdLst>
            <a:ahLst/>
            <a:cxnLst>
              <a:cxn ang="T10">
                <a:pos x="T0" y="T1"/>
              </a:cxn>
              <a:cxn ang="T11">
                <a:pos x="T2" y="T3"/>
              </a:cxn>
              <a:cxn ang="T12">
                <a:pos x="T4" y="T5"/>
              </a:cxn>
              <a:cxn ang="T13">
                <a:pos x="T6" y="T7"/>
              </a:cxn>
              <a:cxn ang="T14">
                <a:pos x="T8" y="T9"/>
              </a:cxn>
            </a:cxnLst>
            <a:rect l="T15" t="T16" r="T17" b="T18"/>
            <a:pathLst>
              <a:path w="942" h="329">
                <a:moveTo>
                  <a:pt x="0" y="329"/>
                </a:moveTo>
                <a:lnTo>
                  <a:pt x="0" y="321"/>
                </a:lnTo>
                <a:lnTo>
                  <a:pt x="942" y="0"/>
                </a:lnTo>
                <a:lnTo>
                  <a:pt x="942" y="8"/>
                </a:lnTo>
                <a:lnTo>
                  <a:pt x="0" y="329"/>
                </a:lnTo>
                <a:close/>
              </a:path>
            </a:pathLst>
          </a:custGeom>
          <a:solidFill>
            <a:schemeClr val="bg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6" name="Freeform 37"/>
          <p:cNvSpPr>
            <a:spLocks noChangeArrowheads="1"/>
          </p:cNvSpPr>
          <p:nvPr/>
        </p:nvSpPr>
        <p:spPr bwMode="auto">
          <a:xfrm>
            <a:off x="2454391" y="4475691"/>
            <a:ext cx="315384" cy="281517"/>
          </a:xfrm>
          <a:custGeom>
            <a:avLst/>
            <a:gdLst>
              <a:gd name="T0" fmla="*/ 133 w 149"/>
              <a:gd name="T1" fmla="*/ 133 h 133"/>
              <a:gd name="T2" fmla="*/ 0 w 149"/>
              <a:gd name="T3" fmla="*/ 16 h 133"/>
              <a:gd name="T4" fmla="*/ 15 w 149"/>
              <a:gd name="T5" fmla="*/ 0 h 133"/>
              <a:gd name="T6" fmla="*/ 149 w 149"/>
              <a:gd name="T7" fmla="*/ 118 h 133"/>
              <a:gd name="T8" fmla="*/ 133 w 149"/>
              <a:gd name="T9" fmla="*/ 133 h 133"/>
              <a:gd name="T10" fmla="*/ 0 60000 65536"/>
              <a:gd name="T11" fmla="*/ 0 60000 65536"/>
              <a:gd name="T12" fmla="*/ 0 60000 65536"/>
              <a:gd name="T13" fmla="*/ 0 60000 65536"/>
              <a:gd name="T14" fmla="*/ 0 60000 65536"/>
              <a:gd name="T15" fmla="*/ 0 w 149"/>
              <a:gd name="T16" fmla="*/ 0 h 133"/>
              <a:gd name="T17" fmla="*/ 149 w 149"/>
              <a:gd name="T18" fmla="*/ 133 h 133"/>
            </a:gdLst>
            <a:ahLst/>
            <a:cxnLst>
              <a:cxn ang="T10">
                <a:pos x="T0" y="T1"/>
              </a:cxn>
              <a:cxn ang="T11">
                <a:pos x="T2" y="T3"/>
              </a:cxn>
              <a:cxn ang="T12">
                <a:pos x="T4" y="T5"/>
              </a:cxn>
              <a:cxn ang="T13">
                <a:pos x="T6" y="T7"/>
              </a:cxn>
              <a:cxn ang="T14">
                <a:pos x="T8" y="T9"/>
              </a:cxn>
            </a:cxnLst>
            <a:rect l="T15" t="T16" r="T17" b="T18"/>
            <a:pathLst>
              <a:path w="149" h="133">
                <a:moveTo>
                  <a:pt x="133" y="133"/>
                </a:moveTo>
                <a:lnTo>
                  <a:pt x="0" y="16"/>
                </a:lnTo>
                <a:lnTo>
                  <a:pt x="15" y="0"/>
                </a:lnTo>
                <a:lnTo>
                  <a:pt x="149" y="118"/>
                </a:lnTo>
                <a:lnTo>
                  <a:pt x="133" y="133"/>
                </a:lnTo>
                <a:close/>
              </a:path>
            </a:pathLst>
          </a:custGeom>
          <a:solidFill>
            <a:schemeClr val="bg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7" name="Freeform 38"/>
          <p:cNvSpPr>
            <a:spLocks noChangeArrowheads="1"/>
          </p:cNvSpPr>
          <p:nvPr/>
        </p:nvSpPr>
        <p:spPr bwMode="auto">
          <a:xfrm>
            <a:off x="3500024" y="2350558"/>
            <a:ext cx="2159000" cy="829733"/>
          </a:xfrm>
          <a:custGeom>
            <a:avLst/>
            <a:gdLst>
              <a:gd name="T0" fmla="*/ 1012 w 1020"/>
              <a:gd name="T1" fmla="*/ 392 h 392"/>
              <a:gd name="T2" fmla="*/ 0 w 1020"/>
              <a:gd name="T3" fmla="*/ 7 h 392"/>
              <a:gd name="T4" fmla="*/ 8 w 1020"/>
              <a:gd name="T5" fmla="*/ 0 h 392"/>
              <a:gd name="T6" fmla="*/ 1020 w 1020"/>
              <a:gd name="T7" fmla="*/ 376 h 392"/>
              <a:gd name="T8" fmla="*/ 1012 w 1020"/>
              <a:gd name="T9" fmla="*/ 392 h 392"/>
              <a:gd name="T10" fmla="*/ 0 60000 65536"/>
              <a:gd name="T11" fmla="*/ 0 60000 65536"/>
              <a:gd name="T12" fmla="*/ 0 60000 65536"/>
              <a:gd name="T13" fmla="*/ 0 60000 65536"/>
              <a:gd name="T14" fmla="*/ 0 60000 65536"/>
              <a:gd name="T15" fmla="*/ 0 w 1020"/>
              <a:gd name="T16" fmla="*/ 0 h 392"/>
              <a:gd name="T17" fmla="*/ 1020 w 1020"/>
              <a:gd name="T18" fmla="*/ 392 h 392"/>
            </a:gdLst>
            <a:ahLst/>
            <a:cxnLst>
              <a:cxn ang="T10">
                <a:pos x="T0" y="T1"/>
              </a:cxn>
              <a:cxn ang="T11">
                <a:pos x="T2" y="T3"/>
              </a:cxn>
              <a:cxn ang="T12">
                <a:pos x="T4" y="T5"/>
              </a:cxn>
              <a:cxn ang="T13">
                <a:pos x="T6" y="T7"/>
              </a:cxn>
              <a:cxn ang="T14">
                <a:pos x="T8" y="T9"/>
              </a:cxn>
            </a:cxnLst>
            <a:rect l="T15" t="T16" r="T17" b="T18"/>
            <a:pathLst>
              <a:path w="1020" h="392">
                <a:moveTo>
                  <a:pt x="1012" y="392"/>
                </a:moveTo>
                <a:lnTo>
                  <a:pt x="0" y="7"/>
                </a:lnTo>
                <a:lnTo>
                  <a:pt x="8" y="0"/>
                </a:lnTo>
                <a:lnTo>
                  <a:pt x="1020" y="376"/>
                </a:lnTo>
                <a:lnTo>
                  <a:pt x="1012" y="392"/>
                </a:lnTo>
                <a:close/>
              </a:path>
            </a:pathLst>
          </a:custGeom>
          <a:solidFill>
            <a:srgbClr val="71DAFF"/>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8" name="TextBox 58"/>
          <p:cNvSpPr>
            <a:spLocks noChangeArrowheads="1"/>
          </p:cNvSpPr>
          <p:nvPr/>
        </p:nvSpPr>
        <p:spPr bwMode="auto">
          <a:xfrm>
            <a:off x="2745440"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TextBox 59"/>
          <p:cNvSpPr>
            <a:spLocks noChangeArrowheads="1"/>
          </p:cNvSpPr>
          <p:nvPr/>
        </p:nvSpPr>
        <p:spPr bwMode="auto">
          <a:xfrm>
            <a:off x="9949515" y="37496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0" name="TextBox 60"/>
          <p:cNvSpPr>
            <a:spLocks noChangeArrowheads="1"/>
          </p:cNvSpPr>
          <p:nvPr/>
        </p:nvSpPr>
        <p:spPr bwMode="auto">
          <a:xfrm>
            <a:off x="5623048" y="12689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1" name="TextBox 62"/>
          <p:cNvSpPr>
            <a:spLocks noChangeArrowheads="1"/>
          </p:cNvSpPr>
          <p:nvPr/>
        </p:nvSpPr>
        <p:spPr bwMode="auto">
          <a:xfrm>
            <a:off x="7813799" y="57689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2" name="TextBox 63"/>
          <p:cNvSpPr>
            <a:spLocks noChangeArrowheads="1"/>
          </p:cNvSpPr>
          <p:nvPr/>
        </p:nvSpPr>
        <p:spPr bwMode="auto">
          <a:xfrm>
            <a:off x="1379132" y="2035175"/>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43" name="TextBox 64"/>
          <p:cNvSpPr>
            <a:spLocks noChangeArrowheads="1"/>
          </p:cNvSpPr>
          <p:nvPr/>
        </p:nvSpPr>
        <p:spPr bwMode="auto">
          <a:xfrm>
            <a:off x="900765" y="413914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4" name="TextBox 65"/>
          <p:cNvSpPr>
            <a:spLocks noChangeArrowheads="1"/>
          </p:cNvSpPr>
          <p:nvPr/>
        </p:nvSpPr>
        <p:spPr bwMode="auto">
          <a:xfrm>
            <a:off x="5920440" y="4611158"/>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45" name="TextBox 66"/>
          <p:cNvSpPr>
            <a:spLocks noChangeArrowheads="1"/>
          </p:cNvSpPr>
          <p:nvPr/>
        </p:nvSpPr>
        <p:spPr bwMode="auto">
          <a:xfrm>
            <a:off x="10141073" y="1922991"/>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46"/>
                                        </p:tgtEl>
                                      </p:cBhvr>
                                      <p:by x="120000" y="120000"/>
                                    </p:animScale>
                                  </p:childTnLst>
                                </p:cTn>
                              </p:par>
                              <p:par>
                                <p:cTn id="13" presetID="2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down)">
                                      <p:cBhvr>
                                        <p:cTn id="15" dur="500"/>
                                        <p:tgtEl>
                                          <p:spTgt spid="3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Effect transition="in" filter="wipe(down)">
                                      <p:cBhvr>
                                        <p:cTn id="18" dur="500"/>
                                        <p:tgtEl>
                                          <p:spTgt spid="33"/>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ipe(down)">
                                      <p:cBhvr>
                                        <p:cTn id="21" dur="500"/>
                                        <p:tgtEl>
                                          <p:spTgt spid="3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wipe(down)">
                                      <p:cBhvr>
                                        <p:cTn id="24" dur="500"/>
                                        <p:tgtEl>
                                          <p:spTgt spid="37"/>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500"/>
                                        <p:tgtEl>
                                          <p:spTgt spid="29"/>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500"/>
                                        <p:tgtEl>
                                          <p:spTgt spid="18"/>
                                        </p:tgtEl>
                                      </p:cBhvr>
                                    </p:animEffect>
                                  </p:childTnLst>
                                </p:cTn>
                              </p:par>
                              <p:par>
                                <p:cTn id="37" presetID="10" presetClass="entr" presetSubtype="0" fill="hold" grpId="0" nodeType="withEffect">
                                  <p:stCondLst>
                                    <p:cond delay="50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22" presetClass="entr" presetSubtype="4" fill="hold" grpId="0" nodeType="withEffect">
                                  <p:stCondLst>
                                    <p:cond delay="500"/>
                                  </p:stCondLst>
                                  <p:childTnLst>
                                    <p:set>
                                      <p:cBhvr>
                                        <p:cTn id="41" dur="1" fill="hold">
                                          <p:stCondLst>
                                            <p:cond delay="0"/>
                                          </p:stCondLst>
                                        </p:cTn>
                                        <p:tgtEl>
                                          <p:spTgt spid="31"/>
                                        </p:tgtEl>
                                        <p:attrNameLst>
                                          <p:attrName>style.visibility</p:attrName>
                                        </p:attrNameLst>
                                      </p:cBhvr>
                                      <p:to>
                                        <p:strVal val="visible"/>
                                      </p:to>
                                    </p:set>
                                    <p:animEffect transition="in" filter="wipe(down)">
                                      <p:cBhvr>
                                        <p:cTn id="42" dur="500"/>
                                        <p:tgtEl>
                                          <p:spTgt spid="31"/>
                                        </p:tgtEl>
                                      </p:cBhvr>
                                    </p:animEffect>
                                  </p:childTnLst>
                                </p:cTn>
                              </p:par>
                              <p:par>
                                <p:cTn id="43" presetID="10" presetClass="entr" presetSubtype="0" fill="hold" grpId="0" nodeType="withEffect">
                                  <p:stCondLst>
                                    <p:cond delay="50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500"/>
                                        <p:tgtEl>
                                          <p:spTgt spid="4"/>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500"/>
                                  </p:stCondLst>
                                  <p:childTnLst>
                                    <p:set>
                                      <p:cBhvr>
                                        <p:cTn id="50" dur="1" fill="hold">
                                          <p:stCondLst>
                                            <p:cond delay="0"/>
                                          </p:stCondLst>
                                        </p:cTn>
                                        <p:tgtEl>
                                          <p:spTgt spid="6"/>
                                        </p:tgtEl>
                                        <p:attrNameLst>
                                          <p:attrName>style.visibility</p:attrName>
                                        </p:attrNameLst>
                                      </p:cBhvr>
                                      <p:to>
                                        <p:strVal val="visible"/>
                                      </p:to>
                                    </p:set>
                                    <p:animEffect transition="in" filter="fade">
                                      <p:cBhvr>
                                        <p:cTn id="51" dur="500"/>
                                        <p:tgtEl>
                                          <p:spTgt spid="6"/>
                                        </p:tgtEl>
                                      </p:cBhvr>
                                    </p:animEffect>
                                  </p:childTnLst>
                                </p:cTn>
                              </p:par>
                              <p:par>
                                <p:cTn id="52" presetID="10" presetClass="entr" presetSubtype="0" fill="hold" grpId="0" nodeType="withEffect">
                                  <p:stCondLst>
                                    <p:cond delay="50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par>
                                <p:cTn id="55" presetID="10" presetClass="entr" presetSubtype="0" fill="hold" grpId="0" nodeType="withEffect">
                                  <p:stCondLst>
                                    <p:cond delay="50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0" presetClass="entr" presetSubtype="0" fill="hold" grpId="0" nodeType="withEffect">
                                  <p:stCondLst>
                                    <p:cond delay="500"/>
                                  </p:stCondLst>
                                  <p:childTnLst>
                                    <p:set>
                                      <p:cBhvr>
                                        <p:cTn id="59" dur="1" fill="hold">
                                          <p:stCondLst>
                                            <p:cond delay="0"/>
                                          </p:stCondLst>
                                        </p:cTn>
                                        <p:tgtEl>
                                          <p:spTgt spid="24"/>
                                        </p:tgtEl>
                                        <p:attrNameLst>
                                          <p:attrName>style.visibility</p:attrName>
                                        </p:attrNameLst>
                                      </p:cBhvr>
                                      <p:to>
                                        <p:strVal val="visible"/>
                                      </p:to>
                                    </p:set>
                                    <p:animEffect transition="in" filter="fade">
                                      <p:cBhvr>
                                        <p:cTn id="60" dur="500"/>
                                        <p:tgtEl>
                                          <p:spTgt spid="24"/>
                                        </p:tgtEl>
                                      </p:cBhvr>
                                    </p:animEffect>
                                  </p:childTnLst>
                                </p:cTn>
                              </p:par>
                              <p:par>
                                <p:cTn id="61" presetID="10" presetClass="entr" presetSubtype="0" fill="hold" grpId="0" nodeType="withEffect">
                                  <p:stCondLst>
                                    <p:cond delay="500"/>
                                  </p:stCondLst>
                                  <p:childTnLst>
                                    <p:set>
                                      <p:cBhvr>
                                        <p:cTn id="62" dur="1" fill="hold">
                                          <p:stCondLst>
                                            <p:cond delay="0"/>
                                          </p:stCondLst>
                                        </p:cTn>
                                        <p:tgtEl>
                                          <p:spTgt spid="9"/>
                                        </p:tgtEl>
                                        <p:attrNameLst>
                                          <p:attrName>style.visibility</p:attrName>
                                        </p:attrNameLst>
                                      </p:cBhvr>
                                      <p:to>
                                        <p:strVal val="visible"/>
                                      </p:to>
                                    </p:set>
                                    <p:animEffect transition="in" filter="fade">
                                      <p:cBhvr>
                                        <p:cTn id="63" dur="500"/>
                                        <p:tgtEl>
                                          <p:spTgt spid="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500"/>
                                        <p:tgtEl>
                                          <p:spTgt spid="10"/>
                                        </p:tgtEl>
                                      </p:cBhvr>
                                    </p:animEffect>
                                  </p:childTnLst>
                                </p:cTn>
                              </p:par>
                              <p:par>
                                <p:cTn id="67" presetID="10" presetClass="entr" presetSubtype="0" fill="hold" grpId="0" nodeType="withEffect">
                                  <p:stCondLst>
                                    <p:cond delay="50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500"/>
                                        <p:tgtEl>
                                          <p:spTgt spid="26"/>
                                        </p:tgtEl>
                                      </p:cBhvr>
                                    </p:animEffect>
                                  </p:childTnLst>
                                </p:cTn>
                              </p:par>
                              <p:par>
                                <p:cTn id="70" presetID="10" presetClass="entr" presetSubtype="0" fill="hold" grpId="0" nodeType="withEffect">
                                  <p:stCondLst>
                                    <p:cond delay="50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500"/>
                                        <p:tgtEl>
                                          <p:spTgt spid="17"/>
                                        </p:tgtEl>
                                      </p:cBhvr>
                                    </p:animEffect>
                                  </p:childTnLst>
                                </p:cTn>
                              </p:par>
                              <p:par>
                                <p:cTn id="73" presetID="10" presetClass="entr" presetSubtype="0" fill="hold" grpId="0" nodeType="withEffect">
                                  <p:stCondLst>
                                    <p:cond delay="50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4" presetClass="entr" presetSubtype="10" fill="hold" grpId="0" nodeType="withEffect">
                                  <p:stCondLst>
                                    <p:cond delay="1000"/>
                                  </p:stCondLst>
                                  <p:childTnLst>
                                    <p:set>
                                      <p:cBhvr>
                                        <p:cTn id="77" dur="1" fill="hold">
                                          <p:stCondLst>
                                            <p:cond delay="0"/>
                                          </p:stCondLst>
                                        </p:cTn>
                                        <p:tgtEl>
                                          <p:spTgt spid="38"/>
                                        </p:tgtEl>
                                        <p:attrNameLst>
                                          <p:attrName>style.visibility</p:attrName>
                                        </p:attrNameLst>
                                      </p:cBhvr>
                                      <p:to>
                                        <p:strVal val="visible"/>
                                      </p:to>
                                    </p:set>
                                    <p:animEffect transition="in" filter="randombar(horizontal)">
                                      <p:cBhvr>
                                        <p:cTn id="78" dur="500"/>
                                        <p:tgtEl>
                                          <p:spTgt spid="38"/>
                                        </p:tgtEl>
                                      </p:cBhvr>
                                    </p:animEffect>
                                  </p:childTnLst>
                                </p:cTn>
                              </p:par>
                              <p:par>
                                <p:cTn id="79" presetID="14" presetClass="entr" presetSubtype="10" fill="hold" grpId="0" nodeType="withEffect">
                                  <p:stCondLst>
                                    <p:cond delay="1000"/>
                                  </p:stCondLst>
                                  <p:childTnLst>
                                    <p:set>
                                      <p:cBhvr>
                                        <p:cTn id="80" dur="1" fill="hold">
                                          <p:stCondLst>
                                            <p:cond delay="0"/>
                                          </p:stCondLst>
                                        </p:cTn>
                                        <p:tgtEl>
                                          <p:spTgt spid="44"/>
                                        </p:tgtEl>
                                        <p:attrNameLst>
                                          <p:attrName>style.visibility</p:attrName>
                                        </p:attrNameLst>
                                      </p:cBhvr>
                                      <p:to>
                                        <p:strVal val="visible"/>
                                      </p:to>
                                    </p:set>
                                    <p:animEffect transition="in" filter="randombar(horizontal)">
                                      <p:cBhvr>
                                        <p:cTn id="81" dur="500"/>
                                        <p:tgtEl>
                                          <p:spTgt spid="44"/>
                                        </p:tgtEl>
                                      </p:cBhvr>
                                    </p:animEffect>
                                  </p:childTnLst>
                                </p:cTn>
                              </p:par>
                              <p:par>
                                <p:cTn id="82" presetID="14" presetClass="entr" presetSubtype="10" fill="hold" grpId="0" nodeType="withEffect">
                                  <p:stCondLst>
                                    <p:cond delay="1000"/>
                                  </p:stCondLst>
                                  <p:childTnLst>
                                    <p:set>
                                      <p:cBhvr>
                                        <p:cTn id="83" dur="1" fill="hold">
                                          <p:stCondLst>
                                            <p:cond delay="0"/>
                                          </p:stCondLst>
                                        </p:cTn>
                                        <p:tgtEl>
                                          <p:spTgt spid="41"/>
                                        </p:tgtEl>
                                        <p:attrNameLst>
                                          <p:attrName>style.visibility</p:attrName>
                                        </p:attrNameLst>
                                      </p:cBhvr>
                                      <p:to>
                                        <p:strVal val="visible"/>
                                      </p:to>
                                    </p:set>
                                    <p:animEffect transition="in" filter="randombar(horizontal)">
                                      <p:cBhvr>
                                        <p:cTn id="84" dur="500"/>
                                        <p:tgtEl>
                                          <p:spTgt spid="41"/>
                                        </p:tgtEl>
                                      </p:cBhvr>
                                    </p:animEffect>
                                  </p:childTnLst>
                                </p:cTn>
                              </p:par>
                              <p:par>
                                <p:cTn id="85" presetID="14" presetClass="entr" presetSubtype="10" fill="hold" grpId="0" nodeType="withEffect">
                                  <p:stCondLst>
                                    <p:cond delay="1000"/>
                                  </p:stCondLst>
                                  <p:childTnLst>
                                    <p:set>
                                      <p:cBhvr>
                                        <p:cTn id="86" dur="1" fill="hold">
                                          <p:stCondLst>
                                            <p:cond delay="0"/>
                                          </p:stCondLst>
                                        </p:cTn>
                                        <p:tgtEl>
                                          <p:spTgt spid="45"/>
                                        </p:tgtEl>
                                        <p:attrNameLst>
                                          <p:attrName>style.visibility</p:attrName>
                                        </p:attrNameLst>
                                      </p:cBhvr>
                                      <p:to>
                                        <p:strVal val="visible"/>
                                      </p:to>
                                    </p:set>
                                    <p:animEffect transition="in" filter="randombar(horizontal)">
                                      <p:cBhvr>
                                        <p:cTn id="87" dur="500"/>
                                        <p:tgtEl>
                                          <p:spTgt spid="45"/>
                                        </p:tgtEl>
                                      </p:cBhvr>
                                    </p:animEffect>
                                  </p:childTnLst>
                                </p:cTn>
                              </p:par>
                              <p:par>
                                <p:cTn id="88" presetID="14" presetClass="entr" presetSubtype="10" fill="hold" grpId="0" nodeType="withEffect">
                                  <p:stCondLst>
                                    <p:cond delay="1000"/>
                                  </p:stCondLst>
                                  <p:childTnLst>
                                    <p:set>
                                      <p:cBhvr>
                                        <p:cTn id="89" dur="1" fill="hold">
                                          <p:stCondLst>
                                            <p:cond delay="0"/>
                                          </p:stCondLst>
                                        </p:cTn>
                                        <p:tgtEl>
                                          <p:spTgt spid="40"/>
                                        </p:tgtEl>
                                        <p:attrNameLst>
                                          <p:attrName>style.visibility</p:attrName>
                                        </p:attrNameLst>
                                      </p:cBhvr>
                                      <p:to>
                                        <p:strVal val="visible"/>
                                      </p:to>
                                    </p:set>
                                    <p:animEffect transition="in" filter="randombar(horizontal)">
                                      <p:cBhvr>
                                        <p:cTn id="90" dur="500"/>
                                        <p:tgtEl>
                                          <p:spTgt spid="40"/>
                                        </p:tgtEl>
                                      </p:cBhvr>
                                    </p:animEffect>
                                  </p:childTnLst>
                                </p:cTn>
                              </p:par>
                              <p:par>
                                <p:cTn id="91" presetID="14" presetClass="entr" presetSubtype="10" fill="hold" grpId="0" nodeType="withEffect">
                                  <p:stCondLst>
                                    <p:cond delay="1000"/>
                                  </p:stCondLst>
                                  <p:childTnLst>
                                    <p:set>
                                      <p:cBhvr>
                                        <p:cTn id="92" dur="1" fill="hold">
                                          <p:stCondLst>
                                            <p:cond delay="0"/>
                                          </p:stCondLst>
                                        </p:cTn>
                                        <p:tgtEl>
                                          <p:spTgt spid="42"/>
                                        </p:tgtEl>
                                        <p:attrNameLst>
                                          <p:attrName>style.visibility</p:attrName>
                                        </p:attrNameLst>
                                      </p:cBhvr>
                                      <p:to>
                                        <p:strVal val="visible"/>
                                      </p:to>
                                    </p:set>
                                    <p:animEffect transition="in" filter="randombar(horizontal)">
                                      <p:cBhvr>
                                        <p:cTn id="93" dur="500"/>
                                        <p:tgtEl>
                                          <p:spTgt spid="42"/>
                                        </p:tgtEl>
                                      </p:cBhvr>
                                    </p:animEffect>
                                  </p:childTnLst>
                                </p:cTn>
                              </p:par>
                              <p:par>
                                <p:cTn id="94" presetID="22" presetClass="entr" presetSubtype="4" fill="hold" grpId="0" nodeType="withEffect">
                                  <p:stCondLst>
                                    <p:cond delay="1250"/>
                                  </p:stCondLst>
                                  <p:childTnLst>
                                    <p:set>
                                      <p:cBhvr>
                                        <p:cTn id="95" dur="1" fill="hold">
                                          <p:stCondLst>
                                            <p:cond delay="0"/>
                                          </p:stCondLst>
                                        </p:cTn>
                                        <p:tgtEl>
                                          <p:spTgt spid="11"/>
                                        </p:tgtEl>
                                        <p:attrNameLst>
                                          <p:attrName>style.visibility</p:attrName>
                                        </p:attrNameLst>
                                      </p:cBhvr>
                                      <p:to>
                                        <p:strVal val="visible"/>
                                      </p:to>
                                    </p:set>
                                    <p:animEffect transition="in" filter="wipe(down)">
                                      <p:cBhvr>
                                        <p:cTn id="96" dur="500"/>
                                        <p:tgtEl>
                                          <p:spTgt spid="11"/>
                                        </p:tgtEl>
                                      </p:cBhvr>
                                    </p:animEffect>
                                  </p:childTnLst>
                                </p:cTn>
                              </p:par>
                              <p:par>
                                <p:cTn id="97" presetID="22" presetClass="entr" presetSubtype="4" fill="hold" grpId="0" nodeType="withEffect">
                                  <p:stCondLst>
                                    <p:cond delay="1250"/>
                                  </p:stCondLst>
                                  <p:childTnLst>
                                    <p:set>
                                      <p:cBhvr>
                                        <p:cTn id="98" dur="1" fill="hold">
                                          <p:stCondLst>
                                            <p:cond delay="0"/>
                                          </p:stCondLst>
                                        </p:cTn>
                                        <p:tgtEl>
                                          <p:spTgt spid="12"/>
                                        </p:tgtEl>
                                        <p:attrNameLst>
                                          <p:attrName>style.visibility</p:attrName>
                                        </p:attrNameLst>
                                      </p:cBhvr>
                                      <p:to>
                                        <p:strVal val="visible"/>
                                      </p:to>
                                    </p:set>
                                    <p:animEffect transition="in" filter="wipe(down)">
                                      <p:cBhvr>
                                        <p:cTn id="99" dur="500"/>
                                        <p:tgtEl>
                                          <p:spTgt spid="12"/>
                                        </p:tgtEl>
                                      </p:cBhvr>
                                    </p:animEffect>
                                  </p:childTnLst>
                                </p:cTn>
                              </p:par>
                              <p:par>
                                <p:cTn id="100" presetID="22" presetClass="entr" presetSubtype="4" fill="hold" grpId="0" nodeType="withEffect">
                                  <p:stCondLst>
                                    <p:cond delay="1250"/>
                                  </p:stCondLst>
                                  <p:childTnLst>
                                    <p:set>
                                      <p:cBhvr>
                                        <p:cTn id="101" dur="1" fill="hold">
                                          <p:stCondLst>
                                            <p:cond delay="0"/>
                                          </p:stCondLst>
                                        </p:cTn>
                                        <p:tgtEl>
                                          <p:spTgt spid="13"/>
                                        </p:tgtEl>
                                        <p:attrNameLst>
                                          <p:attrName>style.visibility</p:attrName>
                                        </p:attrNameLst>
                                      </p:cBhvr>
                                      <p:to>
                                        <p:strVal val="visible"/>
                                      </p:to>
                                    </p:set>
                                    <p:animEffect transition="in" filter="wipe(down)">
                                      <p:cBhvr>
                                        <p:cTn id="102" dur="500"/>
                                        <p:tgtEl>
                                          <p:spTgt spid="13"/>
                                        </p:tgtEl>
                                      </p:cBhvr>
                                    </p:animEffect>
                                  </p:childTnLst>
                                </p:cTn>
                              </p:par>
                              <p:par>
                                <p:cTn id="103" presetID="22" presetClass="entr" presetSubtype="4" fill="hold" grpId="0" nodeType="withEffect">
                                  <p:stCondLst>
                                    <p:cond delay="1250"/>
                                  </p:stCondLst>
                                  <p:childTnLst>
                                    <p:set>
                                      <p:cBhvr>
                                        <p:cTn id="104" dur="1" fill="hold">
                                          <p:stCondLst>
                                            <p:cond delay="0"/>
                                          </p:stCondLst>
                                        </p:cTn>
                                        <p:tgtEl>
                                          <p:spTgt spid="25"/>
                                        </p:tgtEl>
                                        <p:attrNameLst>
                                          <p:attrName>style.visibility</p:attrName>
                                        </p:attrNameLst>
                                      </p:cBhvr>
                                      <p:to>
                                        <p:strVal val="visible"/>
                                      </p:to>
                                    </p:set>
                                    <p:animEffect transition="in" filter="wipe(down)">
                                      <p:cBhvr>
                                        <p:cTn id="105" dur="500"/>
                                        <p:tgtEl>
                                          <p:spTgt spid="25"/>
                                        </p:tgtEl>
                                      </p:cBhvr>
                                    </p:animEffect>
                                  </p:childTnLst>
                                </p:cTn>
                              </p:par>
                              <p:par>
                                <p:cTn id="106" presetID="22" presetClass="entr" presetSubtype="4" fill="hold" grpId="0" nodeType="withEffect">
                                  <p:stCondLst>
                                    <p:cond delay="1250"/>
                                  </p:stCondLst>
                                  <p:childTnLst>
                                    <p:set>
                                      <p:cBhvr>
                                        <p:cTn id="107" dur="1" fill="hold">
                                          <p:stCondLst>
                                            <p:cond delay="0"/>
                                          </p:stCondLst>
                                        </p:cTn>
                                        <p:tgtEl>
                                          <p:spTgt spid="34"/>
                                        </p:tgtEl>
                                        <p:attrNameLst>
                                          <p:attrName>style.visibility</p:attrName>
                                        </p:attrNameLst>
                                      </p:cBhvr>
                                      <p:to>
                                        <p:strVal val="visible"/>
                                      </p:to>
                                    </p:set>
                                    <p:animEffect transition="in" filter="wipe(down)">
                                      <p:cBhvr>
                                        <p:cTn id="108" dur="500"/>
                                        <p:tgtEl>
                                          <p:spTgt spid="34"/>
                                        </p:tgtEl>
                                      </p:cBhvr>
                                    </p:animEffect>
                                  </p:childTnLst>
                                </p:cTn>
                              </p:par>
                              <p:par>
                                <p:cTn id="109" presetID="22" presetClass="entr" presetSubtype="4" fill="hold" grpId="0" nodeType="withEffect">
                                  <p:stCondLst>
                                    <p:cond delay="1250"/>
                                  </p:stCondLst>
                                  <p:childTnLst>
                                    <p:set>
                                      <p:cBhvr>
                                        <p:cTn id="110" dur="1" fill="hold">
                                          <p:stCondLst>
                                            <p:cond delay="0"/>
                                          </p:stCondLst>
                                        </p:cTn>
                                        <p:tgtEl>
                                          <p:spTgt spid="39"/>
                                        </p:tgtEl>
                                        <p:attrNameLst>
                                          <p:attrName>style.visibility</p:attrName>
                                        </p:attrNameLst>
                                      </p:cBhvr>
                                      <p:to>
                                        <p:strVal val="visible"/>
                                      </p:to>
                                    </p:set>
                                    <p:animEffect transition="in" filter="wipe(down)">
                                      <p:cBhvr>
                                        <p:cTn id="111" dur="500"/>
                                        <p:tgtEl>
                                          <p:spTgt spid="39"/>
                                        </p:tgtEl>
                                      </p:cBhvr>
                                    </p:animEffect>
                                  </p:childTnLst>
                                </p:cTn>
                              </p:par>
                              <p:par>
                                <p:cTn id="112" presetID="22" presetClass="entr" presetSubtype="4" fill="hold" grpId="0" nodeType="withEffect">
                                  <p:stCondLst>
                                    <p:cond delay="1500"/>
                                  </p:stCondLst>
                                  <p:childTnLst>
                                    <p:set>
                                      <p:cBhvr>
                                        <p:cTn id="113" dur="1" fill="hold">
                                          <p:stCondLst>
                                            <p:cond delay="0"/>
                                          </p:stCondLst>
                                        </p:cTn>
                                        <p:tgtEl>
                                          <p:spTgt spid="14"/>
                                        </p:tgtEl>
                                        <p:attrNameLst>
                                          <p:attrName>style.visibility</p:attrName>
                                        </p:attrNameLst>
                                      </p:cBhvr>
                                      <p:to>
                                        <p:strVal val="visible"/>
                                      </p:to>
                                    </p:set>
                                    <p:animEffect transition="in" filter="wipe(down)">
                                      <p:cBhvr>
                                        <p:cTn id="114" dur="500"/>
                                        <p:tgtEl>
                                          <p:spTgt spid="14"/>
                                        </p:tgtEl>
                                      </p:cBhvr>
                                    </p:animEffect>
                                  </p:childTnLst>
                                </p:cTn>
                              </p:par>
                              <p:par>
                                <p:cTn id="115" presetID="22" presetClass="entr" presetSubtype="4" fill="hold" grpId="0" nodeType="withEffect">
                                  <p:stCondLst>
                                    <p:cond delay="1500"/>
                                  </p:stCondLst>
                                  <p:childTnLst>
                                    <p:set>
                                      <p:cBhvr>
                                        <p:cTn id="116" dur="1" fill="hold">
                                          <p:stCondLst>
                                            <p:cond delay="0"/>
                                          </p:stCondLst>
                                        </p:cTn>
                                        <p:tgtEl>
                                          <p:spTgt spid="28"/>
                                        </p:tgtEl>
                                        <p:attrNameLst>
                                          <p:attrName>style.visibility</p:attrName>
                                        </p:attrNameLst>
                                      </p:cBhvr>
                                      <p:to>
                                        <p:strVal val="visible"/>
                                      </p:to>
                                    </p:set>
                                    <p:animEffect transition="in" filter="wipe(down)">
                                      <p:cBhvr>
                                        <p:cTn id="117" dur="500"/>
                                        <p:tgtEl>
                                          <p:spTgt spid="28"/>
                                        </p:tgtEl>
                                      </p:cBhvr>
                                    </p:animEffect>
                                  </p:childTnLst>
                                </p:cTn>
                              </p:par>
                              <p:par>
                                <p:cTn id="118" presetID="22" presetClass="entr" presetSubtype="4" fill="hold" grpId="0" nodeType="withEffect">
                                  <p:stCondLst>
                                    <p:cond delay="1500"/>
                                  </p:stCondLst>
                                  <p:childTnLst>
                                    <p:set>
                                      <p:cBhvr>
                                        <p:cTn id="119" dur="1" fill="hold">
                                          <p:stCondLst>
                                            <p:cond delay="0"/>
                                          </p:stCondLst>
                                        </p:cTn>
                                        <p:tgtEl>
                                          <p:spTgt spid="36"/>
                                        </p:tgtEl>
                                        <p:attrNameLst>
                                          <p:attrName>style.visibility</p:attrName>
                                        </p:attrNameLst>
                                      </p:cBhvr>
                                      <p:to>
                                        <p:strVal val="visible"/>
                                      </p:to>
                                    </p:set>
                                    <p:animEffect transition="in" filter="wipe(down)">
                                      <p:cBhvr>
                                        <p:cTn id="120" dur="500"/>
                                        <p:tgtEl>
                                          <p:spTgt spid="36"/>
                                        </p:tgtEl>
                                      </p:cBhvr>
                                    </p:animEffect>
                                  </p:childTnLst>
                                </p:cTn>
                              </p:par>
                              <p:par>
                                <p:cTn id="121" presetID="22" presetClass="entr" presetSubtype="4" fill="hold" grpId="0" nodeType="withEffect">
                                  <p:stCondLst>
                                    <p:cond delay="1500"/>
                                  </p:stCondLst>
                                  <p:childTnLst>
                                    <p:set>
                                      <p:cBhvr>
                                        <p:cTn id="122" dur="1" fill="hold">
                                          <p:stCondLst>
                                            <p:cond delay="0"/>
                                          </p:stCondLst>
                                        </p:cTn>
                                        <p:tgtEl>
                                          <p:spTgt spid="43"/>
                                        </p:tgtEl>
                                        <p:attrNameLst>
                                          <p:attrName>style.visibility</p:attrName>
                                        </p:attrNameLst>
                                      </p:cBhvr>
                                      <p:to>
                                        <p:strVal val="visible"/>
                                      </p:to>
                                    </p:set>
                                    <p:animEffect transition="in" filter="wipe(down)">
                                      <p:cBhvr>
                                        <p:cTn id="12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44"/>
          <p:cNvSpPr>
            <a:spLocks noChangeArrowheads="1"/>
          </p:cNvSpPr>
          <p:nvPr/>
        </p:nvSpPr>
        <p:spPr bwMode="auto">
          <a:xfrm>
            <a:off x="7317317" y="3401483"/>
            <a:ext cx="332316" cy="338667"/>
          </a:xfrm>
          <a:prstGeom prst="ellipse">
            <a:avLst/>
          </a:pr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2" name="Oval 45"/>
          <p:cNvSpPr>
            <a:spLocks noChangeArrowheads="1"/>
          </p:cNvSpPr>
          <p:nvPr/>
        </p:nvSpPr>
        <p:spPr bwMode="auto">
          <a:xfrm>
            <a:off x="7317317" y="5071532"/>
            <a:ext cx="332316" cy="338667"/>
          </a:xfrm>
          <a:prstGeom prst="ellipse">
            <a:avLst/>
          </a:pr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3" name="Oval 46"/>
          <p:cNvSpPr>
            <a:spLocks noChangeArrowheads="1"/>
          </p:cNvSpPr>
          <p:nvPr/>
        </p:nvSpPr>
        <p:spPr bwMode="auto">
          <a:xfrm>
            <a:off x="7317317" y="4516966"/>
            <a:ext cx="332316" cy="332317"/>
          </a:xfrm>
          <a:prstGeom prst="ellipse">
            <a:avLst/>
          </a:pr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4" name="Oval 47"/>
          <p:cNvSpPr>
            <a:spLocks noChangeArrowheads="1"/>
          </p:cNvSpPr>
          <p:nvPr/>
        </p:nvSpPr>
        <p:spPr bwMode="auto">
          <a:xfrm>
            <a:off x="7317317" y="3962399"/>
            <a:ext cx="332316" cy="332317"/>
          </a:xfrm>
          <a:prstGeom prst="ellipse">
            <a:avLst/>
          </a:pr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grpSp>
        <p:nvGrpSpPr>
          <p:cNvPr id="58" name="组合 57"/>
          <p:cNvGrpSpPr/>
          <p:nvPr/>
        </p:nvGrpSpPr>
        <p:grpSpPr>
          <a:xfrm>
            <a:off x="1683544" y="1559983"/>
            <a:ext cx="4776522" cy="4139547"/>
            <a:chOff x="1262658" y="1169987"/>
            <a:chExt cx="3582391" cy="3104660"/>
          </a:xfrm>
        </p:grpSpPr>
        <p:sp>
          <p:nvSpPr>
            <p:cNvPr id="45" name="Freeform 78"/>
            <p:cNvSpPr>
              <a:spLocks noChangeArrowheads="1"/>
            </p:cNvSpPr>
            <p:nvPr/>
          </p:nvSpPr>
          <p:spPr bwMode="auto">
            <a:xfrm>
              <a:off x="3003549" y="2335212"/>
              <a:ext cx="1841500" cy="1938337"/>
            </a:xfrm>
            <a:custGeom>
              <a:avLst/>
              <a:gdLst>
                <a:gd name="T0" fmla="*/ 340 w 341"/>
                <a:gd name="T1" fmla="*/ 0 h 359"/>
                <a:gd name="T2" fmla="*/ 294 w 341"/>
                <a:gd name="T3" fmla="*/ 0 h 359"/>
                <a:gd name="T4" fmla="*/ 294 w 341"/>
                <a:gd name="T5" fmla="*/ 18 h 359"/>
                <a:gd name="T6" fmla="*/ 0 w 341"/>
                <a:gd name="T7" fmla="*/ 313 h 359"/>
                <a:gd name="T8" fmla="*/ 0 w 341"/>
                <a:gd name="T9" fmla="*/ 359 h 359"/>
                <a:gd name="T10" fmla="*/ 341 w 341"/>
                <a:gd name="T11" fmla="*/ 18 h 359"/>
                <a:gd name="T12" fmla="*/ 340 w 341"/>
                <a:gd name="T13" fmla="*/ 0 h 359"/>
                <a:gd name="T14" fmla="*/ 0 60000 65536"/>
                <a:gd name="T15" fmla="*/ 0 60000 65536"/>
                <a:gd name="T16" fmla="*/ 0 60000 65536"/>
                <a:gd name="T17" fmla="*/ 0 60000 65536"/>
                <a:gd name="T18" fmla="*/ 0 60000 65536"/>
                <a:gd name="T19" fmla="*/ 0 60000 65536"/>
                <a:gd name="T20" fmla="*/ 0 60000 65536"/>
                <a:gd name="T21" fmla="*/ 0 w 341"/>
                <a:gd name="T22" fmla="*/ 0 h 359"/>
                <a:gd name="T23" fmla="*/ 341 w 341"/>
                <a:gd name="T24" fmla="*/ 359 h 3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1" h="359">
                  <a:moveTo>
                    <a:pt x="340" y="0"/>
                  </a:moveTo>
                  <a:cubicBezTo>
                    <a:pt x="294" y="0"/>
                    <a:pt x="294" y="0"/>
                    <a:pt x="294" y="0"/>
                  </a:cubicBezTo>
                  <a:cubicBezTo>
                    <a:pt x="294" y="6"/>
                    <a:pt x="294" y="12"/>
                    <a:pt x="294" y="18"/>
                  </a:cubicBezTo>
                  <a:cubicBezTo>
                    <a:pt x="294" y="181"/>
                    <a:pt x="162" y="313"/>
                    <a:pt x="0" y="313"/>
                  </a:cubicBezTo>
                  <a:cubicBezTo>
                    <a:pt x="0" y="359"/>
                    <a:pt x="0" y="359"/>
                    <a:pt x="0" y="359"/>
                  </a:cubicBezTo>
                  <a:cubicBezTo>
                    <a:pt x="188" y="359"/>
                    <a:pt x="341" y="206"/>
                    <a:pt x="341" y="18"/>
                  </a:cubicBezTo>
                  <a:cubicBezTo>
                    <a:pt x="341" y="12"/>
                    <a:pt x="341" y="6"/>
                    <a:pt x="340" y="0"/>
                  </a:cubicBezTo>
                  <a:close/>
                </a:path>
              </a:pathLst>
            </a:custGeom>
            <a:solidFill>
              <a:srgbClr val="FD7B8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6" name="Freeform 79"/>
            <p:cNvSpPr>
              <a:spLocks noChangeArrowheads="1"/>
            </p:cNvSpPr>
            <p:nvPr/>
          </p:nvSpPr>
          <p:spPr bwMode="auto">
            <a:xfrm>
              <a:off x="1917699" y="1346199"/>
              <a:ext cx="2165350" cy="2171700"/>
            </a:xfrm>
            <a:custGeom>
              <a:avLst/>
              <a:gdLst>
                <a:gd name="T0" fmla="*/ 355 w 401"/>
                <a:gd name="T1" fmla="*/ 182 h 402"/>
                <a:gd name="T2" fmla="*/ 356 w 401"/>
                <a:gd name="T3" fmla="*/ 201 h 402"/>
                <a:gd name="T4" fmla="*/ 201 w 401"/>
                <a:gd name="T5" fmla="*/ 356 h 402"/>
                <a:gd name="T6" fmla="*/ 45 w 401"/>
                <a:gd name="T7" fmla="*/ 201 h 402"/>
                <a:gd name="T8" fmla="*/ 201 w 401"/>
                <a:gd name="T9" fmla="*/ 46 h 402"/>
                <a:gd name="T10" fmla="*/ 267 w 401"/>
                <a:gd name="T11" fmla="*/ 61 h 402"/>
                <a:gd name="T12" fmla="*/ 288 w 401"/>
                <a:gd name="T13" fmla="*/ 20 h 402"/>
                <a:gd name="T14" fmla="*/ 201 w 401"/>
                <a:gd name="T15" fmla="*/ 0 h 402"/>
                <a:gd name="T16" fmla="*/ 0 w 401"/>
                <a:gd name="T17" fmla="*/ 201 h 402"/>
                <a:gd name="T18" fmla="*/ 201 w 401"/>
                <a:gd name="T19" fmla="*/ 402 h 402"/>
                <a:gd name="T20" fmla="*/ 401 w 401"/>
                <a:gd name="T21" fmla="*/ 201 h 402"/>
                <a:gd name="T22" fmla="*/ 400 w 401"/>
                <a:gd name="T23" fmla="*/ 182 h 402"/>
                <a:gd name="T24" fmla="*/ 355 w 401"/>
                <a:gd name="T25" fmla="*/ 182 h 4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01"/>
                <a:gd name="T40" fmla="*/ 0 h 402"/>
                <a:gd name="T41" fmla="*/ 401 w 401"/>
                <a:gd name="T42" fmla="*/ 402 h 4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01" h="402">
                  <a:moveTo>
                    <a:pt x="355" y="182"/>
                  </a:moveTo>
                  <a:cubicBezTo>
                    <a:pt x="355" y="189"/>
                    <a:pt x="356" y="195"/>
                    <a:pt x="356" y="201"/>
                  </a:cubicBezTo>
                  <a:cubicBezTo>
                    <a:pt x="356" y="287"/>
                    <a:pt x="286" y="356"/>
                    <a:pt x="201" y="356"/>
                  </a:cubicBezTo>
                  <a:cubicBezTo>
                    <a:pt x="115" y="356"/>
                    <a:pt x="45" y="287"/>
                    <a:pt x="45" y="201"/>
                  </a:cubicBezTo>
                  <a:cubicBezTo>
                    <a:pt x="45" y="115"/>
                    <a:pt x="115" y="46"/>
                    <a:pt x="201" y="46"/>
                  </a:cubicBezTo>
                  <a:cubicBezTo>
                    <a:pt x="224" y="46"/>
                    <a:pt x="247" y="51"/>
                    <a:pt x="267" y="61"/>
                  </a:cubicBezTo>
                  <a:cubicBezTo>
                    <a:pt x="288" y="20"/>
                    <a:pt x="288" y="20"/>
                    <a:pt x="288" y="20"/>
                  </a:cubicBezTo>
                  <a:cubicBezTo>
                    <a:pt x="262" y="7"/>
                    <a:pt x="232" y="0"/>
                    <a:pt x="201" y="0"/>
                  </a:cubicBezTo>
                  <a:cubicBezTo>
                    <a:pt x="90" y="0"/>
                    <a:pt x="0" y="90"/>
                    <a:pt x="0" y="201"/>
                  </a:cubicBezTo>
                  <a:cubicBezTo>
                    <a:pt x="0" y="312"/>
                    <a:pt x="90" y="402"/>
                    <a:pt x="201" y="402"/>
                  </a:cubicBezTo>
                  <a:cubicBezTo>
                    <a:pt x="311" y="402"/>
                    <a:pt x="401" y="312"/>
                    <a:pt x="401" y="201"/>
                  </a:cubicBezTo>
                  <a:cubicBezTo>
                    <a:pt x="401" y="195"/>
                    <a:pt x="401" y="189"/>
                    <a:pt x="400" y="182"/>
                  </a:cubicBezTo>
                  <a:lnTo>
                    <a:pt x="355" y="182"/>
                  </a:lnTo>
                  <a:close/>
                </a:path>
              </a:pathLst>
            </a:custGeom>
            <a:solidFill>
              <a:srgbClr val="FFC0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7" name="Freeform 80"/>
            <p:cNvSpPr>
              <a:spLocks noChangeArrowheads="1"/>
            </p:cNvSpPr>
            <p:nvPr/>
          </p:nvSpPr>
          <p:spPr bwMode="auto">
            <a:xfrm>
              <a:off x="1663699" y="1454149"/>
              <a:ext cx="2673350" cy="2317750"/>
            </a:xfrm>
            <a:custGeom>
              <a:avLst/>
              <a:gdLst>
                <a:gd name="T0" fmla="*/ 448 w 495"/>
                <a:gd name="T1" fmla="*/ 163 h 429"/>
                <a:gd name="T2" fmla="*/ 449 w 495"/>
                <a:gd name="T3" fmla="*/ 181 h 429"/>
                <a:gd name="T4" fmla="*/ 248 w 495"/>
                <a:gd name="T5" fmla="*/ 382 h 429"/>
                <a:gd name="T6" fmla="*/ 46 w 495"/>
                <a:gd name="T7" fmla="*/ 181 h 429"/>
                <a:gd name="T8" fmla="*/ 112 w 495"/>
                <a:gd name="T9" fmla="*/ 32 h 429"/>
                <a:gd name="T10" fmla="*/ 79 w 495"/>
                <a:gd name="T11" fmla="*/ 0 h 429"/>
                <a:gd name="T12" fmla="*/ 0 w 495"/>
                <a:gd name="T13" fmla="*/ 181 h 429"/>
                <a:gd name="T14" fmla="*/ 248 w 495"/>
                <a:gd name="T15" fmla="*/ 429 h 429"/>
                <a:gd name="T16" fmla="*/ 495 w 495"/>
                <a:gd name="T17" fmla="*/ 181 h 429"/>
                <a:gd name="T18" fmla="*/ 495 w 495"/>
                <a:gd name="T19" fmla="*/ 163 h 429"/>
                <a:gd name="T20" fmla="*/ 448 w 495"/>
                <a:gd name="T21" fmla="*/ 163 h 4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5"/>
                <a:gd name="T34" fmla="*/ 0 h 429"/>
                <a:gd name="T35" fmla="*/ 495 w 495"/>
                <a:gd name="T36" fmla="*/ 429 h 4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5" h="429">
                  <a:moveTo>
                    <a:pt x="448" y="163"/>
                  </a:moveTo>
                  <a:cubicBezTo>
                    <a:pt x="448" y="169"/>
                    <a:pt x="449" y="175"/>
                    <a:pt x="449" y="181"/>
                  </a:cubicBezTo>
                  <a:cubicBezTo>
                    <a:pt x="449" y="292"/>
                    <a:pt x="359" y="382"/>
                    <a:pt x="248" y="382"/>
                  </a:cubicBezTo>
                  <a:cubicBezTo>
                    <a:pt x="136" y="382"/>
                    <a:pt x="46" y="292"/>
                    <a:pt x="46" y="181"/>
                  </a:cubicBezTo>
                  <a:cubicBezTo>
                    <a:pt x="46" y="122"/>
                    <a:pt x="72" y="69"/>
                    <a:pt x="112" y="32"/>
                  </a:cubicBezTo>
                  <a:cubicBezTo>
                    <a:pt x="79" y="0"/>
                    <a:pt x="79" y="0"/>
                    <a:pt x="79" y="0"/>
                  </a:cubicBezTo>
                  <a:cubicBezTo>
                    <a:pt x="30" y="45"/>
                    <a:pt x="0" y="109"/>
                    <a:pt x="0" y="181"/>
                  </a:cubicBezTo>
                  <a:cubicBezTo>
                    <a:pt x="0" y="318"/>
                    <a:pt x="111" y="429"/>
                    <a:pt x="248" y="429"/>
                  </a:cubicBezTo>
                  <a:cubicBezTo>
                    <a:pt x="384" y="429"/>
                    <a:pt x="495" y="318"/>
                    <a:pt x="495" y="181"/>
                  </a:cubicBezTo>
                  <a:cubicBezTo>
                    <a:pt x="495" y="175"/>
                    <a:pt x="495" y="169"/>
                    <a:pt x="495" y="163"/>
                  </a:cubicBezTo>
                  <a:lnTo>
                    <a:pt x="448" y="163"/>
                  </a:lnTo>
                  <a:close/>
                </a:path>
              </a:pathLst>
            </a:custGeom>
            <a:solidFill>
              <a:srgbClr val="E2566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8" name="Freeform 83"/>
            <p:cNvSpPr>
              <a:spLocks noChangeArrowheads="1"/>
            </p:cNvSpPr>
            <p:nvPr/>
          </p:nvSpPr>
          <p:spPr bwMode="auto">
            <a:xfrm>
              <a:off x="1609724" y="2335212"/>
              <a:ext cx="2981325" cy="1685925"/>
            </a:xfrm>
            <a:custGeom>
              <a:avLst/>
              <a:gdLst>
                <a:gd name="T0" fmla="*/ 505 w 552"/>
                <a:gd name="T1" fmla="*/ 0 h 312"/>
                <a:gd name="T2" fmla="*/ 506 w 552"/>
                <a:gd name="T3" fmla="*/ 18 h 312"/>
                <a:gd name="T4" fmla="*/ 258 w 552"/>
                <a:gd name="T5" fmla="*/ 266 h 312"/>
                <a:gd name="T6" fmla="*/ 40 w 552"/>
                <a:gd name="T7" fmla="*/ 138 h 312"/>
                <a:gd name="T8" fmla="*/ 0 w 552"/>
                <a:gd name="T9" fmla="*/ 160 h 312"/>
                <a:gd name="T10" fmla="*/ 258 w 552"/>
                <a:gd name="T11" fmla="*/ 312 h 312"/>
                <a:gd name="T12" fmla="*/ 552 w 552"/>
                <a:gd name="T13" fmla="*/ 18 h 312"/>
                <a:gd name="T14" fmla="*/ 551 w 552"/>
                <a:gd name="T15" fmla="*/ 0 h 312"/>
                <a:gd name="T16" fmla="*/ 505 w 552"/>
                <a:gd name="T17" fmla="*/ 0 h 3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52"/>
                <a:gd name="T28" fmla="*/ 0 h 312"/>
                <a:gd name="T29" fmla="*/ 552 w 552"/>
                <a:gd name="T30" fmla="*/ 312 h 3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52" h="312">
                  <a:moveTo>
                    <a:pt x="505" y="0"/>
                  </a:moveTo>
                  <a:cubicBezTo>
                    <a:pt x="505" y="6"/>
                    <a:pt x="506" y="12"/>
                    <a:pt x="506" y="18"/>
                  </a:cubicBezTo>
                  <a:cubicBezTo>
                    <a:pt x="506" y="155"/>
                    <a:pt x="395" y="266"/>
                    <a:pt x="258" y="266"/>
                  </a:cubicBezTo>
                  <a:cubicBezTo>
                    <a:pt x="164" y="266"/>
                    <a:pt x="82" y="214"/>
                    <a:pt x="40" y="138"/>
                  </a:cubicBezTo>
                  <a:cubicBezTo>
                    <a:pt x="0" y="160"/>
                    <a:pt x="0" y="160"/>
                    <a:pt x="0" y="160"/>
                  </a:cubicBezTo>
                  <a:cubicBezTo>
                    <a:pt x="50" y="251"/>
                    <a:pt x="146" y="312"/>
                    <a:pt x="258" y="312"/>
                  </a:cubicBezTo>
                  <a:cubicBezTo>
                    <a:pt x="420" y="312"/>
                    <a:pt x="552" y="180"/>
                    <a:pt x="552" y="18"/>
                  </a:cubicBezTo>
                  <a:cubicBezTo>
                    <a:pt x="552" y="12"/>
                    <a:pt x="552" y="6"/>
                    <a:pt x="551" y="0"/>
                  </a:cubicBezTo>
                  <a:lnTo>
                    <a:pt x="505" y="0"/>
                  </a:lnTo>
                  <a:close/>
                </a:path>
              </a:pathLst>
            </a:custGeom>
            <a:solidFill>
              <a:srgbClr val="42BCD9"/>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9" name="TextBox 682"/>
            <p:cNvSpPr>
              <a:spLocks noChangeArrowheads="1"/>
            </p:cNvSpPr>
            <p:nvPr/>
          </p:nvSpPr>
          <p:spPr bwMode="auto">
            <a:xfrm>
              <a:off x="2306439" y="3959224"/>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135" b="1" dirty="0">
                  <a:solidFill>
                    <a:schemeClr val="accent4"/>
                  </a:solidFill>
                  <a:latin typeface="方正中等线简体" pitchFamily="2" charset="-122"/>
                  <a:ea typeface="方正中等线简体" pitchFamily="2" charset="-122"/>
                  <a:sym typeface="方正中等线简体" pitchFamily="2" charset="-122"/>
                </a:rPr>
                <a:t>38%</a:t>
              </a:r>
              <a:endParaRPr lang="zh-CN" altLang="en-US" sz="2135" b="1" dirty="0">
                <a:solidFill>
                  <a:schemeClr val="accent4"/>
                </a:solidFill>
                <a:latin typeface="方正中等线简体" pitchFamily="2" charset="-122"/>
                <a:ea typeface="方正中等线简体" pitchFamily="2" charset="-122"/>
                <a:sym typeface="方正中等线简体" pitchFamily="2" charset="-122"/>
              </a:endParaRPr>
            </a:p>
          </p:txBody>
        </p:sp>
        <p:sp>
          <p:nvSpPr>
            <p:cNvPr id="50" name="TextBox 682"/>
            <p:cNvSpPr>
              <a:spLocks noChangeArrowheads="1"/>
            </p:cNvSpPr>
            <p:nvPr/>
          </p:nvSpPr>
          <p:spPr bwMode="auto">
            <a:xfrm>
              <a:off x="1262658" y="2805112"/>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135" b="1" dirty="0">
                  <a:solidFill>
                    <a:schemeClr val="accent3"/>
                  </a:solidFill>
                  <a:latin typeface="方正中等线简体" pitchFamily="2" charset="-122"/>
                  <a:ea typeface="方正中等线简体" pitchFamily="2" charset="-122"/>
                  <a:sym typeface="方正中等线简体" pitchFamily="2" charset="-122"/>
                </a:rPr>
                <a:t>55%</a:t>
              </a:r>
              <a:endParaRPr lang="zh-CN" altLang="en-US" sz="2135" b="1" dirty="0">
                <a:solidFill>
                  <a:schemeClr val="accent3"/>
                </a:solidFill>
                <a:latin typeface="方正中等线简体" pitchFamily="2" charset="-122"/>
                <a:ea typeface="方正中等线简体" pitchFamily="2" charset="-122"/>
                <a:sym typeface="方正中等线简体" pitchFamily="2" charset="-122"/>
              </a:endParaRPr>
            </a:p>
          </p:txBody>
        </p:sp>
        <p:sp>
          <p:nvSpPr>
            <p:cNvPr id="51" name="TextBox 682"/>
            <p:cNvSpPr>
              <a:spLocks noChangeArrowheads="1"/>
            </p:cNvSpPr>
            <p:nvPr/>
          </p:nvSpPr>
          <p:spPr bwMode="auto">
            <a:xfrm>
              <a:off x="2077045" y="1169987"/>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135" b="1" dirty="0">
                  <a:solidFill>
                    <a:schemeClr val="accent2"/>
                  </a:solidFill>
                  <a:latin typeface="方正中等线简体" pitchFamily="2" charset="-122"/>
                  <a:ea typeface="方正中等线简体" pitchFamily="2" charset="-122"/>
                  <a:sym typeface="方正中等线简体" pitchFamily="2" charset="-122"/>
                </a:rPr>
                <a:t>65%</a:t>
              </a:r>
              <a:endParaRPr lang="zh-CN" altLang="en-US" sz="2135" b="1" dirty="0">
                <a:solidFill>
                  <a:schemeClr val="accent2"/>
                </a:solidFill>
                <a:latin typeface="方正中等线简体" pitchFamily="2" charset="-122"/>
                <a:ea typeface="方正中等线简体" pitchFamily="2" charset="-122"/>
                <a:sym typeface="方正中等线简体" pitchFamily="2" charset="-122"/>
              </a:endParaRPr>
            </a:p>
          </p:txBody>
        </p:sp>
        <p:sp>
          <p:nvSpPr>
            <p:cNvPr id="52" name="TextBox 682"/>
            <p:cNvSpPr>
              <a:spLocks noChangeArrowheads="1"/>
            </p:cNvSpPr>
            <p:nvPr/>
          </p:nvSpPr>
          <p:spPr bwMode="auto">
            <a:xfrm>
              <a:off x="3472458" y="1447799"/>
              <a:ext cx="549670" cy="315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en-US" sz="2135" b="1" dirty="0">
                  <a:solidFill>
                    <a:srgbClr val="FFC000"/>
                  </a:solidFill>
                  <a:latin typeface="方正中等线简体" pitchFamily="2" charset="-122"/>
                  <a:ea typeface="方正中等线简体" pitchFamily="2" charset="-122"/>
                  <a:sym typeface="方正中等线简体" pitchFamily="2" charset="-122"/>
                </a:rPr>
                <a:t>78%</a:t>
              </a:r>
              <a:endParaRPr lang="zh-CN" altLang="en-US" sz="2135" b="1" dirty="0">
                <a:solidFill>
                  <a:srgbClr val="FFC000"/>
                </a:solidFill>
                <a:latin typeface="方正中等线简体" pitchFamily="2" charset="-122"/>
                <a:ea typeface="方正中等线简体" pitchFamily="2" charset="-122"/>
                <a:sym typeface="方正中等线简体" pitchFamily="2" charset="-122"/>
              </a:endParaRPr>
            </a:p>
          </p:txBody>
        </p:sp>
      </p:grpSp>
      <p:sp>
        <p:nvSpPr>
          <p:cNvPr id="53" name="TextBox 682"/>
          <p:cNvSpPr>
            <a:spLocks noChangeArrowheads="1"/>
          </p:cNvSpPr>
          <p:nvPr/>
        </p:nvSpPr>
        <p:spPr bwMode="auto">
          <a:xfrm>
            <a:off x="7238999" y="1879599"/>
            <a:ext cx="3539752" cy="1241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37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这里输入主标题</a:t>
            </a:r>
            <a:endParaRPr lang="en-US" altLang="zh-CN" sz="373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r>
              <a:rPr lang="zh-CN" altLang="en-US" sz="37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文本内容</a:t>
            </a:r>
            <a:endParaRPr lang="zh-CN" altLang="en-US" sz="3735"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TextBox 692"/>
          <p:cNvSpPr>
            <a:spLocks noChangeArrowheads="1"/>
          </p:cNvSpPr>
          <p:nvPr/>
        </p:nvSpPr>
        <p:spPr bwMode="auto">
          <a:xfrm>
            <a:off x="7723717" y="33760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点击此处添加图例</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TextBox 692"/>
          <p:cNvSpPr>
            <a:spLocks noChangeArrowheads="1"/>
          </p:cNvSpPr>
          <p:nvPr/>
        </p:nvSpPr>
        <p:spPr bwMode="auto">
          <a:xfrm>
            <a:off x="7723717" y="3917950"/>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点击此处添加图例</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TextBox 692"/>
          <p:cNvSpPr>
            <a:spLocks noChangeArrowheads="1"/>
          </p:cNvSpPr>
          <p:nvPr/>
        </p:nvSpPr>
        <p:spPr bwMode="auto">
          <a:xfrm>
            <a:off x="7723717" y="4497916"/>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点击此处添加图例</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7" name="TextBox 692"/>
          <p:cNvSpPr>
            <a:spLocks noChangeArrowheads="1"/>
          </p:cNvSpPr>
          <p:nvPr/>
        </p:nvSpPr>
        <p:spPr bwMode="auto">
          <a:xfrm>
            <a:off x="7723717" y="5039783"/>
            <a:ext cx="18261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点击此处添加图例</a:t>
            </a:r>
            <a:endParaRPr lang="zh-CN" altLang="en-US" sz="160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21" name="图片 20"/>
          <p:cNvPicPr>
            <a:picLocks noChangeAspect="1"/>
          </p:cNvPicPr>
          <p:nvPr/>
        </p:nvPicPr>
        <p:blipFill>
          <a:blip r:embed="rId1"/>
          <a:stretch>
            <a:fillRect/>
          </a:stretch>
        </p:blipFill>
        <p:spPr>
          <a:xfrm>
            <a:off x="3059923" y="2180291"/>
            <a:ext cx="1815207" cy="24638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6" presetClass="emph" presetSubtype="0" fill="hold" nodeType="afterEffect">
                                  <p:stCondLst>
                                    <p:cond delay="0"/>
                                  </p:stCondLst>
                                  <p:childTnLst>
                                    <p:animEffect transition="out" filter="fade">
                                      <p:cBhvr>
                                        <p:cTn id="12" dur="500" tmFilter="0, 0; .2, .5; .8, .5; 1, 0"/>
                                        <p:tgtEl>
                                          <p:spTgt spid="58"/>
                                        </p:tgtEl>
                                      </p:cBhvr>
                                    </p:animEffect>
                                    <p:animScale>
                                      <p:cBhvr>
                                        <p:cTn id="13" dur="250" autoRev="1" fill="hold"/>
                                        <p:tgtEl>
                                          <p:spTgt spid="58"/>
                                        </p:tgtEl>
                                      </p:cBhvr>
                                      <p:by x="105000" y="105000"/>
                                    </p:animScale>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53"/>
                                        </p:tgtEl>
                                        <p:attrNameLst>
                                          <p:attrName>ppt_y</p:attrName>
                                        </p:attrNameLst>
                                      </p:cBhvr>
                                      <p:tavLst>
                                        <p:tav tm="0">
                                          <p:val>
                                            <p:strVal val="#ppt_y"/>
                                          </p:val>
                                        </p:tav>
                                        <p:tav tm="100000">
                                          <p:val>
                                            <p:strVal val="#ppt_y"/>
                                          </p:val>
                                        </p:tav>
                                      </p:tavLst>
                                    </p:anim>
                                    <p:anim calcmode="lin" valueType="num">
                                      <p:cBhvr>
                                        <p:cTn id="19" dur="500" fill="hold"/>
                                        <p:tgtEl>
                                          <p:spTgt spid="5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5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53"/>
                                        </p:tgtEl>
                                      </p:cBhvr>
                                    </p:animEffect>
                                  </p:childTnLst>
                                </p:cTn>
                              </p:par>
                            </p:childTnLst>
                          </p:cTn>
                        </p:par>
                        <p:par>
                          <p:cTn id="22" fill="hold">
                            <p:stCondLst>
                              <p:cond delay="2000"/>
                            </p:stCondLst>
                            <p:childTnLst>
                              <p:par>
                                <p:cTn id="23" presetID="2" presetClass="entr" presetSubtype="4"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500" fill="hold"/>
                                        <p:tgtEl>
                                          <p:spTgt spid="42"/>
                                        </p:tgtEl>
                                        <p:attrNameLst>
                                          <p:attrName>ppt_x</p:attrName>
                                        </p:attrNameLst>
                                      </p:cBhvr>
                                      <p:tavLst>
                                        <p:tav tm="0">
                                          <p:val>
                                            <p:strVal val="#ppt_x"/>
                                          </p:val>
                                        </p:tav>
                                        <p:tav tm="100000">
                                          <p:val>
                                            <p:strVal val="#ppt_x"/>
                                          </p:val>
                                        </p:tav>
                                      </p:tavLst>
                                    </p:anim>
                                    <p:anim calcmode="lin" valueType="num">
                                      <p:cBhvr additive="base">
                                        <p:cTn id="30" dur="500" fill="hold"/>
                                        <p:tgtEl>
                                          <p:spTgt spid="4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anim calcmode="lin" valueType="num">
                                      <p:cBhvr additive="base">
                                        <p:cTn id="33" dur="500" fill="hold"/>
                                        <p:tgtEl>
                                          <p:spTgt spid="43"/>
                                        </p:tgtEl>
                                        <p:attrNameLst>
                                          <p:attrName>ppt_x</p:attrName>
                                        </p:attrNameLst>
                                      </p:cBhvr>
                                      <p:tavLst>
                                        <p:tav tm="0">
                                          <p:val>
                                            <p:strVal val="#ppt_x"/>
                                          </p:val>
                                        </p:tav>
                                        <p:tav tm="100000">
                                          <p:val>
                                            <p:strVal val="#ppt_x"/>
                                          </p:val>
                                        </p:tav>
                                      </p:tavLst>
                                    </p:anim>
                                    <p:anim calcmode="lin" valueType="num">
                                      <p:cBhvr additive="base">
                                        <p:cTn id="34" dur="500" fill="hold"/>
                                        <p:tgtEl>
                                          <p:spTgt spid="43"/>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500" fill="hold"/>
                                        <p:tgtEl>
                                          <p:spTgt spid="44"/>
                                        </p:tgtEl>
                                        <p:attrNameLst>
                                          <p:attrName>ppt_x</p:attrName>
                                        </p:attrNameLst>
                                      </p:cBhvr>
                                      <p:tavLst>
                                        <p:tav tm="0">
                                          <p:val>
                                            <p:strVal val="#ppt_x"/>
                                          </p:val>
                                        </p:tav>
                                        <p:tav tm="100000">
                                          <p:val>
                                            <p:strVal val="#ppt_x"/>
                                          </p:val>
                                        </p:tav>
                                      </p:tavLst>
                                    </p:anim>
                                    <p:anim calcmode="lin" valueType="num">
                                      <p:cBhvr additive="base">
                                        <p:cTn id="38" dur="50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wipe(left)">
                                      <p:cBhvr>
                                        <p:cTn id="42" dur="500"/>
                                        <p:tgtEl>
                                          <p:spTgt spid="54"/>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wipe(left)">
                                      <p:cBhvr>
                                        <p:cTn id="45" dur="500"/>
                                        <p:tgtEl>
                                          <p:spTgt spid="5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wipe(left)">
                                      <p:cBhvr>
                                        <p:cTn id="48" dur="500"/>
                                        <p:tgtEl>
                                          <p:spTgt spid="5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wipe(left)">
                                      <p:cBhvr>
                                        <p:cTn id="51"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53" grpId="0"/>
      <p:bldP spid="54" grpId="0"/>
      <p:bldP spid="55"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EditPoints="1" noChangeArrowheads="1"/>
          </p:cNvSpPr>
          <p:nvPr/>
        </p:nvSpPr>
        <p:spPr bwMode="auto">
          <a:xfrm>
            <a:off x="7581244" y="1655807"/>
            <a:ext cx="840209" cy="782627"/>
          </a:xfrm>
          <a:custGeom>
            <a:avLst/>
            <a:gdLst>
              <a:gd name="T0" fmla="*/ 143 w 287"/>
              <a:gd name="T1" fmla="*/ 267 h 267"/>
              <a:gd name="T2" fmla="*/ 12 w 287"/>
              <a:gd name="T3" fmla="*/ 156 h 267"/>
              <a:gd name="T4" fmla="*/ 121 w 287"/>
              <a:gd name="T5" fmla="*/ 2 h 267"/>
              <a:gd name="T6" fmla="*/ 143 w 287"/>
              <a:gd name="T7" fmla="*/ 0 h 267"/>
              <a:gd name="T8" fmla="*/ 274 w 287"/>
              <a:gd name="T9" fmla="*/ 111 h 267"/>
              <a:gd name="T10" fmla="*/ 165 w 287"/>
              <a:gd name="T11" fmla="*/ 265 h 267"/>
              <a:gd name="T12" fmla="*/ 143 w 287"/>
              <a:gd name="T13" fmla="*/ 267 h 267"/>
              <a:gd name="T14" fmla="*/ 143 w 287"/>
              <a:gd name="T15" fmla="*/ 3 h 267"/>
              <a:gd name="T16" fmla="*/ 121 w 287"/>
              <a:gd name="T17" fmla="*/ 5 h 267"/>
              <a:gd name="T18" fmla="*/ 15 w 287"/>
              <a:gd name="T19" fmla="*/ 155 h 267"/>
              <a:gd name="T20" fmla="*/ 143 w 287"/>
              <a:gd name="T21" fmla="*/ 264 h 267"/>
              <a:gd name="T22" fmla="*/ 165 w 287"/>
              <a:gd name="T23" fmla="*/ 262 h 267"/>
              <a:gd name="T24" fmla="*/ 271 w 287"/>
              <a:gd name="T25" fmla="*/ 112 h 267"/>
              <a:gd name="T26" fmla="*/ 143 w 287"/>
              <a:gd name="T27" fmla="*/ 3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7"/>
              <a:gd name="T43" fmla="*/ 0 h 267"/>
              <a:gd name="T44" fmla="*/ 287 w 287"/>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7" h="267">
                <a:moveTo>
                  <a:pt x="143" y="267"/>
                </a:moveTo>
                <a:cubicBezTo>
                  <a:pt x="78" y="267"/>
                  <a:pt x="23" y="220"/>
                  <a:pt x="12" y="156"/>
                </a:cubicBezTo>
                <a:cubicBezTo>
                  <a:pt x="0" y="83"/>
                  <a:pt x="48" y="14"/>
                  <a:pt x="121" y="2"/>
                </a:cubicBezTo>
                <a:cubicBezTo>
                  <a:pt x="128" y="1"/>
                  <a:pt x="136" y="0"/>
                  <a:pt x="143" y="0"/>
                </a:cubicBezTo>
                <a:cubicBezTo>
                  <a:pt x="208" y="0"/>
                  <a:pt x="263" y="47"/>
                  <a:pt x="274" y="111"/>
                </a:cubicBezTo>
                <a:cubicBezTo>
                  <a:pt x="287" y="183"/>
                  <a:pt x="238" y="252"/>
                  <a:pt x="165" y="265"/>
                </a:cubicBezTo>
                <a:cubicBezTo>
                  <a:pt x="158" y="266"/>
                  <a:pt x="150" y="267"/>
                  <a:pt x="143" y="267"/>
                </a:cubicBezTo>
                <a:close/>
                <a:moveTo>
                  <a:pt x="143" y="3"/>
                </a:moveTo>
                <a:cubicBezTo>
                  <a:pt x="136" y="3"/>
                  <a:pt x="129" y="4"/>
                  <a:pt x="121" y="5"/>
                </a:cubicBezTo>
                <a:cubicBezTo>
                  <a:pt x="51" y="17"/>
                  <a:pt x="3" y="84"/>
                  <a:pt x="15" y="155"/>
                </a:cubicBezTo>
                <a:cubicBezTo>
                  <a:pt x="25" y="218"/>
                  <a:pt x="79" y="264"/>
                  <a:pt x="143" y="264"/>
                </a:cubicBezTo>
                <a:cubicBezTo>
                  <a:pt x="150" y="264"/>
                  <a:pt x="158" y="263"/>
                  <a:pt x="165" y="262"/>
                </a:cubicBezTo>
                <a:cubicBezTo>
                  <a:pt x="236" y="250"/>
                  <a:pt x="283" y="182"/>
                  <a:pt x="271" y="112"/>
                </a:cubicBezTo>
                <a:cubicBezTo>
                  <a:pt x="261" y="49"/>
                  <a:pt x="207" y="3"/>
                  <a:pt x="143" y="3"/>
                </a:cubicBezTo>
                <a:close/>
              </a:path>
            </a:pathLst>
          </a:custGeom>
          <a:solidFill>
            <a:schemeClr val="accent1"/>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 name="Freeform 6"/>
          <p:cNvSpPr>
            <a:spLocks noChangeArrowheads="1"/>
          </p:cNvSpPr>
          <p:nvPr/>
        </p:nvSpPr>
        <p:spPr bwMode="auto">
          <a:xfrm>
            <a:off x="7620504" y="1666276"/>
            <a:ext cx="759069" cy="764304"/>
          </a:xfrm>
          <a:custGeom>
            <a:avLst/>
            <a:gdLst>
              <a:gd name="T0" fmla="*/ 249 w 260"/>
              <a:gd name="T1" fmla="*/ 110 h 261"/>
              <a:gd name="T2" fmla="*/ 150 w 260"/>
              <a:gd name="T3" fmla="*/ 249 h 261"/>
              <a:gd name="T4" fmla="*/ 11 w 260"/>
              <a:gd name="T5" fmla="*/ 151 h 261"/>
              <a:gd name="T6" fmla="*/ 110 w 260"/>
              <a:gd name="T7" fmla="*/ 11 h 261"/>
              <a:gd name="T8" fmla="*/ 249 w 260"/>
              <a:gd name="T9" fmla="*/ 11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249" y="110"/>
                </a:moveTo>
                <a:cubicBezTo>
                  <a:pt x="260" y="176"/>
                  <a:pt x="216" y="238"/>
                  <a:pt x="150" y="249"/>
                </a:cubicBezTo>
                <a:cubicBezTo>
                  <a:pt x="85" y="261"/>
                  <a:pt x="22" y="216"/>
                  <a:pt x="11" y="151"/>
                </a:cubicBezTo>
                <a:cubicBezTo>
                  <a:pt x="0" y="85"/>
                  <a:pt x="44" y="22"/>
                  <a:pt x="110" y="11"/>
                </a:cubicBezTo>
                <a:cubicBezTo>
                  <a:pt x="176" y="0"/>
                  <a:pt x="238" y="44"/>
                  <a:pt x="249" y="110"/>
                </a:cubicBezTo>
                <a:close/>
              </a:path>
            </a:pathLst>
          </a:custGeom>
          <a:solidFill>
            <a:srgbClr val="366A97"/>
          </a:solidFill>
          <a:ln>
            <a:solidFill>
              <a:schemeClr val="accent1"/>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 name="Freeform 7"/>
          <p:cNvSpPr>
            <a:spLocks noEditPoints="1" noChangeArrowheads="1"/>
          </p:cNvSpPr>
          <p:nvPr/>
        </p:nvSpPr>
        <p:spPr bwMode="auto">
          <a:xfrm>
            <a:off x="5777800" y="1278890"/>
            <a:ext cx="871621" cy="842828"/>
          </a:xfrm>
          <a:custGeom>
            <a:avLst/>
            <a:gdLst>
              <a:gd name="T0" fmla="*/ 234 w 298"/>
              <a:gd name="T1" fmla="*/ 246 h 288"/>
              <a:gd name="T2" fmla="*/ 62 w 298"/>
              <a:gd name="T3" fmla="*/ 245 h 288"/>
              <a:gd name="T4" fmla="*/ 47 w 298"/>
              <a:gd name="T5" fmla="*/ 57 h 288"/>
              <a:gd name="T6" fmla="*/ 63 w 298"/>
              <a:gd name="T7" fmla="*/ 42 h 288"/>
              <a:gd name="T8" fmla="*/ 235 w 298"/>
              <a:gd name="T9" fmla="*/ 42 h 288"/>
              <a:gd name="T10" fmla="*/ 250 w 298"/>
              <a:gd name="T11" fmla="*/ 230 h 288"/>
              <a:gd name="T12" fmla="*/ 234 w 298"/>
              <a:gd name="T13" fmla="*/ 246 h 288"/>
              <a:gd name="T14" fmla="*/ 65 w 298"/>
              <a:gd name="T15" fmla="*/ 44 h 288"/>
              <a:gd name="T16" fmla="*/ 49 w 298"/>
              <a:gd name="T17" fmla="*/ 59 h 288"/>
              <a:gd name="T18" fmla="*/ 64 w 298"/>
              <a:gd name="T19" fmla="*/ 243 h 288"/>
              <a:gd name="T20" fmla="*/ 232 w 298"/>
              <a:gd name="T21" fmla="*/ 244 h 288"/>
              <a:gd name="T22" fmla="*/ 248 w 298"/>
              <a:gd name="T23" fmla="*/ 228 h 288"/>
              <a:gd name="T24" fmla="*/ 233 w 298"/>
              <a:gd name="T25" fmla="*/ 44 h 288"/>
              <a:gd name="T26" fmla="*/ 65 w 298"/>
              <a:gd name="T27" fmla="*/ 44 h 28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8"/>
              <a:gd name="T43" fmla="*/ 0 h 288"/>
              <a:gd name="T44" fmla="*/ 298 w 298"/>
              <a:gd name="T45" fmla="*/ 288 h 28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8" h="288">
                <a:moveTo>
                  <a:pt x="234" y="246"/>
                </a:moveTo>
                <a:cubicBezTo>
                  <a:pt x="184" y="288"/>
                  <a:pt x="112" y="287"/>
                  <a:pt x="62" y="245"/>
                </a:cubicBezTo>
                <a:cubicBezTo>
                  <a:pt x="7" y="198"/>
                  <a:pt x="0" y="113"/>
                  <a:pt x="47" y="57"/>
                </a:cubicBezTo>
                <a:cubicBezTo>
                  <a:pt x="52" y="52"/>
                  <a:pt x="58" y="46"/>
                  <a:pt x="63" y="42"/>
                </a:cubicBezTo>
                <a:cubicBezTo>
                  <a:pt x="113" y="0"/>
                  <a:pt x="185" y="0"/>
                  <a:pt x="235" y="42"/>
                </a:cubicBezTo>
                <a:cubicBezTo>
                  <a:pt x="291" y="90"/>
                  <a:pt x="298" y="174"/>
                  <a:pt x="250" y="230"/>
                </a:cubicBezTo>
                <a:cubicBezTo>
                  <a:pt x="245" y="236"/>
                  <a:pt x="240" y="241"/>
                  <a:pt x="234" y="246"/>
                </a:cubicBezTo>
                <a:close/>
                <a:moveTo>
                  <a:pt x="65" y="44"/>
                </a:moveTo>
                <a:cubicBezTo>
                  <a:pt x="60" y="49"/>
                  <a:pt x="54" y="54"/>
                  <a:pt x="49" y="59"/>
                </a:cubicBezTo>
                <a:cubicBezTo>
                  <a:pt x="3" y="114"/>
                  <a:pt x="10" y="196"/>
                  <a:pt x="64" y="243"/>
                </a:cubicBezTo>
                <a:cubicBezTo>
                  <a:pt x="113" y="284"/>
                  <a:pt x="184" y="284"/>
                  <a:pt x="232" y="244"/>
                </a:cubicBezTo>
                <a:cubicBezTo>
                  <a:pt x="238" y="239"/>
                  <a:pt x="243" y="234"/>
                  <a:pt x="248" y="228"/>
                </a:cubicBezTo>
                <a:cubicBezTo>
                  <a:pt x="294" y="173"/>
                  <a:pt x="288" y="91"/>
                  <a:pt x="233" y="44"/>
                </a:cubicBezTo>
                <a:cubicBezTo>
                  <a:pt x="184" y="3"/>
                  <a:pt x="114" y="3"/>
                  <a:pt x="65" y="44"/>
                </a:cubicBezTo>
                <a:close/>
              </a:path>
            </a:pathLst>
          </a:custGeom>
          <a:solidFill>
            <a:srgbClr val="E25667"/>
          </a:solidFill>
          <a:ln>
            <a:solidFill>
              <a:srgbClr val="C00000"/>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5" name="Freeform 8"/>
          <p:cNvSpPr>
            <a:spLocks noChangeArrowheads="1"/>
          </p:cNvSpPr>
          <p:nvPr/>
        </p:nvSpPr>
        <p:spPr bwMode="auto">
          <a:xfrm>
            <a:off x="5814445" y="1305065"/>
            <a:ext cx="795713" cy="790479"/>
          </a:xfrm>
          <a:custGeom>
            <a:avLst/>
            <a:gdLst>
              <a:gd name="T0" fmla="*/ 214 w 271"/>
              <a:gd name="T1" fmla="*/ 44 h 271"/>
              <a:gd name="T2" fmla="*/ 228 w 271"/>
              <a:gd name="T3" fmla="*/ 214 h 271"/>
              <a:gd name="T4" fmla="*/ 57 w 271"/>
              <a:gd name="T5" fmla="*/ 228 h 271"/>
              <a:gd name="T6" fmla="*/ 44 w 271"/>
              <a:gd name="T7" fmla="*/ 57 h 271"/>
              <a:gd name="T8" fmla="*/ 214 w 271"/>
              <a:gd name="T9" fmla="*/ 44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214" y="44"/>
                </a:moveTo>
                <a:cubicBezTo>
                  <a:pt x="265" y="87"/>
                  <a:pt x="271" y="163"/>
                  <a:pt x="228" y="214"/>
                </a:cubicBezTo>
                <a:cubicBezTo>
                  <a:pt x="184" y="265"/>
                  <a:pt x="108" y="271"/>
                  <a:pt x="57" y="228"/>
                </a:cubicBezTo>
                <a:cubicBezTo>
                  <a:pt x="7" y="184"/>
                  <a:pt x="0" y="108"/>
                  <a:pt x="44" y="57"/>
                </a:cubicBezTo>
                <a:cubicBezTo>
                  <a:pt x="87" y="7"/>
                  <a:pt x="163" y="0"/>
                  <a:pt x="214" y="44"/>
                </a:cubicBezTo>
                <a:close/>
              </a:path>
            </a:pathLst>
          </a:custGeom>
          <a:solidFill>
            <a:srgbClr val="E25667"/>
          </a:solidFill>
          <a:ln>
            <a:solidFill>
              <a:srgbClr val="E25667"/>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6" name="Freeform 9"/>
          <p:cNvSpPr>
            <a:spLocks noEditPoints="1" noChangeArrowheads="1"/>
          </p:cNvSpPr>
          <p:nvPr/>
        </p:nvSpPr>
        <p:spPr bwMode="auto">
          <a:xfrm>
            <a:off x="4165434" y="1935878"/>
            <a:ext cx="785244" cy="782625"/>
          </a:xfrm>
          <a:custGeom>
            <a:avLst/>
            <a:gdLst>
              <a:gd name="T0" fmla="*/ 265 w 268"/>
              <a:gd name="T1" fmla="*/ 157 h 267"/>
              <a:gd name="T2" fmla="*/ 133 w 268"/>
              <a:gd name="T3" fmla="*/ 267 h 267"/>
              <a:gd name="T4" fmla="*/ 1 w 268"/>
              <a:gd name="T5" fmla="*/ 133 h 267"/>
              <a:gd name="T6" fmla="*/ 3 w 268"/>
              <a:gd name="T7" fmla="*/ 110 h 267"/>
              <a:gd name="T8" fmla="*/ 135 w 268"/>
              <a:gd name="T9" fmla="*/ 1 h 267"/>
              <a:gd name="T10" fmla="*/ 267 w 268"/>
              <a:gd name="T11" fmla="*/ 135 h 267"/>
              <a:gd name="T12" fmla="*/ 265 w 268"/>
              <a:gd name="T13" fmla="*/ 157 h 267"/>
              <a:gd name="T14" fmla="*/ 6 w 268"/>
              <a:gd name="T15" fmla="*/ 111 h 267"/>
              <a:gd name="T16" fmla="*/ 4 w 268"/>
              <a:gd name="T17" fmla="*/ 133 h 267"/>
              <a:gd name="T18" fmla="*/ 133 w 268"/>
              <a:gd name="T19" fmla="*/ 264 h 267"/>
              <a:gd name="T20" fmla="*/ 262 w 268"/>
              <a:gd name="T21" fmla="*/ 156 h 267"/>
              <a:gd name="T22" fmla="*/ 264 w 268"/>
              <a:gd name="T23" fmla="*/ 135 h 267"/>
              <a:gd name="T24" fmla="*/ 135 w 268"/>
              <a:gd name="T25" fmla="*/ 4 h 267"/>
              <a:gd name="T26" fmla="*/ 6 w 268"/>
              <a:gd name="T27" fmla="*/ 111 h 2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8"/>
              <a:gd name="T43" fmla="*/ 0 h 267"/>
              <a:gd name="T44" fmla="*/ 268 w 268"/>
              <a:gd name="T45" fmla="*/ 267 h 2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8" h="267">
                <a:moveTo>
                  <a:pt x="265" y="157"/>
                </a:moveTo>
                <a:cubicBezTo>
                  <a:pt x="254" y="221"/>
                  <a:pt x="198" y="267"/>
                  <a:pt x="133" y="267"/>
                </a:cubicBezTo>
                <a:cubicBezTo>
                  <a:pt x="60" y="266"/>
                  <a:pt x="0" y="206"/>
                  <a:pt x="1" y="133"/>
                </a:cubicBezTo>
                <a:cubicBezTo>
                  <a:pt x="1" y="125"/>
                  <a:pt x="2" y="118"/>
                  <a:pt x="3" y="110"/>
                </a:cubicBezTo>
                <a:cubicBezTo>
                  <a:pt x="14" y="46"/>
                  <a:pt x="70" y="0"/>
                  <a:pt x="135" y="1"/>
                </a:cubicBezTo>
                <a:cubicBezTo>
                  <a:pt x="208" y="1"/>
                  <a:pt x="268" y="61"/>
                  <a:pt x="267" y="135"/>
                </a:cubicBezTo>
                <a:cubicBezTo>
                  <a:pt x="267" y="142"/>
                  <a:pt x="266" y="150"/>
                  <a:pt x="265" y="157"/>
                </a:cubicBezTo>
                <a:close/>
                <a:moveTo>
                  <a:pt x="6" y="111"/>
                </a:moveTo>
                <a:cubicBezTo>
                  <a:pt x="4" y="118"/>
                  <a:pt x="4" y="125"/>
                  <a:pt x="4" y="133"/>
                </a:cubicBezTo>
                <a:cubicBezTo>
                  <a:pt x="3" y="205"/>
                  <a:pt x="61" y="263"/>
                  <a:pt x="133" y="264"/>
                </a:cubicBezTo>
                <a:cubicBezTo>
                  <a:pt x="197" y="264"/>
                  <a:pt x="251" y="219"/>
                  <a:pt x="262" y="156"/>
                </a:cubicBezTo>
                <a:cubicBezTo>
                  <a:pt x="263" y="149"/>
                  <a:pt x="264" y="142"/>
                  <a:pt x="264" y="135"/>
                </a:cubicBezTo>
                <a:cubicBezTo>
                  <a:pt x="265" y="63"/>
                  <a:pt x="207" y="4"/>
                  <a:pt x="135" y="4"/>
                </a:cubicBezTo>
                <a:cubicBezTo>
                  <a:pt x="71" y="3"/>
                  <a:pt x="17" y="48"/>
                  <a:pt x="6" y="111"/>
                </a:cubicBezTo>
                <a:close/>
              </a:path>
            </a:pathLst>
          </a:custGeom>
          <a:solidFill>
            <a:srgbClr val="04A7FA"/>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7" name="Freeform 10"/>
          <p:cNvSpPr>
            <a:spLocks noChangeArrowheads="1"/>
          </p:cNvSpPr>
          <p:nvPr/>
        </p:nvSpPr>
        <p:spPr bwMode="auto">
          <a:xfrm>
            <a:off x="4202078" y="1969904"/>
            <a:ext cx="709337" cy="711955"/>
          </a:xfrm>
          <a:custGeom>
            <a:avLst/>
            <a:gdLst>
              <a:gd name="T0" fmla="*/ 122 w 242"/>
              <a:gd name="T1" fmla="*/ 1 h 243"/>
              <a:gd name="T2" fmla="*/ 242 w 242"/>
              <a:gd name="T3" fmla="*/ 122 h 243"/>
              <a:gd name="T4" fmla="*/ 120 w 242"/>
              <a:gd name="T5" fmla="*/ 242 h 243"/>
              <a:gd name="T6" fmla="*/ 0 w 242"/>
              <a:gd name="T7" fmla="*/ 121 h 243"/>
              <a:gd name="T8" fmla="*/ 122 w 242"/>
              <a:gd name="T9" fmla="*/ 1 h 243"/>
              <a:gd name="T10" fmla="*/ 0 60000 65536"/>
              <a:gd name="T11" fmla="*/ 0 60000 65536"/>
              <a:gd name="T12" fmla="*/ 0 60000 65536"/>
              <a:gd name="T13" fmla="*/ 0 60000 65536"/>
              <a:gd name="T14" fmla="*/ 0 60000 65536"/>
              <a:gd name="T15" fmla="*/ 0 w 242"/>
              <a:gd name="T16" fmla="*/ 0 h 243"/>
              <a:gd name="T17" fmla="*/ 242 w 242"/>
              <a:gd name="T18" fmla="*/ 243 h 243"/>
            </a:gdLst>
            <a:ahLst/>
            <a:cxnLst>
              <a:cxn ang="T10">
                <a:pos x="T0" y="T1"/>
              </a:cxn>
              <a:cxn ang="T11">
                <a:pos x="T2" y="T3"/>
              </a:cxn>
              <a:cxn ang="T12">
                <a:pos x="T4" y="T5"/>
              </a:cxn>
              <a:cxn ang="T13">
                <a:pos x="T6" y="T7"/>
              </a:cxn>
              <a:cxn ang="T14">
                <a:pos x="T8" y="T9"/>
              </a:cxn>
            </a:cxnLst>
            <a:rect l="T15" t="T16" r="T17" b="T18"/>
            <a:pathLst>
              <a:path w="242" h="243">
                <a:moveTo>
                  <a:pt x="122" y="1"/>
                </a:moveTo>
                <a:cubicBezTo>
                  <a:pt x="188" y="1"/>
                  <a:pt x="242" y="56"/>
                  <a:pt x="242" y="122"/>
                </a:cubicBezTo>
                <a:cubicBezTo>
                  <a:pt x="241" y="189"/>
                  <a:pt x="187" y="243"/>
                  <a:pt x="120" y="242"/>
                </a:cubicBezTo>
                <a:cubicBezTo>
                  <a:pt x="53" y="242"/>
                  <a:pt x="0" y="188"/>
                  <a:pt x="0" y="121"/>
                </a:cubicBezTo>
                <a:cubicBezTo>
                  <a:pt x="1" y="54"/>
                  <a:pt x="55" y="0"/>
                  <a:pt x="122" y="1"/>
                </a:cubicBezTo>
                <a:close/>
              </a:path>
            </a:pathLst>
          </a:custGeom>
          <a:solidFill>
            <a:srgbClr val="42BCD9"/>
          </a:solidFill>
          <a:ln>
            <a:solidFill>
              <a:schemeClr val="accent3"/>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8" name="Freeform 11"/>
          <p:cNvSpPr>
            <a:spLocks noEditPoints="1" noChangeArrowheads="1"/>
          </p:cNvSpPr>
          <p:nvPr/>
        </p:nvSpPr>
        <p:spPr bwMode="auto">
          <a:xfrm>
            <a:off x="3327840" y="3194884"/>
            <a:ext cx="866387" cy="876856"/>
          </a:xfrm>
          <a:custGeom>
            <a:avLst/>
            <a:gdLst>
              <a:gd name="T0" fmla="*/ 263 w 296"/>
              <a:gd name="T1" fmla="*/ 83 h 299"/>
              <a:gd name="T2" fmla="*/ 233 w 296"/>
              <a:gd name="T3" fmla="*/ 252 h 299"/>
              <a:gd name="T4" fmla="*/ 45 w 296"/>
              <a:gd name="T5" fmla="*/ 234 h 299"/>
              <a:gd name="T6" fmla="*/ 32 w 296"/>
              <a:gd name="T7" fmla="*/ 216 h 299"/>
              <a:gd name="T8" fmla="*/ 63 w 296"/>
              <a:gd name="T9" fmla="*/ 47 h 299"/>
              <a:gd name="T10" fmla="*/ 250 w 296"/>
              <a:gd name="T11" fmla="*/ 64 h 299"/>
              <a:gd name="T12" fmla="*/ 263 w 296"/>
              <a:gd name="T13" fmla="*/ 83 h 299"/>
              <a:gd name="T14" fmla="*/ 35 w 296"/>
              <a:gd name="T15" fmla="*/ 214 h 299"/>
              <a:gd name="T16" fmla="*/ 47 w 296"/>
              <a:gd name="T17" fmla="*/ 232 h 299"/>
              <a:gd name="T18" fmla="*/ 231 w 296"/>
              <a:gd name="T19" fmla="*/ 250 h 299"/>
              <a:gd name="T20" fmla="*/ 260 w 296"/>
              <a:gd name="T21" fmla="*/ 84 h 299"/>
              <a:gd name="T22" fmla="*/ 248 w 296"/>
              <a:gd name="T23" fmla="*/ 66 h 299"/>
              <a:gd name="T24" fmla="*/ 65 w 296"/>
              <a:gd name="T25" fmla="*/ 49 h 299"/>
              <a:gd name="T26" fmla="*/ 35 w 296"/>
              <a:gd name="T27" fmla="*/ 214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299"/>
              <a:gd name="T44" fmla="*/ 296 w 296"/>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299">
                <a:moveTo>
                  <a:pt x="263" y="83"/>
                </a:moveTo>
                <a:cubicBezTo>
                  <a:pt x="296" y="139"/>
                  <a:pt x="283" y="210"/>
                  <a:pt x="233" y="252"/>
                </a:cubicBezTo>
                <a:cubicBezTo>
                  <a:pt x="176" y="299"/>
                  <a:pt x="92" y="291"/>
                  <a:pt x="45" y="234"/>
                </a:cubicBezTo>
                <a:cubicBezTo>
                  <a:pt x="40" y="228"/>
                  <a:pt x="36" y="222"/>
                  <a:pt x="32" y="216"/>
                </a:cubicBezTo>
                <a:cubicBezTo>
                  <a:pt x="0" y="159"/>
                  <a:pt x="13" y="88"/>
                  <a:pt x="63" y="47"/>
                </a:cubicBezTo>
                <a:cubicBezTo>
                  <a:pt x="119" y="0"/>
                  <a:pt x="203" y="8"/>
                  <a:pt x="250" y="64"/>
                </a:cubicBezTo>
                <a:cubicBezTo>
                  <a:pt x="255" y="70"/>
                  <a:pt x="259" y="76"/>
                  <a:pt x="263" y="83"/>
                </a:cubicBezTo>
                <a:close/>
                <a:moveTo>
                  <a:pt x="35" y="214"/>
                </a:moveTo>
                <a:cubicBezTo>
                  <a:pt x="38" y="221"/>
                  <a:pt x="43" y="227"/>
                  <a:pt x="47" y="232"/>
                </a:cubicBezTo>
                <a:cubicBezTo>
                  <a:pt x="93" y="288"/>
                  <a:pt x="175" y="295"/>
                  <a:pt x="231" y="250"/>
                </a:cubicBezTo>
                <a:cubicBezTo>
                  <a:pt x="280" y="209"/>
                  <a:pt x="292" y="139"/>
                  <a:pt x="260" y="84"/>
                </a:cubicBezTo>
                <a:cubicBezTo>
                  <a:pt x="257" y="78"/>
                  <a:pt x="253" y="72"/>
                  <a:pt x="248" y="66"/>
                </a:cubicBezTo>
                <a:cubicBezTo>
                  <a:pt x="202" y="11"/>
                  <a:pt x="120" y="3"/>
                  <a:pt x="65" y="49"/>
                </a:cubicBezTo>
                <a:cubicBezTo>
                  <a:pt x="16" y="90"/>
                  <a:pt x="3" y="159"/>
                  <a:pt x="35" y="214"/>
                </a:cubicBezTo>
                <a:close/>
              </a:path>
            </a:pathLst>
          </a:custGeom>
          <a:solidFill>
            <a:srgbClr val="E25667"/>
          </a:solidFill>
          <a:ln>
            <a:solidFill>
              <a:schemeClr val="accent2"/>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9" name="Freeform 12"/>
          <p:cNvSpPr>
            <a:spLocks noChangeArrowheads="1"/>
          </p:cNvSpPr>
          <p:nvPr/>
        </p:nvSpPr>
        <p:spPr bwMode="auto">
          <a:xfrm>
            <a:off x="3364485" y="3236764"/>
            <a:ext cx="793097" cy="795713"/>
          </a:xfrm>
          <a:custGeom>
            <a:avLst/>
            <a:gdLst>
              <a:gd name="T0" fmla="*/ 59 w 271"/>
              <a:gd name="T1" fmla="*/ 42 h 271"/>
              <a:gd name="T2" fmla="*/ 229 w 271"/>
              <a:gd name="T3" fmla="*/ 58 h 271"/>
              <a:gd name="T4" fmla="*/ 213 w 271"/>
              <a:gd name="T5" fmla="*/ 228 h 271"/>
              <a:gd name="T6" fmla="*/ 43 w 271"/>
              <a:gd name="T7" fmla="*/ 212 h 271"/>
              <a:gd name="T8" fmla="*/ 59 w 271"/>
              <a:gd name="T9" fmla="*/ 42 h 271"/>
              <a:gd name="T10" fmla="*/ 0 60000 65536"/>
              <a:gd name="T11" fmla="*/ 0 60000 65536"/>
              <a:gd name="T12" fmla="*/ 0 60000 65536"/>
              <a:gd name="T13" fmla="*/ 0 60000 65536"/>
              <a:gd name="T14" fmla="*/ 0 60000 65536"/>
              <a:gd name="T15" fmla="*/ 0 w 271"/>
              <a:gd name="T16" fmla="*/ 0 h 271"/>
              <a:gd name="T17" fmla="*/ 271 w 271"/>
              <a:gd name="T18" fmla="*/ 271 h 271"/>
            </a:gdLst>
            <a:ahLst/>
            <a:cxnLst>
              <a:cxn ang="T10">
                <a:pos x="T0" y="T1"/>
              </a:cxn>
              <a:cxn ang="T11">
                <a:pos x="T2" y="T3"/>
              </a:cxn>
              <a:cxn ang="T12">
                <a:pos x="T4" y="T5"/>
              </a:cxn>
              <a:cxn ang="T13">
                <a:pos x="T6" y="T7"/>
              </a:cxn>
              <a:cxn ang="T14">
                <a:pos x="T8" y="T9"/>
              </a:cxn>
            </a:cxnLst>
            <a:rect l="T15" t="T16" r="T17" b="T18"/>
            <a:pathLst>
              <a:path w="271" h="271">
                <a:moveTo>
                  <a:pt x="59" y="42"/>
                </a:moveTo>
                <a:cubicBezTo>
                  <a:pt x="110" y="0"/>
                  <a:pt x="186" y="7"/>
                  <a:pt x="229" y="58"/>
                </a:cubicBezTo>
                <a:cubicBezTo>
                  <a:pt x="271" y="110"/>
                  <a:pt x="264" y="186"/>
                  <a:pt x="213" y="228"/>
                </a:cubicBezTo>
                <a:cubicBezTo>
                  <a:pt x="161" y="271"/>
                  <a:pt x="85" y="264"/>
                  <a:pt x="43" y="212"/>
                </a:cubicBezTo>
                <a:cubicBezTo>
                  <a:pt x="0" y="161"/>
                  <a:pt x="7" y="85"/>
                  <a:pt x="59" y="42"/>
                </a:cubicBezTo>
                <a:close/>
              </a:path>
            </a:pathLst>
          </a:custGeom>
          <a:solidFill>
            <a:schemeClr val="accent2"/>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0" name="Freeform 13"/>
          <p:cNvSpPr>
            <a:spLocks noEditPoints="1" noChangeArrowheads="1"/>
          </p:cNvSpPr>
          <p:nvPr/>
        </p:nvSpPr>
        <p:spPr bwMode="auto">
          <a:xfrm>
            <a:off x="3641938" y="4587382"/>
            <a:ext cx="837593" cy="845447"/>
          </a:xfrm>
          <a:custGeom>
            <a:avLst/>
            <a:gdLst>
              <a:gd name="T0" fmla="*/ 189 w 286"/>
              <a:gd name="T1" fmla="*/ 19 h 289"/>
              <a:gd name="T2" fmla="*/ 274 w 286"/>
              <a:gd name="T3" fmla="*/ 168 h 289"/>
              <a:gd name="T4" fmla="*/ 119 w 286"/>
              <a:gd name="T5" fmla="*/ 275 h 289"/>
              <a:gd name="T6" fmla="*/ 97 w 286"/>
              <a:gd name="T7" fmla="*/ 270 h 289"/>
              <a:gd name="T8" fmla="*/ 12 w 286"/>
              <a:gd name="T9" fmla="*/ 121 h 289"/>
              <a:gd name="T10" fmla="*/ 167 w 286"/>
              <a:gd name="T11" fmla="*/ 14 h 289"/>
              <a:gd name="T12" fmla="*/ 189 w 286"/>
              <a:gd name="T13" fmla="*/ 19 h 289"/>
              <a:gd name="T14" fmla="*/ 98 w 286"/>
              <a:gd name="T15" fmla="*/ 267 h 289"/>
              <a:gd name="T16" fmla="*/ 120 w 286"/>
              <a:gd name="T17" fmla="*/ 273 h 289"/>
              <a:gd name="T18" fmla="*/ 271 w 286"/>
              <a:gd name="T19" fmla="*/ 168 h 289"/>
              <a:gd name="T20" fmla="*/ 188 w 286"/>
              <a:gd name="T21" fmla="*/ 22 h 289"/>
              <a:gd name="T22" fmla="*/ 166 w 286"/>
              <a:gd name="T23" fmla="*/ 16 h 289"/>
              <a:gd name="T24" fmla="*/ 15 w 286"/>
              <a:gd name="T25" fmla="*/ 121 h 289"/>
              <a:gd name="T26" fmla="*/ 98 w 286"/>
              <a:gd name="T27" fmla="*/ 267 h 28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6"/>
              <a:gd name="T43" fmla="*/ 0 h 289"/>
              <a:gd name="T44" fmla="*/ 286 w 286"/>
              <a:gd name="T45" fmla="*/ 289 h 28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6" h="289">
                <a:moveTo>
                  <a:pt x="189" y="19"/>
                </a:moveTo>
                <a:cubicBezTo>
                  <a:pt x="250" y="42"/>
                  <a:pt x="286" y="104"/>
                  <a:pt x="274" y="168"/>
                </a:cubicBezTo>
                <a:cubicBezTo>
                  <a:pt x="261" y="241"/>
                  <a:pt x="191" y="289"/>
                  <a:pt x="119" y="275"/>
                </a:cubicBezTo>
                <a:cubicBezTo>
                  <a:pt x="112" y="274"/>
                  <a:pt x="104" y="272"/>
                  <a:pt x="97" y="270"/>
                </a:cubicBezTo>
                <a:cubicBezTo>
                  <a:pt x="36" y="247"/>
                  <a:pt x="0" y="185"/>
                  <a:pt x="12" y="121"/>
                </a:cubicBezTo>
                <a:cubicBezTo>
                  <a:pt x="25" y="48"/>
                  <a:pt x="95" y="0"/>
                  <a:pt x="167" y="14"/>
                </a:cubicBezTo>
                <a:cubicBezTo>
                  <a:pt x="174" y="15"/>
                  <a:pt x="182" y="17"/>
                  <a:pt x="189" y="19"/>
                </a:cubicBezTo>
                <a:close/>
                <a:moveTo>
                  <a:pt x="98" y="267"/>
                </a:moveTo>
                <a:cubicBezTo>
                  <a:pt x="105" y="269"/>
                  <a:pt x="112" y="271"/>
                  <a:pt x="120" y="273"/>
                </a:cubicBezTo>
                <a:cubicBezTo>
                  <a:pt x="190" y="285"/>
                  <a:pt x="258" y="239"/>
                  <a:pt x="271" y="168"/>
                </a:cubicBezTo>
                <a:cubicBezTo>
                  <a:pt x="283" y="105"/>
                  <a:pt x="248" y="44"/>
                  <a:pt x="188" y="22"/>
                </a:cubicBezTo>
                <a:cubicBezTo>
                  <a:pt x="181" y="20"/>
                  <a:pt x="174" y="18"/>
                  <a:pt x="166" y="16"/>
                </a:cubicBezTo>
                <a:cubicBezTo>
                  <a:pt x="96" y="4"/>
                  <a:pt x="28" y="50"/>
                  <a:pt x="15" y="121"/>
                </a:cubicBezTo>
                <a:cubicBezTo>
                  <a:pt x="4" y="184"/>
                  <a:pt x="39" y="245"/>
                  <a:pt x="98" y="267"/>
                </a:cubicBezTo>
                <a:close/>
              </a:path>
            </a:pathLst>
          </a:custGeom>
          <a:solidFill>
            <a:srgbClr val="04A7FA"/>
          </a:solidFill>
          <a:ln>
            <a:solidFill>
              <a:schemeClr val="accent1"/>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1" name="Freeform 14"/>
          <p:cNvSpPr>
            <a:spLocks noChangeArrowheads="1"/>
          </p:cNvSpPr>
          <p:nvPr/>
        </p:nvSpPr>
        <p:spPr bwMode="auto">
          <a:xfrm>
            <a:off x="3678581" y="4629262"/>
            <a:ext cx="764304" cy="761687"/>
          </a:xfrm>
          <a:custGeom>
            <a:avLst/>
            <a:gdLst>
              <a:gd name="T0" fmla="*/ 12 w 262"/>
              <a:gd name="T1" fmla="*/ 109 h 261"/>
              <a:gd name="T2" fmla="*/ 153 w 262"/>
              <a:gd name="T3" fmla="*/ 12 h 261"/>
              <a:gd name="T4" fmla="*/ 250 w 262"/>
              <a:gd name="T5" fmla="*/ 152 h 261"/>
              <a:gd name="T6" fmla="*/ 109 w 262"/>
              <a:gd name="T7" fmla="*/ 249 h 261"/>
              <a:gd name="T8" fmla="*/ 12 w 262"/>
              <a:gd name="T9" fmla="*/ 109 h 261"/>
              <a:gd name="T10" fmla="*/ 0 60000 65536"/>
              <a:gd name="T11" fmla="*/ 0 60000 65536"/>
              <a:gd name="T12" fmla="*/ 0 60000 65536"/>
              <a:gd name="T13" fmla="*/ 0 60000 65536"/>
              <a:gd name="T14" fmla="*/ 0 60000 65536"/>
              <a:gd name="T15" fmla="*/ 0 w 262"/>
              <a:gd name="T16" fmla="*/ 0 h 261"/>
              <a:gd name="T17" fmla="*/ 262 w 262"/>
              <a:gd name="T18" fmla="*/ 261 h 261"/>
            </a:gdLst>
            <a:ahLst/>
            <a:cxnLst>
              <a:cxn ang="T10">
                <a:pos x="T0" y="T1"/>
              </a:cxn>
              <a:cxn ang="T11">
                <a:pos x="T2" y="T3"/>
              </a:cxn>
              <a:cxn ang="T12">
                <a:pos x="T4" y="T5"/>
              </a:cxn>
              <a:cxn ang="T13">
                <a:pos x="T6" y="T7"/>
              </a:cxn>
              <a:cxn ang="T14">
                <a:pos x="T8" y="T9"/>
              </a:cxn>
            </a:cxnLst>
            <a:rect l="T15" t="T16" r="T17" b="T18"/>
            <a:pathLst>
              <a:path w="262" h="261">
                <a:moveTo>
                  <a:pt x="12" y="109"/>
                </a:moveTo>
                <a:cubicBezTo>
                  <a:pt x="24" y="43"/>
                  <a:pt x="87" y="0"/>
                  <a:pt x="153" y="12"/>
                </a:cubicBezTo>
                <a:cubicBezTo>
                  <a:pt x="218" y="24"/>
                  <a:pt x="262" y="87"/>
                  <a:pt x="250" y="152"/>
                </a:cubicBezTo>
                <a:cubicBezTo>
                  <a:pt x="238" y="218"/>
                  <a:pt x="175" y="261"/>
                  <a:pt x="109" y="249"/>
                </a:cubicBezTo>
                <a:cubicBezTo>
                  <a:pt x="44" y="237"/>
                  <a:pt x="0" y="174"/>
                  <a:pt x="12" y="109"/>
                </a:cubicBezTo>
                <a:close/>
              </a:path>
            </a:pathLst>
          </a:custGeom>
          <a:solidFill>
            <a:srgbClr val="366A9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2" name="Freeform 15"/>
          <p:cNvSpPr>
            <a:spLocks noEditPoints="1" noChangeArrowheads="1"/>
          </p:cNvSpPr>
          <p:nvPr/>
        </p:nvSpPr>
        <p:spPr bwMode="auto">
          <a:xfrm>
            <a:off x="5476791" y="5380479"/>
            <a:ext cx="889943" cy="861149"/>
          </a:xfrm>
          <a:custGeom>
            <a:avLst/>
            <a:gdLst>
              <a:gd name="T0" fmla="*/ 107 w 304"/>
              <a:gd name="T1" fmla="*/ 22 h 295"/>
              <a:gd name="T2" fmla="*/ 268 w 304"/>
              <a:gd name="T3" fmla="*/ 81 h 295"/>
              <a:gd name="T4" fmla="*/ 218 w 304"/>
              <a:gd name="T5" fmla="*/ 263 h 295"/>
              <a:gd name="T6" fmla="*/ 198 w 304"/>
              <a:gd name="T7" fmla="*/ 272 h 295"/>
              <a:gd name="T8" fmla="*/ 37 w 304"/>
              <a:gd name="T9" fmla="*/ 213 h 295"/>
              <a:gd name="T10" fmla="*/ 86 w 304"/>
              <a:gd name="T11" fmla="*/ 32 h 295"/>
              <a:gd name="T12" fmla="*/ 107 w 304"/>
              <a:gd name="T13" fmla="*/ 22 h 295"/>
              <a:gd name="T14" fmla="*/ 197 w 304"/>
              <a:gd name="T15" fmla="*/ 270 h 295"/>
              <a:gd name="T16" fmla="*/ 217 w 304"/>
              <a:gd name="T17" fmla="*/ 260 h 295"/>
              <a:gd name="T18" fmla="*/ 265 w 304"/>
              <a:gd name="T19" fmla="*/ 83 h 295"/>
              <a:gd name="T20" fmla="*/ 108 w 304"/>
              <a:gd name="T21" fmla="*/ 25 h 295"/>
              <a:gd name="T22" fmla="*/ 88 w 304"/>
              <a:gd name="T23" fmla="*/ 34 h 295"/>
              <a:gd name="T24" fmla="*/ 39 w 304"/>
              <a:gd name="T25" fmla="*/ 212 h 295"/>
              <a:gd name="T26" fmla="*/ 197 w 304"/>
              <a:gd name="T27" fmla="*/ 270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4"/>
              <a:gd name="T43" fmla="*/ 0 h 295"/>
              <a:gd name="T44" fmla="*/ 304 w 304"/>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4" h="295">
                <a:moveTo>
                  <a:pt x="107" y="22"/>
                </a:moveTo>
                <a:cubicBezTo>
                  <a:pt x="168" y="0"/>
                  <a:pt x="236" y="25"/>
                  <a:pt x="268" y="81"/>
                </a:cubicBezTo>
                <a:cubicBezTo>
                  <a:pt x="304" y="145"/>
                  <a:pt x="282" y="227"/>
                  <a:pt x="218" y="263"/>
                </a:cubicBezTo>
                <a:cubicBezTo>
                  <a:pt x="212" y="267"/>
                  <a:pt x="205" y="270"/>
                  <a:pt x="198" y="272"/>
                </a:cubicBezTo>
                <a:cubicBezTo>
                  <a:pt x="137" y="295"/>
                  <a:pt x="69" y="270"/>
                  <a:pt x="37" y="213"/>
                </a:cubicBezTo>
                <a:cubicBezTo>
                  <a:pt x="0" y="149"/>
                  <a:pt x="23" y="68"/>
                  <a:pt x="86" y="32"/>
                </a:cubicBezTo>
                <a:cubicBezTo>
                  <a:pt x="93" y="28"/>
                  <a:pt x="100" y="25"/>
                  <a:pt x="107" y="22"/>
                </a:cubicBezTo>
                <a:close/>
                <a:moveTo>
                  <a:pt x="197" y="270"/>
                </a:moveTo>
                <a:cubicBezTo>
                  <a:pt x="204" y="267"/>
                  <a:pt x="210" y="264"/>
                  <a:pt x="217" y="260"/>
                </a:cubicBezTo>
                <a:cubicBezTo>
                  <a:pt x="279" y="225"/>
                  <a:pt x="301" y="145"/>
                  <a:pt x="265" y="83"/>
                </a:cubicBezTo>
                <a:cubicBezTo>
                  <a:pt x="234" y="28"/>
                  <a:pt x="168" y="3"/>
                  <a:pt x="108" y="25"/>
                </a:cubicBezTo>
                <a:cubicBezTo>
                  <a:pt x="101" y="27"/>
                  <a:pt x="94" y="30"/>
                  <a:pt x="88" y="34"/>
                </a:cubicBezTo>
                <a:cubicBezTo>
                  <a:pt x="25" y="70"/>
                  <a:pt x="4" y="149"/>
                  <a:pt x="39" y="212"/>
                </a:cubicBezTo>
                <a:cubicBezTo>
                  <a:pt x="71" y="267"/>
                  <a:pt x="137" y="291"/>
                  <a:pt x="197" y="270"/>
                </a:cubicBezTo>
                <a:close/>
              </a:path>
            </a:pathLst>
          </a:custGeom>
          <a:solidFill>
            <a:srgbClr val="037DBB"/>
          </a:solidFill>
          <a:ln>
            <a:solidFill>
              <a:srgbClr val="42BCD9"/>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3" name="Freeform 16"/>
          <p:cNvSpPr>
            <a:spLocks noChangeArrowheads="1"/>
          </p:cNvSpPr>
          <p:nvPr/>
        </p:nvSpPr>
        <p:spPr bwMode="auto">
          <a:xfrm>
            <a:off x="5518669" y="5406653"/>
            <a:ext cx="806184" cy="808800"/>
          </a:xfrm>
          <a:custGeom>
            <a:avLst/>
            <a:gdLst>
              <a:gd name="T0" fmla="*/ 33 w 276"/>
              <a:gd name="T1" fmla="*/ 198 h 276"/>
              <a:gd name="T2" fmla="*/ 79 w 276"/>
              <a:gd name="T3" fmla="*/ 33 h 276"/>
              <a:gd name="T4" fmla="*/ 243 w 276"/>
              <a:gd name="T5" fmla="*/ 79 h 276"/>
              <a:gd name="T6" fmla="*/ 198 w 276"/>
              <a:gd name="T7" fmla="*/ 243 h 276"/>
              <a:gd name="T8" fmla="*/ 33 w 276"/>
              <a:gd name="T9" fmla="*/ 198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33" y="198"/>
                </a:moveTo>
                <a:cubicBezTo>
                  <a:pt x="0" y="140"/>
                  <a:pt x="21" y="66"/>
                  <a:pt x="79" y="33"/>
                </a:cubicBezTo>
                <a:cubicBezTo>
                  <a:pt x="137" y="0"/>
                  <a:pt x="210" y="21"/>
                  <a:pt x="243" y="79"/>
                </a:cubicBezTo>
                <a:cubicBezTo>
                  <a:pt x="276" y="137"/>
                  <a:pt x="256" y="210"/>
                  <a:pt x="198" y="243"/>
                </a:cubicBezTo>
                <a:cubicBezTo>
                  <a:pt x="140" y="276"/>
                  <a:pt x="66" y="256"/>
                  <a:pt x="33" y="198"/>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4" name="Freeform 17"/>
          <p:cNvSpPr>
            <a:spLocks noEditPoints="1" noChangeArrowheads="1"/>
          </p:cNvSpPr>
          <p:nvPr/>
        </p:nvSpPr>
        <p:spPr bwMode="auto">
          <a:xfrm>
            <a:off x="6905934" y="5231281"/>
            <a:ext cx="879473" cy="863768"/>
          </a:xfrm>
          <a:custGeom>
            <a:avLst/>
            <a:gdLst>
              <a:gd name="T0" fmla="*/ 35 w 301"/>
              <a:gd name="T1" fmla="*/ 81 h 295"/>
              <a:gd name="T2" fmla="*/ 197 w 301"/>
              <a:gd name="T3" fmla="*/ 23 h 295"/>
              <a:gd name="T4" fmla="*/ 275 w 301"/>
              <a:gd name="T5" fmla="*/ 194 h 295"/>
              <a:gd name="T6" fmla="*/ 266 w 301"/>
              <a:gd name="T7" fmla="*/ 214 h 295"/>
              <a:gd name="T8" fmla="*/ 104 w 301"/>
              <a:gd name="T9" fmla="*/ 272 h 295"/>
              <a:gd name="T10" fmla="*/ 26 w 301"/>
              <a:gd name="T11" fmla="*/ 101 h 295"/>
              <a:gd name="T12" fmla="*/ 35 w 301"/>
              <a:gd name="T13" fmla="*/ 81 h 295"/>
              <a:gd name="T14" fmla="*/ 263 w 301"/>
              <a:gd name="T15" fmla="*/ 213 h 295"/>
              <a:gd name="T16" fmla="*/ 273 w 301"/>
              <a:gd name="T17" fmla="*/ 193 h 295"/>
              <a:gd name="T18" fmla="*/ 196 w 301"/>
              <a:gd name="T19" fmla="*/ 26 h 295"/>
              <a:gd name="T20" fmla="*/ 38 w 301"/>
              <a:gd name="T21" fmla="*/ 82 h 295"/>
              <a:gd name="T22" fmla="*/ 29 w 301"/>
              <a:gd name="T23" fmla="*/ 102 h 295"/>
              <a:gd name="T24" fmla="*/ 105 w 301"/>
              <a:gd name="T25" fmla="*/ 270 h 295"/>
              <a:gd name="T26" fmla="*/ 263 w 301"/>
              <a:gd name="T27" fmla="*/ 213 h 29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1"/>
              <a:gd name="T43" fmla="*/ 0 h 295"/>
              <a:gd name="T44" fmla="*/ 301 w 301"/>
              <a:gd name="T45" fmla="*/ 295 h 29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1" h="295">
                <a:moveTo>
                  <a:pt x="35" y="81"/>
                </a:moveTo>
                <a:cubicBezTo>
                  <a:pt x="68" y="25"/>
                  <a:pt x="136" y="0"/>
                  <a:pt x="197" y="23"/>
                </a:cubicBezTo>
                <a:cubicBezTo>
                  <a:pt x="266" y="48"/>
                  <a:pt x="301" y="125"/>
                  <a:pt x="275" y="194"/>
                </a:cubicBezTo>
                <a:cubicBezTo>
                  <a:pt x="273" y="201"/>
                  <a:pt x="270" y="208"/>
                  <a:pt x="266" y="214"/>
                </a:cubicBezTo>
                <a:cubicBezTo>
                  <a:pt x="233" y="271"/>
                  <a:pt x="165" y="295"/>
                  <a:pt x="104" y="272"/>
                </a:cubicBezTo>
                <a:cubicBezTo>
                  <a:pt x="36" y="247"/>
                  <a:pt x="0" y="170"/>
                  <a:pt x="26" y="101"/>
                </a:cubicBezTo>
                <a:cubicBezTo>
                  <a:pt x="29" y="94"/>
                  <a:pt x="32" y="87"/>
                  <a:pt x="35" y="81"/>
                </a:cubicBezTo>
                <a:close/>
                <a:moveTo>
                  <a:pt x="263" y="213"/>
                </a:moveTo>
                <a:cubicBezTo>
                  <a:pt x="267" y="207"/>
                  <a:pt x="270" y="200"/>
                  <a:pt x="273" y="193"/>
                </a:cubicBezTo>
                <a:cubicBezTo>
                  <a:pt x="298" y="126"/>
                  <a:pt x="263" y="51"/>
                  <a:pt x="196" y="26"/>
                </a:cubicBezTo>
                <a:cubicBezTo>
                  <a:pt x="136" y="3"/>
                  <a:pt x="70" y="27"/>
                  <a:pt x="38" y="82"/>
                </a:cubicBezTo>
                <a:cubicBezTo>
                  <a:pt x="34" y="89"/>
                  <a:pt x="31" y="95"/>
                  <a:pt x="29" y="102"/>
                </a:cubicBezTo>
                <a:cubicBezTo>
                  <a:pt x="4" y="170"/>
                  <a:pt x="38" y="245"/>
                  <a:pt x="105" y="270"/>
                </a:cubicBezTo>
                <a:cubicBezTo>
                  <a:pt x="165" y="292"/>
                  <a:pt x="232" y="268"/>
                  <a:pt x="263" y="213"/>
                </a:cubicBezTo>
                <a:close/>
              </a:path>
            </a:pathLst>
          </a:custGeom>
          <a:solidFill>
            <a:srgbClr val="04A7FA"/>
          </a:solidFill>
          <a:ln>
            <a:solidFill>
              <a:schemeClr val="accent1"/>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5" name="Freeform 18"/>
          <p:cNvSpPr>
            <a:spLocks noChangeArrowheads="1"/>
          </p:cNvSpPr>
          <p:nvPr/>
        </p:nvSpPr>
        <p:spPr bwMode="auto">
          <a:xfrm>
            <a:off x="6945195" y="5262691"/>
            <a:ext cx="798332" cy="798332"/>
          </a:xfrm>
          <a:custGeom>
            <a:avLst/>
            <a:gdLst>
              <a:gd name="T0" fmla="*/ 95 w 273"/>
              <a:gd name="T1" fmla="*/ 250 h 273"/>
              <a:gd name="T2" fmla="*/ 23 w 273"/>
              <a:gd name="T3" fmla="*/ 95 h 273"/>
              <a:gd name="T4" fmla="*/ 179 w 273"/>
              <a:gd name="T5" fmla="*/ 23 h 273"/>
              <a:gd name="T6" fmla="*/ 250 w 273"/>
              <a:gd name="T7" fmla="*/ 179 h 273"/>
              <a:gd name="T8" fmla="*/ 95 w 273"/>
              <a:gd name="T9" fmla="*/ 250 h 273"/>
              <a:gd name="T10" fmla="*/ 0 60000 65536"/>
              <a:gd name="T11" fmla="*/ 0 60000 65536"/>
              <a:gd name="T12" fmla="*/ 0 60000 65536"/>
              <a:gd name="T13" fmla="*/ 0 60000 65536"/>
              <a:gd name="T14" fmla="*/ 0 60000 65536"/>
              <a:gd name="T15" fmla="*/ 0 w 273"/>
              <a:gd name="T16" fmla="*/ 0 h 273"/>
              <a:gd name="T17" fmla="*/ 273 w 273"/>
              <a:gd name="T18" fmla="*/ 273 h 273"/>
            </a:gdLst>
            <a:ahLst/>
            <a:cxnLst>
              <a:cxn ang="T10">
                <a:pos x="T0" y="T1"/>
              </a:cxn>
              <a:cxn ang="T11">
                <a:pos x="T2" y="T3"/>
              </a:cxn>
              <a:cxn ang="T12">
                <a:pos x="T4" y="T5"/>
              </a:cxn>
              <a:cxn ang="T13">
                <a:pos x="T6" y="T7"/>
              </a:cxn>
              <a:cxn ang="T14">
                <a:pos x="T8" y="T9"/>
              </a:cxn>
            </a:cxnLst>
            <a:rect l="T15" t="T16" r="T17" b="T18"/>
            <a:pathLst>
              <a:path w="273" h="273">
                <a:moveTo>
                  <a:pt x="95" y="250"/>
                </a:moveTo>
                <a:cubicBezTo>
                  <a:pt x="32" y="227"/>
                  <a:pt x="0" y="157"/>
                  <a:pt x="23" y="95"/>
                </a:cubicBezTo>
                <a:cubicBezTo>
                  <a:pt x="47" y="32"/>
                  <a:pt x="116" y="0"/>
                  <a:pt x="179" y="23"/>
                </a:cubicBezTo>
                <a:cubicBezTo>
                  <a:pt x="241" y="47"/>
                  <a:pt x="273" y="116"/>
                  <a:pt x="250" y="179"/>
                </a:cubicBezTo>
                <a:cubicBezTo>
                  <a:pt x="227" y="241"/>
                  <a:pt x="157" y="273"/>
                  <a:pt x="95" y="250"/>
                </a:cubicBezTo>
                <a:close/>
              </a:path>
            </a:pathLst>
          </a:custGeom>
          <a:solidFill>
            <a:srgbClr val="366A9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6" name="Freeform 19"/>
          <p:cNvSpPr>
            <a:spLocks noEditPoints="1" noChangeArrowheads="1"/>
          </p:cNvSpPr>
          <p:nvPr/>
        </p:nvSpPr>
        <p:spPr bwMode="auto">
          <a:xfrm>
            <a:off x="8531387" y="4194761"/>
            <a:ext cx="834976" cy="879473"/>
          </a:xfrm>
          <a:custGeom>
            <a:avLst/>
            <a:gdLst>
              <a:gd name="T0" fmla="*/ 12 w 285"/>
              <a:gd name="T1" fmla="*/ 173 h 300"/>
              <a:gd name="T2" fmla="*/ 98 w 285"/>
              <a:gd name="T3" fmla="*/ 25 h 300"/>
              <a:gd name="T4" fmla="*/ 268 w 285"/>
              <a:gd name="T5" fmla="*/ 105 h 300"/>
              <a:gd name="T6" fmla="*/ 274 w 285"/>
              <a:gd name="T7" fmla="*/ 127 h 300"/>
              <a:gd name="T8" fmla="*/ 187 w 285"/>
              <a:gd name="T9" fmla="*/ 275 h 300"/>
              <a:gd name="T10" fmla="*/ 17 w 285"/>
              <a:gd name="T11" fmla="*/ 195 h 300"/>
              <a:gd name="T12" fmla="*/ 12 w 285"/>
              <a:gd name="T13" fmla="*/ 173 h 300"/>
              <a:gd name="T14" fmla="*/ 271 w 285"/>
              <a:gd name="T15" fmla="*/ 128 h 300"/>
              <a:gd name="T16" fmla="*/ 265 w 285"/>
              <a:gd name="T17" fmla="*/ 106 h 300"/>
              <a:gd name="T18" fmla="*/ 99 w 285"/>
              <a:gd name="T19" fmla="*/ 27 h 300"/>
              <a:gd name="T20" fmla="*/ 14 w 285"/>
              <a:gd name="T21" fmla="*/ 173 h 300"/>
              <a:gd name="T22" fmla="*/ 20 w 285"/>
              <a:gd name="T23" fmla="*/ 194 h 300"/>
              <a:gd name="T24" fmla="*/ 186 w 285"/>
              <a:gd name="T25" fmla="*/ 273 h 300"/>
              <a:gd name="T26" fmla="*/ 271 w 285"/>
              <a:gd name="T27" fmla="*/ 128 h 30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85"/>
              <a:gd name="T43" fmla="*/ 0 h 300"/>
              <a:gd name="T44" fmla="*/ 285 w 285"/>
              <a:gd name="T45" fmla="*/ 300 h 30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85" h="300">
                <a:moveTo>
                  <a:pt x="12" y="173"/>
                </a:moveTo>
                <a:cubicBezTo>
                  <a:pt x="0" y="109"/>
                  <a:pt x="37" y="47"/>
                  <a:pt x="98" y="25"/>
                </a:cubicBezTo>
                <a:cubicBezTo>
                  <a:pt x="167" y="0"/>
                  <a:pt x="243" y="36"/>
                  <a:pt x="268" y="105"/>
                </a:cubicBezTo>
                <a:cubicBezTo>
                  <a:pt x="271" y="112"/>
                  <a:pt x="273" y="120"/>
                  <a:pt x="274" y="127"/>
                </a:cubicBezTo>
                <a:cubicBezTo>
                  <a:pt x="285" y="191"/>
                  <a:pt x="249" y="254"/>
                  <a:pt x="187" y="275"/>
                </a:cubicBezTo>
                <a:cubicBezTo>
                  <a:pt x="118" y="300"/>
                  <a:pt x="42" y="264"/>
                  <a:pt x="17" y="195"/>
                </a:cubicBezTo>
                <a:cubicBezTo>
                  <a:pt x="15" y="188"/>
                  <a:pt x="13" y="180"/>
                  <a:pt x="12" y="173"/>
                </a:cubicBezTo>
                <a:close/>
                <a:moveTo>
                  <a:pt x="271" y="128"/>
                </a:moveTo>
                <a:cubicBezTo>
                  <a:pt x="270" y="120"/>
                  <a:pt x="268" y="113"/>
                  <a:pt x="265" y="106"/>
                </a:cubicBezTo>
                <a:cubicBezTo>
                  <a:pt x="241" y="39"/>
                  <a:pt x="167" y="3"/>
                  <a:pt x="99" y="27"/>
                </a:cubicBezTo>
                <a:cubicBezTo>
                  <a:pt x="39" y="49"/>
                  <a:pt x="3" y="110"/>
                  <a:pt x="14" y="173"/>
                </a:cubicBezTo>
                <a:cubicBezTo>
                  <a:pt x="16" y="180"/>
                  <a:pt x="18" y="187"/>
                  <a:pt x="20" y="194"/>
                </a:cubicBezTo>
                <a:cubicBezTo>
                  <a:pt x="44" y="261"/>
                  <a:pt x="119" y="297"/>
                  <a:pt x="186" y="273"/>
                </a:cubicBezTo>
                <a:cubicBezTo>
                  <a:pt x="246" y="251"/>
                  <a:pt x="282" y="190"/>
                  <a:pt x="271" y="128"/>
                </a:cubicBezTo>
                <a:close/>
              </a:path>
            </a:pathLst>
          </a:custGeom>
          <a:solidFill>
            <a:srgbClr val="037DBB"/>
          </a:solidFill>
          <a:ln>
            <a:solidFill>
              <a:schemeClr val="accent3"/>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7" name="Freeform 20"/>
          <p:cNvSpPr>
            <a:spLocks noChangeArrowheads="1"/>
          </p:cNvSpPr>
          <p:nvPr/>
        </p:nvSpPr>
        <p:spPr bwMode="auto">
          <a:xfrm>
            <a:off x="8552328" y="4236641"/>
            <a:ext cx="795713" cy="793097"/>
          </a:xfrm>
          <a:custGeom>
            <a:avLst/>
            <a:gdLst>
              <a:gd name="T0" fmla="*/ 176 w 272"/>
              <a:gd name="T1" fmla="*/ 250 h 272"/>
              <a:gd name="T2" fmla="*/ 22 w 272"/>
              <a:gd name="T3" fmla="*/ 177 h 272"/>
              <a:gd name="T4" fmla="*/ 95 w 272"/>
              <a:gd name="T5" fmla="*/ 22 h 272"/>
              <a:gd name="T6" fmla="*/ 249 w 272"/>
              <a:gd name="T7" fmla="*/ 96 h 272"/>
              <a:gd name="T8" fmla="*/ 176 w 272"/>
              <a:gd name="T9" fmla="*/ 250 h 272"/>
              <a:gd name="T10" fmla="*/ 0 60000 65536"/>
              <a:gd name="T11" fmla="*/ 0 60000 65536"/>
              <a:gd name="T12" fmla="*/ 0 60000 65536"/>
              <a:gd name="T13" fmla="*/ 0 60000 65536"/>
              <a:gd name="T14" fmla="*/ 0 60000 65536"/>
              <a:gd name="T15" fmla="*/ 0 w 272"/>
              <a:gd name="T16" fmla="*/ 0 h 272"/>
              <a:gd name="T17" fmla="*/ 272 w 272"/>
              <a:gd name="T18" fmla="*/ 272 h 272"/>
            </a:gdLst>
            <a:ahLst/>
            <a:cxnLst>
              <a:cxn ang="T10">
                <a:pos x="T0" y="T1"/>
              </a:cxn>
              <a:cxn ang="T11">
                <a:pos x="T2" y="T3"/>
              </a:cxn>
              <a:cxn ang="T12">
                <a:pos x="T4" y="T5"/>
              </a:cxn>
              <a:cxn ang="T13">
                <a:pos x="T6" y="T7"/>
              </a:cxn>
              <a:cxn ang="T14">
                <a:pos x="T8" y="T9"/>
              </a:cxn>
            </a:cxnLst>
            <a:rect l="T15" t="T16" r="T17" b="T18"/>
            <a:pathLst>
              <a:path w="272" h="272">
                <a:moveTo>
                  <a:pt x="176" y="250"/>
                </a:moveTo>
                <a:cubicBezTo>
                  <a:pt x="113" y="272"/>
                  <a:pt x="44" y="239"/>
                  <a:pt x="22" y="177"/>
                </a:cubicBezTo>
                <a:cubicBezTo>
                  <a:pt x="0" y="114"/>
                  <a:pt x="32" y="45"/>
                  <a:pt x="95" y="22"/>
                </a:cubicBezTo>
                <a:cubicBezTo>
                  <a:pt x="158" y="0"/>
                  <a:pt x="227" y="33"/>
                  <a:pt x="249" y="96"/>
                </a:cubicBezTo>
                <a:cubicBezTo>
                  <a:pt x="272" y="158"/>
                  <a:pt x="239" y="227"/>
                  <a:pt x="176" y="250"/>
                </a:cubicBez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8" name="Freeform 21"/>
          <p:cNvSpPr>
            <a:spLocks noEditPoints="1" noChangeArrowheads="1"/>
          </p:cNvSpPr>
          <p:nvPr/>
        </p:nvSpPr>
        <p:spPr bwMode="auto">
          <a:xfrm>
            <a:off x="8646556" y="2760382"/>
            <a:ext cx="866387" cy="889943"/>
          </a:xfrm>
          <a:custGeom>
            <a:avLst/>
            <a:gdLst>
              <a:gd name="T0" fmla="*/ 63 w 296"/>
              <a:gd name="T1" fmla="*/ 254 h 304"/>
              <a:gd name="T2" fmla="*/ 33 w 296"/>
              <a:gd name="T3" fmla="*/ 85 h 304"/>
              <a:gd name="T4" fmla="*/ 216 w 296"/>
              <a:gd name="T5" fmla="*/ 37 h 304"/>
              <a:gd name="T6" fmla="*/ 234 w 296"/>
              <a:gd name="T7" fmla="*/ 50 h 304"/>
              <a:gd name="T8" fmla="*/ 263 w 296"/>
              <a:gd name="T9" fmla="*/ 220 h 304"/>
              <a:gd name="T10" fmla="*/ 81 w 296"/>
              <a:gd name="T11" fmla="*/ 267 h 304"/>
              <a:gd name="T12" fmla="*/ 63 w 296"/>
              <a:gd name="T13" fmla="*/ 254 h 304"/>
              <a:gd name="T14" fmla="*/ 232 w 296"/>
              <a:gd name="T15" fmla="*/ 53 h 304"/>
              <a:gd name="T16" fmla="*/ 214 w 296"/>
              <a:gd name="T17" fmla="*/ 40 h 304"/>
              <a:gd name="T18" fmla="*/ 36 w 296"/>
              <a:gd name="T19" fmla="*/ 86 h 304"/>
              <a:gd name="T20" fmla="*/ 64 w 296"/>
              <a:gd name="T21" fmla="*/ 252 h 304"/>
              <a:gd name="T22" fmla="*/ 82 w 296"/>
              <a:gd name="T23" fmla="*/ 265 h 304"/>
              <a:gd name="T24" fmla="*/ 261 w 296"/>
              <a:gd name="T25" fmla="*/ 218 h 304"/>
              <a:gd name="T26" fmla="*/ 232 w 296"/>
              <a:gd name="T27" fmla="*/ 53 h 3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6"/>
              <a:gd name="T43" fmla="*/ 0 h 304"/>
              <a:gd name="T44" fmla="*/ 296 w 296"/>
              <a:gd name="T45" fmla="*/ 304 h 3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6" h="304">
                <a:moveTo>
                  <a:pt x="63" y="254"/>
                </a:moveTo>
                <a:cubicBezTo>
                  <a:pt x="13" y="212"/>
                  <a:pt x="0" y="141"/>
                  <a:pt x="33" y="85"/>
                </a:cubicBezTo>
                <a:cubicBezTo>
                  <a:pt x="70" y="22"/>
                  <a:pt x="152" y="0"/>
                  <a:pt x="216" y="37"/>
                </a:cubicBezTo>
                <a:cubicBezTo>
                  <a:pt x="222" y="41"/>
                  <a:pt x="228" y="46"/>
                  <a:pt x="234" y="50"/>
                </a:cubicBezTo>
                <a:cubicBezTo>
                  <a:pt x="284" y="92"/>
                  <a:pt x="296" y="163"/>
                  <a:pt x="263" y="220"/>
                </a:cubicBezTo>
                <a:cubicBezTo>
                  <a:pt x="226" y="283"/>
                  <a:pt x="144" y="304"/>
                  <a:pt x="81" y="267"/>
                </a:cubicBezTo>
                <a:cubicBezTo>
                  <a:pt x="74" y="263"/>
                  <a:pt x="68" y="259"/>
                  <a:pt x="63" y="254"/>
                </a:cubicBezTo>
                <a:close/>
                <a:moveTo>
                  <a:pt x="232" y="53"/>
                </a:moveTo>
                <a:cubicBezTo>
                  <a:pt x="226" y="48"/>
                  <a:pt x="220" y="44"/>
                  <a:pt x="214" y="40"/>
                </a:cubicBezTo>
                <a:cubicBezTo>
                  <a:pt x="152" y="4"/>
                  <a:pt x="72" y="25"/>
                  <a:pt x="36" y="86"/>
                </a:cubicBezTo>
                <a:cubicBezTo>
                  <a:pt x="4" y="141"/>
                  <a:pt x="16" y="211"/>
                  <a:pt x="64" y="252"/>
                </a:cubicBezTo>
                <a:cubicBezTo>
                  <a:pt x="70" y="257"/>
                  <a:pt x="76" y="261"/>
                  <a:pt x="82" y="265"/>
                </a:cubicBezTo>
                <a:cubicBezTo>
                  <a:pt x="144" y="301"/>
                  <a:pt x="224" y="280"/>
                  <a:pt x="261" y="218"/>
                </a:cubicBezTo>
                <a:cubicBezTo>
                  <a:pt x="293" y="163"/>
                  <a:pt x="281" y="94"/>
                  <a:pt x="232" y="53"/>
                </a:cubicBezTo>
                <a:close/>
              </a:path>
            </a:pathLst>
          </a:custGeom>
          <a:solidFill>
            <a:srgbClr val="04A7FA"/>
          </a:solidFill>
          <a:ln>
            <a:solidFill>
              <a:schemeClr val="accent2"/>
            </a:solid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19" name="Freeform 22"/>
          <p:cNvSpPr>
            <a:spLocks noChangeArrowheads="1"/>
          </p:cNvSpPr>
          <p:nvPr/>
        </p:nvSpPr>
        <p:spPr bwMode="auto">
          <a:xfrm>
            <a:off x="8675349" y="2802262"/>
            <a:ext cx="806184" cy="806183"/>
          </a:xfrm>
          <a:custGeom>
            <a:avLst/>
            <a:gdLst>
              <a:gd name="T0" fmla="*/ 242 w 276"/>
              <a:gd name="T1" fmla="*/ 199 h 276"/>
              <a:gd name="T2" fmla="*/ 77 w 276"/>
              <a:gd name="T3" fmla="*/ 242 h 276"/>
              <a:gd name="T4" fmla="*/ 34 w 276"/>
              <a:gd name="T5" fmla="*/ 77 h 276"/>
              <a:gd name="T6" fmla="*/ 199 w 276"/>
              <a:gd name="T7" fmla="*/ 34 h 276"/>
              <a:gd name="T8" fmla="*/ 242 w 276"/>
              <a:gd name="T9" fmla="*/ 199 h 276"/>
              <a:gd name="T10" fmla="*/ 0 60000 65536"/>
              <a:gd name="T11" fmla="*/ 0 60000 65536"/>
              <a:gd name="T12" fmla="*/ 0 60000 65536"/>
              <a:gd name="T13" fmla="*/ 0 60000 65536"/>
              <a:gd name="T14" fmla="*/ 0 60000 65536"/>
              <a:gd name="T15" fmla="*/ 0 w 276"/>
              <a:gd name="T16" fmla="*/ 0 h 276"/>
              <a:gd name="T17" fmla="*/ 276 w 276"/>
              <a:gd name="T18" fmla="*/ 276 h 276"/>
            </a:gdLst>
            <a:ahLst/>
            <a:cxnLst>
              <a:cxn ang="T10">
                <a:pos x="T0" y="T1"/>
              </a:cxn>
              <a:cxn ang="T11">
                <a:pos x="T2" y="T3"/>
              </a:cxn>
              <a:cxn ang="T12">
                <a:pos x="T4" y="T5"/>
              </a:cxn>
              <a:cxn ang="T13">
                <a:pos x="T6" y="T7"/>
              </a:cxn>
              <a:cxn ang="T14">
                <a:pos x="T8" y="T9"/>
              </a:cxn>
            </a:cxnLst>
            <a:rect l="T15" t="T16" r="T17" b="T18"/>
            <a:pathLst>
              <a:path w="276" h="276">
                <a:moveTo>
                  <a:pt x="242" y="199"/>
                </a:moveTo>
                <a:cubicBezTo>
                  <a:pt x="209" y="257"/>
                  <a:pt x="135" y="276"/>
                  <a:pt x="77" y="242"/>
                </a:cubicBezTo>
                <a:cubicBezTo>
                  <a:pt x="20" y="209"/>
                  <a:pt x="0" y="135"/>
                  <a:pt x="34" y="77"/>
                </a:cubicBezTo>
                <a:cubicBezTo>
                  <a:pt x="68" y="20"/>
                  <a:pt x="142" y="0"/>
                  <a:pt x="199" y="34"/>
                </a:cubicBezTo>
                <a:cubicBezTo>
                  <a:pt x="257" y="68"/>
                  <a:pt x="276" y="142"/>
                  <a:pt x="242" y="199"/>
                </a:cubicBez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0" name="Freeform 23"/>
          <p:cNvSpPr>
            <a:spLocks noChangeArrowheads="1"/>
          </p:cNvSpPr>
          <p:nvPr/>
        </p:nvSpPr>
        <p:spPr bwMode="auto">
          <a:xfrm>
            <a:off x="6424318" y="2438433"/>
            <a:ext cx="1311356" cy="1348000"/>
          </a:xfrm>
          <a:custGeom>
            <a:avLst/>
            <a:gdLst>
              <a:gd name="T0" fmla="*/ 5 w 491"/>
              <a:gd name="T1" fmla="*/ 723 h 723"/>
              <a:gd name="T2" fmla="*/ 0 w 491"/>
              <a:gd name="T3" fmla="*/ 719 h 723"/>
              <a:gd name="T4" fmla="*/ 486 w 491"/>
              <a:gd name="T5" fmla="*/ 0 h 723"/>
              <a:gd name="T6" fmla="*/ 491 w 491"/>
              <a:gd name="T7" fmla="*/ 3 h 723"/>
              <a:gd name="T8" fmla="*/ 5 w 491"/>
              <a:gd name="T9" fmla="*/ 723 h 723"/>
              <a:gd name="T10" fmla="*/ 0 60000 65536"/>
              <a:gd name="T11" fmla="*/ 0 60000 65536"/>
              <a:gd name="T12" fmla="*/ 0 60000 65536"/>
              <a:gd name="T13" fmla="*/ 0 60000 65536"/>
              <a:gd name="T14" fmla="*/ 0 60000 65536"/>
              <a:gd name="T15" fmla="*/ 0 w 491"/>
              <a:gd name="T16" fmla="*/ 0 h 723"/>
              <a:gd name="T17" fmla="*/ 491 w 491"/>
              <a:gd name="T18" fmla="*/ 723 h 723"/>
            </a:gdLst>
            <a:ahLst/>
            <a:cxnLst>
              <a:cxn ang="T10">
                <a:pos x="T0" y="T1"/>
              </a:cxn>
              <a:cxn ang="T11">
                <a:pos x="T2" y="T3"/>
              </a:cxn>
              <a:cxn ang="T12">
                <a:pos x="T4" y="T5"/>
              </a:cxn>
              <a:cxn ang="T13">
                <a:pos x="T6" y="T7"/>
              </a:cxn>
              <a:cxn ang="T14">
                <a:pos x="T8" y="T9"/>
              </a:cxn>
            </a:cxnLst>
            <a:rect l="T15" t="T16" r="T17" b="T18"/>
            <a:pathLst>
              <a:path w="491" h="723">
                <a:moveTo>
                  <a:pt x="5" y="723"/>
                </a:moveTo>
                <a:lnTo>
                  <a:pt x="0" y="719"/>
                </a:lnTo>
                <a:lnTo>
                  <a:pt x="486" y="0"/>
                </a:lnTo>
                <a:lnTo>
                  <a:pt x="491" y="3"/>
                </a:lnTo>
                <a:lnTo>
                  <a:pt x="5" y="723"/>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1" name="Oval 24"/>
          <p:cNvSpPr>
            <a:spLocks noChangeArrowheads="1"/>
          </p:cNvSpPr>
          <p:nvPr/>
        </p:nvSpPr>
        <p:spPr bwMode="auto">
          <a:xfrm>
            <a:off x="7717352" y="2420110"/>
            <a:ext cx="36645" cy="39263"/>
          </a:xfrm>
          <a:prstGeom prst="ellipse">
            <a:avLst/>
          </a:pr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2" name="Freeform 25"/>
          <p:cNvSpPr>
            <a:spLocks noChangeArrowheads="1"/>
          </p:cNvSpPr>
          <p:nvPr/>
        </p:nvSpPr>
        <p:spPr bwMode="auto">
          <a:xfrm>
            <a:off x="6254181" y="2153127"/>
            <a:ext cx="180607" cy="1628072"/>
          </a:xfrm>
          <a:custGeom>
            <a:avLst/>
            <a:gdLst>
              <a:gd name="T0" fmla="*/ 90 w 95"/>
              <a:gd name="T1" fmla="*/ 864 h 864"/>
              <a:gd name="T2" fmla="*/ 0 w 95"/>
              <a:gd name="T3" fmla="*/ 0 h 864"/>
              <a:gd name="T4" fmla="*/ 5 w 95"/>
              <a:gd name="T5" fmla="*/ 0 h 864"/>
              <a:gd name="T6" fmla="*/ 95 w 95"/>
              <a:gd name="T7" fmla="*/ 864 h 864"/>
              <a:gd name="T8" fmla="*/ 90 w 95"/>
              <a:gd name="T9" fmla="*/ 864 h 864"/>
              <a:gd name="T10" fmla="*/ 0 60000 65536"/>
              <a:gd name="T11" fmla="*/ 0 60000 65536"/>
              <a:gd name="T12" fmla="*/ 0 60000 65536"/>
              <a:gd name="T13" fmla="*/ 0 60000 65536"/>
              <a:gd name="T14" fmla="*/ 0 60000 65536"/>
              <a:gd name="T15" fmla="*/ 0 w 95"/>
              <a:gd name="T16" fmla="*/ 0 h 864"/>
              <a:gd name="T17" fmla="*/ 95 w 95"/>
              <a:gd name="T18" fmla="*/ 864 h 864"/>
            </a:gdLst>
            <a:ahLst/>
            <a:cxnLst>
              <a:cxn ang="T10">
                <a:pos x="T0" y="T1"/>
              </a:cxn>
              <a:cxn ang="T11">
                <a:pos x="T2" y="T3"/>
              </a:cxn>
              <a:cxn ang="T12">
                <a:pos x="T4" y="T5"/>
              </a:cxn>
              <a:cxn ang="T13">
                <a:pos x="T6" y="T7"/>
              </a:cxn>
              <a:cxn ang="T14">
                <a:pos x="T8" y="T9"/>
              </a:cxn>
            </a:cxnLst>
            <a:rect l="T15" t="T16" r="T17" b="T18"/>
            <a:pathLst>
              <a:path w="95" h="864">
                <a:moveTo>
                  <a:pt x="90" y="864"/>
                </a:moveTo>
                <a:lnTo>
                  <a:pt x="0" y="0"/>
                </a:lnTo>
                <a:lnTo>
                  <a:pt x="5" y="0"/>
                </a:lnTo>
                <a:lnTo>
                  <a:pt x="95" y="864"/>
                </a:lnTo>
                <a:lnTo>
                  <a:pt x="90" y="864"/>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3" name="Freeform 26"/>
          <p:cNvSpPr>
            <a:spLocks noChangeArrowheads="1"/>
          </p:cNvSpPr>
          <p:nvPr/>
        </p:nvSpPr>
        <p:spPr bwMode="auto">
          <a:xfrm>
            <a:off x="6238477" y="2153127"/>
            <a:ext cx="44497" cy="41880"/>
          </a:xfrm>
          <a:custGeom>
            <a:avLst/>
            <a:gdLst>
              <a:gd name="T0" fmla="*/ 12 w 15"/>
              <a:gd name="T1" fmla="*/ 3 h 14"/>
              <a:gd name="T2" fmla="*/ 11 w 15"/>
              <a:gd name="T3" fmla="*/ 12 h 14"/>
              <a:gd name="T4" fmla="*/ 3 w 15"/>
              <a:gd name="T5" fmla="*/ 11 h 14"/>
              <a:gd name="T6" fmla="*/ 3 w 15"/>
              <a:gd name="T7" fmla="*/ 2 h 14"/>
              <a:gd name="T8" fmla="*/ 12 w 15"/>
              <a:gd name="T9" fmla="*/ 3 h 14"/>
              <a:gd name="T10" fmla="*/ 0 60000 65536"/>
              <a:gd name="T11" fmla="*/ 0 60000 65536"/>
              <a:gd name="T12" fmla="*/ 0 60000 65536"/>
              <a:gd name="T13" fmla="*/ 0 60000 65536"/>
              <a:gd name="T14" fmla="*/ 0 60000 65536"/>
              <a:gd name="T15" fmla="*/ 0 w 15"/>
              <a:gd name="T16" fmla="*/ 0 h 14"/>
              <a:gd name="T17" fmla="*/ 15 w 15"/>
              <a:gd name="T18" fmla="*/ 14 h 14"/>
            </a:gdLst>
            <a:ahLst/>
            <a:cxnLst>
              <a:cxn ang="T10">
                <a:pos x="T0" y="T1"/>
              </a:cxn>
              <a:cxn ang="T11">
                <a:pos x="T2" y="T3"/>
              </a:cxn>
              <a:cxn ang="T12">
                <a:pos x="T4" y="T5"/>
              </a:cxn>
              <a:cxn ang="T13">
                <a:pos x="T6" y="T7"/>
              </a:cxn>
              <a:cxn ang="T14">
                <a:pos x="T8" y="T9"/>
              </a:cxn>
            </a:cxnLst>
            <a:rect l="T15" t="T16" r="T17" b="T18"/>
            <a:pathLst>
              <a:path w="15" h="14">
                <a:moveTo>
                  <a:pt x="12" y="3"/>
                </a:moveTo>
                <a:cubicBezTo>
                  <a:pt x="15" y="5"/>
                  <a:pt x="14" y="9"/>
                  <a:pt x="11" y="12"/>
                </a:cubicBezTo>
                <a:cubicBezTo>
                  <a:pt x="9" y="14"/>
                  <a:pt x="5" y="14"/>
                  <a:pt x="3" y="11"/>
                </a:cubicBezTo>
                <a:cubicBezTo>
                  <a:pt x="0" y="8"/>
                  <a:pt x="1" y="4"/>
                  <a:pt x="3" y="2"/>
                </a:cubicBezTo>
                <a:cubicBezTo>
                  <a:pt x="6" y="0"/>
                  <a:pt x="10" y="0"/>
                  <a:pt x="12" y="3"/>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4" name="Freeform 27"/>
          <p:cNvSpPr>
            <a:spLocks noChangeArrowheads="1"/>
          </p:cNvSpPr>
          <p:nvPr/>
        </p:nvSpPr>
        <p:spPr bwMode="auto">
          <a:xfrm>
            <a:off x="4898327" y="2660918"/>
            <a:ext cx="1536461" cy="1125516"/>
          </a:xfrm>
          <a:custGeom>
            <a:avLst/>
            <a:gdLst>
              <a:gd name="T0" fmla="*/ 625 w 628"/>
              <a:gd name="T1" fmla="*/ 608 h 608"/>
              <a:gd name="T2" fmla="*/ 0 w 628"/>
              <a:gd name="T3" fmla="*/ 3 h 608"/>
              <a:gd name="T4" fmla="*/ 3 w 628"/>
              <a:gd name="T5" fmla="*/ 0 h 608"/>
              <a:gd name="T6" fmla="*/ 628 w 628"/>
              <a:gd name="T7" fmla="*/ 604 h 608"/>
              <a:gd name="T8" fmla="*/ 625 w 628"/>
              <a:gd name="T9" fmla="*/ 608 h 608"/>
              <a:gd name="T10" fmla="*/ 0 60000 65536"/>
              <a:gd name="T11" fmla="*/ 0 60000 65536"/>
              <a:gd name="T12" fmla="*/ 0 60000 65536"/>
              <a:gd name="T13" fmla="*/ 0 60000 65536"/>
              <a:gd name="T14" fmla="*/ 0 60000 65536"/>
              <a:gd name="T15" fmla="*/ 0 w 628"/>
              <a:gd name="T16" fmla="*/ 0 h 608"/>
              <a:gd name="T17" fmla="*/ 628 w 628"/>
              <a:gd name="T18" fmla="*/ 608 h 608"/>
            </a:gdLst>
            <a:ahLst/>
            <a:cxnLst>
              <a:cxn ang="T10">
                <a:pos x="T0" y="T1"/>
              </a:cxn>
              <a:cxn ang="T11">
                <a:pos x="T2" y="T3"/>
              </a:cxn>
              <a:cxn ang="T12">
                <a:pos x="T4" y="T5"/>
              </a:cxn>
              <a:cxn ang="T13">
                <a:pos x="T6" y="T7"/>
              </a:cxn>
              <a:cxn ang="T14">
                <a:pos x="T8" y="T9"/>
              </a:cxn>
            </a:cxnLst>
            <a:rect l="T15" t="T16" r="T17" b="T18"/>
            <a:pathLst>
              <a:path w="628" h="608">
                <a:moveTo>
                  <a:pt x="625" y="608"/>
                </a:moveTo>
                <a:lnTo>
                  <a:pt x="0" y="3"/>
                </a:lnTo>
                <a:lnTo>
                  <a:pt x="3" y="0"/>
                </a:lnTo>
                <a:lnTo>
                  <a:pt x="628" y="604"/>
                </a:lnTo>
                <a:lnTo>
                  <a:pt x="625" y="608"/>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5" name="Freeform 28"/>
          <p:cNvSpPr>
            <a:spLocks noChangeArrowheads="1"/>
          </p:cNvSpPr>
          <p:nvPr/>
        </p:nvSpPr>
        <p:spPr bwMode="auto">
          <a:xfrm>
            <a:off x="4877387" y="2634743"/>
            <a:ext cx="41880" cy="41880"/>
          </a:xfrm>
          <a:custGeom>
            <a:avLst/>
            <a:gdLst>
              <a:gd name="T0" fmla="*/ 8 w 14"/>
              <a:gd name="T1" fmla="*/ 1 h 14"/>
              <a:gd name="T2" fmla="*/ 13 w 14"/>
              <a:gd name="T3" fmla="*/ 8 h 14"/>
              <a:gd name="T4" fmla="*/ 6 w 14"/>
              <a:gd name="T5" fmla="*/ 13 h 14"/>
              <a:gd name="T6" fmla="*/ 1 w 14"/>
              <a:gd name="T7" fmla="*/ 6 h 14"/>
              <a:gd name="T8" fmla="*/ 8 w 14"/>
              <a:gd name="T9" fmla="*/ 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8" y="1"/>
                </a:moveTo>
                <a:cubicBezTo>
                  <a:pt x="12" y="2"/>
                  <a:pt x="14" y="5"/>
                  <a:pt x="13" y="8"/>
                </a:cubicBezTo>
                <a:cubicBezTo>
                  <a:pt x="13" y="12"/>
                  <a:pt x="10" y="14"/>
                  <a:pt x="6" y="13"/>
                </a:cubicBezTo>
                <a:cubicBezTo>
                  <a:pt x="3" y="13"/>
                  <a:pt x="0" y="10"/>
                  <a:pt x="1" y="6"/>
                </a:cubicBezTo>
                <a:cubicBezTo>
                  <a:pt x="2" y="3"/>
                  <a:pt x="5" y="0"/>
                  <a:pt x="8" y="1"/>
                </a:cubicBez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6" name="Freeform 29"/>
          <p:cNvSpPr>
            <a:spLocks noChangeArrowheads="1"/>
          </p:cNvSpPr>
          <p:nvPr/>
        </p:nvSpPr>
        <p:spPr bwMode="auto">
          <a:xfrm>
            <a:off x="4254427" y="3666030"/>
            <a:ext cx="2175125" cy="120404"/>
          </a:xfrm>
          <a:custGeom>
            <a:avLst/>
            <a:gdLst>
              <a:gd name="T0" fmla="*/ 865 w 866"/>
              <a:gd name="T1" fmla="*/ 66 h 66"/>
              <a:gd name="T2" fmla="*/ 0 w 866"/>
              <a:gd name="T3" fmla="*/ 5 h 66"/>
              <a:gd name="T4" fmla="*/ 0 w 866"/>
              <a:gd name="T5" fmla="*/ 0 h 66"/>
              <a:gd name="T6" fmla="*/ 866 w 866"/>
              <a:gd name="T7" fmla="*/ 61 h 66"/>
              <a:gd name="T8" fmla="*/ 865 w 866"/>
              <a:gd name="T9" fmla="*/ 66 h 66"/>
              <a:gd name="T10" fmla="*/ 0 60000 65536"/>
              <a:gd name="T11" fmla="*/ 0 60000 65536"/>
              <a:gd name="T12" fmla="*/ 0 60000 65536"/>
              <a:gd name="T13" fmla="*/ 0 60000 65536"/>
              <a:gd name="T14" fmla="*/ 0 60000 65536"/>
              <a:gd name="T15" fmla="*/ 0 w 866"/>
              <a:gd name="T16" fmla="*/ 0 h 66"/>
              <a:gd name="T17" fmla="*/ 866 w 866"/>
              <a:gd name="T18" fmla="*/ 66 h 66"/>
            </a:gdLst>
            <a:ahLst/>
            <a:cxnLst>
              <a:cxn ang="T10">
                <a:pos x="T0" y="T1"/>
              </a:cxn>
              <a:cxn ang="T11">
                <a:pos x="T2" y="T3"/>
              </a:cxn>
              <a:cxn ang="T12">
                <a:pos x="T4" y="T5"/>
              </a:cxn>
              <a:cxn ang="T13">
                <a:pos x="T6" y="T7"/>
              </a:cxn>
              <a:cxn ang="T14">
                <a:pos x="T8" y="T9"/>
              </a:cxn>
            </a:cxnLst>
            <a:rect l="T15" t="T16" r="T17" b="T18"/>
            <a:pathLst>
              <a:path w="866" h="66">
                <a:moveTo>
                  <a:pt x="865" y="66"/>
                </a:moveTo>
                <a:lnTo>
                  <a:pt x="0" y="5"/>
                </a:lnTo>
                <a:lnTo>
                  <a:pt x="0" y="0"/>
                </a:lnTo>
                <a:lnTo>
                  <a:pt x="866" y="61"/>
                </a:lnTo>
                <a:lnTo>
                  <a:pt x="865" y="66"/>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7" name="Freeform 30"/>
          <p:cNvSpPr>
            <a:spLocks noChangeArrowheads="1"/>
          </p:cNvSpPr>
          <p:nvPr/>
        </p:nvSpPr>
        <p:spPr bwMode="auto">
          <a:xfrm>
            <a:off x="4212547" y="3645089"/>
            <a:ext cx="41880" cy="41880"/>
          </a:xfrm>
          <a:custGeom>
            <a:avLst/>
            <a:gdLst>
              <a:gd name="T0" fmla="*/ 4 w 14"/>
              <a:gd name="T1" fmla="*/ 2 h 15"/>
              <a:gd name="T2" fmla="*/ 12 w 14"/>
              <a:gd name="T3" fmla="*/ 4 h 15"/>
              <a:gd name="T4" fmla="*/ 10 w 14"/>
              <a:gd name="T5" fmla="*/ 13 h 15"/>
              <a:gd name="T6" fmla="*/ 1 w 14"/>
              <a:gd name="T7" fmla="*/ 11 h 15"/>
              <a:gd name="T8" fmla="*/ 4 w 14"/>
              <a:gd name="T9" fmla="*/ 2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4" y="2"/>
                </a:moveTo>
                <a:cubicBezTo>
                  <a:pt x="7" y="0"/>
                  <a:pt x="11" y="1"/>
                  <a:pt x="12" y="4"/>
                </a:cubicBezTo>
                <a:cubicBezTo>
                  <a:pt x="14" y="7"/>
                  <a:pt x="13" y="11"/>
                  <a:pt x="10" y="13"/>
                </a:cubicBezTo>
                <a:cubicBezTo>
                  <a:pt x="7" y="15"/>
                  <a:pt x="3" y="14"/>
                  <a:pt x="1" y="11"/>
                </a:cubicBezTo>
                <a:cubicBezTo>
                  <a:pt x="0" y="8"/>
                  <a:pt x="1" y="4"/>
                  <a:pt x="4" y="2"/>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8" name="Freeform 31"/>
          <p:cNvSpPr>
            <a:spLocks noChangeArrowheads="1"/>
          </p:cNvSpPr>
          <p:nvPr/>
        </p:nvSpPr>
        <p:spPr bwMode="auto">
          <a:xfrm>
            <a:off x="4442885" y="3778581"/>
            <a:ext cx="1986667" cy="952763"/>
          </a:xfrm>
          <a:custGeom>
            <a:avLst/>
            <a:gdLst>
              <a:gd name="T0" fmla="*/ 3 w 705"/>
              <a:gd name="T1" fmla="*/ 513 h 513"/>
              <a:gd name="T2" fmla="*/ 0 w 705"/>
              <a:gd name="T3" fmla="*/ 510 h 513"/>
              <a:gd name="T4" fmla="*/ 704 w 705"/>
              <a:gd name="T5" fmla="*/ 0 h 513"/>
              <a:gd name="T6" fmla="*/ 705 w 705"/>
              <a:gd name="T7" fmla="*/ 4 h 513"/>
              <a:gd name="T8" fmla="*/ 3 w 705"/>
              <a:gd name="T9" fmla="*/ 513 h 513"/>
              <a:gd name="T10" fmla="*/ 0 60000 65536"/>
              <a:gd name="T11" fmla="*/ 0 60000 65536"/>
              <a:gd name="T12" fmla="*/ 0 60000 65536"/>
              <a:gd name="T13" fmla="*/ 0 60000 65536"/>
              <a:gd name="T14" fmla="*/ 0 60000 65536"/>
              <a:gd name="T15" fmla="*/ 0 w 705"/>
              <a:gd name="T16" fmla="*/ 0 h 513"/>
              <a:gd name="T17" fmla="*/ 705 w 705"/>
              <a:gd name="T18" fmla="*/ 513 h 513"/>
            </a:gdLst>
            <a:ahLst/>
            <a:cxnLst>
              <a:cxn ang="T10">
                <a:pos x="T0" y="T1"/>
              </a:cxn>
              <a:cxn ang="T11">
                <a:pos x="T2" y="T3"/>
              </a:cxn>
              <a:cxn ang="T12">
                <a:pos x="T4" y="T5"/>
              </a:cxn>
              <a:cxn ang="T13">
                <a:pos x="T6" y="T7"/>
              </a:cxn>
              <a:cxn ang="T14">
                <a:pos x="T8" y="T9"/>
              </a:cxn>
            </a:cxnLst>
            <a:rect l="T15" t="T16" r="T17" b="T18"/>
            <a:pathLst>
              <a:path w="705" h="513">
                <a:moveTo>
                  <a:pt x="3" y="513"/>
                </a:moveTo>
                <a:lnTo>
                  <a:pt x="0" y="510"/>
                </a:lnTo>
                <a:lnTo>
                  <a:pt x="704" y="0"/>
                </a:lnTo>
                <a:lnTo>
                  <a:pt x="705" y="4"/>
                </a:lnTo>
                <a:lnTo>
                  <a:pt x="3" y="513"/>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29" name="Freeform 32"/>
          <p:cNvSpPr>
            <a:spLocks noChangeArrowheads="1"/>
          </p:cNvSpPr>
          <p:nvPr/>
        </p:nvSpPr>
        <p:spPr bwMode="auto">
          <a:xfrm>
            <a:off x="4424564" y="4707785"/>
            <a:ext cx="39261" cy="47115"/>
          </a:xfrm>
          <a:custGeom>
            <a:avLst/>
            <a:gdLst>
              <a:gd name="T0" fmla="*/ 1 w 14"/>
              <a:gd name="T1" fmla="*/ 5 h 15"/>
              <a:gd name="T2" fmla="*/ 9 w 14"/>
              <a:gd name="T3" fmla="*/ 1 h 15"/>
              <a:gd name="T4" fmla="*/ 13 w 14"/>
              <a:gd name="T5" fmla="*/ 10 h 15"/>
              <a:gd name="T6" fmla="*/ 5 w 14"/>
              <a:gd name="T7" fmla="*/ 13 h 15"/>
              <a:gd name="T8" fmla="*/ 1 w 14"/>
              <a:gd name="T9" fmla="*/ 5 h 15"/>
              <a:gd name="T10" fmla="*/ 0 60000 65536"/>
              <a:gd name="T11" fmla="*/ 0 60000 65536"/>
              <a:gd name="T12" fmla="*/ 0 60000 65536"/>
              <a:gd name="T13" fmla="*/ 0 60000 65536"/>
              <a:gd name="T14" fmla="*/ 0 60000 65536"/>
              <a:gd name="T15" fmla="*/ 0 w 14"/>
              <a:gd name="T16" fmla="*/ 0 h 15"/>
              <a:gd name="T17" fmla="*/ 14 w 14"/>
              <a:gd name="T18" fmla="*/ 15 h 15"/>
            </a:gdLst>
            <a:ahLst/>
            <a:cxnLst>
              <a:cxn ang="T10">
                <a:pos x="T0" y="T1"/>
              </a:cxn>
              <a:cxn ang="T11">
                <a:pos x="T2" y="T3"/>
              </a:cxn>
              <a:cxn ang="T12">
                <a:pos x="T4" y="T5"/>
              </a:cxn>
              <a:cxn ang="T13">
                <a:pos x="T6" y="T7"/>
              </a:cxn>
              <a:cxn ang="T14">
                <a:pos x="T8" y="T9"/>
              </a:cxn>
            </a:cxnLst>
            <a:rect l="T15" t="T16" r="T17" b="T18"/>
            <a:pathLst>
              <a:path w="14" h="15">
                <a:moveTo>
                  <a:pt x="1" y="5"/>
                </a:moveTo>
                <a:cubicBezTo>
                  <a:pt x="2" y="2"/>
                  <a:pt x="6" y="0"/>
                  <a:pt x="9" y="1"/>
                </a:cubicBezTo>
                <a:cubicBezTo>
                  <a:pt x="12" y="3"/>
                  <a:pt x="14" y="6"/>
                  <a:pt x="13" y="10"/>
                </a:cubicBezTo>
                <a:cubicBezTo>
                  <a:pt x="11" y="13"/>
                  <a:pt x="8" y="15"/>
                  <a:pt x="5" y="13"/>
                </a:cubicBezTo>
                <a:cubicBezTo>
                  <a:pt x="1" y="12"/>
                  <a:pt x="0" y="9"/>
                  <a:pt x="1" y="5"/>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0" name="Freeform 33"/>
          <p:cNvSpPr>
            <a:spLocks noChangeArrowheads="1"/>
          </p:cNvSpPr>
          <p:nvPr/>
        </p:nvSpPr>
        <p:spPr bwMode="auto">
          <a:xfrm>
            <a:off x="6026462" y="3781199"/>
            <a:ext cx="408327" cy="1586192"/>
          </a:xfrm>
          <a:custGeom>
            <a:avLst/>
            <a:gdLst>
              <a:gd name="T0" fmla="*/ 4 w 216"/>
              <a:gd name="T1" fmla="*/ 842 h 842"/>
              <a:gd name="T2" fmla="*/ 0 w 216"/>
              <a:gd name="T3" fmla="*/ 842 h 842"/>
              <a:gd name="T4" fmla="*/ 211 w 216"/>
              <a:gd name="T5" fmla="*/ 0 h 842"/>
              <a:gd name="T6" fmla="*/ 216 w 216"/>
              <a:gd name="T7" fmla="*/ 0 h 842"/>
              <a:gd name="T8" fmla="*/ 4 w 216"/>
              <a:gd name="T9" fmla="*/ 842 h 842"/>
              <a:gd name="T10" fmla="*/ 0 60000 65536"/>
              <a:gd name="T11" fmla="*/ 0 60000 65536"/>
              <a:gd name="T12" fmla="*/ 0 60000 65536"/>
              <a:gd name="T13" fmla="*/ 0 60000 65536"/>
              <a:gd name="T14" fmla="*/ 0 60000 65536"/>
              <a:gd name="T15" fmla="*/ 0 w 216"/>
              <a:gd name="T16" fmla="*/ 0 h 842"/>
              <a:gd name="T17" fmla="*/ 216 w 216"/>
              <a:gd name="T18" fmla="*/ 842 h 842"/>
            </a:gdLst>
            <a:ahLst/>
            <a:cxnLst>
              <a:cxn ang="T10">
                <a:pos x="T0" y="T1"/>
              </a:cxn>
              <a:cxn ang="T11">
                <a:pos x="T2" y="T3"/>
              </a:cxn>
              <a:cxn ang="T12">
                <a:pos x="T4" y="T5"/>
              </a:cxn>
              <a:cxn ang="T13">
                <a:pos x="T6" y="T7"/>
              </a:cxn>
              <a:cxn ang="T14">
                <a:pos x="T8" y="T9"/>
              </a:cxn>
            </a:cxnLst>
            <a:rect l="T15" t="T16" r="T17" b="T18"/>
            <a:pathLst>
              <a:path w="216" h="842">
                <a:moveTo>
                  <a:pt x="4" y="842"/>
                </a:moveTo>
                <a:lnTo>
                  <a:pt x="0" y="842"/>
                </a:lnTo>
                <a:lnTo>
                  <a:pt x="211" y="0"/>
                </a:lnTo>
                <a:lnTo>
                  <a:pt x="216" y="0"/>
                </a:lnTo>
                <a:lnTo>
                  <a:pt x="4" y="842"/>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1" name="Freeform 34"/>
          <p:cNvSpPr>
            <a:spLocks noChangeArrowheads="1"/>
          </p:cNvSpPr>
          <p:nvPr/>
        </p:nvSpPr>
        <p:spPr bwMode="auto">
          <a:xfrm>
            <a:off x="6015991" y="5330746"/>
            <a:ext cx="39261" cy="39263"/>
          </a:xfrm>
          <a:custGeom>
            <a:avLst/>
            <a:gdLst>
              <a:gd name="T0" fmla="*/ 1 w 14"/>
              <a:gd name="T1" fmla="*/ 10 h 14"/>
              <a:gd name="T2" fmla="*/ 5 w 14"/>
              <a:gd name="T3" fmla="*/ 1 h 14"/>
              <a:gd name="T4" fmla="*/ 13 w 14"/>
              <a:gd name="T5" fmla="*/ 5 h 14"/>
              <a:gd name="T6" fmla="*/ 9 w 14"/>
              <a:gd name="T7" fmla="*/ 13 h 14"/>
              <a:gd name="T8" fmla="*/ 1 w 14"/>
              <a:gd name="T9" fmla="*/ 10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 y="10"/>
                </a:moveTo>
                <a:cubicBezTo>
                  <a:pt x="0" y="6"/>
                  <a:pt x="2" y="3"/>
                  <a:pt x="5" y="1"/>
                </a:cubicBezTo>
                <a:cubicBezTo>
                  <a:pt x="8" y="0"/>
                  <a:pt x="12" y="2"/>
                  <a:pt x="13" y="5"/>
                </a:cubicBezTo>
                <a:cubicBezTo>
                  <a:pt x="14" y="9"/>
                  <a:pt x="12" y="12"/>
                  <a:pt x="9" y="13"/>
                </a:cubicBezTo>
                <a:cubicBezTo>
                  <a:pt x="6" y="14"/>
                  <a:pt x="2" y="13"/>
                  <a:pt x="1" y="10"/>
                </a:cubicBez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2" name="Freeform 35"/>
          <p:cNvSpPr>
            <a:spLocks noChangeArrowheads="1"/>
          </p:cNvSpPr>
          <p:nvPr/>
        </p:nvSpPr>
        <p:spPr bwMode="auto">
          <a:xfrm>
            <a:off x="6424318" y="3778581"/>
            <a:ext cx="725041" cy="1473640"/>
          </a:xfrm>
          <a:custGeom>
            <a:avLst/>
            <a:gdLst>
              <a:gd name="T0" fmla="*/ 380 w 384"/>
              <a:gd name="T1" fmla="*/ 783 h 783"/>
              <a:gd name="T2" fmla="*/ 0 w 384"/>
              <a:gd name="T3" fmla="*/ 4 h 783"/>
              <a:gd name="T4" fmla="*/ 5 w 384"/>
              <a:gd name="T5" fmla="*/ 0 h 783"/>
              <a:gd name="T6" fmla="*/ 384 w 384"/>
              <a:gd name="T7" fmla="*/ 782 h 783"/>
              <a:gd name="T8" fmla="*/ 380 w 384"/>
              <a:gd name="T9" fmla="*/ 783 h 783"/>
              <a:gd name="T10" fmla="*/ 0 60000 65536"/>
              <a:gd name="T11" fmla="*/ 0 60000 65536"/>
              <a:gd name="T12" fmla="*/ 0 60000 65536"/>
              <a:gd name="T13" fmla="*/ 0 60000 65536"/>
              <a:gd name="T14" fmla="*/ 0 60000 65536"/>
              <a:gd name="T15" fmla="*/ 0 w 384"/>
              <a:gd name="T16" fmla="*/ 0 h 783"/>
              <a:gd name="T17" fmla="*/ 384 w 384"/>
              <a:gd name="T18" fmla="*/ 783 h 783"/>
            </a:gdLst>
            <a:ahLst/>
            <a:cxnLst>
              <a:cxn ang="T10">
                <a:pos x="T0" y="T1"/>
              </a:cxn>
              <a:cxn ang="T11">
                <a:pos x="T2" y="T3"/>
              </a:cxn>
              <a:cxn ang="T12">
                <a:pos x="T4" y="T5"/>
              </a:cxn>
              <a:cxn ang="T13">
                <a:pos x="T6" y="T7"/>
              </a:cxn>
              <a:cxn ang="T14">
                <a:pos x="T8" y="T9"/>
              </a:cxn>
            </a:cxnLst>
            <a:rect l="T15" t="T16" r="T17" b="T18"/>
            <a:pathLst>
              <a:path w="384" h="783">
                <a:moveTo>
                  <a:pt x="380" y="783"/>
                </a:moveTo>
                <a:lnTo>
                  <a:pt x="0" y="4"/>
                </a:lnTo>
                <a:lnTo>
                  <a:pt x="5" y="0"/>
                </a:lnTo>
                <a:lnTo>
                  <a:pt x="384" y="782"/>
                </a:lnTo>
                <a:lnTo>
                  <a:pt x="380" y="783"/>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3" name="Freeform 36"/>
          <p:cNvSpPr>
            <a:spLocks noChangeArrowheads="1"/>
          </p:cNvSpPr>
          <p:nvPr/>
        </p:nvSpPr>
        <p:spPr bwMode="auto">
          <a:xfrm>
            <a:off x="7112713" y="5215576"/>
            <a:ext cx="47115" cy="41880"/>
          </a:xfrm>
          <a:custGeom>
            <a:avLst/>
            <a:gdLst>
              <a:gd name="T0" fmla="*/ 4 w 15"/>
              <a:gd name="T1" fmla="*/ 13 h 15"/>
              <a:gd name="T2" fmla="*/ 2 w 15"/>
              <a:gd name="T3" fmla="*/ 4 h 15"/>
              <a:gd name="T4" fmla="*/ 10 w 15"/>
              <a:gd name="T5" fmla="*/ 2 h 15"/>
              <a:gd name="T6" fmla="*/ 13 w 15"/>
              <a:gd name="T7" fmla="*/ 10 h 15"/>
              <a:gd name="T8" fmla="*/ 4 w 15"/>
              <a:gd name="T9" fmla="*/ 13 h 15"/>
              <a:gd name="T10" fmla="*/ 0 60000 65536"/>
              <a:gd name="T11" fmla="*/ 0 60000 65536"/>
              <a:gd name="T12" fmla="*/ 0 60000 65536"/>
              <a:gd name="T13" fmla="*/ 0 60000 65536"/>
              <a:gd name="T14" fmla="*/ 0 60000 65536"/>
              <a:gd name="T15" fmla="*/ 0 w 15"/>
              <a:gd name="T16" fmla="*/ 0 h 15"/>
              <a:gd name="T17" fmla="*/ 15 w 15"/>
              <a:gd name="T18" fmla="*/ 15 h 15"/>
            </a:gdLst>
            <a:ahLst/>
            <a:cxnLst>
              <a:cxn ang="T10">
                <a:pos x="T0" y="T1"/>
              </a:cxn>
              <a:cxn ang="T11">
                <a:pos x="T2" y="T3"/>
              </a:cxn>
              <a:cxn ang="T12">
                <a:pos x="T4" y="T5"/>
              </a:cxn>
              <a:cxn ang="T13">
                <a:pos x="T6" y="T7"/>
              </a:cxn>
              <a:cxn ang="T14">
                <a:pos x="T8" y="T9"/>
              </a:cxn>
            </a:cxnLst>
            <a:rect l="T15" t="T16" r="T17" b="T18"/>
            <a:pathLst>
              <a:path w="15" h="15">
                <a:moveTo>
                  <a:pt x="4" y="13"/>
                </a:moveTo>
                <a:cubicBezTo>
                  <a:pt x="1" y="11"/>
                  <a:pt x="0" y="7"/>
                  <a:pt x="2" y="4"/>
                </a:cubicBezTo>
                <a:cubicBezTo>
                  <a:pt x="4" y="1"/>
                  <a:pt x="7" y="0"/>
                  <a:pt x="10" y="2"/>
                </a:cubicBezTo>
                <a:cubicBezTo>
                  <a:pt x="13" y="4"/>
                  <a:pt x="15" y="7"/>
                  <a:pt x="13" y="10"/>
                </a:cubicBezTo>
                <a:cubicBezTo>
                  <a:pt x="11" y="13"/>
                  <a:pt x="7" y="15"/>
                  <a:pt x="4" y="13"/>
                </a:cubicBez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4" name="Freeform 37"/>
          <p:cNvSpPr>
            <a:spLocks noChangeArrowheads="1"/>
          </p:cNvSpPr>
          <p:nvPr/>
        </p:nvSpPr>
        <p:spPr bwMode="auto">
          <a:xfrm>
            <a:off x="6426935" y="3778582"/>
            <a:ext cx="2075661" cy="662221"/>
          </a:xfrm>
          <a:custGeom>
            <a:avLst/>
            <a:gdLst>
              <a:gd name="T0" fmla="*/ 791 w 793"/>
              <a:gd name="T1" fmla="*/ 358 h 358"/>
              <a:gd name="T2" fmla="*/ 0 w 793"/>
              <a:gd name="T3" fmla="*/ 4 h 358"/>
              <a:gd name="T4" fmla="*/ 1 w 793"/>
              <a:gd name="T5" fmla="*/ 0 h 358"/>
              <a:gd name="T6" fmla="*/ 793 w 793"/>
              <a:gd name="T7" fmla="*/ 353 h 358"/>
              <a:gd name="T8" fmla="*/ 791 w 793"/>
              <a:gd name="T9" fmla="*/ 358 h 358"/>
              <a:gd name="T10" fmla="*/ 0 60000 65536"/>
              <a:gd name="T11" fmla="*/ 0 60000 65536"/>
              <a:gd name="T12" fmla="*/ 0 60000 65536"/>
              <a:gd name="T13" fmla="*/ 0 60000 65536"/>
              <a:gd name="T14" fmla="*/ 0 60000 65536"/>
              <a:gd name="T15" fmla="*/ 0 w 793"/>
              <a:gd name="T16" fmla="*/ 0 h 358"/>
              <a:gd name="T17" fmla="*/ 793 w 793"/>
              <a:gd name="T18" fmla="*/ 358 h 358"/>
            </a:gdLst>
            <a:ahLst/>
            <a:cxnLst>
              <a:cxn ang="T10">
                <a:pos x="T0" y="T1"/>
              </a:cxn>
              <a:cxn ang="T11">
                <a:pos x="T2" y="T3"/>
              </a:cxn>
              <a:cxn ang="T12">
                <a:pos x="T4" y="T5"/>
              </a:cxn>
              <a:cxn ang="T13">
                <a:pos x="T6" y="T7"/>
              </a:cxn>
              <a:cxn ang="T14">
                <a:pos x="T8" y="T9"/>
              </a:cxn>
            </a:cxnLst>
            <a:rect l="T15" t="T16" r="T17" b="T18"/>
            <a:pathLst>
              <a:path w="793" h="358">
                <a:moveTo>
                  <a:pt x="791" y="358"/>
                </a:moveTo>
                <a:lnTo>
                  <a:pt x="0" y="4"/>
                </a:lnTo>
                <a:lnTo>
                  <a:pt x="1" y="0"/>
                </a:lnTo>
                <a:lnTo>
                  <a:pt x="793" y="353"/>
                </a:lnTo>
                <a:lnTo>
                  <a:pt x="791" y="358"/>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5" name="Freeform 38"/>
          <p:cNvSpPr>
            <a:spLocks noChangeArrowheads="1"/>
          </p:cNvSpPr>
          <p:nvPr/>
        </p:nvSpPr>
        <p:spPr bwMode="auto">
          <a:xfrm>
            <a:off x="8494743" y="4422482"/>
            <a:ext cx="41880" cy="39261"/>
          </a:xfrm>
          <a:custGeom>
            <a:avLst/>
            <a:gdLst>
              <a:gd name="T0" fmla="*/ 8 w 13"/>
              <a:gd name="T1" fmla="*/ 13 h 13"/>
              <a:gd name="T2" fmla="*/ 0 w 13"/>
              <a:gd name="T3" fmla="*/ 8 h 13"/>
              <a:gd name="T4" fmla="*/ 5 w 13"/>
              <a:gd name="T5" fmla="*/ 0 h 13"/>
              <a:gd name="T6" fmla="*/ 13 w 13"/>
              <a:gd name="T7" fmla="*/ 5 h 13"/>
              <a:gd name="T8" fmla="*/ 8 w 13"/>
              <a:gd name="T9" fmla="*/ 13 h 13"/>
              <a:gd name="T10" fmla="*/ 0 60000 65536"/>
              <a:gd name="T11" fmla="*/ 0 60000 65536"/>
              <a:gd name="T12" fmla="*/ 0 60000 65536"/>
              <a:gd name="T13" fmla="*/ 0 60000 65536"/>
              <a:gd name="T14" fmla="*/ 0 60000 65536"/>
              <a:gd name="T15" fmla="*/ 0 w 13"/>
              <a:gd name="T16" fmla="*/ 0 h 13"/>
              <a:gd name="T17" fmla="*/ 13 w 13"/>
              <a:gd name="T18" fmla="*/ 13 h 13"/>
            </a:gdLst>
            <a:ahLst/>
            <a:cxnLst>
              <a:cxn ang="T10">
                <a:pos x="T0" y="T1"/>
              </a:cxn>
              <a:cxn ang="T11">
                <a:pos x="T2" y="T3"/>
              </a:cxn>
              <a:cxn ang="T12">
                <a:pos x="T4" y="T5"/>
              </a:cxn>
              <a:cxn ang="T13">
                <a:pos x="T6" y="T7"/>
              </a:cxn>
              <a:cxn ang="T14">
                <a:pos x="T8" y="T9"/>
              </a:cxn>
            </a:cxnLst>
            <a:rect l="T15" t="T16" r="T17" b="T18"/>
            <a:pathLst>
              <a:path w="13" h="13">
                <a:moveTo>
                  <a:pt x="8" y="13"/>
                </a:moveTo>
                <a:cubicBezTo>
                  <a:pt x="4" y="13"/>
                  <a:pt x="1" y="11"/>
                  <a:pt x="0" y="8"/>
                </a:cubicBezTo>
                <a:cubicBezTo>
                  <a:pt x="0" y="4"/>
                  <a:pt x="2" y="1"/>
                  <a:pt x="5" y="0"/>
                </a:cubicBezTo>
                <a:cubicBezTo>
                  <a:pt x="9" y="0"/>
                  <a:pt x="12" y="2"/>
                  <a:pt x="13" y="5"/>
                </a:cubicBezTo>
                <a:cubicBezTo>
                  <a:pt x="13" y="9"/>
                  <a:pt x="11" y="12"/>
                  <a:pt x="8" y="13"/>
                </a:cubicBezTo>
                <a:close/>
              </a:path>
            </a:pathLst>
          </a:custGeom>
          <a:solidFill>
            <a:srgbClr val="F83003"/>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6" name="Freeform 39"/>
          <p:cNvSpPr>
            <a:spLocks noChangeArrowheads="1"/>
          </p:cNvSpPr>
          <p:nvPr/>
        </p:nvSpPr>
        <p:spPr bwMode="auto">
          <a:xfrm>
            <a:off x="6426935" y="3330993"/>
            <a:ext cx="2193447" cy="455441"/>
          </a:xfrm>
          <a:custGeom>
            <a:avLst/>
            <a:gdLst>
              <a:gd name="T0" fmla="*/ 1 w 835"/>
              <a:gd name="T1" fmla="*/ 243 h 243"/>
              <a:gd name="T2" fmla="*/ 0 w 835"/>
              <a:gd name="T3" fmla="*/ 239 h 243"/>
              <a:gd name="T4" fmla="*/ 833 w 835"/>
              <a:gd name="T5" fmla="*/ 0 h 243"/>
              <a:gd name="T6" fmla="*/ 835 w 835"/>
              <a:gd name="T7" fmla="*/ 5 h 243"/>
              <a:gd name="T8" fmla="*/ 1 w 835"/>
              <a:gd name="T9" fmla="*/ 243 h 243"/>
              <a:gd name="T10" fmla="*/ 0 60000 65536"/>
              <a:gd name="T11" fmla="*/ 0 60000 65536"/>
              <a:gd name="T12" fmla="*/ 0 60000 65536"/>
              <a:gd name="T13" fmla="*/ 0 60000 65536"/>
              <a:gd name="T14" fmla="*/ 0 60000 65536"/>
              <a:gd name="T15" fmla="*/ 0 w 835"/>
              <a:gd name="T16" fmla="*/ 0 h 243"/>
              <a:gd name="T17" fmla="*/ 835 w 835"/>
              <a:gd name="T18" fmla="*/ 243 h 243"/>
            </a:gdLst>
            <a:ahLst/>
            <a:cxnLst>
              <a:cxn ang="T10">
                <a:pos x="T0" y="T1"/>
              </a:cxn>
              <a:cxn ang="T11">
                <a:pos x="T2" y="T3"/>
              </a:cxn>
              <a:cxn ang="T12">
                <a:pos x="T4" y="T5"/>
              </a:cxn>
              <a:cxn ang="T13">
                <a:pos x="T6" y="T7"/>
              </a:cxn>
              <a:cxn ang="T14">
                <a:pos x="T8" y="T9"/>
              </a:cxn>
            </a:cxnLst>
            <a:rect l="T15" t="T16" r="T17" b="T18"/>
            <a:pathLst>
              <a:path w="835" h="243">
                <a:moveTo>
                  <a:pt x="1" y="243"/>
                </a:moveTo>
                <a:lnTo>
                  <a:pt x="0" y="239"/>
                </a:lnTo>
                <a:lnTo>
                  <a:pt x="833" y="0"/>
                </a:lnTo>
                <a:lnTo>
                  <a:pt x="835" y="5"/>
                </a:lnTo>
                <a:lnTo>
                  <a:pt x="1" y="243"/>
                </a:lnTo>
                <a:close/>
              </a:path>
            </a:pathLst>
          </a:custGeom>
          <a:solidFill>
            <a:srgbClr val="59595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37" name="Freeform 40"/>
          <p:cNvSpPr>
            <a:spLocks noChangeArrowheads="1"/>
          </p:cNvSpPr>
          <p:nvPr/>
        </p:nvSpPr>
        <p:spPr bwMode="auto">
          <a:xfrm>
            <a:off x="8602060" y="3315288"/>
            <a:ext cx="39261" cy="41880"/>
          </a:xfrm>
          <a:custGeom>
            <a:avLst/>
            <a:gdLst>
              <a:gd name="T0" fmla="*/ 12 w 14"/>
              <a:gd name="T1" fmla="*/ 11 h 14"/>
              <a:gd name="T2" fmla="*/ 3 w 14"/>
              <a:gd name="T3" fmla="*/ 12 h 14"/>
              <a:gd name="T4" fmla="*/ 3 w 14"/>
              <a:gd name="T5" fmla="*/ 3 h 14"/>
              <a:gd name="T6" fmla="*/ 11 w 14"/>
              <a:gd name="T7" fmla="*/ 2 h 14"/>
              <a:gd name="T8" fmla="*/ 12 w 14"/>
              <a:gd name="T9" fmla="*/ 11 h 14"/>
              <a:gd name="T10" fmla="*/ 0 60000 65536"/>
              <a:gd name="T11" fmla="*/ 0 60000 65536"/>
              <a:gd name="T12" fmla="*/ 0 60000 65536"/>
              <a:gd name="T13" fmla="*/ 0 60000 65536"/>
              <a:gd name="T14" fmla="*/ 0 60000 65536"/>
              <a:gd name="T15" fmla="*/ 0 w 14"/>
              <a:gd name="T16" fmla="*/ 0 h 14"/>
              <a:gd name="T17" fmla="*/ 14 w 14"/>
              <a:gd name="T18" fmla="*/ 14 h 14"/>
            </a:gdLst>
            <a:ahLst/>
            <a:cxnLst>
              <a:cxn ang="T10">
                <a:pos x="T0" y="T1"/>
              </a:cxn>
              <a:cxn ang="T11">
                <a:pos x="T2" y="T3"/>
              </a:cxn>
              <a:cxn ang="T12">
                <a:pos x="T4" y="T5"/>
              </a:cxn>
              <a:cxn ang="T13">
                <a:pos x="T6" y="T7"/>
              </a:cxn>
              <a:cxn ang="T14">
                <a:pos x="T8" y="T9"/>
              </a:cxn>
            </a:cxnLst>
            <a:rect l="T15" t="T16" r="T17" b="T18"/>
            <a:pathLst>
              <a:path w="14" h="14">
                <a:moveTo>
                  <a:pt x="12" y="11"/>
                </a:moveTo>
                <a:cubicBezTo>
                  <a:pt x="10" y="14"/>
                  <a:pt x="6" y="14"/>
                  <a:pt x="3" y="12"/>
                </a:cubicBezTo>
                <a:cubicBezTo>
                  <a:pt x="1" y="10"/>
                  <a:pt x="0" y="6"/>
                  <a:pt x="3" y="3"/>
                </a:cubicBezTo>
                <a:cubicBezTo>
                  <a:pt x="5" y="0"/>
                  <a:pt x="9" y="0"/>
                  <a:pt x="11" y="2"/>
                </a:cubicBezTo>
                <a:cubicBezTo>
                  <a:pt x="14" y="5"/>
                  <a:pt x="14" y="9"/>
                  <a:pt x="12" y="11"/>
                </a:cubicBezTo>
                <a:close/>
              </a:path>
            </a:pathLst>
          </a:custGeom>
          <a:solidFill>
            <a:srgbClr val="A2B932"/>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rgbClr val="000000"/>
              </a:solidFill>
              <a:sym typeface="宋体" panose="02010600030101010101" pitchFamily="2" charset="-122"/>
            </a:endParaRPr>
          </a:p>
        </p:txBody>
      </p:sp>
      <p:sp>
        <p:nvSpPr>
          <p:cNvPr id="40" name="Freeform 43"/>
          <p:cNvSpPr>
            <a:spLocks noChangeArrowheads="1"/>
          </p:cNvSpPr>
          <p:nvPr/>
        </p:nvSpPr>
        <p:spPr bwMode="auto">
          <a:xfrm>
            <a:off x="3508447" y="3435693"/>
            <a:ext cx="471147" cy="421415"/>
          </a:xfrm>
          <a:custGeom>
            <a:avLst/>
            <a:gdLst>
              <a:gd name="T0" fmla="*/ 80 w 161"/>
              <a:gd name="T1" fmla="*/ 31 h 144"/>
              <a:gd name="T2" fmla="*/ 40 w 161"/>
              <a:gd name="T3" fmla="*/ 1 h 144"/>
              <a:gd name="T4" fmla="*/ 3 w 161"/>
              <a:gd name="T5" fmla="*/ 50 h 144"/>
              <a:gd name="T6" fmla="*/ 79 w 161"/>
              <a:gd name="T7" fmla="*/ 144 h 144"/>
              <a:gd name="T8" fmla="*/ 158 w 161"/>
              <a:gd name="T9" fmla="*/ 51 h 144"/>
              <a:gd name="T10" fmla="*/ 121 w 161"/>
              <a:gd name="T11" fmla="*/ 2 h 144"/>
              <a:gd name="T12" fmla="*/ 80 w 161"/>
              <a:gd name="T13" fmla="*/ 31 h 144"/>
              <a:gd name="T14" fmla="*/ 0 60000 65536"/>
              <a:gd name="T15" fmla="*/ 0 60000 65536"/>
              <a:gd name="T16" fmla="*/ 0 60000 65536"/>
              <a:gd name="T17" fmla="*/ 0 60000 65536"/>
              <a:gd name="T18" fmla="*/ 0 60000 65536"/>
              <a:gd name="T19" fmla="*/ 0 60000 65536"/>
              <a:gd name="T20" fmla="*/ 0 60000 65536"/>
              <a:gd name="T21" fmla="*/ 0 w 161"/>
              <a:gd name="T22" fmla="*/ 0 h 144"/>
              <a:gd name="T23" fmla="*/ 161 w 161"/>
              <a:gd name="T24" fmla="*/ 144 h 1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1" h="144">
                <a:moveTo>
                  <a:pt x="80" y="31"/>
                </a:moveTo>
                <a:cubicBezTo>
                  <a:pt x="73" y="11"/>
                  <a:pt x="60" y="0"/>
                  <a:pt x="40" y="1"/>
                </a:cubicBezTo>
                <a:cubicBezTo>
                  <a:pt x="11" y="3"/>
                  <a:pt x="0" y="23"/>
                  <a:pt x="3" y="50"/>
                </a:cubicBezTo>
                <a:cubicBezTo>
                  <a:pt x="6" y="83"/>
                  <a:pt x="49" y="103"/>
                  <a:pt x="79" y="144"/>
                </a:cubicBezTo>
                <a:cubicBezTo>
                  <a:pt x="110" y="103"/>
                  <a:pt x="154" y="84"/>
                  <a:pt x="158" y="51"/>
                </a:cubicBezTo>
                <a:cubicBezTo>
                  <a:pt x="161" y="24"/>
                  <a:pt x="150" y="4"/>
                  <a:pt x="121" y="2"/>
                </a:cubicBezTo>
                <a:cubicBezTo>
                  <a:pt x="101" y="0"/>
                  <a:pt x="89" y="11"/>
                  <a:pt x="80" y="3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1" name="Freeform 46"/>
          <p:cNvSpPr>
            <a:spLocks noEditPoints="1" noChangeArrowheads="1"/>
          </p:cNvSpPr>
          <p:nvPr/>
        </p:nvSpPr>
        <p:spPr bwMode="auto">
          <a:xfrm>
            <a:off x="4419329" y="2085072"/>
            <a:ext cx="274835" cy="481616"/>
          </a:xfrm>
          <a:custGeom>
            <a:avLst/>
            <a:gdLst>
              <a:gd name="T0" fmla="*/ 83 w 94"/>
              <a:gd name="T1" fmla="*/ 0 h 165"/>
              <a:gd name="T2" fmla="*/ 10 w 94"/>
              <a:gd name="T3" fmla="*/ 0 h 165"/>
              <a:gd name="T4" fmla="*/ 0 w 94"/>
              <a:gd name="T5" fmla="*/ 11 h 165"/>
              <a:gd name="T6" fmla="*/ 0 w 94"/>
              <a:gd name="T7" fmla="*/ 154 h 165"/>
              <a:gd name="T8" fmla="*/ 10 w 94"/>
              <a:gd name="T9" fmla="*/ 165 h 165"/>
              <a:gd name="T10" fmla="*/ 83 w 94"/>
              <a:gd name="T11" fmla="*/ 165 h 165"/>
              <a:gd name="T12" fmla="*/ 94 w 94"/>
              <a:gd name="T13" fmla="*/ 154 h 165"/>
              <a:gd name="T14" fmla="*/ 94 w 94"/>
              <a:gd name="T15" fmla="*/ 11 h 165"/>
              <a:gd name="T16" fmla="*/ 83 w 94"/>
              <a:gd name="T17" fmla="*/ 0 h 165"/>
              <a:gd name="T18" fmla="*/ 32 w 94"/>
              <a:gd name="T19" fmla="*/ 12 h 165"/>
              <a:gd name="T20" fmla="*/ 62 w 94"/>
              <a:gd name="T21" fmla="*/ 12 h 165"/>
              <a:gd name="T22" fmla="*/ 62 w 94"/>
              <a:gd name="T23" fmla="*/ 16 h 165"/>
              <a:gd name="T24" fmla="*/ 32 w 94"/>
              <a:gd name="T25" fmla="*/ 16 h 165"/>
              <a:gd name="T26" fmla="*/ 32 w 94"/>
              <a:gd name="T27" fmla="*/ 12 h 165"/>
              <a:gd name="T28" fmla="*/ 47 w 94"/>
              <a:gd name="T29" fmla="*/ 158 h 165"/>
              <a:gd name="T30" fmla="*/ 41 w 94"/>
              <a:gd name="T31" fmla="*/ 152 h 165"/>
              <a:gd name="T32" fmla="*/ 47 w 94"/>
              <a:gd name="T33" fmla="*/ 147 h 165"/>
              <a:gd name="T34" fmla="*/ 53 w 94"/>
              <a:gd name="T35" fmla="*/ 152 h 165"/>
              <a:gd name="T36" fmla="*/ 47 w 94"/>
              <a:gd name="T37" fmla="*/ 158 h 165"/>
              <a:gd name="T38" fmla="*/ 87 w 94"/>
              <a:gd name="T39" fmla="*/ 138 h 165"/>
              <a:gd name="T40" fmla="*/ 7 w 94"/>
              <a:gd name="T41" fmla="*/ 138 h 165"/>
              <a:gd name="T42" fmla="*/ 7 w 94"/>
              <a:gd name="T43" fmla="*/ 26 h 165"/>
              <a:gd name="T44" fmla="*/ 87 w 94"/>
              <a:gd name="T45" fmla="*/ 26 h 165"/>
              <a:gd name="T46" fmla="*/ 87 w 94"/>
              <a:gd name="T47" fmla="*/ 138 h 16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4"/>
              <a:gd name="T73" fmla="*/ 0 h 165"/>
              <a:gd name="T74" fmla="*/ 94 w 94"/>
              <a:gd name="T75" fmla="*/ 165 h 16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4" h="165">
                <a:moveTo>
                  <a:pt x="83" y="0"/>
                </a:moveTo>
                <a:cubicBezTo>
                  <a:pt x="10" y="0"/>
                  <a:pt x="10" y="0"/>
                  <a:pt x="10" y="0"/>
                </a:cubicBezTo>
                <a:cubicBezTo>
                  <a:pt x="5" y="0"/>
                  <a:pt x="0" y="5"/>
                  <a:pt x="0" y="11"/>
                </a:cubicBezTo>
                <a:cubicBezTo>
                  <a:pt x="0" y="154"/>
                  <a:pt x="0" y="154"/>
                  <a:pt x="0" y="154"/>
                </a:cubicBezTo>
                <a:cubicBezTo>
                  <a:pt x="0" y="160"/>
                  <a:pt x="5" y="165"/>
                  <a:pt x="10" y="165"/>
                </a:cubicBezTo>
                <a:cubicBezTo>
                  <a:pt x="83" y="165"/>
                  <a:pt x="83" y="165"/>
                  <a:pt x="83" y="165"/>
                </a:cubicBezTo>
                <a:cubicBezTo>
                  <a:pt x="89" y="165"/>
                  <a:pt x="94" y="160"/>
                  <a:pt x="94" y="154"/>
                </a:cubicBezTo>
                <a:cubicBezTo>
                  <a:pt x="94" y="11"/>
                  <a:pt x="94" y="11"/>
                  <a:pt x="94" y="11"/>
                </a:cubicBezTo>
                <a:cubicBezTo>
                  <a:pt x="94" y="5"/>
                  <a:pt x="89" y="0"/>
                  <a:pt x="83" y="0"/>
                </a:cubicBezTo>
                <a:close/>
                <a:moveTo>
                  <a:pt x="32" y="12"/>
                </a:moveTo>
                <a:cubicBezTo>
                  <a:pt x="62" y="12"/>
                  <a:pt x="62" y="12"/>
                  <a:pt x="62" y="12"/>
                </a:cubicBezTo>
                <a:cubicBezTo>
                  <a:pt x="62" y="16"/>
                  <a:pt x="62" y="16"/>
                  <a:pt x="62" y="16"/>
                </a:cubicBezTo>
                <a:cubicBezTo>
                  <a:pt x="32" y="16"/>
                  <a:pt x="32" y="16"/>
                  <a:pt x="32" y="16"/>
                </a:cubicBezTo>
                <a:lnTo>
                  <a:pt x="32" y="12"/>
                </a:lnTo>
                <a:close/>
                <a:moveTo>
                  <a:pt x="47" y="158"/>
                </a:moveTo>
                <a:cubicBezTo>
                  <a:pt x="44" y="158"/>
                  <a:pt x="41" y="156"/>
                  <a:pt x="41" y="152"/>
                </a:cubicBezTo>
                <a:cubicBezTo>
                  <a:pt x="41" y="149"/>
                  <a:pt x="44" y="147"/>
                  <a:pt x="47" y="147"/>
                </a:cubicBezTo>
                <a:cubicBezTo>
                  <a:pt x="50" y="147"/>
                  <a:pt x="53" y="149"/>
                  <a:pt x="53" y="152"/>
                </a:cubicBezTo>
                <a:cubicBezTo>
                  <a:pt x="53" y="156"/>
                  <a:pt x="50" y="158"/>
                  <a:pt x="47" y="158"/>
                </a:cubicBezTo>
                <a:close/>
                <a:moveTo>
                  <a:pt x="87" y="138"/>
                </a:moveTo>
                <a:cubicBezTo>
                  <a:pt x="7" y="138"/>
                  <a:pt x="7" y="138"/>
                  <a:pt x="7" y="138"/>
                </a:cubicBezTo>
                <a:cubicBezTo>
                  <a:pt x="7" y="26"/>
                  <a:pt x="7" y="26"/>
                  <a:pt x="7" y="26"/>
                </a:cubicBezTo>
                <a:cubicBezTo>
                  <a:pt x="87" y="26"/>
                  <a:pt x="87" y="26"/>
                  <a:pt x="87" y="26"/>
                </a:cubicBezTo>
                <a:lnTo>
                  <a:pt x="87" y="138"/>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2" name="Freeform 47"/>
          <p:cNvSpPr>
            <a:spLocks noChangeArrowheads="1"/>
          </p:cNvSpPr>
          <p:nvPr/>
        </p:nvSpPr>
        <p:spPr bwMode="auto">
          <a:xfrm>
            <a:off x="5775183" y="5676254"/>
            <a:ext cx="321949" cy="73289"/>
          </a:xfrm>
          <a:custGeom>
            <a:avLst/>
            <a:gdLst>
              <a:gd name="T0" fmla="*/ 98 w 110"/>
              <a:gd name="T1" fmla="*/ 0 h 25"/>
              <a:gd name="T2" fmla="*/ 11 w 110"/>
              <a:gd name="T3" fmla="*/ 0 h 25"/>
              <a:gd name="T4" fmla="*/ 0 w 110"/>
              <a:gd name="T5" fmla="*/ 12 h 25"/>
              <a:gd name="T6" fmla="*/ 0 w 110"/>
              <a:gd name="T7" fmla="*/ 25 h 25"/>
              <a:gd name="T8" fmla="*/ 110 w 110"/>
              <a:gd name="T9" fmla="*/ 25 h 25"/>
              <a:gd name="T10" fmla="*/ 110 w 110"/>
              <a:gd name="T11" fmla="*/ 12 h 25"/>
              <a:gd name="T12" fmla="*/ 98 w 110"/>
              <a:gd name="T13" fmla="*/ 0 h 25"/>
              <a:gd name="T14" fmla="*/ 0 60000 65536"/>
              <a:gd name="T15" fmla="*/ 0 60000 65536"/>
              <a:gd name="T16" fmla="*/ 0 60000 65536"/>
              <a:gd name="T17" fmla="*/ 0 60000 65536"/>
              <a:gd name="T18" fmla="*/ 0 60000 65536"/>
              <a:gd name="T19" fmla="*/ 0 60000 65536"/>
              <a:gd name="T20" fmla="*/ 0 60000 65536"/>
              <a:gd name="T21" fmla="*/ 0 w 110"/>
              <a:gd name="T22" fmla="*/ 0 h 25"/>
              <a:gd name="T23" fmla="*/ 110 w 110"/>
              <a:gd name="T24" fmla="*/ 25 h 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0" h="25">
                <a:moveTo>
                  <a:pt x="98" y="0"/>
                </a:moveTo>
                <a:cubicBezTo>
                  <a:pt x="11" y="0"/>
                  <a:pt x="11" y="0"/>
                  <a:pt x="11" y="0"/>
                </a:cubicBezTo>
                <a:cubicBezTo>
                  <a:pt x="5" y="0"/>
                  <a:pt x="0" y="5"/>
                  <a:pt x="0" y="12"/>
                </a:cubicBezTo>
                <a:cubicBezTo>
                  <a:pt x="0" y="25"/>
                  <a:pt x="0" y="25"/>
                  <a:pt x="0" y="25"/>
                </a:cubicBezTo>
                <a:cubicBezTo>
                  <a:pt x="110" y="25"/>
                  <a:pt x="110" y="25"/>
                  <a:pt x="110" y="25"/>
                </a:cubicBezTo>
                <a:cubicBezTo>
                  <a:pt x="110" y="12"/>
                  <a:pt x="110" y="12"/>
                  <a:pt x="110" y="12"/>
                </a:cubicBezTo>
                <a:cubicBezTo>
                  <a:pt x="110" y="5"/>
                  <a:pt x="105" y="0"/>
                  <a:pt x="98" y="0"/>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3" name="Rectangle 48"/>
          <p:cNvSpPr>
            <a:spLocks noChangeArrowheads="1"/>
          </p:cNvSpPr>
          <p:nvPr/>
        </p:nvSpPr>
        <p:spPr bwMode="auto">
          <a:xfrm>
            <a:off x="5772565" y="5760013"/>
            <a:ext cx="128257" cy="26175"/>
          </a:xfrm>
          <a:prstGeom prst="rect">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4" name="Oval 49"/>
          <p:cNvSpPr>
            <a:spLocks noChangeArrowheads="1"/>
          </p:cNvSpPr>
          <p:nvPr/>
        </p:nvSpPr>
        <p:spPr bwMode="auto">
          <a:xfrm>
            <a:off x="5911293" y="5597729"/>
            <a:ext cx="68055" cy="68055"/>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5" name="Oval 50"/>
          <p:cNvSpPr>
            <a:spLocks noChangeArrowheads="1"/>
          </p:cNvSpPr>
          <p:nvPr/>
        </p:nvSpPr>
        <p:spPr bwMode="auto">
          <a:xfrm>
            <a:off x="6015991" y="5597729"/>
            <a:ext cx="65436" cy="68055"/>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6" name="Oval 51"/>
          <p:cNvSpPr>
            <a:spLocks noChangeArrowheads="1"/>
          </p:cNvSpPr>
          <p:nvPr/>
        </p:nvSpPr>
        <p:spPr bwMode="auto">
          <a:xfrm>
            <a:off x="5984582" y="5613434"/>
            <a:ext cx="31409" cy="3140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7" name="Freeform 52"/>
          <p:cNvSpPr>
            <a:spLocks noChangeArrowheads="1"/>
          </p:cNvSpPr>
          <p:nvPr/>
        </p:nvSpPr>
        <p:spPr bwMode="auto">
          <a:xfrm>
            <a:off x="5725450" y="5812362"/>
            <a:ext cx="222487" cy="272217"/>
          </a:xfrm>
          <a:custGeom>
            <a:avLst/>
            <a:gdLst>
              <a:gd name="T0" fmla="*/ 63 w 76"/>
              <a:gd name="T1" fmla="*/ 46 h 93"/>
              <a:gd name="T2" fmla="*/ 38 w 76"/>
              <a:gd name="T3" fmla="*/ 93 h 93"/>
              <a:gd name="T4" fmla="*/ 13 w 76"/>
              <a:gd name="T5" fmla="*/ 46 h 93"/>
              <a:gd name="T6" fmla="*/ 38 w 76"/>
              <a:gd name="T7" fmla="*/ 0 h 93"/>
              <a:gd name="T8" fmla="*/ 63 w 76"/>
              <a:gd name="T9" fmla="*/ 46 h 93"/>
              <a:gd name="T10" fmla="*/ 0 60000 65536"/>
              <a:gd name="T11" fmla="*/ 0 60000 65536"/>
              <a:gd name="T12" fmla="*/ 0 60000 65536"/>
              <a:gd name="T13" fmla="*/ 0 60000 65536"/>
              <a:gd name="T14" fmla="*/ 0 60000 65536"/>
              <a:gd name="T15" fmla="*/ 0 w 76"/>
              <a:gd name="T16" fmla="*/ 0 h 93"/>
              <a:gd name="T17" fmla="*/ 76 w 76"/>
              <a:gd name="T18" fmla="*/ 93 h 93"/>
            </a:gdLst>
            <a:ahLst/>
            <a:cxnLst>
              <a:cxn ang="T10">
                <a:pos x="T0" y="T1"/>
              </a:cxn>
              <a:cxn ang="T11">
                <a:pos x="T2" y="T3"/>
              </a:cxn>
              <a:cxn ang="T12">
                <a:pos x="T4" y="T5"/>
              </a:cxn>
              <a:cxn ang="T13">
                <a:pos x="T6" y="T7"/>
              </a:cxn>
              <a:cxn ang="T14">
                <a:pos x="T8" y="T9"/>
              </a:cxn>
            </a:cxnLst>
            <a:rect l="T15" t="T16" r="T17" b="T18"/>
            <a:pathLst>
              <a:path w="76" h="93">
                <a:moveTo>
                  <a:pt x="63" y="46"/>
                </a:moveTo>
                <a:cubicBezTo>
                  <a:pt x="76" y="72"/>
                  <a:pt x="65" y="93"/>
                  <a:pt x="38" y="93"/>
                </a:cubicBezTo>
                <a:cubicBezTo>
                  <a:pt x="11" y="93"/>
                  <a:pt x="0" y="72"/>
                  <a:pt x="13" y="46"/>
                </a:cubicBezTo>
                <a:cubicBezTo>
                  <a:pt x="26" y="21"/>
                  <a:pt x="37" y="0"/>
                  <a:pt x="38" y="0"/>
                </a:cubicBezTo>
                <a:cubicBezTo>
                  <a:pt x="39" y="0"/>
                  <a:pt x="50" y="21"/>
                  <a:pt x="63" y="46"/>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8" name="Freeform 53"/>
          <p:cNvSpPr>
            <a:spLocks noChangeArrowheads="1"/>
          </p:cNvSpPr>
          <p:nvPr/>
        </p:nvSpPr>
        <p:spPr bwMode="auto">
          <a:xfrm>
            <a:off x="7149359" y="5464237"/>
            <a:ext cx="358596" cy="240808"/>
          </a:xfrm>
          <a:custGeom>
            <a:avLst/>
            <a:gdLst>
              <a:gd name="T0" fmla="*/ 116 w 123"/>
              <a:gd name="T1" fmla="*/ 26 h 82"/>
              <a:gd name="T2" fmla="*/ 22 w 123"/>
              <a:gd name="T3" fmla="*/ 26 h 82"/>
              <a:gd name="T4" fmla="*/ 3 w 123"/>
              <a:gd name="T5" fmla="*/ 82 h 82"/>
              <a:gd name="T6" fmla="*/ 18 w 123"/>
              <a:gd name="T7" fmla="*/ 53 h 82"/>
              <a:gd name="T8" fmla="*/ 94 w 123"/>
              <a:gd name="T9" fmla="*/ 48 h 82"/>
              <a:gd name="T10" fmla="*/ 86 w 123"/>
              <a:gd name="T11" fmla="*/ 56 h 82"/>
              <a:gd name="T12" fmla="*/ 123 w 123"/>
              <a:gd name="T13" fmla="*/ 56 h 82"/>
              <a:gd name="T14" fmla="*/ 123 w 123"/>
              <a:gd name="T15" fmla="*/ 18 h 82"/>
              <a:gd name="T16" fmla="*/ 116 w 123"/>
              <a:gd name="T17" fmla="*/ 26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2"/>
              <a:gd name="T29" fmla="*/ 123 w 123"/>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2">
                <a:moveTo>
                  <a:pt x="116" y="26"/>
                </a:moveTo>
                <a:cubicBezTo>
                  <a:pt x="90" y="0"/>
                  <a:pt x="48" y="0"/>
                  <a:pt x="22" y="26"/>
                </a:cubicBezTo>
                <a:cubicBezTo>
                  <a:pt x="7" y="41"/>
                  <a:pt x="0" y="62"/>
                  <a:pt x="3" y="82"/>
                </a:cubicBezTo>
                <a:cubicBezTo>
                  <a:pt x="5" y="71"/>
                  <a:pt x="10" y="61"/>
                  <a:pt x="18" y="53"/>
                </a:cubicBezTo>
                <a:cubicBezTo>
                  <a:pt x="39" y="33"/>
                  <a:pt x="71" y="31"/>
                  <a:pt x="94" y="48"/>
                </a:cubicBezTo>
                <a:cubicBezTo>
                  <a:pt x="86" y="56"/>
                  <a:pt x="86" y="56"/>
                  <a:pt x="86" y="56"/>
                </a:cubicBezTo>
                <a:cubicBezTo>
                  <a:pt x="123" y="56"/>
                  <a:pt x="123" y="56"/>
                  <a:pt x="123" y="56"/>
                </a:cubicBezTo>
                <a:cubicBezTo>
                  <a:pt x="123" y="18"/>
                  <a:pt x="123" y="18"/>
                  <a:pt x="123" y="18"/>
                </a:cubicBezTo>
                <a:lnTo>
                  <a:pt x="116" y="2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49" name="Freeform 54"/>
          <p:cNvSpPr>
            <a:spLocks noChangeArrowheads="1"/>
          </p:cNvSpPr>
          <p:nvPr/>
        </p:nvSpPr>
        <p:spPr bwMode="auto">
          <a:xfrm>
            <a:off x="7188622" y="5655313"/>
            <a:ext cx="358593" cy="238192"/>
          </a:xfrm>
          <a:custGeom>
            <a:avLst/>
            <a:gdLst>
              <a:gd name="T0" fmla="*/ 8 w 123"/>
              <a:gd name="T1" fmla="*/ 55 h 81"/>
              <a:gd name="T2" fmla="*/ 102 w 123"/>
              <a:gd name="T3" fmla="*/ 55 h 81"/>
              <a:gd name="T4" fmla="*/ 121 w 123"/>
              <a:gd name="T5" fmla="*/ 0 h 81"/>
              <a:gd name="T6" fmla="*/ 105 w 123"/>
              <a:gd name="T7" fmla="*/ 28 h 81"/>
              <a:gd name="T8" fmla="*/ 30 w 123"/>
              <a:gd name="T9" fmla="*/ 33 h 81"/>
              <a:gd name="T10" fmla="*/ 38 w 123"/>
              <a:gd name="T11" fmla="*/ 25 h 81"/>
              <a:gd name="T12" fmla="*/ 0 w 123"/>
              <a:gd name="T13" fmla="*/ 25 h 81"/>
              <a:gd name="T14" fmla="*/ 0 w 123"/>
              <a:gd name="T15" fmla="*/ 63 h 81"/>
              <a:gd name="T16" fmla="*/ 8 w 123"/>
              <a:gd name="T17" fmla="*/ 55 h 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81"/>
              <a:gd name="T29" fmla="*/ 123 w 123"/>
              <a:gd name="T30" fmla="*/ 81 h 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81">
                <a:moveTo>
                  <a:pt x="8" y="55"/>
                </a:moveTo>
                <a:cubicBezTo>
                  <a:pt x="34" y="81"/>
                  <a:pt x="76" y="81"/>
                  <a:pt x="102" y="55"/>
                </a:cubicBezTo>
                <a:cubicBezTo>
                  <a:pt x="117" y="40"/>
                  <a:pt x="123" y="19"/>
                  <a:pt x="121" y="0"/>
                </a:cubicBezTo>
                <a:cubicBezTo>
                  <a:pt x="118" y="10"/>
                  <a:pt x="113" y="20"/>
                  <a:pt x="105" y="28"/>
                </a:cubicBezTo>
                <a:cubicBezTo>
                  <a:pt x="85" y="48"/>
                  <a:pt x="52" y="50"/>
                  <a:pt x="30" y="33"/>
                </a:cubicBezTo>
                <a:cubicBezTo>
                  <a:pt x="38" y="25"/>
                  <a:pt x="38" y="25"/>
                  <a:pt x="38" y="25"/>
                </a:cubicBezTo>
                <a:cubicBezTo>
                  <a:pt x="0" y="25"/>
                  <a:pt x="0" y="25"/>
                  <a:pt x="0" y="25"/>
                </a:cubicBezTo>
                <a:cubicBezTo>
                  <a:pt x="0" y="63"/>
                  <a:pt x="0" y="63"/>
                  <a:pt x="0" y="63"/>
                </a:cubicBezTo>
                <a:lnTo>
                  <a:pt x="8" y="5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0" name="Freeform 55"/>
          <p:cNvSpPr>
            <a:spLocks noChangeArrowheads="1"/>
          </p:cNvSpPr>
          <p:nvPr/>
        </p:nvSpPr>
        <p:spPr bwMode="auto">
          <a:xfrm>
            <a:off x="8944948" y="4417248"/>
            <a:ext cx="107317" cy="117785"/>
          </a:xfrm>
          <a:custGeom>
            <a:avLst/>
            <a:gdLst>
              <a:gd name="T0" fmla="*/ 18 w 37"/>
              <a:gd name="T1" fmla="*/ 14 h 40"/>
              <a:gd name="T2" fmla="*/ 2 w 37"/>
              <a:gd name="T3" fmla="*/ 34 h 40"/>
              <a:gd name="T4" fmla="*/ 37 w 37"/>
              <a:gd name="T5" fmla="*/ 0 h 40"/>
              <a:gd name="T6" fmla="*/ 24 w 37"/>
              <a:gd name="T7" fmla="*/ 28 h 40"/>
              <a:gd name="T8" fmla="*/ 4 w 37"/>
              <a:gd name="T9" fmla="*/ 34 h 40"/>
              <a:gd name="T10" fmla="*/ 18 w 37"/>
              <a:gd name="T11" fmla="*/ 14 h 40"/>
              <a:gd name="T12" fmla="*/ 0 60000 65536"/>
              <a:gd name="T13" fmla="*/ 0 60000 65536"/>
              <a:gd name="T14" fmla="*/ 0 60000 65536"/>
              <a:gd name="T15" fmla="*/ 0 60000 65536"/>
              <a:gd name="T16" fmla="*/ 0 60000 65536"/>
              <a:gd name="T17" fmla="*/ 0 60000 65536"/>
              <a:gd name="T18" fmla="*/ 0 w 37"/>
              <a:gd name="T19" fmla="*/ 0 h 40"/>
              <a:gd name="T20" fmla="*/ 37 w 37"/>
              <a:gd name="T21" fmla="*/ 40 h 40"/>
            </a:gdLst>
            <a:ahLst/>
            <a:cxnLst>
              <a:cxn ang="T12">
                <a:pos x="T0" y="T1"/>
              </a:cxn>
              <a:cxn ang="T13">
                <a:pos x="T2" y="T3"/>
              </a:cxn>
              <a:cxn ang="T14">
                <a:pos x="T4" y="T5"/>
              </a:cxn>
              <a:cxn ang="T15">
                <a:pos x="T6" y="T7"/>
              </a:cxn>
              <a:cxn ang="T16">
                <a:pos x="T8" y="T9"/>
              </a:cxn>
              <a:cxn ang="T17">
                <a:pos x="T10" y="T11"/>
              </a:cxn>
            </a:cxnLst>
            <a:rect l="T18" t="T19" r="T20" b="T21"/>
            <a:pathLst>
              <a:path w="37" h="40">
                <a:moveTo>
                  <a:pt x="18" y="14"/>
                </a:moveTo>
                <a:cubicBezTo>
                  <a:pt x="11" y="18"/>
                  <a:pt x="5" y="27"/>
                  <a:pt x="2" y="34"/>
                </a:cubicBezTo>
                <a:cubicBezTo>
                  <a:pt x="0" y="21"/>
                  <a:pt x="6" y="10"/>
                  <a:pt x="37" y="0"/>
                </a:cubicBezTo>
                <a:cubicBezTo>
                  <a:pt x="24" y="9"/>
                  <a:pt x="32" y="17"/>
                  <a:pt x="24" y="28"/>
                </a:cubicBezTo>
                <a:cubicBezTo>
                  <a:pt x="15" y="40"/>
                  <a:pt x="4" y="34"/>
                  <a:pt x="4" y="34"/>
                </a:cubicBezTo>
                <a:cubicBezTo>
                  <a:pt x="6" y="28"/>
                  <a:pt x="12" y="21"/>
                  <a:pt x="18" y="14"/>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1" name="Freeform 56"/>
          <p:cNvSpPr>
            <a:spLocks noEditPoints="1" noChangeArrowheads="1"/>
          </p:cNvSpPr>
          <p:nvPr/>
        </p:nvSpPr>
        <p:spPr bwMode="auto">
          <a:xfrm>
            <a:off x="8774814" y="4527181"/>
            <a:ext cx="350743" cy="295775"/>
          </a:xfrm>
          <a:custGeom>
            <a:avLst/>
            <a:gdLst>
              <a:gd name="T0" fmla="*/ 84 w 120"/>
              <a:gd name="T1" fmla="*/ 0 h 101"/>
              <a:gd name="T2" fmla="*/ 60 w 120"/>
              <a:gd name="T3" fmla="*/ 5 h 101"/>
              <a:gd name="T4" fmla="*/ 37 w 120"/>
              <a:gd name="T5" fmla="*/ 0 h 101"/>
              <a:gd name="T6" fmla="*/ 0 w 120"/>
              <a:gd name="T7" fmla="*/ 50 h 101"/>
              <a:gd name="T8" fmla="*/ 50 w 120"/>
              <a:gd name="T9" fmla="*/ 101 h 101"/>
              <a:gd name="T10" fmla="*/ 60 w 120"/>
              <a:gd name="T11" fmla="*/ 100 h 101"/>
              <a:gd name="T12" fmla="*/ 70 w 120"/>
              <a:gd name="T13" fmla="*/ 101 h 101"/>
              <a:gd name="T14" fmla="*/ 120 w 120"/>
              <a:gd name="T15" fmla="*/ 50 h 101"/>
              <a:gd name="T16" fmla="*/ 84 w 120"/>
              <a:gd name="T17" fmla="*/ 0 h 101"/>
              <a:gd name="T18" fmla="*/ 49 w 120"/>
              <a:gd name="T19" fmla="*/ 58 h 101"/>
              <a:gd name="T20" fmla="*/ 44 w 120"/>
              <a:gd name="T21" fmla="*/ 53 h 101"/>
              <a:gd name="T22" fmla="*/ 49 w 120"/>
              <a:gd name="T23" fmla="*/ 48 h 101"/>
              <a:gd name="T24" fmla="*/ 54 w 120"/>
              <a:gd name="T25" fmla="*/ 53 h 101"/>
              <a:gd name="T26" fmla="*/ 49 w 120"/>
              <a:gd name="T27" fmla="*/ 58 h 101"/>
              <a:gd name="T28" fmla="*/ 67 w 120"/>
              <a:gd name="T29" fmla="*/ 58 h 101"/>
              <a:gd name="T30" fmla="*/ 62 w 120"/>
              <a:gd name="T31" fmla="*/ 53 h 101"/>
              <a:gd name="T32" fmla="*/ 67 w 120"/>
              <a:gd name="T33" fmla="*/ 48 h 101"/>
              <a:gd name="T34" fmla="*/ 72 w 120"/>
              <a:gd name="T35" fmla="*/ 53 h 101"/>
              <a:gd name="T36" fmla="*/ 67 w 120"/>
              <a:gd name="T37" fmla="*/ 58 h 10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0"/>
              <a:gd name="T58" fmla="*/ 0 h 101"/>
              <a:gd name="T59" fmla="*/ 120 w 120"/>
              <a:gd name="T60" fmla="*/ 101 h 10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0" h="101">
                <a:moveTo>
                  <a:pt x="84" y="0"/>
                </a:moveTo>
                <a:cubicBezTo>
                  <a:pt x="76" y="0"/>
                  <a:pt x="68" y="2"/>
                  <a:pt x="60" y="5"/>
                </a:cubicBezTo>
                <a:cubicBezTo>
                  <a:pt x="53" y="2"/>
                  <a:pt x="45" y="0"/>
                  <a:pt x="37" y="0"/>
                </a:cubicBezTo>
                <a:cubicBezTo>
                  <a:pt x="9" y="0"/>
                  <a:pt x="0" y="23"/>
                  <a:pt x="0" y="50"/>
                </a:cubicBezTo>
                <a:cubicBezTo>
                  <a:pt x="0" y="78"/>
                  <a:pt x="22" y="101"/>
                  <a:pt x="50" y="101"/>
                </a:cubicBezTo>
                <a:cubicBezTo>
                  <a:pt x="53" y="101"/>
                  <a:pt x="57" y="100"/>
                  <a:pt x="60" y="100"/>
                </a:cubicBezTo>
                <a:cubicBezTo>
                  <a:pt x="63" y="100"/>
                  <a:pt x="66" y="101"/>
                  <a:pt x="70" y="101"/>
                </a:cubicBezTo>
                <a:cubicBezTo>
                  <a:pt x="97" y="101"/>
                  <a:pt x="120" y="78"/>
                  <a:pt x="120" y="50"/>
                </a:cubicBezTo>
                <a:cubicBezTo>
                  <a:pt x="120" y="23"/>
                  <a:pt x="112" y="0"/>
                  <a:pt x="84" y="0"/>
                </a:cubicBezTo>
                <a:close/>
                <a:moveTo>
                  <a:pt x="49" y="58"/>
                </a:moveTo>
                <a:cubicBezTo>
                  <a:pt x="46" y="58"/>
                  <a:pt x="44" y="56"/>
                  <a:pt x="44" y="53"/>
                </a:cubicBezTo>
                <a:cubicBezTo>
                  <a:pt x="44" y="50"/>
                  <a:pt x="46" y="48"/>
                  <a:pt x="49" y="48"/>
                </a:cubicBezTo>
                <a:cubicBezTo>
                  <a:pt x="51" y="48"/>
                  <a:pt x="54" y="50"/>
                  <a:pt x="54" y="53"/>
                </a:cubicBezTo>
                <a:cubicBezTo>
                  <a:pt x="54" y="56"/>
                  <a:pt x="51" y="58"/>
                  <a:pt x="49" y="58"/>
                </a:cubicBezTo>
                <a:close/>
                <a:moveTo>
                  <a:pt x="67" y="58"/>
                </a:moveTo>
                <a:cubicBezTo>
                  <a:pt x="64" y="58"/>
                  <a:pt x="62" y="56"/>
                  <a:pt x="62" y="53"/>
                </a:cubicBezTo>
                <a:cubicBezTo>
                  <a:pt x="62" y="50"/>
                  <a:pt x="64" y="48"/>
                  <a:pt x="67" y="48"/>
                </a:cubicBezTo>
                <a:cubicBezTo>
                  <a:pt x="70" y="48"/>
                  <a:pt x="72" y="50"/>
                  <a:pt x="72" y="53"/>
                </a:cubicBezTo>
                <a:cubicBezTo>
                  <a:pt x="72" y="56"/>
                  <a:pt x="70" y="58"/>
                  <a:pt x="67" y="58"/>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2" name="Freeform 57"/>
          <p:cNvSpPr>
            <a:spLocks noChangeArrowheads="1"/>
          </p:cNvSpPr>
          <p:nvPr/>
        </p:nvSpPr>
        <p:spPr bwMode="auto">
          <a:xfrm>
            <a:off x="9104617" y="3142534"/>
            <a:ext cx="73289" cy="52349"/>
          </a:xfrm>
          <a:custGeom>
            <a:avLst/>
            <a:gdLst>
              <a:gd name="T0" fmla="*/ 0 w 39"/>
              <a:gd name="T1" fmla="*/ 0 h 28"/>
              <a:gd name="T2" fmla="*/ 39 w 39"/>
              <a:gd name="T3" fmla="*/ 0 h 28"/>
              <a:gd name="T4" fmla="*/ 39 w 39"/>
              <a:gd name="T5" fmla="*/ 4 h 28"/>
              <a:gd name="T6" fmla="*/ 9 w 39"/>
              <a:gd name="T7" fmla="*/ 24 h 28"/>
              <a:gd name="T8" fmla="*/ 39 w 39"/>
              <a:gd name="T9" fmla="*/ 24 h 28"/>
              <a:gd name="T10" fmla="*/ 39 w 39"/>
              <a:gd name="T11" fmla="*/ 28 h 28"/>
              <a:gd name="T12" fmla="*/ 0 w 39"/>
              <a:gd name="T13" fmla="*/ 28 h 28"/>
              <a:gd name="T14" fmla="*/ 0 w 39"/>
              <a:gd name="T15" fmla="*/ 25 h 28"/>
              <a:gd name="T16" fmla="*/ 28 w 39"/>
              <a:gd name="T17" fmla="*/ 5 h 28"/>
              <a:gd name="T18" fmla="*/ 0 w 39"/>
              <a:gd name="T19" fmla="*/ 5 h 28"/>
              <a:gd name="T20" fmla="*/ 0 w 39"/>
              <a:gd name="T21" fmla="*/ 0 h 2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28"/>
              <a:gd name="T35" fmla="*/ 39 w 39"/>
              <a:gd name="T36" fmla="*/ 28 h 2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28">
                <a:moveTo>
                  <a:pt x="0" y="0"/>
                </a:moveTo>
                <a:lnTo>
                  <a:pt x="39" y="0"/>
                </a:lnTo>
                <a:lnTo>
                  <a:pt x="39" y="4"/>
                </a:lnTo>
                <a:lnTo>
                  <a:pt x="9" y="24"/>
                </a:lnTo>
                <a:lnTo>
                  <a:pt x="39" y="24"/>
                </a:lnTo>
                <a:lnTo>
                  <a:pt x="39" y="28"/>
                </a:lnTo>
                <a:lnTo>
                  <a:pt x="0" y="28"/>
                </a:lnTo>
                <a:lnTo>
                  <a:pt x="0" y="25"/>
                </a:lnTo>
                <a:lnTo>
                  <a:pt x="28" y="5"/>
                </a:lnTo>
                <a:lnTo>
                  <a:pt x="0" y="5"/>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3" name="Freeform 58"/>
          <p:cNvSpPr>
            <a:spLocks noChangeArrowheads="1"/>
          </p:cNvSpPr>
          <p:nvPr/>
        </p:nvSpPr>
        <p:spPr bwMode="auto">
          <a:xfrm>
            <a:off x="8929244" y="2967164"/>
            <a:ext cx="196312" cy="146579"/>
          </a:xfrm>
          <a:custGeom>
            <a:avLst/>
            <a:gdLst>
              <a:gd name="T0" fmla="*/ 0 w 104"/>
              <a:gd name="T1" fmla="*/ 0 h 78"/>
              <a:gd name="T2" fmla="*/ 104 w 104"/>
              <a:gd name="T3" fmla="*/ 0 h 78"/>
              <a:gd name="T4" fmla="*/ 104 w 104"/>
              <a:gd name="T5" fmla="*/ 10 h 78"/>
              <a:gd name="T6" fmla="*/ 25 w 104"/>
              <a:gd name="T7" fmla="*/ 65 h 78"/>
              <a:gd name="T8" fmla="*/ 104 w 104"/>
              <a:gd name="T9" fmla="*/ 65 h 78"/>
              <a:gd name="T10" fmla="*/ 104 w 104"/>
              <a:gd name="T11" fmla="*/ 78 h 78"/>
              <a:gd name="T12" fmla="*/ 0 w 104"/>
              <a:gd name="T13" fmla="*/ 78 h 78"/>
              <a:gd name="T14" fmla="*/ 0 w 104"/>
              <a:gd name="T15" fmla="*/ 67 h 78"/>
              <a:gd name="T16" fmla="*/ 77 w 104"/>
              <a:gd name="T17" fmla="*/ 13 h 78"/>
              <a:gd name="T18" fmla="*/ 0 w 104"/>
              <a:gd name="T19" fmla="*/ 13 h 78"/>
              <a:gd name="T20" fmla="*/ 0 w 104"/>
              <a:gd name="T21" fmla="*/ 0 h 7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
              <a:gd name="T34" fmla="*/ 0 h 78"/>
              <a:gd name="T35" fmla="*/ 104 w 104"/>
              <a:gd name="T36" fmla="*/ 78 h 7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 h="78">
                <a:moveTo>
                  <a:pt x="0" y="0"/>
                </a:moveTo>
                <a:lnTo>
                  <a:pt x="104" y="0"/>
                </a:lnTo>
                <a:lnTo>
                  <a:pt x="104" y="10"/>
                </a:lnTo>
                <a:lnTo>
                  <a:pt x="25" y="65"/>
                </a:lnTo>
                <a:lnTo>
                  <a:pt x="104" y="65"/>
                </a:lnTo>
                <a:lnTo>
                  <a:pt x="104" y="78"/>
                </a:lnTo>
                <a:lnTo>
                  <a:pt x="0" y="78"/>
                </a:lnTo>
                <a:lnTo>
                  <a:pt x="0" y="67"/>
                </a:lnTo>
                <a:lnTo>
                  <a:pt x="77"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4" name="Freeform 59"/>
          <p:cNvSpPr>
            <a:spLocks noEditPoints="1" noChangeArrowheads="1"/>
          </p:cNvSpPr>
          <p:nvPr/>
        </p:nvSpPr>
        <p:spPr bwMode="auto">
          <a:xfrm>
            <a:off x="8853338" y="3210588"/>
            <a:ext cx="452823" cy="201547"/>
          </a:xfrm>
          <a:custGeom>
            <a:avLst/>
            <a:gdLst>
              <a:gd name="T0" fmla="*/ 219 w 241"/>
              <a:gd name="T1" fmla="*/ 0 h 107"/>
              <a:gd name="T2" fmla="*/ 219 w 241"/>
              <a:gd name="T3" fmla="*/ 43 h 107"/>
              <a:gd name="T4" fmla="*/ 24 w 241"/>
              <a:gd name="T5" fmla="*/ 43 h 107"/>
              <a:gd name="T6" fmla="*/ 24 w 241"/>
              <a:gd name="T7" fmla="*/ 0 h 107"/>
              <a:gd name="T8" fmla="*/ 0 w 241"/>
              <a:gd name="T9" fmla="*/ 0 h 107"/>
              <a:gd name="T10" fmla="*/ 0 w 241"/>
              <a:gd name="T11" fmla="*/ 43 h 107"/>
              <a:gd name="T12" fmla="*/ 0 w 241"/>
              <a:gd name="T13" fmla="*/ 71 h 107"/>
              <a:gd name="T14" fmla="*/ 0 w 241"/>
              <a:gd name="T15" fmla="*/ 76 h 107"/>
              <a:gd name="T16" fmla="*/ 0 w 241"/>
              <a:gd name="T17" fmla="*/ 87 h 107"/>
              <a:gd name="T18" fmla="*/ 0 w 241"/>
              <a:gd name="T19" fmla="*/ 107 h 107"/>
              <a:gd name="T20" fmla="*/ 24 w 241"/>
              <a:gd name="T21" fmla="*/ 107 h 107"/>
              <a:gd name="T22" fmla="*/ 24 w 241"/>
              <a:gd name="T23" fmla="*/ 87 h 107"/>
              <a:gd name="T24" fmla="*/ 219 w 241"/>
              <a:gd name="T25" fmla="*/ 87 h 107"/>
              <a:gd name="T26" fmla="*/ 219 w 241"/>
              <a:gd name="T27" fmla="*/ 107 h 107"/>
              <a:gd name="T28" fmla="*/ 241 w 241"/>
              <a:gd name="T29" fmla="*/ 107 h 107"/>
              <a:gd name="T30" fmla="*/ 241 w 241"/>
              <a:gd name="T31" fmla="*/ 0 h 107"/>
              <a:gd name="T32" fmla="*/ 219 w 241"/>
              <a:gd name="T33" fmla="*/ 0 h 107"/>
              <a:gd name="T34" fmla="*/ 24 w 241"/>
              <a:gd name="T35" fmla="*/ 76 h 107"/>
              <a:gd name="T36" fmla="*/ 24 w 241"/>
              <a:gd name="T37" fmla="*/ 71 h 107"/>
              <a:gd name="T38" fmla="*/ 219 w 241"/>
              <a:gd name="T39" fmla="*/ 71 h 107"/>
              <a:gd name="T40" fmla="*/ 219 w 241"/>
              <a:gd name="T41" fmla="*/ 76 h 107"/>
              <a:gd name="T42" fmla="*/ 24 w 241"/>
              <a:gd name="T43" fmla="*/ 76 h 10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41"/>
              <a:gd name="T67" fmla="*/ 0 h 107"/>
              <a:gd name="T68" fmla="*/ 241 w 241"/>
              <a:gd name="T69" fmla="*/ 107 h 10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41" h="107">
                <a:moveTo>
                  <a:pt x="219" y="0"/>
                </a:moveTo>
                <a:lnTo>
                  <a:pt x="219" y="43"/>
                </a:lnTo>
                <a:lnTo>
                  <a:pt x="24" y="43"/>
                </a:lnTo>
                <a:lnTo>
                  <a:pt x="24" y="0"/>
                </a:lnTo>
                <a:lnTo>
                  <a:pt x="0" y="0"/>
                </a:lnTo>
                <a:lnTo>
                  <a:pt x="0" y="43"/>
                </a:lnTo>
                <a:lnTo>
                  <a:pt x="0" y="71"/>
                </a:lnTo>
                <a:lnTo>
                  <a:pt x="0" y="76"/>
                </a:lnTo>
                <a:lnTo>
                  <a:pt x="0" y="87"/>
                </a:lnTo>
                <a:lnTo>
                  <a:pt x="0" y="107"/>
                </a:lnTo>
                <a:lnTo>
                  <a:pt x="24" y="107"/>
                </a:lnTo>
                <a:lnTo>
                  <a:pt x="24" y="87"/>
                </a:lnTo>
                <a:lnTo>
                  <a:pt x="219" y="87"/>
                </a:lnTo>
                <a:lnTo>
                  <a:pt x="219" y="107"/>
                </a:lnTo>
                <a:lnTo>
                  <a:pt x="241" y="107"/>
                </a:lnTo>
                <a:lnTo>
                  <a:pt x="241" y="0"/>
                </a:lnTo>
                <a:lnTo>
                  <a:pt x="219" y="0"/>
                </a:lnTo>
                <a:close/>
                <a:moveTo>
                  <a:pt x="24" y="76"/>
                </a:moveTo>
                <a:lnTo>
                  <a:pt x="24" y="71"/>
                </a:lnTo>
                <a:lnTo>
                  <a:pt x="219" y="71"/>
                </a:lnTo>
                <a:lnTo>
                  <a:pt x="219" y="76"/>
                </a:lnTo>
                <a:lnTo>
                  <a:pt x="24" y="76"/>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5" name="Freeform 60"/>
          <p:cNvSpPr>
            <a:spLocks noChangeArrowheads="1"/>
          </p:cNvSpPr>
          <p:nvPr/>
        </p:nvSpPr>
        <p:spPr bwMode="auto">
          <a:xfrm>
            <a:off x="9125555" y="3247234"/>
            <a:ext cx="133491" cy="36645"/>
          </a:xfrm>
          <a:custGeom>
            <a:avLst/>
            <a:gdLst>
              <a:gd name="T0" fmla="*/ 46 w 46"/>
              <a:gd name="T1" fmla="*/ 0 h 13"/>
              <a:gd name="T2" fmla="*/ 0 w 46"/>
              <a:gd name="T3" fmla="*/ 13 h 13"/>
              <a:gd name="T4" fmla="*/ 46 w 46"/>
              <a:gd name="T5" fmla="*/ 13 h 13"/>
              <a:gd name="T6" fmla="*/ 46 w 46"/>
              <a:gd name="T7" fmla="*/ 0 h 13"/>
              <a:gd name="T8" fmla="*/ 0 60000 65536"/>
              <a:gd name="T9" fmla="*/ 0 60000 65536"/>
              <a:gd name="T10" fmla="*/ 0 60000 65536"/>
              <a:gd name="T11" fmla="*/ 0 60000 65536"/>
              <a:gd name="T12" fmla="*/ 0 w 46"/>
              <a:gd name="T13" fmla="*/ 0 h 13"/>
              <a:gd name="T14" fmla="*/ 46 w 46"/>
              <a:gd name="T15" fmla="*/ 13 h 13"/>
            </a:gdLst>
            <a:ahLst/>
            <a:cxnLst>
              <a:cxn ang="T8">
                <a:pos x="T0" y="T1"/>
              </a:cxn>
              <a:cxn ang="T9">
                <a:pos x="T2" y="T3"/>
              </a:cxn>
              <a:cxn ang="T10">
                <a:pos x="T4" y="T5"/>
              </a:cxn>
              <a:cxn ang="T11">
                <a:pos x="T6" y="T7"/>
              </a:cxn>
            </a:cxnLst>
            <a:rect l="T12" t="T13" r="T14" b="T15"/>
            <a:pathLst>
              <a:path w="46" h="13">
                <a:moveTo>
                  <a:pt x="46" y="0"/>
                </a:moveTo>
                <a:cubicBezTo>
                  <a:pt x="24" y="0"/>
                  <a:pt x="6" y="6"/>
                  <a:pt x="0" y="13"/>
                </a:cubicBezTo>
                <a:cubicBezTo>
                  <a:pt x="46" y="13"/>
                  <a:pt x="46" y="13"/>
                  <a:pt x="46" y="13"/>
                </a:cubicBezTo>
                <a:lnTo>
                  <a:pt x="46"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6" name="Oval 61"/>
          <p:cNvSpPr>
            <a:spLocks noChangeArrowheads="1"/>
          </p:cNvSpPr>
          <p:nvPr/>
        </p:nvSpPr>
        <p:spPr bwMode="auto">
          <a:xfrm>
            <a:off x="7814198" y="2085072"/>
            <a:ext cx="94229" cy="9422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7" name="Freeform 62"/>
          <p:cNvSpPr>
            <a:spLocks noChangeArrowheads="1"/>
          </p:cNvSpPr>
          <p:nvPr/>
        </p:nvSpPr>
        <p:spPr bwMode="auto">
          <a:xfrm>
            <a:off x="7748762" y="1914938"/>
            <a:ext cx="505172" cy="219868"/>
          </a:xfrm>
          <a:custGeom>
            <a:avLst/>
            <a:gdLst>
              <a:gd name="T0" fmla="*/ 164 w 172"/>
              <a:gd name="T1" fmla="*/ 41 h 75"/>
              <a:gd name="T2" fmla="*/ 144 w 172"/>
              <a:gd name="T3" fmla="*/ 33 h 75"/>
              <a:gd name="T4" fmla="*/ 132 w 172"/>
              <a:gd name="T5" fmla="*/ 21 h 75"/>
              <a:gd name="T6" fmla="*/ 127 w 172"/>
              <a:gd name="T7" fmla="*/ 8 h 75"/>
              <a:gd name="T8" fmla="*/ 114 w 172"/>
              <a:gd name="T9" fmla="*/ 0 h 75"/>
              <a:gd name="T10" fmla="*/ 54 w 172"/>
              <a:gd name="T11" fmla="*/ 0 h 75"/>
              <a:gd name="T12" fmla="*/ 39 w 172"/>
              <a:gd name="T13" fmla="*/ 7 h 75"/>
              <a:gd name="T14" fmla="*/ 6 w 172"/>
              <a:gd name="T15" fmla="*/ 41 h 75"/>
              <a:gd name="T16" fmla="*/ 0 w 172"/>
              <a:gd name="T17" fmla="*/ 57 h 75"/>
              <a:gd name="T18" fmla="*/ 0 w 172"/>
              <a:gd name="T19" fmla="*/ 65 h 75"/>
              <a:gd name="T20" fmla="*/ 9 w 172"/>
              <a:gd name="T21" fmla="*/ 75 h 75"/>
              <a:gd name="T22" fmla="*/ 17 w 172"/>
              <a:gd name="T23" fmla="*/ 75 h 75"/>
              <a:gd name="T24" fmla="*/ 39 w 172"/>
              <a:gd name="T25" fmla="*/ 53 h 75"/>
              <a:gd name="T26" fmla="*/ 61 w 172"/>
              <a:gd name="T27" fmla="*/ 75 h 75"/>
              <a:gd name="T28" fmla="*/ 105 w 172"/>
              <a:gd name="T29" fmla="*/ 75 h 75"/>
              <a:gd name="T30" fmla="*/ 127 w 172"/>
              <a:gd name="T31" fmla="*/ 53 h 75"/>
              <a:gd name="T32" fmla="*/ 149 w 172"/>
              <a:gd name="T33" fmla="*/ 75 h 75"/>
              <a:gd name="T34" fmla="*/ 163 w 172"/>
              <a:gd name="T35" fmla="*/ 75 h 75"/>
              <a:gd name="T36" fmla="*/ 172 w 172"/>
              <a:gd name="T37" fmla="*/ 65 h 75"/>
              <a:gd name="T38" fmla="*/ 172 w 172"/>
              <a:gd name="T39" fmla="*/ 53 h 75"/>
              <a:gd name="T40" fmla="*/ 164 w 172"/>
              <a:gd name="T41" fmla="*/ 41 h 7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72"/>
              <a:gd name="T64" fmla="*/ 0 h 75"/>
              <a:gd name="T65" fmla="*/ 172 w 172"/>
              <a:gd name="T66" fmla="*/ 75 h 7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72" h="75">
                <a:moveTo>
                  <a:pt x="164" y="41"/>
                </a:moveTo>
                <a:cubicBezTo>
                  <a:pt x="144" y="33"/>
                  <a:pt x="144" y="33"/>
                  <a:pt x="144" y="33"/>
                </a:cubicBezTo>
                <a:cubicBezTo>
                  <a:pt x="139" y="31"/>
                  <a:pt x="134" y="26"/>
                  <a:pt x="132" y="21"/>
                </a:cubicBezTo>
                <a:cubicBezTo>
                  <a:pt x="127" y="8"/>
                  <a:pt x="127" y="8"/>
                  <a:pt x="127" y="8"/>
                </a:cubicBezTo>
                <a:cubicBezTo>
                  <a:pt x="125" y="4"/>
                  <a:pt x="119" y="0"/>
                  <a:pt x="114" y="0"/>
                </a:cubicBezTo>
                <a:cubicBezTo>
                  <a:pt x="54" y="0"/>
                  <a:pt x="54" y="0"/>
                  <a:pt x="54" y="0"/>
                </a:cubicBezTo>
                <a:cubicBezTo>
                  <a:pt x="49" y="0"/>
                  <a:pt x="42" y="3"/>
                  <a:pt x="39" y="7"/>
                </a:cubicBezTo>
                <a:cubicBezTo>
                  <a:pt x="6" y="41"/>
                  <a:pt x="6" y="41"/>
                  <a:pt x="6" y="41"/>
                </a:cubicBezTo>
                <a:cubicBezTo>
                  <a:pt x="3" y="45"/>
                  <a:pt x="0" y="52"/>
                  <a:pt x="0" y="57"/>
                </a:cubicBezTo>
                <a:cubicBezTo>
                  <a:pt x="0" y="65"/>
                  <a:pt x="0" y="65"/>
                  <a:pt x="0" y="65"/>
                </a:cubicBezTo>
                <a:cubicBezTo>
                  <a:pt x="0" y="70"/>
                  <a:pt x="4" y="75"/>
                  <a:pt x="9" y="75"/>
                </a:cubicBezTo>
                <a:cubicBezTo>
                  <a:pt x="17" y="75"/>
                  <a:pt x="17" y="75"/>
                  <a:pt x="17" y="75"/>
                </a:cubicBezTo>
                <a:cubicBezTo>
                  <a:pt x="17" y="62"/>
                  <a:pt x="27" y="53"/>
                  <a:pt x="39" y="53"/>
                </a:cubicBezTo>
                <a:cubicBezTo>
                  <a:pt x="51" y="53"/>
                  <a:pt x="61" y="62"/>
                  <a:pt x="61" y="75"/>
                </a:cubicBezTo>
                <a:cubicBezTo>
                  <a:pt x="105" y="75"/>
                  <a:pt x="105" y="75"/>
                  <a:pt x="105" y="75"/>
                </a:cubicBezTo>
                <a:cubicBezTo>
                  <a:pt x="105" y="62"/>
                  <a:pt x="115" y="53"/>
                  <a:pt x="127" y="53"/>
                </a:cubicBezTo>
                <a:cubicBezTo>
                  <a:pt x="139" y="53"/>
                  <a:pt x="149" y="62"/>
                  <a:pt x="149" y="75"/>
                </a:cubicBezTo>
                <a:cubicBezTo>
                  <a:pt x="163" y="75"/>
                  <a:pt x="163" y="75"/>
                  <a:pt x="163" y="75"/>
                </a:cubicBezTo>
                <a:cubicBezTo>
                  <a:pt x="168" y="75"/>
                  <a:pt x="172" y="70"/>
                  <a:pt x="172" y="65"/>
                </a:cubicBezTo>
                <a:cubicBezTo>
                  <a:pt x="172" y="53"/>
                  <a:pt x="172" y="53"/>
                  <a:pt x="172" y="53"/>
                </a:cubicBezTo>
                <a:cubicBezTo>
                  <a:pt x="172" y="48"/>
                  <a:pt x="169" y="42"/>
                  <a:pt x="164" y="41"/>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8" name="Oval 63"/>
          <p:cNvSpPr>
            <a:spLocks noChangeArrowheads="1"/>
          </p:cNvSpPr>
          <p:nvPr/>
        </p:nvSpPr>
        <p:spPr bwMode="auto">
          <a:xfrm>
            <a:off x="8073330" y="2085072"/>
            <a:ext cx="94229" cy="9422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59" name="TextBox 113"/>
          <p:cNvSpPr>
            <a:spLocks noChangeArrowheads="1"/>
          </p:cNvSpPr>
          <p:nvPr/>
        </p:nvSpPr>
        <p:spPr bwMode="auto">
          <a:xfrm>
            <a:off x="4197565" y="14468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0" name="TextBox 115"/>
          <p:cNvSpPr>
            <a:spLocks noChangeArrowheads="1"/>
          </p:cNvSpPr>
          <p:nvPr/>
        </p:nvSpPr>
        <p:spPr bwMode="auto">
          <a:xfrm>
            <a:off x="8711406" y="182113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1" name="TextBox 120"/>
          <p:cNvSpPr>
            <a:spLocks noChangeArrowheads="1"/>
          </p:cNvSpPr>
          <p:nvPr/>
        </p:nvSpPr>
        <p:spPr bwMode="auto">
          <a:xfrm>
            <a:off x="9780648" y="3014703"/>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2" name="TextBox 121"/>
          <p:cNvSpPr>
            <a:spLocks noChangeArrowheads="1"/>
          </p:cNvSpPr>
          <p:nvPr/>
        </p:nvSpPr>
        <p:spPr bwMode="auto">
          <a:xfrm>
            <a:off x="9662860" y="4464786"/>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3" name="TextBox 122"/>
          <p:cNvSpPr>
            <a:spLocks noChangeArrowheads="1"/>
          </p:cNvSpPr>
          <p:nvPr/>
        </p:nvSpPr>
        <p:spPr bwMode="auto">
          <a:xfrm>
            <a:off x="8064889" y="548036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4" name="TextBox 123"/>
          <p:cNvSpPr>
            <a:spLocks noChangeArrowheads="1"/>
          </p:cNvSpPr>
          <p:nvPr/>
        </p:nvSpPr>
        <p:spPr bwMode="auto">
          <a:xfrm>
            <a:off x="1773780" y="3420411"/>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5" name="TextBox 124"/>
          <p:cNvSpPr>
            <a:spLocks noChangeArrowheads="1"/>
          </p:cNvSpPr>
          <p:nvPr/>
        </p:nvSpPr>
        <p:spPr bwMode="auto">
          <a:xfrm>
            <a:off x="2549862" y="2075027"/>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66" name="TextBox 125"/>
          <p:cNvSpPr>
            <a:spLocks noChangeArrowheads="1"/>
          </p:cNvSpPr>
          <p:nvPr/>
        </p:nvSpPr>
        <p:spPr bwMode="auto">
          <a:xfrm>
            <a:off x="2074790" y="4786735"/>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7" name="TextBox 127"/>
          <p:cNvSpPr>
            <a:spLocks noChangeArrowheads="1"/>
          </p:cNvSpPr>
          <p:nvPr/>
        </p:nvSpPr>
        <p:spPr bwMode="auto">
          <a:xfrm>
            <a:off x="3941052" y="5590302"/>
            <a:ext cx="1281120"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
        <p:nvSpPr>
          <p:cNvPr id="68" name="Freeform 82"/>
          <p:cNvSpPr>
            <a:spLocks noEditPoints="1" noChangeArrowheads="1"/>
          </p:cNvSpPr>
          <p:nvPr/>
        </p:nvSpPr>
        <p:spPr bwMode="auto">
          <a:xfrm>
            <a:off x="3898450" y="4686846"/>
            <a:ext cx="355977" cy="549671"/>
          </a:xfrm>
          <a:custGeom>
            <a:avLst/>
            <a:gdLst>
              <a:gd name="T0" fmla="*/ 79 w 138"/>
              <a:gd name="T1" fmla="*/ 116 h 212"/>
              <a:gd name="T2" fmla="*/ 43 w 138"/>
              <a:gd name="T3" fmla="*/ 116 h 212"/>
              <a:gd name="T4" fmla="*/ 30 w 138"/>
              <a:gd name="T5" fmla="*/ 39 h 212"/>
              <a:gd name="T6" fmla="*/ 55 w 138"/>
              <a:gd name="T7" fmla="*/ 34 h 212"/>
              <a:gd name="T8" fmla="*/ 79 w 138"/>
              <a:gd name="T9" fmla="*/ 116 h 212"/>
              <a:gd name="T10" fmla="*/ 83 w 138"/>
              <a:gd name="T11" fmla="*/ 129 h 212"/>
              <a:gd name="T12" fmla="*/ 109 w 138"/>
              <a:gd name="T13" fmla="*/ 137 h 212"/>
              <a:gd name="T14" fmla="*/ 120 w 138"/>
              <a:gd name="T15" fmla="*/ 194 h 212"/>
              <a:gd name="T16" fmla="*/ 107 w 138"/>
              <a:gd name="T17" fmla="*/ 201 h 212"/>
              <a:gd name="T18" fmla="*/ 105 w 138"/>
              <a:gd name="T19" fmla="*/ 182 h 212"/>
              <a:gd name="T20" fmla="*/ 103 w 138"/>
              <a:gd name="T21" fmla="*/ 183 h 212"/>
              <a:gd name="T22" fmla="*/ 99 w 138"/>
              <a:gd name="T23" fmla="*/ 204 h 212"/>
              <a:gd name="T24" fmla="*/ 23 w 138"/>
              <a:gd name="T25" fmla="*/ 204 h 212"/>
              <a:gd name="T26" fmla="*/ 19 w 138"/>
              <a:gd name="T27" fmla="*/ 183 h 212"/>
              <a:gd name="T28" fmla="*/ 17 w 138"/>
              <a:gd name="T29" fmla="*/ 182 h 212"/>
              <a:gd name="T30" fmla="*/ 16 w 138"/>
              <a:gd name="T31" fmla="*/ 201 h 212"/>
              <a:gd name="T32" fmla="*/ 2 w 138"/>
              <a:gd name="T33" fmla="*/ 194 h 212"/>
              <a:gd name="T34" fmla="*/ 14 w 138"/>
              <a:gd name="T35" fmla="*/ 137 h 212"/>
              <a:gd name="T36" fmla="*/ 40 w 138"/>
              <a:gd name="T37" fmla="*/ 129 h 212"/>
              <a:gd name="T38" fmla="*/ 61 w 138"/>
              <a:gd name="T39" fmla="*/ 170 h 212"/>
              <a:gd name="T40" fmla="*/ 83 w 138"/>
              <a:gd name="T41" fmla="*/ 129 h 212"/>
              <a:gd name="T42" fmla="*/ 88 w 138"/>
              <a:gd name="T43" fmla="*/ 74 h 212"/>
              <a:gd name="T44" fmla="*/ 50 w 138"/>
              <a:gd name="T45" fmla="*/ 68 h 212"/>
              <a:gd name="T46" fmla="*/ 34 w 138"/>
              <a:gd name="T47" fmla="*/ 77 h 212"/>
              <a:gd name="T48" fmla="*/ 37 w 138"/>
              <a:gd name="T49" fmla="*/ 91 h 212"/>
              <a:gd name="T50" fmla="*/ 86 w 138"/>
              <a:gd name="T51" fmla="*/ 90 h 212"/>
              <a:gd name="T52" fmla="*/ 88 w 138"/>
              <a:gd name="T53" fmla="*/ 74 h 212"/>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38"/>
              <a:gd name="T82" fmla="*/ 0 h 212"/>
              <a:gd name="T83" fmla="*/ 138 w 138"/>
              <a:gd name="T84" fmla="*/ 212 h 212"/>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38" h="212">
                <a:moveTo>
                  <a:pt x="79" y="116"/>
                </a:moveTo>
                <a:cubicBezTo>
                  <a:pt x="68" y="127"/>
                  <a:pt x="54" y="127"/>
                  <a:pt x="43" y="116"/>
                </a:cubicBezTo>
                <a:cubicBezTo>
                  <a:pt x="0" y="118"/>
                  <a:pt x="17" y="55"/>
                  <a:pt x="30" y="39"/>
                </a:cubicBezTo>
                <a:cubicBezTo>
                  <a:pt x="36" y="32"/>
                  <a:pt x="44" y="28"/>
                  <a:pt x="55" y="34"/>
                </a:cubicBezTo>
                <a:cubicBezTo>
                  <a:pt x="93" y="0"/>
                  <a:pt x="138" y="119"/>
                  <a:pt x="79" y="116"/>
                </a:cubicBezTo>
                <a:close/>
                <a:moveTo>
                  <a:pt x="83" y="129"/>
                </a:moveTo>
                <a:cubicBezTo>
                  <a:pt x="92" y="129"/>
                  <a:pt x="98" y="134"/>
                  <a:pt x="109" y="137"/>
                </a:cubicBezTo>
                <a:cubicBezTo>
                  <a:pt x="116" y="155"/>
                  <a:pt x="120" y="172"/>
                  <a:pt x="120" y="194"/>
                </a:cubicBezTo>
                <a:cubicBezTo>
                  <a:pt x="116" y="197"/>
                  <a:pt x="111" y="199"/>
                  <a:pt x="107" y="201"/>
                </a:cubicBezTo>
                <a:cubicBezTo>
                  <a:pt x="105" y="182"/>
                  <a:pt x="105" y="182"/>
                  <a:pt x="105" y="182"/>
                </a:cubicBezTo>
                <a:cubicBezTo>
                  <a:pt x="103" y="183"/>
                  <a:pt x="103" y="183"/>
                  <a:pt x="103" y="183"/>
                </a:cubicBezTo>
                <a:cubicBezTo>
                  <a:pt x="99" y="204"/>
                  <a:pt x="99" y="204"/>
                  <a:pt x="99" y="204"/>
                </a:cubicBezTo>
                <a:cubicBezTo>
                  <a:pt x="75" y="212"/>
                  <a:pt x="48" y="212"/>
                  <a:pt x="23" y="204"/>
                </a:cubicBezTo>
                <a:cubicBezTo>
                  <a:pt x="19" y="183"/>
                  <a:pt x="19" y="183"/>
                  <a:pt x="19" y="183"/>
                </a:cubicBezTo>
                <a:cubicBezTo>
                  <a:pt x="17" y="182"/>
                  <a:pt x="17" y="182"/>
                  <a:pt x="17" y="182"/>
                </a:cubicBezTo>
                <a:cubicBezTo>
                  <a:pt x="16" y="201"/>
                  <a:pt x="16" y="201"/>
                  <a:pt x="16" y="201"/>
                </a:cubicBezTo>
                <a:cubicBezTo>
                  <a:pt x="11" y="199"/>
                  <a:pt x="6" y="197"/>
                  <a:pt x="2" y="194"/>
                </a:cubicBezTo>
                <a:cubicBezTo>
                  <a:pt x="2" y="172"/>
                  <a:pt x="6" y="155"/>
                  <a:pt x="14" y="137"/>
                </a:cubicBezTo>
                <a:cubicBezTo>
                  <a:pt x="24" y="134"/>
                  <a:pt x="30" y="129"/>
                  <a:pt x="40" y="129"/>
                </a:cubicBezTo>
                <a:cubicBezTo>
                  <a:pt x="40" y="140"/>
                  <a:pt x="50" y="162"/>
                  <a:pt x="61" y="170"/>
                </a:cubicBezTo>
                <a:cubicBezTo>
                  <a:pt x="72" y="162"/>
                  <a:pt x="82" y="139"/>
                  <a:pt x="83" y="129"/>
                </a:cubicBezTo>
                <a:close/>
                <a:moveTo>
                  <a:pt x="88" y="74"/>
                </a:moveTo>
                <a:cubicBezTo>
                  <a:pt x="72" y="79"/>
                  <a:pt x="59" y="73"/>
                  <a:pt x="50" y="68"/>
                </a:cubicBezTo>
                <a:cubicBezTo>
                  <a:pt x="47" y="72"/>
                  <a:pt x="40" y="77"/>
                  <a:pt x="34" y="77"/>
                </a:cubicBezTo>
                <a:cubicBezTo>
                  <a:pt x="35" y="82"/>
                  <a:pt x="35" y="86"/>
                  <a:pt x="37" y="91"/>
                </a:cubicBezTo>
                <a:cubicBezTo>
                  <a:pt x="47" y="126"/>
                  <a:pt x="76" y="125"/>
                  <a:pt x="86" y="90"/>
                </a:cubicBezTo>
                <a:cubicBezTo>
                  <a:pt x="88" y="85"/>
                  <a:pt x="88" y="79"/>
                  <a:pt x="88" y="7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69" name="Freeform 87"/>
          <p:cNvSpPr>
            <a:spLocks noEditPoints="1" noChangeArrowheads="1"/>
          </p:cNvSpPr>
          <p:nvPr/>
        </p:nvSpPr>
        <p:spPr bwMode="auto">
          <a:xfrm>
            <a:off x="5963642" y="1524933"/>
            <a:ext cx="533965" cy="350743"/>
          </a:xfrm>
          <a:custGeom>
            <a:avLst/>
            <a:gdLst>
              <a:gd name="T0" fmla="*/ 162 w 162"/>
              <a:gd name="T1" fmla="*/ 12 h 106"/>
              <a:gd name="T2" fmla="*/ 87 w 162"/>
              <a:gd name="T3" fmla="*/ 0 h 106"/>
              <a:gd name="T4" fmla="*/ 5 w 162"/>
              <a:gd name="T5" fmla="*/ 12 h 106"/>
              <a:gd name="T6" fmla="*/ 5 w 162"/>
              <a:gd name="T7" fmla="*/ 55 h 106"/>
              <a:gd name="T8" fmla="*/ 3 w 162"/>
              <a:gd name="T9" fmla="*/ 60 h 106"/>
              <a:gd name="T10" fmla="*/ 8 w 162"/>
              <a:gd name="T11" fmla="*/ 66 h 106"/>
              <a:gd name="T12" fmla="*/ 14 w 162"/>
              <a:gd name="T13" fmla="*/ 60 h 106"/>
              <a:gd name="T14" fmla="*/ 11 w 162"/>
              <a:gd name="T15" fmla="*/ 55 h 106"/>
              <a:gd name="T16" fmla="*/ 11 w 162"/>
              <a:gd name="T17" fmla="*/ 28 h 106"/>
              <a:gd name="T18" fmla="*/ 87 w 162"/>
              <a:gd name="T19" fmla="*/ 39 h 106"/>
              <a:gd name="T20" fmla="*/ 162 w 162"/>
              <a:gd name="T21" fmla="*/ 27 h 106"/>
              <a:gd name="T22" fmla="*/ 162 w 162"/>
              <a:gd name="T23" fmla="*/ 12 h 106"/>
              <a:gd name="T24" fmla="*/ 13 w 162"/>
              <a:gd name="T25" fmla="*/ 68 h 106"/>
              <a:gd name="T26" fmla="*/ 4 w 162"/>
              <a:gd name="T27" fmla="*/ 68 h 106"/>
              <a:gd name="T28" fmla="*/ 0 w 162"/>
              <a:gd name="T29" fmla="*/ 94 h 106"/>
              <a:gd name="T30" fmla="*/ 3 w 162"/>
              <a:gd name="T31" fmla="*/ 95 h 106"/>
              <a:gd name="T32" fmla="*/ 4 w 162"/>
              <a:gd name="T33" fmla="*/ 92 h 106"/>
              <a:gd name="T34" fmla="*/ 4 w 162"/>
              <a:gd name="T35" fmla="*/ 95 h 106"/>
              <a:gd name="T36" fmla="*/ 9 w 162"/>
              <a:gd name="T37" fmla="*/ 96 h 106"/>
              <a:gd name="T38" fmla="*/ 10 w 162"/>
              <a:gd name="T39" fmla="*/ 93 h 106"/>
              <a:gd name="T40" fmla="*/ 11 w 162"/>
              <a:gd name="T41" fmla="*/ 95 h 106"/>
              <a:gd name="T42" fmla="*/ 12 w 162"/>
              <a:gd name="T43" fmla="*/ 95 h 106"/>
              <a:gd name="T44" fmla="*/ 13 w 162"/>
              <a:gd name="T45" fmla="*/ 83 h 106"/>
              <a:gd name="T46" fmla="*/ 14 w 162"/>
              <a:gd name="T47" fmla="*/ 95 h 106"/>
              <a:gd name="T48" fmla="*/ 17 w 162"/>
              <a:gd name="T49" fmla="*/ 94 h 106"/>
              <a:gd name="T50" fmla="*/ 13 w 162"/>
              <a:gd name="T51" fmla="*/ 68 h 106"/>
              <a:gd name="T52" fmla="*/ 30 w 162"/>
              <a:gd name="T53" fmla="*/ 94 h 106"/>
              <a:gd name="T54" fmla="*/ 30 w 162"/>
              <a:gd name="T55" fmla="*/ 37 h 106"/>
              <a:gd name="T56" fmla="*/ 87 w 162"/>
              <a:gd name="T57" fmla="*/ 45 h 106"/>
              <a:gd name="T58" fmla="*/ 141 w 162"/>
              <a:gd name="T59" fmla="*/ 37 h 106"/>
              <a:gd name="T60" fmla="*/ 141 w 162"/>
              <a:gd name="T61" fmla="*/ 93 h 106"/>
              <a:gd name="T62" fmla="*/ 86 w 162"/>
              <a:gd name="T63" fmla="*/ 106 h 106"/>
              <a:gd name="T64" fmla="*/ 30 w 162"/>
              <a:gd name="T65" fmla="*/ 94 h 10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62"/>
              <a:gd name="T100" fmla="*/ 0 h 106"/>
              <a:gd name="T101" fmla="*/ 162 w 162"/>
              <a:gd name="T102" fmla="*/ 106 h 10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62" h="106">
                <a:moveTo>
                  <a:pt x="162" y="12"/>
                </a:moveTo>
                <a:cubicBezTo>
                  <a:pt x="87" y="0"/>
                  <a:pt x="87" y="0"/>
                  <a:pt x="87" y="0"/>
                </a:cubicBezTo>
                <a:cubicBezTo>
                  <a:pt x="5" y="12"/>
                  <a:pt x="5" y="12"/>
                  <a:pt x="5" y="12"/>
                </a:cubicBezTo>
                <a:cubicBezTo>
                  <a:pt x="5" y="27"/>
                  <a:pt x="5" y="41"/>
                  <a:pt x="5" y="55"/>
                </a:cubicBezTo>
                <a:cubicBezTo>
                  <a:pt x="4" y="56"/>
                  <a:pt x="3" y="58"/>
                  <a:pt x="3" y="60"/>
                </a:cubicBezTo>
                <a:cubicBezTo>
                  <a:pt x="3" y="63"/>
                  <a:pt x="5" y="66"/>
                  <a:pt x="8" y="66"/>
                </a:cubicBezTo>
                <a:cubicBezTo>
                  <a:pt x="12" y="66"/>
                  <a:pt x="14" y="63"/>
                  <a:pt x="14" y="60"/>
                </a:cubicBezTo>
                <a:cubicBezTo>
                  <a:pt x="14" y="58"/>
                  <a:pt x="13" y="56"/>
                  <a:pt x="11" y="55"/>
                </a:cubicBezTo>
                <a:cubicBezTo>
                  <a:pt x="11" y="28"/>
                  <a:pt x="11" y="28"/>
                  <a:pt x="11" y="28"/>
                </a:cubicBezTo>
                <a:cubicBezTo>
                  <a:pt x="87" y="39"/>
                  <a:pt x="87" y="39"/>
                  <a:pt x="87" y="39"/>
                </a:cubicBezTo>
                <a:cubicBezTo>
                  <a:pt x="162" y="27"/>
                  <a:pt x="162" y="27"/>
                  <a:pt x="162" y="27"/>
                </a:cubicBezTo>
                <a:cubicBezTo>
                  <a:pt x="162" y="12"/>
                  <a:pt x="162" y="12"/>
                  <a:pt x="162" y="12"/>
                </a:cubicBezTo>
                <a:close/>
                <a:moveTo>
                  <a:pt x="13" y="68"/>
                </a:moveTo>
                <a:cubicBezTo>
                  <a:pt x="10" y="69"/>
                  <a:pt x="7" y="69"/>
                  <a:pt x="4" y="68"/>
                </a:cubicBezTo>
                <a:cubicBezTo>
                  <a:pt x="3" y="77"/>
                  <a:pt x="1" y="85"/>
                  <a:pt x="0" y="94"/>
                </a:cubicBezTo>
                <a:cubicBezTo>
                  <a:pt x="1" y="94"/>
                  <a:pt x="2" y="94"/>
                  <a:pt x="3" y="95"/>
                </a:cubicBezTo>
                <a:cubicBezTo>
                  <a:pt x="4" y="92"/>
                  <a:pt x="4" y="92"/>
                  <a:pt x="4" y="92"/>
                </a:cubicBezTo>
                <a:cubicBezTo>
                  <a:pt x="4" y="95"/>
                  <a:pt x="4" y="95"/>
                  <a:pt x="4" y="95"/>
                </a:cubicBezTo>
                <a:cubicBezTo>
                  <a:pt x="6" y="95"/>
                  <a:pt x="8" y="96"/>
                  <a:pt x="9" y="96"/>
                </a:cubicBezTo>
                <a:cubicBezTo>
                  <a:pt x="10" y="93"/>
                  <a:pt x="10" y="93"/>
                  <a:pt x="10" y="93"/>
                </a:cubicBezTo>
                <a:cubicBezTo>
                  <a:pt x="11" y="95"/>
                  <a:pt x="11" y="95"/>
                  <a:pt x="11" y="95"/>
                </a:cubicBezTo>
                <a:cubicBezTo>
                  <a:pt x="12" y="95"/>
                  <a:pt x="12" y="95"/>
                  <a:pt x="12" y="95"/>
                </a:cubicBezTo>
                <a:cubicBezTo>
                  <a:pt x="13" y="83"/>
                  <a:pt x="13" y="83"/>
                  <a:pt x="13" y="83"/>
                </a:cubicBezTo>
                <a:cubicBezTo>
                  <a:pt x="14" y="95"/>
                  <a:pt x="14" y="95"/>
                  <a:pt x="14" y="95"/>
                </a:cubicBezTo>
                <a:cubicBezTo>
                  <a:pt x="15" y="94"/>
                  <a:pt x="16" y="94"/>
                  <a:pt x="17" y="94"/>
                </a:cubicBezTo>
                <a:cubicBezTo>
                  <a:pt x="16" y="85"/>
                  <a:pt x="14" y="77"/>
                  <a:pt x="13" y="68"/>
                </a:cubicBezTo>
                <a:close/>
                <a:moveTo>
                  <a:pt x="30" y="94"/>
                </a:moveTo>
                <a:cubicBezTo>
                  <a:pt x="30" y="37"/>
                  <a:pt x="30" y="37"/>
                  <a:pt x="30" y="37"/>
                </a:cubicBezTo>
                <a:cubicBezTo>
                  <a:pt x="87" y="45"/>
                  <a:pt x="87" y="45"/>
                  <a:pt x="87" y="45"/>
                </a:cubicBezTo>
                <a:cubicBezTo>
                  <a:pt x="141" y="37"/>
                  <a:pt x="141" y="37"/>
                  <a:pt x="141" y="37"/>
                </a:cubicBezTo>
                <a:cubicBezTo>
                  <a:pt x="141" y="93"/>
                  <a:pt x="141" y="93"/>
                  <a:pt x="141" y="93"/>
                </a:cubicBezTo>
                <a:cubicBezTo>
                  <a:pt x="122" y="93"/>
                  <a:pt x="104" y="98"/>
                  <a:pt x="86" y="106"/>
                </a:cubicBezTo>
                <a:cubicBezTo>
                  <a:pt x="68" y="97"/>
                  <a:pt x="49" y="94"/>
                  <a:pt x="30" y="9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grpSp>
        <p:nvGrpSpPr>
          <p:cNvPr id="71" name="组合 70"/>
          <p:cNvGrpSpPr/>
          <p:nvPr/>
        </p:nvGrpSpPr>
        <p:grpSpPr>
          <a:xfrm>
            <a:off x="5385177" y="2739443"/>
            <a:ext cx="2080896" cy="2078277"/>
            <a:chOff x="4038883" y="2054582"/>
            <a:chExt cx="1560672" cy="1558708"/>
          </a:xfrm>
        </p:grpSpPr>
        <p:sp>
          <p:nvSpPr>
            <p:cNvPr id="38" name="Oval 41"/>
            <p:cNvSpPr>
              <a:spLocks noChangeArrowheads="1"/>
            </p:cNvSpPr>
            <p:nvPr/>
          </p:nvSpPr>
          <p:spPr bwMode="auto">
            <a:xfrm>
              <a:off x="4142929" y="2158627"/>
              <a:ext cx="1354545" cy="1352581"/>
            </a:xfrm>
            <a:prstGeom prst="ellipse">
              <a:avLst/>
            </a:prstGeom>
            <a:solidFill>
              <a:srgbClr val="FD7B8B"/>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39" name="Freeform 42"/>
            <p:cNvSpPr>
              <a:spLocks noEditPoints="1" noChangeArrowheads="1"/>
            </p:cNvSpPr>
            <p:nvPr/>
          </p:nvSpPr>
          <p:spPr bwMode="auto">
            <a:xfrm>
              <a:off x="4038883" y="2054582"/>
              <a:ext cx="1560672" cy="1558708"/>
            </a:xfrm>
            <a:custGeom>
              <a:avLst/>
              <a:gdLst>
                <a:gd name="T0" fmla="*/ 355 w 711"/>
                <a:gd name="T1" fmla="*/ 710 h 710"/>
                <a:gd name="T2" fmla="*/ 0 w 711"/>
                <a:gd name="T3" fmla="*/ 355 h 710"/>
                <a:gd name="T4" fmla="*/ 355 w 711"/>
                <a:gd name="T5" fmla="*/ 0 h 710"/>
                <a:gd name="T6" fmla="*/ 711 w 711"/>
                <a:gd name="T7" fmla="*/ 355 h 710"/>
                <a:gd name="T8" fmla="*/ 355 w 711"/>
                <a:gd name="T9" fmla="*/ 710 h 710"/>
                <a:gd name="T10" fmla="*/ 355 w 711"/>
                <a:gd name="T11" fmla="*/ 9 h 710"/>
                <a:gd name="T12" fmla="*/ 9 w 711"/>
                <a:gd name="T13" fmla="*/ 355 h 710"/>
                <a:gd name="T14" fmla="*/ 355 w 711"/>
                <a:gd name="T15" fmla="*/ 701 h 710"/>
                <a:gd name="T16" fmla="*/ 701 w 711"/>
                <a:gd name="T17" fmla="*/ 355 h 710"/>
                <a:gd name="T18" fmla="*/ 355 w 711"/>
                <a:gd name="T19" fmla="*/ 9 h 7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1"/>
                <a:gd name="T31" fmla="*/ 0 h 710"/>
                <a:gd name="T32" fmla="*/ 711 w 711"/>
                <a:gd name="T33" fmla="*/ 710 h 7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1" h="710">
                  <a:moveTo>
                    <a:pt x="355" y="710"/>
                  </a:moveTo>
                  <a:cubicBezTo>
                    <a:pt x="159" y="710"/>
                    <a:pt x="0" y="551"/>
                    <a:pt x="0" y="355"/>
                  </a:cubicBezTo>
                  <a:cubicBezTo>
                    <a:pt x="0" y="159"/>
                    <a:pt x="159" y="0"/>
                    <a:pt x="355" y="0"/>
                  </a:cubicBezTo>
                  <a:cubicBezTo>
                    <a:pt x="551" y="0"/>
                    <a:pt x="711" y="159"/>
                    <a:pt x="711" y="355"/>
                  </a:cubicBezTo>
                  <a:cubicBezTo>
                    <a:pt x="711" y="551"/>
                    <a:pt x="551" y="710"/>
                    <a:pt x="355" y="710"/>
                  </a:cubicBezTo>
                  <a:close/>
                  <a:moveTo>
                    <a:pt x="355" y="9"/>
                  </a:moveTo>
                  <a:cubicBezTo>
                    <a:pt x="165" y="9"/>
                    <a:pt x="9" y="164"/>
                    <a:pt x="9" y="355"/>
                  </a:cubicBezTo>
                  <a:cubicBezTo>
                    <a:pt x="9" y="546"/>
                    <a:pt x="165" y="701"/>
                    <a:pt x="355" y="701"/>
                  </a:cubicBezTo>
                  <a:cubicBezTo>
                    <a:pt x="546" y="701"/>
                    <a:pt x="701" y="546"/>
                    <a:pt x="701" y="355"/>
                  </a:cubicBezTo>
                  <a:cubicBezTo>
                    <a:pt x="701" y="164"/>
                    <a:pt x="546" y="9"/>
                    <a:pt x="355" y="9"/>
                  </a:cubicBezTo>
                  <a:close/>
                </a:path>
              </a:pathLst>
            </a:custGeom>
            <a:solidFill>
              <a:srgbClr val="FD7B8B"/>
            </a:solidFill>
            <a:ln w="9525" cmpd="sng">
              <a:solidFill>
                <a:srgbClr val="FD7B8B"/>
              </a:solidFill>
              <a:beve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400">
                <a:solidFill>
                  <a:srgbClr val="000000"/>
                </a:solidFill>
                <a:sym typeface="宋体" panose="02010600030101010101" pitchFamily="2" charset="-122"/>
              </a:endParaRPr>
            </a:p>
          </p:txBody>
        </p:sp>
        <p:sp>
          <p:nvSpPr>
            <p:cNvPr id="70" name="Freeform 9"/>
            <p:cNvSpPr>
              <a:spLocks noEditPoints="1"/>
            </p:cNvSpPr>
            <p:nvPr/>
          </p:nvSpPr>
          <p:spPr bwMode="auto">
            <a:xfrm>
              <a:off x="4433469" y="2483521"/>
              <a:ext cx="782740" cy="717776"/>
            </a:xfrm>
            <a:custGeom>
              <a:avLst/>
              <a:gdLst>
                <a:gd name="T0" fmla="*/ 388 w 988"/>
                <a:gd name="T1" fmla="*/ 819 h 905"/>
                <a:gd name="T2" fmla="*/ 432 w 988"/>
                <a:gd name="T3" fmla="*/ 697 h 905"/>
                <a:gd name="T4" fmla="*/ 412 w 988"/>
                <a:gd name="T5" fmla="*/ 664 h 905"/>
                <a:gd name="T6" fmla="*/ 391 w 988"/>
                <a:gd name="T7" fmla="*/ 639 h 905"/>
                <a:gd name="T8" fmla="*/ 393 w 988"/>
                <a:gd name="T9" fmla="*/ 620 h 905"/>
                <a:gd name="T10" fmla="*/ 418 w 988"/>
                <a:gd name="T11" fmla="*/ 599 h 905"/>
                <a:gd name="T12" fmla="*/ 393 w 988"/>
                <a:gd name="T13" fmla="*/ 546 h 905"/>
                <a:gd name="T14" fmla="*/ 277 w 988"/>
                <a:gd name="T15" fmla="*/ 476 h 905"/>
                <a:gd name="T16" fmla="*/ 138 w 988"/>
                <a:gd name="T17" fmla="*/ 371 h 905"/>
                <a:gd name="T18" fmla="*/ 92 w 988"/>
                <a:gd name="T19" fmla="*/ 317 h 905"/>
                <a:gd name="T20" fmla="*/ 44 w 988"/>
                <a:gd name="T21" fmla="*/ 234 h 905"/>
                <a:gd name="T22" fmla="*/ 13 w 988"/>
                <a:gd name="T23" fmla="*/ 132 h 905"/>
                <a:gd name="T24" fmla="*/ 0 w 988"/>
                <a:gd name="T25" fmla="*/ 0 h 905"/>
                <a:gd name="T26" fmla="*/ 256 w 988"/>
                <a:gd name="T27" fmla="*/ 23 h 905"/>
                <a:gd name="T28" fmla="*/ 740 w 988"/>
                <a:gd name="T29" fmla="*/ 57 h 905"/>
                <a:gd name="T30" fmla="*/ 987 w 988"/>
                <a:gd name="T31" fmla="*/ 33 h 905"/>
                <a:gd name="T32" fmla="*/ 971 w 988"/>
                <a:gd name="T33" fmla="*/ 154 h 905"/>
                <a:gd name="T34" fmla="*/ 936 w 988"/>
                <a:gd name="T35" fmla="*/ 251 h 905"/>
                <a:gd name="T36" fmla="*/ 886 w 988"/>
                <a:gd name="T37" fmla="*/ 331 h 905"/>
                <a:gd name="T38" fmla="*/ 825 w 988"/>
                <a:gd name="T39" fmla="*/ 395 h 905"/>
                <a:gd name="T40" fmla="*/ 653 w 988"/>
                <a:gd name="T41" fmla="*/ 512 h 905"/>
                <a:gd name="T42" fmla="*/ 576 w 988"/>
                <a:gd name="T43" fmla="*/ 574 h 905"/>
                <a:gd name="T44" fmla="*/ 580 w 988"/>
                <a:gd name="T45" fmla="*/ 601 h 905"/>
                <a:gd name="T46" fmla="*/ 601 w 988"/>
                <a:gd name="T47" fmla="*/ 625 h 905"/>
                <a:gd name="T48" fmla="*/ 599 w 988"/>
                <a:gd name="T49" fmla="*/ 646 h 905"/>
                <a:gd name="T50" fmla="*/ 574 w 988"/>
                <a:gd name="T51" fmla="*/ 666 h 905"/>
                <a:gd name="T52" fmla="*/ 565 w 988"/>
                <a:gd name="T53" fmla="*/ 725 h 905"/>
                <a:gd name="T54" fmla="*/ 619 w 988"/>
                <a:gd name="T55" fmla="*/ 838 h 905"/>
                <a:gd name="T56" fmla="*/ 298 w 988"/>
                <a:gd name="T57" fmla="*/ 855 h 905"/>
                <a:gd name="T58" fmla="*/ 737 w 988"/>
                <a:gd name="T59" fmla="*/ 203 h 905"/>
                <a:gd name="T60" fmla="*/ 707 w 988"/>
                <a:gd name="T61" fmla="*/ 350 h 905"/>
                <a:gd name="T62" fmla="*/ 669 w 988"/>
                <a:gd name="T63" fmla="*/ 443 h 905"/>
                <a:gd name="T64" fmla="*/ 779 w 988"/>
                <a:gd name="T65" fmla="*/ 367 h 905"/>
                <a:gd name="T66" fmla="*/ 855 w 988"/>
                <a:gd name="T67" fmla="*/ 288 h 905"/>
                <a:gd name="T68" fmla="*/ 906 w 988"/>
                <a:gd name="T69" fmla="*/ 192 h 905"/>
                <a:gd name="T70" fmla="*/ 929 w 988"/>
                <a:gd name="T71" fmla="*/ 105 h 905"/>
                <a:gd name="T72" fmla="*/ 761 w 988"/>
                <a:gd name="T73" fmla="*/ 152 h 905"/>
                <a:gd name="T74" fmla="*/ 316 w 988"/>
                <a:gd name="T75" fmla="*/ 428 h 905"/>
                <a:gd name="T76" fmla="*/ 279 w 988"/>
                <a:gd name="T77" fmla="*/ 331 h 905"/>
                <a:gd name="T78" fmla="*/ 258 w 988"/>
                <a:gd name="T79" fmla="*/ 221 h 905"/>
                <a:gd name="T80" fmla="*/ 228 w 988"/>
                <a:gd name="T81" fmla="*/ 152 h 905"/>
                <a:gd name="T82" fmla="*/ 58 w 988"/>
                <a:gd name="T83" fmla="*/ 85 h 905"/>
                <a:gd name="T84" fmla="*/ 77 w 988"/>
                <a:gd name="T85" fmla="*/ 177 h 905"/>
                <a:gd name="T86" fmla="*/ 118 w 988"/>
                <a:gd name="T87" fmla="*/ 263 h 905"/>
                <a:gd name="T88" fmla="*/ 191 w 988"/>
                <a:gd name="T89" fmla="*/ 350 h 905"/>
                <a:gd name="T90" fmla="*/ 326 w 988"/>
                <a:gd name="T91" fmla="*/ 446 h 905"/>
                <a:gd name="T92" fmla="*/ 307 w 988"/>
                <a:gd name="T93" fmla="*/ 170 h 905"/>
                <a:gd name="T94" fmla="*/ 320 w 988"/>
                <a:gd name="T95" fmla="*/ 266 h 905"/>
                <a:gd name="T96" fmla="*/ 358 w 988"/>
                <a:gd name="T97" fmla="*/ 380 h 905"/>
                <a:gd name="T98" fmla="*/ 398 w 988"/>
                <a:gd name="T99" fmla="*/ 448 h 905"/>
                <a:gd name="T100" fmla="*/ 416 w 988"/>
                <a:gd name="T101" fmla="*/ 453 h 905"/>
                <a:gd name="T102" fmla="*/ 429 w 988"/>
                <a:gd name="T103" fmla="*/ 444 h 905"/>
                <a:gd name="T104" fmla="*/ 430 w 988"/>
                <a:gd name="T105" fmla="*/ 425 h 905"/>
                <a:gd name="T106" fmla="*/ 394 w 988"/>
                <a:gd name="T107" fmla="*/ 362 h 905"/>
                <a:gd name="T108" fmla="*/ 360 w 988"/>
                <a:gd name="T109" fmla="*/ 257 h 905"/>
                <a:gd name="T110" fmla="*/ 348 w 988"/>
                <a:gd name="T111" fmla="*/ 166 h 905"/>
                <a:gd name="T112" fmla="*/ 343 w 988"/>
                <a:gd name="T113" fmla="*/ 63 h 905"/>
                <a:gd name="T114" fmla="*/ 329 w 988"/>
                <a:gd name="T115" fmla="*/ 51 h 905"/>
                <a:gd name="T116" fmla="*/ 313 w 988"/>
                <a:gd name="T117" fmla="*/ 53 h 905"/>
                <a:gd name="T118" fmla="*/ 304 w 988"/>
                <a:gd name="T119" fmla="*/ 7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88" h="905">
                  <a:moveTo>
                    <a:pt x="298" y="855"/>
                  </a:moveTo>
                  <a:lnTo>
                    <a:pt x="359" y="855"/>
                  </a:lnTo>
                  <a:lnTo>
                    <a:pt x="359" y="855"/>
                  </a:lnTo>
                  <a:lnTo>
                    <a:pt x="374" y="838"/>
                  </a:lnTo>
                  <a:lnTo>
                    <a:pt x="388" y="819"/>
                  </a:lnTo>
                  <a:lnTo>
                    <a:pt x="401" y="799"/>
                  </a:lnTo>
                  <a:lnTo>
                    <a:pt x="412" y="776"/>
                  </a:lnTo>
                  <a:lnTo>
                    <a:pt x="421" y="752"/>
                  </a:lnTo>
                  <a:lnTo>
                    <a:pt x="427" y="725"/>
                  </a:lnTo>
                  <a:lnTo>
                    <a:pt x="432" y="697"/>
                  </a:lnTo>
                  <a:lnTo>
                    <a:pt x="436" y="666"/>
                  </a:lnTo>
                  <a:lnTo>
                    <a:pt x="425" y="666"/>
                  </a:lnTo>
                  <a:lnTo>
                    <a:pt x="425" y="666"/>
                  </a:lnTo>
                  <a:lnTo>
                    <a:pt x="418" y="666"/>
                  </a:lnTo>
                  <a:lnTo>
                    <a:pt x="412" y="664"/>
                  </a:lnTo>
                  <a:lnTo>
                    <a:pt x="405" y="661"/>
                  </a:lnTo>
                  <a:lnTo>
                    <a:pt x="401" y="656"/>
                  </a:lnTo>
                  <a:lnTo>
                    <a:pt x="397" y="651"/>
                  </a:lnTo>
                  <a:lnTo>
                    <a:pt x="393" y="646"/>
                  </a:lnTo>
                  <a:lnTo>
                    <a:pt x="391" y="639"/>
                  </a:lnTo>
                  <a:lnTo>
                    <a:pt x="390" y="633"/>
                  </a:lnTo>
                  <a:lnTo>
                    <a:pt x="390" y="633"/>
                  </a:lnTo>
                  <a:lnTo>
                    <a:pt x="390" y="633"/>
                  </a:lnTo>
                  <a:lnTo>
                    <a:pt x="391" y="625"/>
                  </a:lnTo>
                  <a:lnTo>
                    <a:pt x="393" y="620"/>
                  </a:lnTo>
                  <a:lnTo>
                    <a:pt x="397" y="613"/>
                  </a:lnTo>
                  <a:lnTo>
                    <a:pt x="401" y="609"/>
                  </a:lnTo>
                  <a:lnTo>
                    <a:pt x="405" y="604"/>
                  </a:lnTo>
                  <a:lnTo>
                    <a:pt x="412" y="601"/>
                  </a:lnTo>
                  <a:lnTo>
                    <a:pt x="418" y="599"/>
                  </a:lnTo>
                  <a:lnTo>
                    <a:pt x="425" y="598"/>
                  </a:lnTo>
                  <a:lnTo>
                    <a:pt x="442" y="598"/>
                  </a:lnTo>
                  <a:lnTo>
                    <a:pt x="442" y="598"/>
                  </a:lnTo>
                  <a:lnTo>
                    <a:pt x="417" y="573"/>
                  </a:lnTo>
                  <a:lnTo>
                    <a:pt x="393" y="546"/>
                  </a:lnTo>
                  <a:lnTo>
                    <a:pt x="371" y="519"/>
                  </a:lnTo>
                  <a:lnTo>
                    <a:pt x="351" y="489"/>
                  </a:lnTo>
                  <a:lnTo>
                    <a:pt x="337" y="512"/>
                  </a:lnTo>
                  <a:lnTo>
                    <a:pt x="337" y="512"/>
                  </a:lnTo>
                  <a:lnTo>
                    <a:pt x="277" y="476"/>
                  </a:lnTo>
                  <a:lnTo>
                    <a:pt x="248" y="458"/>
                  </a:lnTo>
                  <a:lnTo>
                    <a:pt x="219" y="438"/>
                  </a:lnTo>
                  <a:lnTo>
                    <a:pt x="191" y="418"/>
                  </a:lnTo>
                  <a:lnTo>
                    <a:pt x="164" y="395"/>
                  </a:lnTo>
                  <a:lnTo>
                    <a:pt x="138" y="371"/>
                  </a:lnTo>
                  <a:lnTo>
                    <a:pt x="126" y="358"/>
                  </a:lnTo>
                  <a:lnTo>
                    <a:pt x="114" y="345"/>
                  </a:lnTo>
                  <a:lnTo>
                    <a:pt x="114" y="345"/>
                  </a:lnTo>
                  <a:lnTo>
                    <a:pt x="102" y="331"/>
                  </a:lnTo>
                  <a:lnTo>
                    <a:pt x="92" y="317"/>
                  </a:lnTo>
                  <a:lnTo>
                    <a:pt x="81" y="301"/>
                  </a:lnTo>
                  <a:lnTo>
                    <a:pt x="71" y="285"/>
                  </a:lnTo>
                  <a:lnTo>
                    <a:pt x="61" y="269"/>
                  </a:lnTo>
                  <a:lnTo>
                    <a:pt x="53" y="251"/>
                  </a:lnTo>
                  <a:lnTo>
                    <a:pt x="44" y="234"/>
                  </a:lnTo>
                  <a:lnTo>
                    <a:pt x="36" y="216"/>
                  </a:lnTo>
                  <a:lnTo>
                    <a:pt x="30" y="196"/>
                  </a:lnTo>
                  <a:lnTo>
                    <a:pt x="23" y="175"/>
                  </a:lnTo>
                  <a:lnTo>
                    <a:pt x="18" y="154"/>
                  </a:lnTo>
                  <a:lnTo>
                    <a:pt x="13" y="132"/>
                  </a:lnTo>
                  <a:lnTo>
                    <a:pt x="9" y="108"/>
                  </a:lnTo>
                  <a:lnTo>
                    <a:pt x="6" y="84"/>
                  </a:lnTo>
                  <a:lnTo>
                    <a:pt x="4" y="59"/>
                  </a:lnTo>
                  <a:lnTo>
                    <a:pt x="3" y="33"/>
                  </a:lnTo>
                  <a:lnTo>
                    <a:pt x="0" y="0"/>
                  </a:lnTo>
                  <a:lnTo>
                    <a:pt x="33" y="7"/>
                  </a:lnTo>
                  <a:lnTo>
                    <a:pt x="239" y="55"/>
                  </a:lnTo>
                  <a:lnTo>
                    <a:pt x="252" y="58"/>
                  </a:lnTo>
                  <a:lnTo>
                    <a:pt x="252" y="58"/>
                  </a:lnTo>
                  <a:lnTo>
                    <a:pt x="256" y="23"/>
                  </a:lnTo>
                  <a:lnTo>
                    <a:pt x="473" y="23"/>
                  </a:lnTo>
                  <a:lnTo>
                    <a:pt x="520" y="23"/>
                  </a:lnTo>
                  <a:lnTo>
                    <a:pt x="737" y="23"/>
                  </a:lnTo>
                  <a:lnTo>
                    <a:pt x="737" y="23"/>
                  </a:lnTo>
                  <a:lnTo>
                    <a:pt x="740" y="57"/>
                  </a:lnTo>
                  <a:lnTo>
                    <a:pt x="751" y="55"/>
                  </a:lnTo>
                  <a:lnTo>
                    <a:pt x="956" y="7"/>
                  </a:lnTo>
                  <a:lnTo>
                    <a:pt x="988" y="0"/>
                  </a:lnTo>
                  <a:lnTo>
                    <a:pt x="987" y="33"/>
                  </a:lnTo>
                  <a:lnTo>
                    <a:pt x="987" y="33"/>
                  </a:lnTo>
                  <a:lnTo>
                    <a:pt x="986" y="59"/>
                  </a:lnTo>
                  <a:lnTo>
                    <a:pt x="983" y="84"/>
                  </a:lnTo>
                  <a:lnTo>
                    <a:pt x="980" y="108"/>
                  </a:lnTo>
                  <a:lnTo>
                    <a:pt x="976" y="132"/>
                  </a:lnTo>
                  <a:lnTo>
                    <a:pt x="971" y="154"/>
                  </a:lnTo>
                  <a:lnTo>
                    <a:pt x="965" y="175"/>
                  </a:lnTo>
                  <a:lnTo>
                    <a:pt x="960" y="196"/>
                  </a:lnTo>
                  <a:lnTo>
                    <a:pt x="952" y="216"/>
                  </a:lnTo>
                  <a:lnTo>
                    <a:pt x="945" y="234"/>
                  </a:lnTo>
                  <a:lnTo>
                    <a:pt x="936" y="251"/>
                  </a:lnTo>
                  <a:lnTo>
                    <a:pt x="927" y="269"/>
                  </a:lnTo>
                  <a:lnTo>
                    <a:pt x="918" y="285"/>
                  </a:lnTo>
                  <a:lnTo>
                    <a:pt x="908" y="301"/>
                  </a:lnTo>
                  <a:lnTo>
                    <a:pt x="897" y="317"/>
                  </a:lnTo>
                  <a:lnTo>
                    <a:pt x="886" y="331"/>
                  </a:lnTo>
                  <a:lnTo>
                    <a:pt x="874" y="345"/>
                  </a:lnTo>
                  <a:lnTo>
                    <a:pt x="874" y="345"/>
                  </a:lnTo>
                  <a:lnTo>
                    <a:pt x="862" y="358"/>
                  </a:lnTo>
                  <a:lnTo>
                    <a:pt x="850" y="371"/>
                  </a:lnTo>
                  <a:lnTo>
                    <a:pt x="825" y="395"/>
                  </a:lnTo>
                  <a:lnTo>
                    <a:pt x="798" y="418"/>
                  </a:lnTo>
                  <a:lnTo>
                    <a:pt x="770" y="438"/>
                  </a:lnTo>
                  <a:lnTo>
                    <a:pt x="742" y="458"/>
                  </a:lnTo>
                  <a:lnTo>
                    <a:pt x="713" y="476"/>
                  </a:lnTo>
                  <a:lnTo>
                    <a:pt x="653" y="512"/>
                  </a:lnTo>
                  <a:lnTo>
                    <a:pt x="640" y="491"/>
                  </a:lnTo>
                  <a:lnTo>
                    <a:pt x="640" y="491"/>
                  </a:lnTo>
                  <a:lnTo>
                    <a:pt x="620" y="521"/>
                  </a:lnTo>
                  <a:lnTo>
                    <a:pt x="599" y="548"/>
                  </a:lnTo>
                  <a:lnTo>
                    <a:pt x="576" y="574"/>
                  </a:lnTo>
                  <a:lnTo>
                    <a:pt x="551" y="598"/>
                  </a:lnTo>
                  <a:lnTo>
                    <a:pt x="567" y="598"/>
                  </a:lnTo>
                  <a:lnTo>
                    <a:pt x="567" y="598"/>
                  </a:lnTo>
                  <a:lnTo>
                    <a:pt x="574" y="599"/>
                  </a:lnTo>
                  <a:lnTo>
                    <a:pt x="580" y="601"/>
                  </a:lnTo>
                  <a:lnTo>
                    <a:pt x="586" y="604"/>
                  </a:lnTo>
                  <a:lnTo>
                    <a:pt x="591" y="609"/>
                  </a:lnTo>
                  <a:lnTo>
                    <a:pt x="595" y="613"/>
                  </a:lnTo>
                  <a:lnTo>
                    <a:pt x="599" y="620"/>
                  </a:lnTo>
                  <a:lnTo>
                    <a:pt x="601" y="625"/>
                  </a:lnTo>
                  <a:lnTo>
                    <a:pt x="601" y="633"/>
                  </a:lnTo>
                  <a:lnTo>
                    <a:pt x="601" y="633"/>
                  </a:lnTo>
                  <a:lnTo>
                    <a:pt x="601" y="633"/>
                  </a:lnTo>
                  <a:lnTo>
                    <a:pt x="601" y="639"/>
                  </a:lnTo>
                  <a:lnTo>
                    <a:pt x="599" y="646"/>
                  </a:lnTo>
                  <a:lnTo>
                    <a:pt x="595" y="651"/>
                  </a:lnTo>
                  <a:lnTo>
                    <a:pt x="591" y="656"/>
                  </a:lnTo>
                  <a:lnTo>
                    <a:pt x="586" y="661"/>
                  </a:lnTo>
                  <a:lnTo>
                    <a:pt x="580" y="664"/>
                  </a:lnTo>
                  <a:lnTo>
                    <a:pt x="574" y="666"/>
                  </a:lnTo>
                  <a:lnTo>
                    <a:pt x="567" y="666"/>
                  </a:lnTo>
                  <a:lnTo>
                    <a:pt x="557" y="666"/>
                  </a:lnTo>
                  <a:lnTo>
                    <a:pt x="557" y="666"/>
                  </a:lnTo>
                  <a:lnTo>
                    <a:pt x="561" y="697"/>
                  </a:lnTo>
                  <a:lnTo>
                    <a:pt x="565" y="725"/>
                  </a:lnTo>
                  <a:lnTo>
                    <a:pt x="572" y="752"/>
                  </a:lnTo>
                  <a:lnTo>
                    <a:pt x="581" y="776"/>
                  </a:lnTo>
                  <a:lnTo>
                    <a:pt x="592" y="799"/>
                  </a:lnTo>
                  <a:lnTo>
                    <a:pt x="605" y="819"/>
                  </a:lnTo>
                  <a:lnTo>
                    <a:pt x="619" y="838"/>
                  </a:lnTo>
                  <a:lnTo>
                    <a:pt x="634" y="855"/>
                  </a:lnTo>
                  <a:lnTo>
                    <a:pt x="697" y="855"/>
                  </a:lnTo>
                  <a:lnTo>
                    <a:pt x="713" y="905"/>
                  </a:lnTo>
                  <a:lnTo>
                    <a:pt x="283" y="905"/>
                  </a:lnTo>
                  <a:lnTo>
                    <a:pt x="298" y="855"/>
                  </a:lnTo>
                  <a:lnTo>
                    <a:pt x="298" y="855"/>
                  </a:lnTo>
                  <a:close/>
                  <a:moveTo>
                    <a:pt x="742" y="109"/>
                  </a:moveTo>
                  <a:lnTo>
                    <a:pt x="742" y="109"/>
                  </a:lnTo>
                  <a:lnTo>
                    <a:pt x="741" y="157"/>
                  </a:lnTo>
                  <a:lnTo>
                    <a:pt x="737" y="203"/>
                  </a:lnTo>
                  <a:lnTo>
                    <a:pt x="731" y="247"/>
                  </a:lnTo>
                  <a:lnTo>
                    <a:pt x="723" y="289"/>
                  </a:lnTo>
                  <a:lnTo>
                    <a:pt x="719" y="310"/>
                  </a:lnTo>
                  <a:lnTo>
                    <a:pt x="714" y="331"/>
                  </a:lnTo>
                  <a:lnTo>
                    <a:pt x="707" y="350"/>
                  </a:lnTo>
                  <a:lnTo>
                    <a:pt x="701" y="370"/>
                  </a:lnTo>
                  <a:lnTo>
                    <a:pt x="693" y="388"/>
                  </a:lnTo>
                  <a:lnTo>
                    <a:pt x="685" y="407"/>
                  </a:lnTo>
                  <a:lnTo>
                    <a:pt x="678" y="425"/>
                  </a:lnTo>
                  <a:lnTo>
                    <a:pt x="669" y="443"/>
                  </a:lnTo>
                  <a:lnTo>
                    <a:pt x="669" y="443"/>
                  </a:lnTo>
                  <a:lnTo>
                    <a:pt x="715" y="414"/>
                  </a:lnTo>
                  <a:lnTo>
                    <a:pt x="736" y="399"/>
                  </a:lnTo>
                  <a:lnTo>
                    <a:pt x="758" y="383"/>
                  </a:lnTo>
                  <a:lnTo>
                    <a:pt x="779" y="367"/>
                  </a:lnTo>
                  <a:lnTo>
                    <a:pt x="798" y="349"/>
                  </a:lnTo>
                  <a:lnTo>
                    <a:pt x="818" y="331"/>
                  </a:lnTo>
                  <a:lnTo>
                    <a:pt x="836" y="311"/>
                  </a:lnTo>
                  <a:lnTo>
                    <a:pt x="836" y="311"/>
                  </a:lnTo>
                  <a:lnTo>
                    <a:pt x="855" y="288"/>
                  </a:lnTo>
                  <a:lnTo>
                    <a:pt x="871" y="263"/>
                  </a:lnTo>
                  <a:lnTo>
                    <a:pt x="886" y="236"/>
                  </a:lnTo>
                  <a:lnTo>
                    <a:pt x="894" y="222"/>
                  </a:lnTo>
                  <a:lnTo>
                    <a:pt x="900" y="208"/>
                  </a:lnTo>
                  <a:lnTo>
                    <a:pt x="906" y="192"/>
                  </a:lnTo>
                  <a:lnTo>
                    <a:pt x="912" y="177"/>
                  </a:lnTo>
                  <a:lnTo>
                    <a:pt x="917" y="159"/>
                  </a:lnTo>
                  <a:lnTo>
                    <a:pt x="921" y="142"/>
                  </a:lnTo>
                  <a:lnTo>
                    <a:pt x="925" y="123"/>
                  </a:lnTo>
                  <a:lnTo>
                    <a:pt x="929" y="105"/>
                  </a:lnTo>
                  <a:lnTo>
                    <a:pt x="932" y="85"/>
                  </a:lnTo>
                  <a:lnTo>
                    <a:pt x="934" y="66"/>
                  </a:lnTo>
                  <a:lnTo>
                    <a:pt x="793" y="97"/>
                  </a:lnTo>
                  <a:lnTo>
                    <a:pt x="808" y="130"/>
                  </a:lnTo>
                  <a:lnTo>
                    <a:pt x="761" y="152"/>
                  </a:lnTo>
                  <a:lnTo>
                    <a:pt x="742" y="109"/>
                  </a:lnTo>
                  <a:lnTo>
                    <a:pt x="742" y="109"/>
                  </a:lnTo>
                  <a:close/>
                  <a:moveTo>
                    <a:pt x="326" y="446"/>
                  </a:moveTo>
                  <a:lnTo>
                    <a:pt x="326" y="446"/>
                  </a:lnTo>
                  <a:lnTo>
                    <a:pt x="316" y="428"/>
                  </a:lnTo>
                  <a:lnTo>
                    <a:pt x="308" y="409"/>
                  </a:lnTo>
                  <a:lnTo>
                    <a:pt x="300" y="390"/>
                  </a:lnTo>
                  <a:lnTo>
                    <a:pt x="292" y="371"/>
                  </a:lnTo>
                  <a:lnTo>
                    <a:pt x="286" y="350"/>
                  </a:lnTo>
                  <a:lnTo>
                    <a:pt x="279" y="331"/>
                  </a:lnTo>
                  <a:lnTo>
                    <a:pt x="274" y="309"/>
                  </a:lnTo>
                  <a:lnTo>
                    <a:pt x="269" y="288"/>
                  </a:lnTo>
                  <a:lnTo>
                    <a:pt x="264" y="267"/>
                  </a:lnTo>
                  <a:lnTo>
                    <a:pt x="261" y="244"/>
                  </a:lnTo>
                  <a:lnTo>
                    <a:pt x="258" y="221"/>
                  </a:lnTo>
                  <a:lnTo>
                    <a:pt x="256" y="198"/>
                  </a:lnTo>
                  <a:lnTo>
                    <a:pt x="253" y="174"/>
                  </a:lnTo>
                  <a:lnTo>
                    <a:pt x="252" y="151"/>
                  </a:lnTo>
                  <a:lnTo>
                    <a:pt x="251" y="102"/>
                  </a:lnTo>
                  <a:lnTo>
                    <a:pt x="228" y="152"/>
                  </a:lnTo>
                  <a:lnTo>
                    <a:pt x="182" y="130"/>
                  </a:lnTo>
                  <a:lnTo>
                    <a:pt x="197" y="97"/>
                  </a:lnTo>
                  <a:lnTo>
                    <a:pt x="56" y="66"/>
                  </a:lnTo>
                  <a:lnTo>
                    <a:pt x="56" y="66"/>
                  </a:lnTo>
                  <a:lnTo>
                    <a:pt x="58" y="85"/>
                  </a:lnTo>
                  <a:lnTo>
                    <a:pt x="60" y="105"/>
                  </a:lnTo>
                  <a:lnTo>
                    <a:pt x="63" y="123"/>
                  </a:lnTo>
                  <a:lnTo>
                    <a:pt x="68" y="142"/>
                  </a:lnTo>
                  <a:lnTo>
                    <a:pt x="72" y="159"/>
                  </a:lnTo>
                  <a:lnTo>
                    <a:pt x="77" y="177"/>
                  </a:lnTo>
                  <a:lnTo>
                    <a:pt x="83" y="192"/>
                  </a:lnTo>
                  <a:lnTo>
                    <a:pt x="89" y="208"/>
                  </a:lnTo>
                  <a:lnTo>
                    <a:pt x="96" y="222"/>
                  </a:lnTo>
                  <a:lnTo>
                    <a:pt x="102" y="236"/>
                  </a:lnTo>
                  <a:lnTo>
                    <a:pt x="118" y="263"/>
                  </a:lnTo>
                  <a:lnTo>
                    <a:pt x="135" y="288"/>
                  </a:lnTo>
                  <a:lnTo>
                    <a:pt x="153" y="311"/>
                  </a:lnTo>
                  <a:lnTo>
                    <a:pt x="153" y="311"/>
                  </a:lnTo>
                  <a:lnTo>
                    <a:pt x="172" y="332"/>
                  </a:lnTo>
                  <a:lnTo>
                    <a:pt x="191" y="350"/>
                  </a:lnTo>
                  <a:lnTo>
                    <a:pt x="212" y="369"/>
                  </a:lnTo>
                  <a:lnTo>
                    <a:pt x="234" y="385"/>
                  </a:lnTo>
                  <a:lnTo>
                    <a:pt x="256" y="401"/>
                  </a:lnTo>
                  <a:lnTo>
                    <a:pt x="279" y="417"/>
                  </a:lnTo>
                  <a:lnTo>
                    <a:pt x="326" y="446"/>
                  </a:lnTo>
                  <a:lnTo>
                    <a:pt x="326" y="446"/>
                  </a:lnTo>
                  <a:close/>
                  <a:moveTo>
                    <a:pt x="304" y="70"/>
                  </a:moveTo>
                  <a:lnTo>
                    <a:pt x="304" y="70"/>
                  </a:lnTo>
                  <a:lnTo>
                    <a:pt x="304" y="120"/>
                  </a:lnTo>
                  <a:lnTo>
                    <a:pt x="307" y="170"/>
                  </a:lnTo>
                  <a:lnTo>
                    <a:pt x="309" y="194"/>
                  </a:lnTo>
                  <a:lnTo>
                    <a:pt x="312" y="218"/>
                  </a:lnTo>
                  <a:lnTo>
                    <a:pt x="315" y="242"/>
                  </a:lnTo>
                  <a:lnTo>
                    <a:pt x="320" y="266"/>
                  </a:lnTo>
                  <a:lnTo>
                    <a:pt x="320" y="266"/>
                  </a:lnTo>
                  <a:lnTo>
                    <a:pt x="325" y="288"/>
                  </a:lnTo>
                  <a:lnTo>
                    <a:pt x="331" y="312"/>
                  </a:lnTo>
                  <a:lnTo>
                    <a:pt x="339" y="335"/>
                  </a:lnTo>
                  <a:lnTo>
                    <a:pt x="348" y="358"/>
                  </a:lnTo>
                  <a:lnTo>
                    <a:pt x="358" y="380"/>
                  </a:lnTo>
                  <a:lnTo>
                    <a:pt x="368" y="401"/>
                  </a:lnTo>
                  <a:lnTo>
                    <a:pt x="381" y="423"/>
                  </a:lnTo>
                  <a:lnTo>
                    <a:pt x="394" y="445"/>
                  </a:lnTo>
                  <a:lnTo>
                    <a:pt x="394" y="445"/>
                  </a:lnTo>
                  <a:lnTo>
                    <a:pt x="398" y="448"/>
                  </a:lnTo>
                  <a:lnTo>
                    <a:pt x="401" y="450"/>
                  </a:lnTo>
                  <a:lnTo>
                    <a:pt x="404" y="452"/>
                  </a:lnTo>
                  <a:lnTo>
                    <a:pt x="407" y="453"/>
                  </a:lnTo>
                  <a:lnTo>
                    <a:pt x="412" y="453"/>
                  </a:lnTo>
                  <a:lnTo>
                    <a:pt x="416" y="453"/>
                  </a:lnTo>
                  <a:lnTo>
                    <a:pt x="419" y="452"/>
                  </a:lnTo>
                  <a:lnTo>
                    <a:pt x="424" y="450"/>
                  </a:lnTo>
                  <a:lnTo>
                    <a:pt x="424" y="450"/>
                  </a:lnTo>
                  <a:lnTo>
                    <a:pt x="427" y="447"/>
                  </a:lnTo>
                  <a:lnTo>
                    <a:pt x="429" y="444"/>
                  </a:lnTo>
                  <a:lnTo>
                    <a:pt x="430" y="440"/>
                  </a:lnTo>
                  <a:lnTo>
                    <a:pt x="431" y="436"/>
                  </a:lnTo>
                  <a:lnTo>
                    <a:pt x="432" y="433"/>
                  </a:lnTo>
                  <a:lnTo>
                    <a:pt x="431" y="428"/>
                  </a:lnTo>
                  <a:lnTo>
                    <a:pt x="430" y="425"/>
                  </a:lnTo>
                  <a:lnTo>
                    <a:pt x="428" y="421"/>
                  </a:lnTo>
                  <a:lnTo>
                    <a:pt x="428" y="421"/>
                  </a:lnTo>
                  <a:lnTo>
                    <a:pt x="416" y="402"/>
                  </a:lnTo>
                  <a:lnTo>
                    <a:pt x="404" y="382"/>
                  </a:lnTo>
                  <a:lnTo>
                    <a:pt x="394" y="362"/>
                  </a:lnTo>
                  <a:lnTo>
                    <a:pt x="386" y="342"/>
                  </a:lnTo>
                  <a:lnTo>
                    <a:pt x="378" y="321"/>
                  </a:lnTo>
                  <a:lnTo>
                    <a:pt x="371" y="300"/>
                  </a:lnTo>
                  <a:lnTo>
                    <a:pt x="365" y="279"/>
                  </a:lnTo>
                  <a:lnTo>
                    <a:pt x="360" y="257"/>
                  </a:lnTo>
                  <a:lnTo>
                    <a:pt x="360" y="257"/>
                  </a:lnTo>
                  <a:lnTo>
                    <a:pt x="355" y="234"/>
                  </a:lnTo>
                  <a:lnTo>
                    <a:pt x="352" y="212"/>
                  </a:lnTo>
                  <a:lnTo>
                    <a:pt x="350" y="189"/>
                  </a:lnTo>
                  <a:lnTo>
                    <a:pt x="348" y="166"/>
                  </a:lnTo>
                  <a:lnTo>
                    <a:pt x="346" y="119"/>
                  </a:lnTo>
                  <a:lnTo>
                    <a:pt x="346" y="70"/>
                  </a:lnTo>
                  <a:lnTo>
                    <a:pt x="346" y="70"/>
                  </a:lnTo>
                  <a:lnTo>
                    <a:pt x="345" y="67"/>
                  </a:lnTo>
                  <a:lnTo>
                    <a:pt x="343" y="63"/>
                  </a:lnTo>
                  <a:lnTo>
                    <a:pt x="342" y="59"/>
                  </a:lnTo>
                  <a:lnTo>
                    <a:pt x="339" y="56"/>
                  </a:lnTo>
                  <a:lnTo>
                    <a:pt x="337" y="54"/>
                  </a:lnTo>
                  <a:lnTo>
                    <a:pt x="333" y="52"/>
                  </a:lnTo>
                  <a:lnTo>
                    <a:pt x="329" y="51"/>
                  </a:lnTo>
                  <a:lnTo>
                    <a:pt x="325" y="50"/>
                  </a:lnTo>
                  <a:lnTo>
                    <a:pt x="325" y="50"/>
                  </a:lnTo>
                  <a:lnTo>
                    <a:pt x="321" y="51"/>
                  </a:lnTo>
                  <a:lnTo>
                    <a:pt x="317" y="52"/>
                  </a:lnTo>
                  <a:lnTo>
                    <a:pt x="313" y="53"/>
                  </a:lnTo>
                  <a:lnTo>
                    <a:pt x="311" y="56"/>
                  </a:lnTo>
                  <a:lnTo>
                    <a:pt x="308" y="58"/>
                  </a:lnTo>
                  <a:lnTo>
                    <a:pt x="307" y="63"/>
                  </a:lnTo>
                  <a:lnTo>
                    <a:pt x="304" y="66"/>
                  </a:lnTo>
                  <a:lnTo>
                    <a:pt x="304" y="70"/>
                  </a:lnTo>
                  <a:lnTo>
                    <a:pt x="304"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500" fill="hold"/>
                                        <p:tgtEl>
                                          <p:spTgt spid="71"/>
                                        </p:tgtEl>
                                        <p:attrNameLst>
                                          <p:attrName>ppt_w</p:attrName>
                                        </p:attrNameLst>
                                      </p:cBhvr>
                                      <p:tavLst>
                                        <p:tav tm="0">
                                          <p:val>
                                            <p:fltVal val="0"/>
                                          </p:val>
                                        </p:tav>
                                        <p:tav tm="100000">
                                          <p:val>
                                            <p:strVal val="#ppt_w"/>
                                          </p:val>
                                        </p:tav>
                                      </p:tavLst>
                                    </p:anim>
                                    <p:anim calcmode="lin" valueType="num">
                                      <p:cBhvr>
                                        <p:cTn id="8" dur="500" fill="hold"/>
                                        <p:tgtEl>
                                          <p:spTgt spid="71"/>
                                        </p:tgtEl>
                                        <p:attrNameLst>
                                          <p:attrName>ppt_h</p:attrName>
                                        </p:attrNameLst>
                                      </p:cBhvr>
                                      <p:tavLst>
                                        <p:tav tm="0">
                                          <p:val>
                                            <p:fltVal val="0"/>
                                          </p:val>
                                        </p:tav>
                                        <p:tav tm="100000">
                                          <p:val>
                                            <p:strVal val="#ppt_h"/>
                                          </p:val>
                                        </p:tav>
                                      </p:tavLst>
                                    </p:anim>
                                    <p:animEffect transition="in" filter="fade">
                                      <p:cBhvr>
                                        <p:cTn id="9" dur="500"/>
                                        <p:tgtEl>
                                          <p:spTgt spid="71"/>
                                        </p:tgtEl>
                                      </p:cBhvr>
                                    </p:animEffect>
                                  </p:childTnLst>
                                </p:cTn>
                              </p:par>
                            </p:childTnLst>
                          </p:cTn>
                        </p:par>
                        <p:par>
                          <p:cTn id="10" fill="hold">
                            <p:stCondLst>
                              <p:cond delay="500"/>
                            </p:stCondLst>
                            <p:childTnLst>
                              <p:par>
                                <p:cTn id="11" presetID="6" presetClass="emph" presetSubtype="0" repeatCount="5000" autoRev="1" fill="hold" nodeType="afterEffect">
                                  <p:stCondLst>
                                    <p:cond delay="0"/>
                                  </p:stCondLst>
                                  <p:childTnLst>
                                    <p:animScale>
                                      <p:cBhvr>
                                        <p:cTn id="12" dur="750" fill="hold"/>
                                        <p:tgtEl>
                                          <p:spTgt spid="71"/>
                                        </p:tgtEl>
                                      </p:cBhvr>
                                      <p:by x="120000" y="120000"/>
                                    </p:animScale>
                                  </p:childTnLst>
                                </p:cTn>
                              </p:par>
                              <p:par>
                                <p:cTn id="13" presetID="16" presetClass="entr" presetSubtype="21" fill="hold" grpId="0" nodeType="withEffect">
                                  <p:stCondLst>
                                    <p:cond delay="500"/>
                                  </p:stCondLst>
                                  <p:childTnLst>
                                    <p:set>
                                      <p:cBhvr>
                                        <p:cTn id="14" dur="1" fill="hold">
                                          <p:stCondLst>
                                            <p:cond delay="0"/>
                                          </p:stCondLst>
                                        </p:cTn>
                                        <p:tgtEl>
                                          <p:spTgt spid="36"/>
                                        </p:tgtEl>
                                        <p:attrNameLst>
                                          <p:attrName>style.visibility</p:attrName>
                                        </p:attrNameLst>
                                      </p:cBhvr>
                                      <p:to>
                                        <p:strVal val="visible"/>
                                      </p:to>
                                    </p:set>
                                    <p:animEffect transition="in" filter="barn(inVertical)">
                                      <p:cBhvr>
                                        <p:cTn id="15" dur="500"/>
                                        <p:tgtEl>
                                          <p:spTgt spid="36"/>
                                        </p:tgtEl>
                                      </p:cBhvr>
                                    </p:animEffect>
                                  </p:childTnLst>
                                </p:cTn>
                              </p:par>
                              <p:par>
                                <p:cTn id="16" presetID="16" presetClass="entr" presetSubtype="21" fill="hold" grpId="0"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barn(inVertical)">
                                      <p:cBhvr>
                                        <p:cTn id="18" dur="500"/>
                                        <p:tgtEl>
                                          <p:spTgt spid="34"/>
                                        </p:tgtEl>
                                      </p:cBhvr>
                                    </p:animEffect>
                                  </p:childTnLst>
                                </p:cTn>
                              </p:par>
                              <p:par>
                                <p:cTn id="19" presetID="16" presetClass="entr" presetSubtype="21" fill="hold" grpId="0" nodeType="withEffect">
                                  <p:stCondLst>
                                    <p:cond delay="500"/>
                                  </p:stCondLst>
                                  <p:childTnLst>
                                    <p:set>
                                      <p:cBhvr>
                                        <p:cTn id="20" dur="1" fill="hold">
                                          <p:stCondLst>
                                            <p:cond delay="0"/>
                                          </p:stCondLst>
                                        </p:cTn>
                                        <p:tgtEl>
                                          <p:spTgt spid="32"/>
                                        </p:tgtEl>
                                        <p:attrNameLst>
                                          <p:attrName>style.visibility</p:attrName>
                                        </p:attrNameLst>
                                      </p:cBhvr>
                                      <p:to>
                                        <p:strVal val="visible"/>
                                      </p:to>
                                    </p:set>
                                    <p:animEffect transition="in" filter="barn(inVertical)">
                                      <p:cBhvr>
                                        <p:cTn id="21" dur="500"/>
                                        <p:tgtEl>
                                          <p:spTgt spid="32"/>
                                        </p:tgtEl>
                                      </p:cBhvr>
                                    </p:animEffect>
                                  </p:childTnLst>
                                </p:cTn>
                              </p:par>
                              <p:par>
                                <p:cTn id="22" presetID="16" presetClass="entr" presetSubtype="21" fill="hold" grpId="0" nodeType="withEffect">
                                  <p:stCondLst>
                                    <p:cond delay="500"/>
                                  </p:stCondLst>
                                  <p:childTnLst>
                                    <p:set>
                                      <p:cBhvr>
                                        <p:cTn id="23" dur="1" fill="hold">
                                          <p:stCondLst>
                                            <p:cond delay="0"/>
                                          </p:stCondLst>
                                        </p:cTn>
                                        <p:tgtEl>
                                          <p:spTgt spid="30"/>
                                        </p:tgtEl>
                                        <p:attrNameLst>
                                          <p:attrName>style.visibility</p:attrName>
                                        </p:attrNameLst>
                                      </p:cBhvr>
                                      <p:to>
                                        <p:strVal val="visible"/>
                                      </p:to>
                                    </p:set>
                                    <p:animEffect transition="in" filter="barn(inVertical)">
                                      <p:cBhvr>
                                        <p:cTn id="24" dur="500"/>
                                        <p:tgtEl>
                                          <p:spTgt spid="30"/>
                                        </p:tgtEl>
                                      </p:cBhvr>
                                    </p:animEffect>
                                  </p:childTnLst>
                                </p:cTn>
                              </p:par>
                              <p:par>
                                <p:cTn id="25" presetID="16" presetClass="entr" presetSubtype="21" fill="hold" grpId="0" nodeType="withEffect">
                                  <p:stCondLst>
                                    <p:cond delay="500"/>
                                  </p:stCondLst>
                                  <p:childTnLst>
                                    <p:set>
                                      <p:cBhvr>
                                        <p:cTn id="26" dur="1" fill="hold">
                                          <p:stCondLst>
                                            <p:cond delay="0"/>
                                          </p:stCondLst>
                                        </p:cTn>
                                        <p:tgtEl>
                                          <p:spTgt spid="28"/>
                                        </p:tgtEl>
                                        <p:attrNameLst>
                                          <p:attrName>style.visibility</p:attrName>
                                        </p:attrNameLst>
                                      </p:cBhvr>
                                      <p:to>
                                        <p:strVal val="visible"/>
                                      </p:to>
                                    </p:set>
                                    <p:animEffect transition="in" filter="barn(inVertical)">
                                      <p:cBhvr>
                                        <p:cTn id="27" dur="500"/>
                                        <p:tgtEl>
                                          <p:spTgt spid="28"/>
                                        </p:tgtEl>
                                      </p:cBhvr>
                                    </p:animEffect>
                                  </p:childTnLst>
                                </p:cTn>
                              </p:par>
                              <p:par>
                                <p:cTn id="28" presetID="16" presetClass="entr" presetSubtype="21" fill="hold" grpId="0"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barn(inVertical)">
                                      <p:cBhvr>
                                        <p:cTn id="30" dur="500"/>
                                        <p:tgtEl>
                                          <p:spTgt spid="26"/>
                                        </p:tgtEl>
                                      </p:cBhvr>
                                    </p:animEffect>
                                  </p:childTnLst>
                                </p:cTn>
                              </p:par>
                              <p:par>
                                <p:cTn id="31" presetID="16" presetClass="entr" presetSubtype="21" fill="hold" grpId="0" nodeType="withEffect">
                                  <p:stCondLst>
                                    <p:cond delay="500"/>
                                  </p:stCondLst>
                                  <p:childTnLst>
                                    <p:set>
                                      <p:cBhvr>
                                        <p:cTn id="32" dur="1" fill="hold">
                                          <p:stCondLst>
                                            <p:cond delay="0"/>
                                          </p:stCondLst>
                                        </p:cTn>
                                        <p:tgtEl>
                                          <p:spTgt spid="24"/>
                                        </p:tgtEl>
                                        <p:attrNameLst>
                                          <p:attrName>style.visibility</p:attrName>
                                        </p:attrNameLst>
                                      </p:cBhvr>
                                      <p:to>
                                        <p:strVal val="visible"/>
                                      </p:to>
                                    </p:set>
                                    <p:animEffect transition="in" filter="barn(inVertical)">
                                      <p:cBhvr>
                                        <p:cTn id="33" dur="500"/>
                                        <p:tgtEl>
                                          <p:spTgt spid="24"/>
                                        </p:tgtEl>
                                      </p:cBhvr>
                                    </p:animEffect>
                                  </p:childTnLst>
                                </p:cTn>
                              </p:par>
                              <p:par>
                                <p:cTn id="34" presetID="16" presetClass="entr" presetSubtype="21"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Effect transition="in" filter="barn(inVertical)">
                                      <p:cBhvr>
                                        <p:cTn id="36" dur="500"/>
                                        <p:tgtEl>
                                          <p:spTgt spid="22"/>
                                        </p:tgtEl>
                                      </p:cBhvr>
                                    </p:animEffect>
                                  </p:childTnLst>
                                </p:cTn>
                              </p:par>
                              <p:par>
                                <p:cTn id="37" presetID="16" presetClass="entr" presetSubtype="21" fill="hold" grpId="0" nodeType="withEffect">
                                  <p:stCondLst>
                                    <p:cond delay="500"/>
                                  </p:stCondLst>
                                  <p:childTnLst>
                                    <p:set>
                                      <p:cBhvr>
                                        <p:cTn id="38" dur="1" fill="hold">
                                          <p:stCondLst>
                                            <p:cond delay="0"/>
                                          </p:stCondLst>
                                        </p:cTn>
                                        <p:tgtEl>
                                          <p:spTgt spid="20"/>
                                        </p:tgtEl>
                                        <p:attrNameLst>
                                          <p:attrName>style.visibility</p:attrName>
                                        </p:attrNameLst>
                                      </p:cBhvr>
                                      <p:to>
                                        <p:strVal val="visible"/>
                                      </p:to>
                                    </p:set>
                                    <p:animEffect transition="in" filter="barn(inVertical)">
                                      <p:cBhvr>
                                        <p:cTn id="39" dur="500"/>
                                        <p:tgtEl>
                                          <p:spTgt spid="20"/>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4"/>
                                        </p:tgtEl>
                                        <p:attrNameLst>
                                          <p:attrName>style.visibility</p:attrName>
                                        </p:attrNameLst>
                                      </p:cBhvr>
                                      <p:to>
                                        <p:strVal val="visible"/>
                                      </p:to>
                                    </p:set>
                                    <p:animEffect transition="in" filter="fade">
                                      <p:cBhvr>
                                        <p:cTn id="42" dur="500"/>
                                        <p:tgtEl>
                                          <p:spTgt spid="4"/>
                                        </p:tgtEl>
                                      </p:cBhvr>
                                    </p:animEffect>
                                  </p:childTnLst>
                                </p:cTn>
                              </p:par>
                              <p:par>
                                <p:cTn id="43" presetID="10" presetClass="entr" presetSubtype="0" fill="hold" grpId="0" nodeType="withEffect">
                                  <p:stCondLst>
                                    <p:cond delay="100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par>
                                <p:cTn id="49" presetID="10" presetClass="entr" presetSubtype="0" fill="hold" grpId="0" nodeType="withEffect">
                                  <p:stCondLst>
                                    <p:cond delay="1000"/>
                                  </p:stCondLst>
                                  <p:childTnLst>
                                    <p:set>
                                      <p:cBhvr>
                                        <p:cTn id="50" dur="1" fill="hold">
                                          <p:stCondLst>
                                            <p:cond delay="0"/>
                                          </p:stCondLst>
                                        </p:cTn>
                                        <p:tgtEl>
                                          <p:spTgt spid="69"/>
                                        </p:tgtEl>
                                        <p:attrNameLst>
                                          <p:attrName>style.visibility</p:attrName>
                                        </p:attrNameLst>
                                      </p:cBhvr>
                                      <p:to>
                                        <p:strVal val="visible"/>
                                      </p:to>
                                    </p:set>
                                    <p:animEffect transition="in" filter="fade">
                                      <p:cBhvr>
                                        <p:cTn id="51" dur="500"/>
                                        <p:tgtEl>
                                          <p:spTgt spid="69"/>
                                        </p:tgtEl>
                                      </p:cBhvr>
                                    </p:animEffect>
                                  </p:childTnLst>
                                </p:cTn>
                              </p:par>
                              <p:par>
                                <p:cTn id="52" presetID="10" presetClass="entr" presetSubtype="0" fill="hold" grpId="0" nodeType="withEffect">
                                  <p:stCondLst>
                                    <p:cond delay="1000"/>
                                  </p:stCondLst>
                                  <p:childTnLst>
                                    <p:set>
                                      <p:cBhvr>
                                        <p:cTn id="53" dur="1" fill="hold">
                                          <p:stCondLst>
                                            <p:cond delay="0"/>
                                          </p:stCondLst>
                                        </p:cTn>
                                        <p:tgtEl>
                                          <p:spTgt spid="2"/>
                                        </p:tgtEl>
                                        <p:attrNameLst>
                                          <p:attrName>style.visibility</p:attrName>
                                        </p:attrNameLst>
                                      </p:cBhvr>
                                      <p:to>
                                        <p:strVal val="visible"/>
                                      </p:to>
                                    </p:set>
                                    <p:animEffect transition="in" filter="fade">
                                      <p:cBhvr>
                                        <p:cTn id="54" dur="500"/>
                                        <p:tgtEl>
                                          <p:spTgt spid="2"/>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3"/>
                                        </p:tgtEl>
                                        <p:attrNameLst>
                                          <p:attrName>style.visibility</p:attrName>
                                        </p:attrNameLst>
                                      </p:cBhvr>
                                      <p:to>
                                        <p:strVal val="visible"/>
                                      </p:to>
                                    </p:set>
                                    <p:animEffect transition="in" filter="fade">
                                      <p:cBhvr>
                                        <p:cTn id="57" dur="500"/>
                                        <p:tgtEl>
                                          <p:spTgt spid="3"/>
                                        </p:tgtEl>
                                      </p:cBhvr>
                                    </p:animEffect>
                                  </p:childTnLst>
                                </p:cTn>
                              </p:par>
                              <p:par>
                                <p:cTn id="58" presetID="10" presetClass="entr" presetSubtype="0"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Effect transition="in" filter="fade">
                                      <p:cBhvr>
                                        <p:cTn id="60" dur="500"/>
                                        <p:tgtEl>
                                          <p:spTgt spid="21"/>
                                        </p:tgtEl>
                                      </p:cBhvr>
                                    </p:animEffect>
                                  </p:childTnLst>
                                </p:cTn>
                              </p:par>
                              <p:par>
                                <p:cTn id="61" presetID="10" presetClass="entr" presetSubtype="0" fill="hold" grpId="0" nodeType="withEffect">
                                  <p:stCondLst>
                                    <p:cond delay="100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par>
                                <p:cTn id="64" presetID="10" presetClass="entr" presetSubtype="0" fill="hold" grpId="0" nodeType="withEffect">
                                  <p:stCondLst>
                                    <p:cond delay="1000"/>
                                  </p:stCondLst>
                                  <p:childTnLst>
                                    <p:set>
                                      <p:cBhvr>
                                        <p:cTn id="65" dur="1" fill="hold">
                                          <p:stCondLst>
                                            <p:cond delay="0"/>
                                          </p:stCondLst>
                                        </p:cTn>
                                        <p:tgtEl>
                                          <p:spTgt spid="57"/>
                                        </p:tgtEl>
                                        <p:attrNameLst>
                                          <p:attrName>style.visibility</p:attrName>
                                        </p:attrNameLst>
                                      </p:cBhvr>
                                      <p:to>
                                        <p:strVal val="visible"/>
                                      </p:to>
                                    </p:set>
                                    <p:animEffect transition="in" filter="fade">
                                      <p:cBhvr>
                                        <p:cTn id="66" dur="500"/>
                                        <p:tgtEl>
                                          <p:spTgt spid="57"/>
                                        </p:tgtEl>
                                      </p:cBhvr>
                                    </p:animEffect>
                                  </p:childTnLst>
                                </p:cTn>
                              </p:par>
                              <p:par>
                                <p:cTn id="67" presetID="10" presetClass="entr" presetSubtype="0" fill="hold" grpId="0" nodeType="withEffect">
                                  <p:stCondLst>
                                    <p:cond delay="1000"/>
                                  </p:stCondLst>
                                  <p:childTnLst>
                                    <p:set>
                                      <p:cBhvr>
                                        <p:cTn id="68" dur="1" fill="hold">
                                          <p:stCondLst>
                                            <p:cond delay="0"/>
                                          </p:stCondLst>
                                        </p:cTn>
                                        <p:tgtEl>
                                          <p:spTgt spid="58"/>
                                        </p:tgtEl>
                                        <p:attrNameLst>
                                          <p:attrName>style.visibility</p:attrName>
                                        </p:attrNameLst>
                                      </p:cBhvr>
                                      <p:to>
                                        <p:strVal val="visible"/>
                                      </p:to>
                                    </p:set>
                                    <p:animEffect transition="in" filter="fade">
                                      <p:cBhvr>
                                        <p:cTn id="69" dur="500"/>
                                        <p:tgtEl>
                                          <p:spTgt spid="58"/>
                                        </p:tgtEl>
                                      </p:cBhvr>
                                    </p:animEffect>
                                  </p:childTnLst>
                                </p:cTn>
                              </p:par>
                              <p:par>
                                <p:cTn id="70" presetID="10" presetClass="entr" presetSubtype="0" fill="hold" grpId="0" nodeType="withEffect">
                                  <p:stCondLst>
                                    <p:cond delay="1000"/>
                                  </p:stCondLst>
                                  <p:childTnLst>
                                    <p:set>
                                      <p:cBhvr>
                                        <p:cTn id="71" dur="1" fill="hold">
                                          <p:stCondLst>
                                            <p:cond delay="0"/>
                                          </p:stCondLst>
                                        </p:cTn>
                                        <p:tgtEl>
                                          <p:spTgt spid="18"/>
                                        </p:tgtEl>
                                        <p:attrNameLst>
                                          <p:attrName>style.visibility</p:attrName>
                                        </p:attrNameLst>
                                      </p:cBhvr>
                                      <p:to>
                                        <p:strVal val="visible"/>
                                      </p:to>
                                    </p:set>
                                    <p:animEffect transition="in" filter="fade">
                                      <p:cBhvr>
                                        <p:cTn id="72" dur="500"/>
                                        <p:tgtEl>
                                          <p:spTgt spid="18"/>
                                        </p:tgtEl>
                                      </p:cBhvr>
                                    </p:animEffect>
                                  </p:childTnLst>
                                </p:cTn>
                              </p:par>
                              <p:par>
                                <p:cTn id="73" presetID="10" presetClass="entr" presetSubtype="0" fill="hold" grpId="0" nodeType="withEffect">
                                  <p:stCondLst>
                                    <p:cond delay="1000"/>
                                  </p:stCondLst>
                                  <p:childTnLst>
                                    <p:set>
                                      <p:cBhvr>
                                        <p:cTn id="74" dur="1" fill="hold">
                                          <p:stCondLst>
                                            <p:cond delay="0"/>
                                          </p:stCondLst>
                                        </p:cTn>
                                        <p:tgtEl>
                                          <p:spTgt spid="19"/>
                                        </p:tgtEl>
                                        <p:attrNameLst>
                                          <p:attrName>style.visibility</p:attrName>
                                        </p:attrNameLst>
                                      </p:cBhvr>
                                      <p:to>
                                        <p:strVal val="visible"/>
                                      </p:to>
                                    </p:set>
                                    <p:animEffect transition="in" filter="fade">
                                      <p:cBhvr>
                                        <p:cTn id="75" dur="500"/>
                                        <p:tgtEl>
                                          <p:spTgt spid="19"/>
                                        </p:tgtEl>
                                      </p:cBhvr>
                                    </p:animEffect>
                                  </p:childTnLst>
                                </p:cTn>
                              </p:par>
                              <p:par>
                                <p:cTn id="76" presetID="10" presetClass="entr" presetSubtype="0" fill="hold" grpId="0" nodeType="withEffect">
                                  <p:stCondLst>
                                    <p:cond delay="1000"/>
                                  </p:stCondLst>
                                  <p:childTnLst>
                                    <p:set>
                                      <p:cBhvr>
                                        <p:cTn id="77" dur="1" fill="hold">
                                          <p:stCondLst>
                                            <p:cond delay="0"/>
                                          </p:stCondLst>
                                        </p:cTn>
                                        <p:tgtEl>
                                          <p:spTgt spid="52"/>
                                        </p:tgtEl>
                                        <p:attrNameLst>
                                          <p:attrName>style.visibility</p:attrName>
                                        </p:attrNameLst>
                                      </p:cBhvr>
                                      <p:to>
                                        <p:strVal val="visible"/>
                                      </p:to>
                                    </p:set>
                                    <p:animEffect transition="in" filter="fade">
                                      <p:cBhvr>
                                        <p:cTn id="78" dur="500"/>
                                        <p:tgtEl>
                                          <p:spTgt spid="52"/>
                                        </p:tgtEl>
                                      </p:cBhvr>
                                    </p:animEffect>
                                  </p:childTnLst>
                                </p:cTn>
                              </p:par>
                              <p:par>
                                <p:cTn id="79" presetID="10" presetClass="entr" presetSubtype="0" fill="hold" grpId="0" nodeType="withEffect">
                                  <p:stCondLst>
                                    <p:cond delay="1000"/>
                                  </p:stCondLst>
                                  <p:childTnLst>
                                    <p:set>
                                      <p:cBhvr>
                                        <p:cTn id="80" dur="1" fill="hold">
                                          <p:stCondLst>
                                            <p:cond delay="0"/>
                                          </p:stCondLst>
                                        </p:cTn>
                                        <p:tgtEl>
                                          <p:spTgt spid="53"/>
                                        </p:tgtEl>
                                        <p:attrNameLst>
                                          <p:attrName>style.visibility</p:attrName>
                                        </p:attrNameLst>
                                      </p:cBhvr>
                                      <p:to>
                                        <p:strVal val="visible"/>
                                      </p:to>
                                    </p:set>
                                    <p:animEffect transition="in" filter="fade">
                                      <p:cBhvr>
                                        <p:cTn id="81" dur="500"/>
                                        <p:tgtEl>
                                          <p:spTgt spid="53"/>
                                        </p:tgtEl>
                                      </p:cBhvr>
                                    </p:animEffect>
                                  </p:childTnLst>
                                </p:cTn>
                              </p:par>
                              <p:par>
                                <p:cTn id="82" presetID="10" presetClass="entr" presetSubtype="0" fill="hold" grpId="0" nodeType="withEffect">
                                  <p:stCondLst>
                                    <p:cond delay="1000"/>
                                  </p:stCondLst>
                                  <p:childTnLst>
                                    <p:set>
                                      <p:cBhvr>
                                        <p:cTn id="83" dur="1" fill="hold">
                                          <p:stCondLst>
                                            <p:cond delay="0"/>
                                          </p:stCondLst>
                                        </p:cTn>
                                        <p:tgtEl>
                                          <p:spTgt spid="54"/>
                                        </p:tgtEl>
                                        <p:attrNameLst>
                                          <p:attrName>style.visibility</p:attrName>
                                        </p:attrNameLst>
                                      </p:cBhvr>
                                      <p:to>
                                        <p:strVal val="visible"/>
                                      </p:to>
                                    </p:set>
                                    <p:animEffect transition="in" filter="fade">
                                      <p:cBhvr>
                                        <p:cTn id="84" dur="500"/>
                                        <p:tgtEl>
                                          <p:spTgt spid="54"/>
                                        </p:tgtEl>
                                      </p:cBhvr>
                                    </p:animEffect>
                                  </p:childTnLst>
                                </p:cTn>
                              </p:par>
                              <p:par>
                                <p:cTn id="85" presetID="10" presetClass="entr" presetSubtype="0" fill="hold" grpId="0" nodeType="withEffect">
                                  <p:stCondLst>
                                    <p:cond delay="1000"/>
                                  </p:stCondLst>
                                  <p:childTnLst>
                                    <p:set>
                                      <p:cBhvr>
                                        <p:cTn id="86" dur="1" fill="hold">
                                          <p:stCondLst>
                                            <p:cond delay="0"/>
                                          </p:stCondLst>
                                        </p:cTn>
                                        <p:tgtEl>
                                          <p:spTgt spid="55"/>
                                        </p:tgtEl>
                                        <p:attrNameLst>
                                          <p:attrName>style.visibility</p:attrName>
                                        </p:attrNameLst>
                                      </p:cBhvr>
                                      <p:to>
                                        <p:strVal val="visible"/>
                                      </p:to>
                                    </p:set>
                                    <p:animEffect transition="in" filter="fade">
                                      <p:cBhvr>
                                        <p:cTn id="87" dur="500"/>
                                        <p:tgtEl>
                                          <p:spTgt spid="55"/>
                                        </p:tgtEl>
                                      </p:cBhvr>
                                    </p:animEffect>
                                  </p:childTnLst>
                                </p:cTn>
                              </p:par>
                              <p:par>
                                <p:cTn id="88" presetID="10" presetClass="entr" presetSubtype="0" fill="hold" grpId="0" nodeType="withEffect">
                                  <p:stCondLst>
                                    <p:cond delay="1000"/>
                                  </p:stCondLst>
                                  <p:childTnLst>
                                    <p:set>
                                      <p:cBhvr>
                                        <p:cTn id="89" dur="1" fill="hold">
                                          <p:stCondLst>
                                            <p:cond delay="0"/>
                                          </p:stCondLst>
                                        </p:cTn>
                                        <p:tgtEl>
                                          <p:spTgt spid="16"/>
                                        </p:tgtEl>
                                        <p:attrNameLst>
                                          <p:attrName>style.visibility</p:attrName>
                                        </p:attrNameLst>
                                      </p:cBhvr>
                                      <p:to>
                                        <p:strVal val="visible"/>
                                      </p:to>
                                    </p:set>
                                    <p:animEffect transition="in" filter="fade">
                                      <p:cBhvr>
                                        <p:cTn id="90" dur="500"/>
                                        <p:tgtEl>
                                          <p:spTgt spid="16"/>
                                        </p:tgtEl>
                                      </p:cBhvr>
                                    </p:animEffect>
                                  </p:childTnLst>
                                </p:cTn>
                              </p:par>
                              <p:par>
                                <p:cTn id="91" presetID="10" presetClass="entr" presetSubtype="0" fill="hold" grpId="0" nodeType="withEffect">
                                  <p:stCondLst>
                                    <p:cond delay="1000"/>
                                  </p:stCondLst>
                                  <p:childTnLst>
                                    <p:set>
                                      <p:cBhvr>
                                        <p:cTn id="92" dur="1" fill="hold">
                                          <p:stCondLst>
                                            <p:cond delay="0"/>
                                          </p:stCondLst>
                                        </p:cTn>
                                        <p:tgtEl>
                                          <p:spTgt spid="17"/>
                                        </p:tgtEl>
                                        <p:attrNameLst>
                                          <p:attrName>style.visibility</p:attrName>
                                        </p:attrNameLst>
                                      </p:cBhvr>
                                      <p:to>
                                        <p:strVal val="visible"/>
                                      </p:to>
                                    </p:set>
                                    <p:animEffect transition="in" filter="fade">
                                      <p:cBhvr>
                                        <p:cTn id="93" dur="500"/>
                                        <p:tgtEl>
                                          <p:spTgt spid="17"/>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35"/>
                                        </p:tgtEl>
                                        <p:attrNameLst>
                                          <p:attrName>style.visibility</p:attrName>
                                        </p:attrNameLst>
                                      </p:cBhvr>
                                      <p:to>
                                        <p:strVal val="visible"/>
                                      </p:to>
                                    </p:set>
                                    <p:animEffect transition="in" filter="fade">
                                      <p:cBhvr>
                                        <p:cTn id="96" dur="500"/>
                                        <p:tgtEl>
                                          <p:spTgt spid="35"/>
                                        </p:tgtEl>
                                      </p:cBhvr>
                                    </p:animEffect>
                                  </p:childTnLst>
                                </p:cTn>
                              </p:par>
                              <p:par>
                                <p:cTn id="97" presetID="10" presetClass="entr" presetSubtype="0" fill="hold" grpId="0" nodeType="withEffect">
                                  <p:stCondLst>
                                    <p:cond delay="10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500"/>
                                        <p:tgtEl>
                                          <p:spTgt spid="50"/>
                                        </p:tgtEl>
                                      </p:cBhvr>
                                    </p:animEffect>
                                  </p:childTnLst>
                                </p:cTn>
                              </p:par>
                              <p:par>
                                <p:cTn id="100" presetID="10" presetClass="entr" presetSubtype="0" fill="hold" grpId="0" nodeType="withEffect">
                                  <p:stCondLst>
                                    <p:cond delay="1000"/>
                                  </p:stCondLst>
                                  <p:childTnLst>
                                    <p:set>
                                      <p:cBhvr>
                                        <p:cTn id="101" dur="1" fill="hold">
                                          <p:stCondLst>
                                            <p:cond delay="0"/>
                                          </p:stCondLst>
                                        </p:cTn>
                                        <p:tgtEl>
                                          <p:spTgt spid="51"/>
                                        </p:tgtEl>
                                        <p:attrNameLst>
                                          <p:attrName>style.visibility</p:attrName>
                                        </p:attrNameLst>
                                      </p:cBhvr>
                                      <p:to>
                                        <p:strVal val="visible"/>
                                      </p:to>
                                    </p:set>
                                    <p:animEffect transition="in" filter="fade">
                                      <p:cBhvr>
                                        <p:cTn id="102" dur="500"/>
                                        <p:tgtEl>
                                          <p:spTgt spid="51"/>
                                        </p:tgtEl>
                                      </p:cBhvr>
                                    </p:animEffect>
                                  </p:childTnLst>
                                </p:cTn>
                              </p:par>
                              <p:par>
                                <p:cTn id="103" presetID="10" presetClass="entr" presetSubtype="0" fill="hold" grpId="0" nodeType="withEffect">
                                  <p:stCondLst>
                                    <p:cond delay="100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childTnLst>
                                </p:cTn>
                              </p:par>
                              <p:par>
                                <p:cTn id="106" presetID="10" presetClass="entr" presetSubtype="0" fill="hold" grpId="0" nodeType="withEffect">
                                  <p:stCondLst>
                                    <p:cond delay="1000"/>
                                  </p:stCondLst>
                                  <p:childTnLst>
                                    <p:set>
                                      <p:cBhvr>
                                        <p:cTn id="107" dur="1" fill="hold">
                                          <p:stCondLst>
                                            <p:cond delay="0"/>
                                          </p:stCondLst>
                                        </p:cTn>
                                        <p:tgtEl>
                                          <p:spTgt spid="15"/>
                                        </p:tgtEl>
                                        <p:attrNameLst>
                                          <p:attrName>style.visibility</p:attrName>
                                        </p:attrNameLst>
                                      </p:cBhvr>
                                      <p:to>
                                        <p:strVal val="visible"/>
                                      </p:to>
                                    </p:set>
                                    <p:animEffect transition="in" filter="fade">
                                      <p:cBhvr>
                                        <p:cTn id="108" dur="500"/>
                                        <p:tgtEl>
                                          <p:spTgt spid="15"/>
                                        </p:tgtEl>
                                      </p:cBhvr>
                                    </p:animEffect>
                                  </p:childTnLst>
                                </p:cTn>
                              </p:par>
                              <p:par>
                                <p:cTn id="109" presetID="10" presetClass="entr" presetSubtype="0" fill="hold" grpId="0" nodeType="withEffect">
                                  <p:stCondLst>
                                    <p:cond delay="100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par>
                                <p:cTn id="112" presetID="10" presetClass="entr" presetSubtype="0" fill="hold" grpId="0" nodeType="withEffect">
                                  <p:stCondLst>
                                    <p:cond delay="1000"/>
                                  </p:stCondLst>
                                  <p:childTnLst>
                                    <p:set>
                                      <p:cBhvr>
                                        <p:cTn id="113" dur="1" fill="hold">
                                          <p:stCondLst>
                                            <p:cond delay="0"/>
                                          </p:stCondLst>
                                        </p:cTn>
                                        <p:tgtEl>
                                          <p:spTgt spid="48"/>
                                        </p:tgtEl>
                                        <p:attrNameLst>
                                          <p:attrName>style.visibility</p:attrName>
                                        </p:attrNameLst>
                                      </p:cBhvr>
                                      <p:to>
                                        <p:strVal val="visible"/>
                                      </p:to>
                                    </p:set>
                                    <p:animEffect transition="in" filter="fade">
                                      <p:cBhvr>
                                        <p:cTn id="114" dur="500"/>
                                        <p:tgtEl>
                                          <p:spTgt spid="48"/>
                                        </p:tgtEl>
                                      </p:cBhvr>
                                    </p:animEffect>
                                  </p:childTnLst>
                                </p:cTn>
                              </p:par>
                              <p:par>
                                <p:cTn id="115" presetID="10" presetClass="entr" presetSubtype="0" fill="hold" grpId="0" nodeType="withEffect">
                                  <p:stCondLst>
                                    <p:cond delay="1000"/>
                                  </p:stCondLst>
                                  <p:childTnLst>
                                    <p:set>
                                      <p:cBhvr>
                                        <p:cTn id="116" dur="1" fill="hold">
                                          <p:stCondLst>
                                            <p:cond delay="0"/>
                                          </p:stCondLst>
                                        </p:cTn>
                                        <p:tgtEl>
                                          <p:spTgt spid="49"/>
                                        </p:tgtEl>
                                        <p:attrNameLst>
                                          <p:attrName>style.visibility</p:attrName>
                                        </p:attrNameLst>
                                      </p:cBhvr>
                                      <p:to>
                                        <p:strVal val="visible"/>
                                      </p:to>
                                    </p:set>
                                    <p:animEffect transition="in" filter="fade">
                                      <p:cBhvr>
                                        <p:cTn id="117" dur="500"/>
                                        <p:tgtEl>
                                          <p:spTgt spid="49"/>
                                        </p:tgtEl>
                                      </p:cBhvr>
                                    </p:animEffect>
                                  </p:childTnLst>
                                </p:cTn>
                              </p:par>
                              <p:par>
                                <p:cTn id="118" presetID="10" presetClass="entr" presetSubtype="0" fill="hold" grpId="0" nodeType="withEffect">
                                  <p:stCondLst>
                                    <p:cond delay="1000"/>
                                  </p:stCondLst>
                                  <p:childTnLst>
                                    <p:set>
                                      <p:cBhvr>
                                        <p:cTn id="119" dur="1" fill="hold">
                                          <p:stCondLst>
                                            <p:cond delay="0"/>
                                          </p:stCondLst>
                                        </p:cTn>
                                        <p:tgtEl>
                                          <p:spTgt spid="12"/>
                                        </p:tgtEl>
                                        <p:attrNameLst>
                                          <p:attrName>style.visibility</p:attrName>
                                        </p:attrNameLst>
                                      </p:cBhvr>
                                      <p:to>
                                        <p:strVal val="visible"/>
                                      </p:to>
                                    </p:set>
                                    <p:animEffect transition="in" filter="fade">
                                      <p:cBhvr>
                                        <p:cTn id="120" dur="500"/>
                                        <p:tgtEl>
                                          <p:spTgt spid="12"/>
                                        </p:tgtEl>
                                      </p:cBhvr>
                                    </p:animEffect>
                                  </p:childTnLst>
                                </p:cTn>
                              </p:par>
                              <p:par>
                                <p:cTn id="121" presetID="10" presetClass="entr" presetSubtype="0" fill="hold" grpId="0" nodeType="withEffect">
                                  <p:stCondLst>
                                    <p:cond delay="1000"/>
                                  </p:stCondLst>
                                  <p:childTnLst>
                                    <p:set>
                                      <p:cBhvr>
                                        <p:cTn id="122" dur="1" fill="hold">
                                          <p:stCondLst>
                                            <p:cond delay="0"/>
                                          </p:stCondLst>
                                        </p:cTn>
                                        <p:tgtEl>
                                          <p:spTgt spid="13"/>
                                        </p:tgtEl>
                                        <p:attrNameLst>
                                          <p:attrName>style.visibility</p:attrName>
                                        </p:attrNameLst>
                                      </p:cBhvr>
                                      <p:to>
                                        <p:strVal val="visible"/>
                                      </p:to>
                                    </p:set>
                                    <p:animEffect transition="in" filter="fade">
                                      <p:cBhvr>
                                        <p:cTn id="123" dur="500"/>
                                        <p:tgtEl>
                                          <p:spTgt spid="13"/>
                                        </p:tgtEl>
                                      </p:cBhvr>
                                    </p:animEffect>
                                  </p:childTnLst>
                                </p:cTn>
                              </p:par>
                              <p:par>
                                <p:cTn id="124" presetID="10" presetClass="entr" presetSubtype="0" fill="hold" grpId="0" nodeType="withEffect">
                                  <p:stCondLst>
                                    <p:cond delay="1000"/>
                                  </p:stCondLst>
                                  <p:childTnLst>
                                    <p:set>
                                      <p:cBhvr>
                                        <p:cTn id="125" dur="1" fill="hold">
                                          <p:stCondLst>
                                            <p:cond delay="0"/>
                                          </p:stCondLst>
                                        </p:cTn>
                                        <p:tgtEl>
                                          <p:spTgt spid="31"/>
                                        </p:tgtEl>
                                        <p:attrNameLst>
                                          <p:attrName>style.visibility</p:attrName>
                                        </p:attrNameLst>
                                      </p:cBhvr>
                                      <p:to>
                                        <p:strVal val="visible"/>
                                      </p:to>
                                    </p:set>
                                    <p:animEffect transition="in" filter="fade">
                                      <p:cBhvr>
                                        <p:cTn id="126" dur="500"/>
                                        <p:tgtEl>
                                          <p:spTgt spid="31"/>
                                        </p:tgtEl>
                                      </p:cBhvr>
                                    </p:animEffect>
                                  </p:childTnLst>
                                </p:cTn>
                              </p:par>
                              <p:par>
                                <p:cTn id="127" presetID="10" presetClass="entr" presetSubtype="0" fill="hold" grpId="0" nodeType="withEffect">
                                  <p:stCondLst>
                                    <p:cond delay="1000"/>
                                  </p:stCondLst>
                                  <p:childTnLst>
                                    <p:set>
                                      <p:cBhvr>
                                        <p:cTn id="128" dur="1" fill="hold">
                                          <p:stCondLst>
                                            <p:cond delay="0"/>
                                          </p:stCondLst>
                                        </p:cTn>
                                        <p:tgtEl>
                                          <p:spTgt spid="42"/>
                                        </p:tgtEl>
                                        <p:attrNameLst>
                                          <p:attrName>style.visibility</p:attrName>
                                        </p:attrNameLst>
                                      </p:cBhvr>
                                      <p:to>
                                        <p:strVal val="visible"/>
                                      </p:to>
                                    </p:set>
                                    <p:animEffect transition="in" filter="fade">
                                      <p:cBhvr>
                                        <p:cTn id="129" dur="500"/>
                                        <p:tgtEl>
                                          <p:spTgt spid="42"/>
                                        </p:tgtEl>
                                      </p:cBhvr>
                                    </p:animEffect>
                                  </p:childTnLst>
                                </p:cTn>
                              </p:par>
                              <p:par>
                                <p:cTn id="130" presetID="10" presetClass="entr" presetSubtype="0" fill="hold" grpId="0" nodeType="withEffect">
                                  <p:stCondLst>
                                    <p:cond delay="1000"/>
                                  </p:stCondLst>
                                  <p:childTnLst>
                                    <p:set>
                                      <p:cBhvr>
                                        <p:cTn id="131" dur="1" fill="hold">
                                          <p:stCondLst>
                                            <p:cond delay="0"/>
                                          </p:stCondLst>
                                        </p:cTn>
                                        <p:tgtEl>
                                          <p:spTgt spid="43"/>
                                        </p:tgtEl>
                                        <p:attrNameLst>
                                          <p:attrName>style.visibility</p:attrName>
                                        </p:attrNameLst>
                                      </p:cBhvr>
                                      <p:to>
                                        <p:strVal val="visible"/>
                                      </p:to>
                                    </p:set>
                                    <p:animEffect transition="in" filter="fade">
                                      <p:cBhvr>
                                        <p:cTn id="132" dur="500"/>
                                        <p:tgtEl>
                                          <p:spTgt spid="43"/>
                                        </p:tgtEl>
                                      </p:cBhvr>
                                    </p:animEffect>
                                  </p:childTnLst>
                                </p:cTn>
                              </p:par>
                              <p:par>
                                <p:cTn id="133" presetID="10" presetClass="entr" presetSubtype="0" fill="hold" grpId="0" nodeType="withEffect">
                                  <p:stCondLst>
                                    <p:cond delay="1000"/>
                                  </p:stCondLst>
                                  <p:childTnLst>
                                    <p:set>
                                      <p:cBhvr>
                                        <p:cTn id="134" dur="1" fill="hold">
                                          <p:stCondLst>
                                            <p:cond delay="0"/>
                                          </p:stCondLst>
                                        </p:cTn>
                                        <p:tgtEl>
                                          <p:spTgt spid="44"/>
                                        </p:tgtEl>
                                        <p:attrNameLst>
                                          <p:attrName>style.visibility</p:attrName>
                                        </p:attrNameLst>
                                      </p:cBhvr>
                                      <p:to>
                                        <p:strVal val="visible"/>
                                      </p:to>
                                    </p:set>
                                    <p:animEffect transition="in" filter="fade">
                                      <p:cBhvr>
                                        <p:cTn id="135" dur="500"/>
                                        <p:tgtEl>
                                          <p:spTgt spid="44"/>
                                        </p:tgtEl>
                                      </p:cBhvr>
                                    </p:animEffect>
                                  </p:childTnLst>
                                </p:cTn>
                              </p:par>
                              <p:par>
                                <p:cTn id="136" presetID="10" presetClass="entr" presetSubtype="0" fill="hold" grpId="0" nodeType="withEffect">
                                  <p:stCondLst>
                                    <p:cond delay="1000"/>
                                  </p:stCondLst>
                                  <p:childTnLst>
                                    <p:set>
                                      <p:cBhvr>
                                        <p:cTn id="137" dur="1" fill="hold">
                                          <p:stCondLst>
                                            <p:cond delay="0"/>
                                          </p:stCondLst>
                                        </p:cTn>
                                        <p:tgtEl>
                                          <p:spTgt spid="45"/>
                                        </p:tgtEl>
                                        <p:attrNameLst>
                                          <p:attrName>style.visibility</p:attrName>
                                        </p:attrNameLst>
                                      </p:cBhvr>
                                      <p:to>
                                        <p:strVal val="visible"/>
                                      </p:to>
                                    </p:set>
                                    <p:animEffect transition="in" filter="fade">
                                      <p:cBhvr>
                                        <p:cTn id="138" dur="500"/>
                                        <p:tgtEl>
                                          <p:spTgt spid="45"/>
                                        </p:tgtEl>
                                      </p:cBhvr>
                                    </p:animEffect>
                                  </p:childTnLst>
                                </p:cTn>
                              </p:par>
                              <p:par>
                                <p:cTn id="139" presetID="10" presetClass="entr" presetSubtype="0" fill="hold" grpId="0" nodeType="withEffect">
                                  <p:stCondLst>
                                    <p:cond delay="1000"/>
                                  </p:stCondLst>
                                  <p:childTnLst>
                                    <p:set>
                                      <p:cBhvr>
                                        <p:cTn id="140" dur="1" fill="hold">
                                          <p:stCondLst>
                                            <p:cond delay="0"/>
                                          </p:stCondLst>
                                        </p:cTn>
                                        <p:tgtEl>
                                          <p:spTgt spid="46"/>
                                        </p:tgtEl>
                                        <p:attrNameLst>
                                          <p:attrName>style.visibility</p:attrName>
                                        </p:attrNameLst>
                                      </p:cBhvr>
                                      <p:to>
                                        <p:strVal val="visible"/>
                                      </p:to>
                                    </p:set>
                                    <p:animEffect transition="in" filter="fade">
                                      <p:cBhvr>
                                        <p:cTn id="141" dur="500"/>
                                        <p:tgtEl>
                                          <p:spTgt spid="46"/>
                                        </p:tgtEl>
                                      </p:cBhvr>
                                    </p:animEffect>
                                  </p:childTnLst>
                                </p:cTn>
                              </p:par>
                              <p:par>
                                <p:cTn id="142" presetID="10" presetClass="entr" presetSubtype="0" fill="hold" grpId="0" nodeType="withEffect">
                                  <p:stCondLst>
                                    <p:cond delay="1000"/>
                                  </p:stCondLst>
                                  <p:childTnLst>
                                    <p:set>
                                      <p:cBhvr>
                                        <p:cTn id="143" dur="1" fill="hold">
                                          <p:stCondLst>
                                            <p:cond delay="0"/>
                                          </p:stCondLst>
                                        </p:cTn>
                                        <p:tgtEl>
                                          <p:spTgt spid="47"/>
                                        </p:tgtEl>
                                        <p:attrNameLst>
                                          <p:attrName>style.visibility</p:attrName>
                                        </p:attrNameLst>
                                      </p:cBhvr>
                                      <p:to>
                                        <p:strVal val="visible"/>
                                      </p:to>
                                    </p:set>
                                    <p:animEffect transition="in" filter="fade">
                                      <p:cBhvr>
                                        <p:cTn id="144" dur="500"/>
                                        <p:tgtEl>
                                          <p:spTgt spid="47"/>
                                        </p:tgtEl>
                                      </p:cBhvr>
                                    </p:animEffect>
                                  </p:childTnLst>
                                </p:cTn>
                              </p:par>
                              <p:par>
                                <p:cTn id="145" presetID="10" presetClass="entr" presetSubtype="0" fill="hold" grpId="0" nodeType="withEffect">
                                  <p:stCondLst>
                                    <p:cond delay="1000"/>
                                  </p:stCondLst>
                                  <p:childTnLst>
                                    <p:set>
                                      <p:cBhvr>
                                        <p:cTn id="146" dur="1" fill="hold">
                                          <p:stCondLst>
                                            <p:cond delay="0"/>
                                          </p:stCondLst>
                                        </p:cTn>
                                        <p:tgtEl>
                                          <p:spTgt spid="10"/>
                                        </p:tgtEl>
                                        <p:attrNameLst>
                                          <p:attrName>style.visibility</p:attrName>
                                        </p:attrNameLst>
                                      </p:cBhvr>
                                      <p:to>
                                        <p:strVal val="visible"/>
                                      </p:to>
                                    </p:set>
                                    <p:animEffect transition="in" filter="fade">
                                      <p:cBhvr>
                                        <p:cTn id="147" dur="500"/>
                                        <p:tgtEl>
                                          <p:spTgt spid="10"/>
                                        </p:tgtEl>
                                      </p:cBhvr>
                                    </p:animEffect>
                                  </p:childTnLst>
                                </p:cTn>
                              </p:par>
                              <p:par>
                                <p:cTn id="148" presetID="10" presetClass="entr" presetSubtype="0" fill="hold" grpId="0" nodeType="withEffect">
                                  <p:stCondLst>
                                    <p:cond delay="1000"/>
                                  </p:stCondLst>
                                  <p:childTnLst>
                                    <p:set>
                                      <p:cBhvr>
                                        <p:cTn id="149" dur="1" fill="hold">
                                          <p:stCondLst>
                                            <p:cond delay="0"/>
                                          </p:stCondLst>
                                        </p:cTn>
                                        <p:tgtEl>
                                          <p:spTgt spid="11"/>
                                        </p:tgtEl>
                                        <p:attrNameLst>
                                          <p:attrName>style.visibility</p:attrName>
                                        </p:attrNameLst>
                                      </p:cBhvr>
                                      <p:to>
                                        <p:strVal val="visible"/>
                                      </p:to>
                                    </p:set>
                                    <p:animEffect transition="in" filter="fade">
                                      <p:cBhvr>
                                        <p:cTn id="150" dur="500"/>
                                        <p:tgtEl>
                                          <p:spTgt spid="11"/>
                                        </p:tgtEl>
                                      </p:cBhvr>
                                    </p:animEffect>
                                  </p:childTnLst>
                                </p:cTn>
                              </p:par>
                              <p:par>
                                <p:cTn id="151" presetID="10" presetClass="entr" presetSubtype="0" fill="hold" grpId="0" nodeType="withEffect">
                                  <p:stCondLst>
                                    <p:cond delay="100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childTnLst>
                                </p:cTn>
                              </p:par>
                              <p:par>
                                <p:cTn id="154" presetID="10" presetClass="entr" presetSubtype="0" fill="hold" grpId="0" nodeType="withEffect">
                                  <p:stCondLst>
                                    <p:cond delay="1000"/>
                                  </p:stCondLst>
                                  <p:childTnLst>
                                    <p:set>
                                      <p:cBhvr>
                                        <p:cTn id="155" dur="1" fill="hold">
                                          <p:stCondLst>
                                            <p:cond delay="0"/>
                                          </p:stCondLst>
                                        </p:cTn>
                                        <p:tgtEl>
                                          <p:spTgt spid="68"/>
                                        </p:tgtEl>
                                        <p:attrNameLst>
                                          <p:attrName>style.visibility</p:attrName>
                                        </p:attrNameLst>
                                      </p:cBhvr>
                                      <p:to>
                                        <p:strVal val="visible"/>
                                      </p:to>
                                    </p:set>
                                    <p:animEffect transition="in" filter="fade">
                                      <p:cBhvr>
                                        <p:cTn id="156" dur="500"/>
                                        <p:tgtEl>
                                          <p:spTgt spid="68"/>
                                        </p:tgtEl>
                                      </p:cBhvr>
                                    </p:animEffect>
                                  </p:childTnLst>
                                </p:cTn>
                              </p:par>
                              <p:par>
                                <p:cTn id="157" presetID="10" presetClass="entr" presetSubtype="0" fill="hold" grpId="0" nodeType="withEffect">
                                  <p:stCondLst>
                                    <p:cond delay="1000"/>
                                  </p:stCondLst>
                                  <p:childTnLst>
                                    <p:set>
                                      <p:cBhvr>
                                        <p:cTn id="158" dur="1" fill="hold">
                                          <p:stCondLst>
                                            <p:cond delay="0"/>
                                          </p:stCondLst>
                                        </p:cTn>
                                        <p:tgtEl>
                                          <p:spTgt spid="8"/>
                                        </p:tgtEl>
                                        <p:attrNameLst>
                                          <p:attrName>style.visibility</p:attrName>
                                        </p:attrNameLst>
                                      </p:cBhvr>
                                      <p:to>
                                        <p:strVal val="visible"/>
                                      </p:to>
                                    </p:set>
                                    <p:animEffect transition="in" filter="fade">
                                      <p:cBhvr>
                                        <p:cTn id="159" dur="500"/>
                                        <p:tgtEl>
                                          <p:spTgt spid="8"/>
                                        </p:tgtEl>
                                      </p:cBhvr>
                                    </p:animEffect>
                                  </p:childTnLst>
                                </p:cTn>
                              </p:par>
                              <p:par>
                                <p:cTn id="160" presetID="10" presetClass="entr" presetSubtype="0" fill="hold" grpId="0" nodeType="withEffect">
                                  <p:stCondLst>
                                    <p:cond delay="1000"/>
                                  </p:stCondLst>
                                  <p:childTnLst>
                                    <p:set>
                                      <p:cBhvr>
                                        <p:cTn id="161" dur="1" fill="hold">
                                          <p:stCondLst>
                                            <p:cond delay="0"/>
                                          </p:stCondLst>
                                        </p:cTn>
                                        <p:tgtEl>
                                          <p:spTgt spid="9"/>
                                        </p:tgtEl>
                                        <p:attrNameLst>
                                          <p:attrName>style.visibility</p:attrName>
                                        </p:attrNameLst>
                                      </p:cBhvr>
                                      <p:to>
                                        <p:strVal val="visible"/>
                                      </p:to>
                                    </p:set>
                                    <p:animEffect transition="in" filter="fade">
                                      <p:cBhvr>
                                        <p:cTn id="162" dur="500"/>
                                        <p:tgtEl>
                                          <p:spTgt spid="9"/>
                                        </p:tgtEl>
                                      </p:cBhvr>
                                    </p:animEffect>
                                  </p:childTnLst>
                                </p:cTn>
                              </p:par>
                              <p:par>
                                <p:cTn id="163" presetID="10" presetClass="entr" presetSubtype="0" fill="hold" grpId="0" nodeType="withEffect">
                                  <p:stCondLst>
                                    <p:cond delay="1000"/>
                                  </p:stCondLst>
                                  <p:childTnLst>
                                    <p:set>
                                      <p:cBhvr>
                                        <p:cTn id="164" dur="1" fill="hold">
                                          <p:stCondLst>
                                            <p:cond delay="0"/>
                                          </p:stCondLst>
                                        </p:cTn>
                                        <p:tgtEl>
                                          <p:spTgt spid="27"/>
                                        </p:tgtEl>
                                        <p:attrNameLst>
                                          <p:attrName>style.visibility</p:attrName>
                                        </p:attrNameLst>
                                      </p:cBhvr>
                                      <p:to>
                                        <p:strVal val="visible"/>
                                      </p:to>
                                    </p:set>
                                    <p:animEffect transition="in" filter="fade">
                                      <p:cBhvr>
                                        <p:cTn id="165" dur="500"/>
                                        <p:tgtEl>
                                          <p:spTgt spid="27"/>
                                        </p:tgtEl>
                                      </p:cBhvr>
                                    </p:animEffect>
                                  </p:childTnLst>
                                </p:cTn>
                              </p:par>
                              <p:par>
                                <p:cTn id="166" presetID="10" presetClass="entr" presetSubtype="0" fill="hold" grpId="0" nodeType="withEffect">
                                  <p:stCondLst>
                                    <p:cond delay="100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500"/>
                                        <p:tgtEl>
                                          <p:spTgt spid="40"/>
                                        </p:tgtEl>
                                      </p:cBhvr>
                                    </p:animEffect>
                                  </p:childTnLst>
                                </p:cTn>
                              </p:par>
                              <p:par>
                                <p:cTn id="169" presetID="10" presetClass="entr" presetSubtype="0" fill="hold" grpId="0" nodeType="withEffect">
                                  <p:stCondLst>
                                    <p:cond delay="1000"/>
                                  </p:stCondLst>
                                  <p:childTnLst>
                                    <p:set>
                                      <p:cBhvr>
                                        <p:cTn id="170" dur="1" fill="hold">
                                          <p:stCondLst>
                                            <p:cond delay="0"/>
                                          </p:stCondLst>
                                        </p:cTn>
                                        <p:tgtEl>
                                          <p:spTgt spid="6"/>
                                        </p:tgtEl>
                                        <p:attrNameLst>
                                          <p:attrName>style.visibility</p:attrName>
                                        </p:attrNameLst>
                                      </p:cBhvr>
                                      <p:to>
                                        <p:strVal val="visible"/>
                                      </p:to>
                                    </p:set>
                                    <p:animEffect transition="in" filter="fade">
                                      <p:cBhvr>
                                        <p:cTn id="171" dur="500"/>
                                        <p:tgtEl>
                                          <p:spTgt spid="6"/>
                                        </p:tgtEl>
                                      </p:cBhvr>
                                    </p:animEffect>
                                  </p:childTnLst>
                                </p:cTn>
                              </p:par>
                              <p:par>
                                <p:cTn id="172" presetID="10" presetClass="entr" presetSubtype="0" fill="hold" grpId="0" nodeType="withEffect">
                                  <p:stCondLst>
                                    <p:cond delay="1000"/>
                                  </p:stCondLst>
                                  <p:childTnLst>
                                    <p:set>
                                      <p:cBhvr>
                                        <p:cTn id="173" dur="1" fill="hold">
                                          <p:stCondLst>
                                            <p:cond delay="0"/>
                                          </p:stCondLst>
                                        </p:cTn>
                                        <p:tgtEl>
                                          <p:spTgt spid="7"/>
                                        </p:tgtEl>
                                        <p:attrNameLst>
                                          <p:attrName>style.visibility</p:attrName>
                                        </p:attrNameLst>
                                      </p:cBhvr>
                                      <p:to>
                                        <p:strVal val="visible"/>
                                      </p:to>
                                    </p:set>
                                    <p:animEffect transition="in" filter="fade">
                                      <p:cBhvr>
                                        <p:cTn id="174" dur="500"/>
                                        <p:tgtEl>
                                          <p:spTgt spid="7"/>
                                        </p:tgtEl>
                                      </p:cBhvr>
                                    </p:animEffect>
                                  </p:childTnLst>
                                </p:cTn>
                              </p:par>
                              <p:par>
                                <p:cTn id="175" presetID="10" presetClass="entr" presetSubtype="0" fill="hold" grpId="0" nodeType="withEffect">
                                  <p:stCondLst>
                                    <p:cond delay="1000"/>
                                  </p:stCondLst>
                                  <p:childTnLst>
                                    <p:set>
                                      <p:cBhvr>
                                        <p:cTn id="176" dur="1" fill="hold">
                                          <p:stCondLst>
                                            <p:cond delay="0"/>
                                          </p:stCondLst>
                                        </p:cTn>
                                        <p:tgtEl>
                                          <p:spTgt spid="25"/>
                                        </p:tgtEl>
                                        <p:attrNameLst>
                                          <p:attrName>style.visibility</p:attrName>
                                        </p:attrNameLst>
                                      </p:cBhvr>
                                      <p:to>
                                        <p:strVal val="visible"/>
                                      </p:to>
                                    </p:set>
                                    <p:animEffect transition="in" filter="fade">
                                      <p:cBhvr>
                                        <p:cTn id="177" dur="500"/>
                                        <p:tgtEl>
                                          <p:spTgt spid="25"/>
                                        </p:tgtEl>
                                      </p:cBhvr>
                                    </p:animEffect>
                                  </p:childTnLst>
                                </p:cTn>
                              </p:par>
                              <p:par>
                                <p:cTn id="178" presetID="10" presetClass="entr" presetSubtype="0" fill="hold" grpId="0" nodeType="withEffect">
                                  <p:stCondLst>
                                    <p:cond delay="1000"/>
                                  </p:stCondLst>
                                  <p:childTnLst>
                                    <p:set>
                                      <p:cBhvr>
                                        <p:cTn id="179" dur="1" fill="hold">
                                          <p:stCondLst>
                                            <p:cond delay="0"/>
                                          </p:stCondLst>
                                        </p:cTn>
                                        <p:tgtEl>
                                          <p:spTgt spid="41"/>
                                        </p:tgtEl>
                                        <p:attrNameLst>
                                          <p:attrName>style.visibility</p:attrName>
                                        </p:attrNameLst>
                                      </p:cBhvr>
                                      <p:to>
                                        <p:strVal val="visible"/>
                                      </p:to>
                                    </p:set>
                                    <p:animEffect transition="in" filter="fade">
                                      <p:cBhvr>
                                        <p:cTn id="180" dur="500"/>
                                        <p:tgtEl>
                                          <p:spTgt spid="41"/>
                                        </p:tgtEl>
                                      </p:cBhvr>
                                    </p:animEffect>
                                  </p:childTnLst>
                                </p:cTn>
                              </p:par>
                              <p:par>
                                <p:cTn id="181" presetID="14" presetClass="entr" presetSubtype="10" fill="hold" grpId="0" nodeType="withEffect">
                                  <p:stCondLst>
                                    <p:cond delay="1500"/>
                                  </p:stCondLst>
                                  <p:childTnLst>
                                    <p:set>
                                      <p:cBhvr>
                                        <p:cTn id="182" dur="1" fill="hold">
                                          <p:stCondLst>
                                            <p:cond delay="0"/>
                                          </p:stCondLst>
                                        </p:cTn>
                                        <p:tgtEl>
                                          <p:spTgt spid="60"/>
                                        </p:tgtEl>
                                        <p:attrNameLst>
                                          <p:attrName>style.visibility</p:attrName>
                                        </p:attrNameLst>
                                      </p:cBhvr>
                                      <p:to>
                                        <p:strVal val="visible"/>
                                      </p:to>
                                    </p:set>
                                    <p:animEffect transition="in" filter="randombar(horizontal)">
                                      <p:cBhvr>
                                        <p:cTn id="183" dur="1000"/>
                                        <p:tgtEl>
                                          <p:spTgt spid="60"/>
                                        </p:tgtEl>
                                      </p:cBhvr>
                                    </p:animEffect>
                                  </p:childTnLst>
                                </p:cTn>
                              </p:par>
                              <p:par>
                                <p:cTn id="184" presetID="14" presetClass="entr" presetSubtype="10" fill="hold" grpId="0" nodeType="withEffect">
                                  <p:stCondLst>
                                    <p:cond delay="1500"/>
                                  </p:stCondLst>
                                  <p:childTnLst>
                                    <p:set>
                                      <p:cBhvr>
                                        <p:cTn id="185" dur="1" fill="hold">
                                          <p:stCondLst>
                                            <p:cond delay="0"/>
                                          </p:stCondLst>
                                        </p:cTn>
                                        <p:tgtEl>
                                          <p:spTgt spid="61"/>
                                        </p:tgtEl>
                                        <p:attrNameLst>
                                          <p:attrName>style.visibility</p:attrName>
                                        </p:attrNameLst>
                                      </p:cBhvr>
                                      <p:to>
                                        <p:strVal val="visible"/>
                                      </p:to>
                                    </p:set>
                                    <p:animEffect transition="in" filter="randombar(horizontal)">
                                      <p:cBhvr>
                                        <p:cTn id="186" dur="1000"/>
                                        <p:tgtEl>
                                          <p:spTgt spid="61"/>
                                        </p:tgtEl>
                                      </p:cBhvr>
                                    </p:animEffect>
                                  </p:childTnLst>
                                </p:cTn>
                              </p:par>
                              <p:par>
                                <p:cTn id="187" presetID="14" presetClass="entr" presetSubtype="10" fill="hold" grpId="0" nodeType="withEffect">
                                  <p:stCondLst>
                                    <p:cond delay="1500"/>
                                  </p:stCondLst>
                                  <p:childTnLst>
                                    <p:set>
                                      <p:cBhvr>
                                        <p:cTn id="188" dur="1" fill="hold">
                                          <p:stCondLst>
                                            <p:cond delay="0"/>
                                          </p:stCondLst>
                                        </p:cTn>
                                        <p:tgtEl>
                                          <p:spTgt spid="62"/>
                                        </p:tgtEl>
                                        <p:attrNameLst>
                                          <p:attrName>style.visibility</p:attrName>
                                        </p:attrNameLst>
                                      </p:cBhvr>
                                      <p:to>
                                        <p:strVal val="visible"/>
                                      </p:to>
                                    </p:set>
                                    <p:animEffect transition="in" filter="randombar(horizontal)">
                                      <p:cBhvr>
                                        <p:cTn id="189" dur="1000"/>
                                        <p:tgtEl>
                                          <p:spTgt spid="62"/>
                                        </p:tgtEl>
                                      </p:cBhvr>
                                    </p:animEffect>
                                  </p:childTnLst>
                                </p:cTn>
                              </p:par>
                              <p:par>
                                <p:cTn id="190" presetID="14" presetClass="entr" presetSubtype="10" fill="hold" grpId="0" nodeType="withEffect">
                                  <p:stCondLst>
                                    <p:cond delay="1500"/>
                                  </p:stCondLst>
                                  <p:childTnLst>
                                    <p:set>
                                      <p:cBhvr>
                                        <p:cTn id="191" dur="1" fill="hold">
                                          <p:stCondLst>
                                            <p:cond delay="0"/>
                                          </p:stCondLst>
                                        </p:cTn>
                                        <p:tgtEl>
                                          <p:spTgt spid="63"/>
                                        </p:tgtEl>
                                        <p:attrNameLst>
                                          <p:attrName>style.visibility</p:attrName>
                                        </p:attrNameLst>
                                      </p:cBhvr>
                                      <p:to>
                                        <p:strVal val="visible"/>
                                      </p:to>
                                    </p:set>
                                    <p:animEffect transition="in" filter="randombar(horizontal)">
                                      <p:cBhvr>
                                        <p:cTn id="192" dur="1000"/>
                                        <p:tgtEl>
                                          <p:spTgt spid="63"/>
                                        </p:tgtEl>
                                      </p:cBhvr>
                                    </p:animEffect>
                                  </p:childTnLst>
                                </p:cTn>
                              </p:par>
                              <p:par>
                                <p:cTn id="193" presetID="14" presetClass="entr" presetSubtype="10" fill="hold" grpId="0" nodeType="withEffect">
                                  <p:stCondLst>
                                    <p:cond delay="1500"/>
                                  </p:stCondLst>
                                  <p:childTnLst>
                                    <p:set>
                                      <p:cBhvr>
                                        <p:cTn id="194" dur="1" fill="hold">
                                          <p:stCondLst>
                                            <p:cond delay="0"/>
                                          </p:stCondLst>
                                        </p:cTn>
                                        <p:tgtEl>
                                          <p:spTgt spid="67"/>
                                        </p:tgtEl>
                                        <p:attrNameLst>
                                          <p:attrName>style.visibility</p:attrName>
                                        </p:attrNameLst>
                                      </p:cBhvr>
                                      <p:to>
                                        <p:strVal val="visible"/>
                                      </p:to>
                                    </p:set>
                                    <p:animEffect transition="in" filter="randombar(horizontal)">
                                      <p:cBhvr>
                                        <p:cTn id="195" dur="1000"/>
                                        <p:tgtEl>
                                          <p:spTgt spid="67"/>
                                        </p:tgtEl>
                                      </p:cBhvr>
                                    </p:animEffect>
                                  </p:childTnLst>
                                </p:cTn>
                              </p:par>
                              <p:par>
                                <p:cTn id="196" presetID="14" presetClass="entr" presetSubtype="10" fill="hold" grpId="0" nodeType="withEffect">
                                  <p:stCondLst>
                                    <p:cond delay="1500"/>
                                  </p:stCondLst>
                                  <p:childTnLst>
                                    <p:set>
                                      <p:cBhvr>
                                        <p:cTn id="197" dur="1" fill="hold">
                                          <p:stCondLst>
                                            <p:cond delay="0"/>
                                          </p:stCondLst>
                                        </p:cTn>
                                        <p:tgtEl>
                                          <p:spTgt spid="66"/>
                                        </p:tgtEl>
                                        <p:attrNameLst>
                                          <p:attrName>style.visibility</p:attrName>
                                        </p:attrNameLst>
                                      </p:cBhvr>
                                      <p:to>
                                        <p:strVal val="visible"/>
                                      </p:to>
                                    </p:set>
                                    <p:animEffect transition="in" filter="randombar(horizontal)">
                                      <p:cBhvr>
                                        <p:cTn id="198" dur="1000"/>
                                        <p:tgtEl>
                                          <p:spTgt spid="66"/>
                                        </p:tgtEl>
                                      </p:cBhvr>
                                    </p:animEffect>
                                  </p:childTnLst>
                                </p:cTn>
                              </p:par>
                              <p:par>
                                <p:cTn id="199" presetID="14" presetClass="entr" presetSubtype="10" fill="hold" grpId="0" nodeType="withEffect">
                                  <p:stCondLst>
                                    <p:cond delay="1500"/>
                                  </p:stCondLst>
                                  <p:childTnLst>
                                    <p:set>
                                      <p:cBhvr>
                                        <p:cTn id="200" dur="1" fill="hold">
                                          <p:stCondLst>
                                            <p:cond delay="0"/>
                                          </p:stCondLst>
                                        </p:cTn>
                                        <p:tgtEl>
                                          <p:spTgt spid="64"/>
                                        </p:tgtEl>
                                        <p:attrNameLst>
                                          <p:attrName>style.visibility</p:attrName>
                                        </p:attrNameLst>
                                      </p:cBhvr>
                                      <p:to>
                                        <p:strVal val="visible"/>
                                      </p:to>
                                    </p:set>
                                    <p:animEffect transition="in" filter="randombar(horizontal)">
                                      <p:cBhvr>
                                        <p:cTn id="201" dur="1000"/>
                                        <p:tgtEl>
                                          <p:spTgt spid="64"/>
                                        </p:tgtEl>
                                      </p:cBhvr>
                                    </p:animEffect>
                                  </p:childTnLst>
                                </p:cTn>
                              </p:par>
                              <p:par>
                                <p:cTn id="202" presetID="14" presetClass="entr" presetSubtype="10" fill="hold" grpId="0" nodeType="withEffect">
                                  <p:stCondLst>
                                    <p:cond delay="1500"/>
                                  </p:stCondLst>
                                  <p:childTnLst>
                                    <p:set>
                                      <p:cBhvr>
                                        <p:cTn id="203" dur="1" fill="hold">
                                          <p:stCondLst>
                                            <p:cond delay="0"/>
                                          </p:stCondLst>
                                        </p:cTn>
                                        <p:tgtEl>
                                          <p:spTgt spid="65"/>
                                        </p:tgtEl>
                                        <p:attrNameLst>
                                          <p:attrName>style.visibility</p:attrName>
                                        </p:attrNameLst>
                                      </p:cBhvr>
                                      <p:to>
                                        <p:strVal val="visible"/>
                                      </p:to>
                                    </p:set>
                                    <p:animEffect transition="in" filter="randombar(horizontal)">
                                      <p:cBhvr>
                                        <p:cTn id="204" dur="1000"/>
                                        <p:tgtEl>
                                          <p:spTgt spid="65"/>
                                        </p:tgtEl>
                                      </p:cBhvr>
                                    </p:animEffect>
                                  </p:childTnLst>
                                </p:cTn>
                              </p:par>
                              <p:par>
                                <p:cTn id="205" presetID="14" presetClass="entr" presetSubtype="10" fill="hold" grpId="0" nodeType="withEffect">
                                  <p:stCondLst>
                                    <p:cond delay="1500"/>
                                  </p:stCondLst>
                                  <p:childTnLst>
                                    <p:set>
                                      <p:cBhvr>
                                        <p:cTn id="206" dur="1" fill="hold">
                                          <p:stCondLst>
                                            <p:cond delay="0"/>
                                          </p:stCondLst>
                                        </p:cTn>
                                        <p:tgtEl>
                                          <p:spTgt spid="59"/>
                                        </p:tgtEl>
                                        <p:attrNameLst>
                                          <p:attrName>style.visibility</p:attrName>
                                        </p:attrNameLst>
                                      </p:cBhvr>
                                      <p:to>
                                        <p:strVal val="visible"/>
                                      </p:to>
                                    </p:set>
                                    <p:animEffect transition="in" filter="randombar(horizontal)">
                                      <p:cBhvr>
                                        <p:cTn id="207" dur="10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P spid="67" grpId="0"/>
      <p:bldP spid="68" grpId="0" animBg="1"/>
      <p:bldP spid="6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Group 4"/>
          <p:cNvGrpSpPr>
            <a:grpSpLocks noChangeAspect="1"/>
          </p:cNvGrpSpPr>
          <p:nvPr/>
        </p:nvGrpSpPr>
        <p:grpSpPr bwMode="auto">
          <a:xfrm>
            <a:off x="4833896" y="6280314"/>
            <a:ext cx="1176444" cy="1153517"/>
            <a:chOff x="3225" y="1554"/>
            <a:chExt cx="2924" cy="2867"/>
          </a:xfrm>
        </p:grpSpPr>
        <p:sp>
          <p:nvSpPr>
            <p:cNvPr id="112"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126"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10" name="组合 109"/>
          <p:cNvGrpSpPr/>
          <p:nvPr/>
        </p:nvGrpSpPr>
        <p:grpSpPr>
          <a:xfrm>
            <a:off x="2080955" y="2189021"/>
            <a:ext cx="7915375" cy="1824082"/>
            <a:chOff x="2080955" y="2189021"/>
            <a:chExt cx="7915375" cy="1824082"/>
          </a:xfrm>
        </p:grpSpPr>
        <p:sp>
          <p:nvSpPr>
            <p:cNvPr id="108" name="波形 107"/>
            <p:cNvSpPr/>
            <p:nvPr/>
          </p:nvSpPr>
          <p:spPr>
            <a:xfrm>
              <a:off x="2897659" y="2483114"/>
              <a:ext cx="7098671" cy="914400"/>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文本框 106"/>
            <p:cNvSpPr txBox="1"/>
            <p:nvPr/>
          </p:nvSpPr>
          <p:spPr>
            <a:xfrm>
              <a:off x="3445672" y="2500562"/>
              <a:ext cx="6147088" cy="830997"/>
            </a:xfrm>
            <a:prstGeom prst="rect">
              <a:avLst/>
            </a:prstGeom>
            <a:noFill/>
          </p:spPr>
          <p:txBody>
            <a:bodyPr wrap="square" rtlCol="0">
              <a:prstTxWarp prst="textWave1">
                <a:avLst/>
              </a:prstTxWarp>
              <a:spAutoFit/>
            </a:bodyPr>
            <a:lstStyle/>
            <a:p>
              <a:r>
                <a:rPr lang="en-US" altLang="zh-CN" sz="4800" dirty="0">
                  <a:solidFill>
                    <a:srgbClr val="EB6255"/>
                  </a:solidFill>
                  <a:latin typeface="方正喵呜体" panose="02010600010101010101" pitchFamily="2" charset="-122"/>
                  <a:ea typeface="方正喵呜体" panose="02010600010101010101" pitchFamily="2" charset="-122"/>
                </a:rPr>
                <a:t>04 </a:t>
              </a:r>
              <a:r>
                <a:rPr lang="zh-CN" altLang="en-US" sz="4800" dirty="0">
                  <a:solidFill>
                    <a:srgbClr val="EB6255"/>
                  </a:solidFill>
                  <a:latin typeface="方正喵呜体" panose="02010600010101010101" pitchFamily="2" charset="-122"/>
                  <a:ea typeface="方正喵呜体" panose="02010600010101010101" pitchFamily="2" charset="-122"/>
                </a:rPr>
                <a:t>请插入您标题内容</a:t>
              </a:r>
              <a:endParaRPr lang="zh-CN" altLang="en-US" sz="4800" dirty="0">
                <a:solidFill>
                  <a:srgbClr val="EB6255"/>
                </a:solidFill>
                <a:latin typeface="方正喵呜体" panose="02010600010101010101" pitchFamily="2" charset="-122"/>
                <a:ea typeface="方正喵呜体" panose="02010600010101010101" pitchFamily="2" charset="-122"/>
              </a:endParaRPr>
            </a:p>
          </p:txBody>
        </p:sp>
        <p:pic>
          <p:nvPicPr>
            <p:cNvPr id="106" name="图形 105"/>
            <p:cNvPicPr>
              <a:picLocks noChangeAspect="1"/>
            </p:cNvPicPr>
            <p:nvPr/>
          </p:nvPicPr>
          <p:blipFill>
            <a:blip r:embed="rId1"/>
            <a:stretch>
              <a:fillRect/>
            </a:stretch>
          </p:blipFill>
          <p:spPr>
            <a:xfrm>
              <a:off x="2080955" y="2189021"/>
              <a:ext cx="1326605" cy="1824082"/>
            </a:xfrm>
            <a:prstGeom prst="rect">
              <a:avLst/>
            </a:prstGeom>
          </p:spPr>
        </p:pic>
      </p:grpSp>
      <p:grpSp>
        <p:nvGrpSpPr>
          <p:cNvPr id="105" name="组合 104"/>
          <p:cNvGrpSpPr/>
          <p:nvPr/>
        </p:nvGrpSpPr>
        <p:grpSpPr>
          <a:xfrm>
            <a:off x="1453805" y="1137961"/>
            <a:ext cx="8862271" cy="5720039"/>
            <a:chOff x="1240445" y="1137961"/>
            <a:chExt cx="8862271" cy="5720039"/>
          </a:xfrm>
        </p:grpSpPr>
        <p:sp>
          <p:nvSpPr>
            <p:cNvPr id="13" name="Freeform 7"/>
            <p:cNvSpPr/>
            <p:nvPr/>
          </p:nvSpPr>
          <p:spPr bwMode="auto">
            <a:xfrm>
              <a:off x="4997732" y="1137961"/>
              <a:ext cx="391339" cy="178082"/>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8 w 130"/>
                <a:gd name="T19" fmla="*/ 32 h 60"/>
                <a:gd name="T20" fmla="*/ 54 w 130"/>
                <a:gd name="T21" fmla="*/ 53 h 60"/>
                <a:gd name="T22" fmla="*/ 65 w 130"/>
                <a:gd name="T23" fmla="*/ 60 h 60"/>
                <a:gd name="T24" fmla="*/ 76 w 130"/>
                <a:gd name="T25" fmla="*/ 53 h 60"/>
                <a:gd name="T26" fmla="*/ 93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1"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40" y="5"/>
                    <a:pt x="26" y="0"/>
                    <a:pt x="11" y="0"/>
                  </a:cubicBezTo>
                  <a:cubicBezTo>
                    <a:pt x="5" y="0"/>
                    <a:pt x="0" y="5"/>
                    <a:pt x="0" y="12"/>
                  </a:cubicBezTo>
                  <a:cubicBezTo>
                    <a:pt x="0" y="18"/>
                    <a:pt x="5" y="23"/>
                    <a:pt x="11" y="23"/>
                  </a:cubicBezTo>
                  <a:cubicBezTo>
                    <a:pt x="21" y="23"/>
                    <a:pt x="30" y="26"/>
                    <a:pt x="38" y="32"/>
                  </a:cubicBezTo>
                  <a:cubicBezTo>
                    <a:pt x="45" y="37"/>
                    <a:pt x="51" y="44"/>
                    <a:pt x="54" y="53"/>
                  </a:cubicBezTo>
                  <a:cubicBezTo>
                    <a:pt x="56" y="57"/>
                    <a:pt x="60" y="60"/>
                    <a:pt x="65" y="60"/>
                  </a:cubicBezTo>
                  <a:cubicBezTo>
                    <a:pt x="70" y="60"/>
                    <a:pt x="74" y="57"/>
                    <a:pt x="76" y="53"/>
                  </a:cubicBezTo>
                  <a:cubicBezTo>
                    <a:pt x="79" y="44"/>
                    <a:pt x="85" y="37"/>
                    <a:pt x="93"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8"/>
            <p:cNvSpPr/>
            <p:nvPr/>
          </p:nvSpPr>
          <p:spPr bwMode="auto">
            <a:xfrm>
              <a:off x="7312784" y="3656942"/>
              <a:ext cx="391339" cy="180279"/>
            </a:xfrm>
            <a:custGeom>
              <a:avLst/>
              <a:gdLst>
                <a:gd name="T0" fmla="*/ 119 w 130"/>
                <a:gd name="T1" fmla="*/ 0 h 60"/>
                <a:gd name="T2" fmla="*/ 79 w 130"/>
                <a:gd name="T3" fmla="*/ 12 h 60"/>
                <a:gd name="T4" fmla="*/ 54 w 130"/>
                <a:gd name="T5" fmla="*/ 44 h 60"/>
                <a:gd name="T6" fmla="*/ 65 w 130"/>
                <a:gd name="T7" fmla="*/ 48 h 60"/>
                <a:gd name="T8" fmla="*/ 76 w 130"/>
                <a:gd name="T9" fmla="*/ 44 h 60"/>
                <a:gd name="T10" fmla="*/ 51 w 130"/>
                <a:gd name="T11" fmla="*/ 12 h 60"/>
                <a:gd name="T12" fmla="*/ 11 w 130"/>
                <a:gd name="T13" fmla="*/ 0 h 60"/>
                <a:gd name="T14" fmla="*/ 0 w 130"/>
                <a:gd name="T15" fmla="*/ 12 h 60"/>
                <a:gd name="T16" fmla="*/ 11 w 130"/>
                <a:gd name="T17" fmla="*/ 23 h 60"/>
                <a:gd name="T18" fmla="*/ 37 w 130"/>
                <a:gd name="T19" fmla="*/ 32 h 60"/>
                <a:gd name="T20" fmla="*/ 54 w 130"/>
                <a:gd name="T21" fmla="*/ 53 h 60"/>
                <a:gd name="T22" fmla="*/ 65 w 130"/>
                <a:gd name="T23" fmla="*/ 60 h 60"/>
                <a:gd name="T24" fmla="*/ 76 w 130"/>
                <a:gd name="T25" fmla="*/ 53 h 60"/>
                <a:gd name="T26" fmla="*/ 92 w 130"/>
                <a:gd name="T27" fmla="*/ 32 h 60"/>
                <a:gd name="T28" fmla="*/ 119 w 130"/>
                <a:gd name="T29" fmla="*/ 23 h 60"/>
                <a:gd name="T30" fmla="*/ 130 w 130"/>
                <a:gd name="T31" fmla="*/ 12 h 60"/>
                <a:gd name="T32" fmla="*/ 119 w 130"/>
                <a:gd name="T3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60">
                  <a:moveTo>
                    <a:pt x="119" y="0"/>
                  </a:moveTo>
                  <a:cubicBezTo>
                    <a:pt x="104" y="0"/>
                    <a:pt x="90" y="5"/>
                    <a:pt x="79" y="12"/>
                  </a:cubicBezTo>
                  <a:cubicBezTo>
                    <a:pt x="68" y="20"/>
                    <a:pt x="59" y="31"/>
                    <a:pt x="54" y="44"/>
                  </a:cubicBezTo>
                  <a:cubicBezTo>
                    <a:pt x="65" y="48"/>
                    <a:pt x="65" y="48"/>
                    <a:pt x="65" y="48"/>
                  </a:cubicBezTo>
                  <a:cubicBezTo>
                    <a:pt x="76" y="44"/>
                    <a:pt x="76" y="44"/>
                    <a:pt x="76" y="44"/>
                  </a:cubicBezTo>
                  <a:cubicBezTo>
                    <a:pt x="71" y="31"/>
                    <a:pt x="62" y="20"/>
                    <a:pt x="51" y="12"/>
                  </a:cubicBezTo>
                  <a:cubicBezTo>
                    <a:pt x="39" y="5"/>
                    <a:pt x="26" y="0"/>
                    <a:pt x="11" y="0"/>
                  </a:cubicBezTo>
                  <a:cubicBezTo>
                    <a:pt x="5" y="0"/>
                    <a:pt x="0" y="5"/>
                    <a:pt x="0" y="12"/>
                  </a:cubicBezTo>
                  <a:cubicBezTo>
                    <a:pt x="0" y="18"/>
                    <a:pt x="5" y="23"/>
                    <a:pt x="11" y="23"/>
                  </a:cubicBezTo>
                  <a:cubicBezTo>
                    <a:pt x="21" y="23"/>
                    <a:pt x="30" y="26"/>
                    <a:pt x="37" y="32"/>
                  </a:cubicBezTo>
                  <a:cubicBezTo>
                    <a:pt x="45" y="37"/>
                    <a:pt x="51" y="44"/>
                    <a:pt x="54" y="53"/>
                  </a:cubicBezTo>
                  <a:cubicBezTo>
                    <a:pt x="56" y="57"/>
                    <a:pt x="60" y="60"/>
                    <a:pt x="65" y="60"/>
                  </a:cubicBezTo>
                  <a:cubicBezTo>
                    <a:pt x="70" y="60"/>
                    <a:pt x="74" y="57"/>
                    <a:pt x="76" y="53"/>
                  </a:cubicBezTo>
                  <a:cubicBezTo>
                    <a:pt x="79" y="44"/>
                    <a:pt x="85" y="37"/>
                    <a:pt x="92" y="32"/>
                  </a:cubicBezTo>
                  <a:cubicBezTo>
                    <a:pt x="100" y="26"/>
                    <a:pt x="109" y="23"/>
                    <a:pt x="119" y="23"/>
                  </a:cubicBezTo>
                  <a:cubicBezTo>
                    <a:pt x="125" y="23"/>
                    <a:pt x="130" y="18"/>
                    <a:pt x="130" y="12"/>
                  </a:cubicBezTo>
                  <a:cubicBezTo>
                    <a:pt x="130" y="5"/>
                    <a:pt x="125" y="0"/>
                    <a:pt x="119" y="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9"/>
            <p:cNvSpPr/>
            <p:nvPr/>
          </p:nvSpPr>
          <p:spPr bwMode="auto">
            <a:xfrm>
              <a:off x="1240445" y="3368934"/>
              <a:ext cx="857427" cy="395736"/>
            </a:xfrm>
            <a:custGeom>
              <a:avLst/>
              <a:gdLst>
                <a:gd name="T0" fmla="*/ 286 w 286"/>
                <a:gd name="T1" fmla="*/ 132 h 132"/>
                <a:gd name="T2" fmla="*/ 271 w 286"/>
                <a:gd name="T3" fmla="*/ 98 h 132"/>
                <a:gd name="T4" fmla="*/ 233 w 286"/>
                <a:gd name="T5" fmla="*/ 82 h 132"/>
                <a:gd name="T6" fmla="*/ 200 w 286"/>
                <a:gd name="T7" fmla="*/ 93 h 132"/>
                <a:gd name="T8" fmla="*/ 155 w 286"/>
                <a:gd name="T9" fmla="*/ 70 h 132"/>
                <a:gd name="T10" fmla="*/ 157 w 286"/>
                <a:gd name="T11" fmla="*/ 54 h 132"/>
                <a:gd name="T12" fmla="*/ 142 w 286"/>
                <a:gd name="T13" fmla="*/ 16 h 132"/>
                <a:gd name="T14" fmla="*/ 104 w 286"/>
                <a:gd name="T15" fmla="*/ 0 h 132"/>
                <a:gd name="T16" fmla="*/ 90 w 286"/>
                <a:gd name="T17" fmla="*/ 2 h 132"/>
                <a:gd name="T18" fmla="*/ 66 w 286"/>
                <a:gd name="T19" fmla="*/ 15 h 132"/>
                <a:gd name="T20" fmla="*/ 56 w 286"/>
                <a:gd name="T21" fmla="*/ 28 h 132"/>
                <a:gd name="T22" fmla="*/ 49 w 286"/>
                <a:gd name="T23" fmla="*/ 55 h 132"/>
                <a:gd name="T24" fmla="*/ 52 w 286"/>
                <a:gd name="T25" fmla="*/ 74 h 132"/>
                <a:gd name="T26" fmla="*/ 47 w 286"/>
                <a:gd name="T27" fmla="*/ 74 h 132"/>
                <a:gd name="T28" fmla="*/ 5 w 286"/>
                <a:gd name="T29" fmla="*/ 129 h 132"/>
                <a:gd name="T30" fmla="*/ 286 w 286"/>
                <a:gd name="T31"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6" h="132">
                  <a:moveTo>
                    <a:pt x="286" y="132"/>
                  </a:moveTo>
                  <a:cubicBezTo>
                    <a:pt x="286" y="119"/>
                    <a:pt x="280" y="107"/>
                    <a:pt x="271" y="98"/>
                  </a:cubicBezTo>
                  <a:cubicBezTo>
                    <a:pt x="261" y="88"/>
                    <a:pt x="248" y="82"/>
                    <a:pt x="233" y="82"/>
                  </a:cubicBezTo>
                  <a:cubicBezTo>
                    <a:pt x="221" y="82"/>
                    <a:pt x="209" y="86"/>
                    <a:pt x="200" y="93"/>
                  </a:cubicBezTo>
                  <a:cubicBezTo>
                    <a:pt x="193" y="76"/>
                    <a:pt x="174" y="67"/>
                    <a:pt x="155" y="70"/>
                  </a:cubicBezTo>
                  <a:cubicBezTo>
                    <a:pt x="156" y="65"/>
                    <a:pt x="157" y="60"/>
                    <a:pt x="157" y="54"/>
                  </a:cubicBezTo>
                  <a:cubicBezTo>
                    <a:pt x="158" y="40"/>
                    <a:pt x="152" y="26"/>
                    <a:pt x="142" y="16"/>
                  </a:cubicBezTo>
                  <a:cubicBezTo>
                    <a:pt x="132" y="6"/>
                    <a:pt x="119" y="0"/>
                    <a:pt x="104" y="0"/>
                  </a:cubicBezTo>
                  <a:cubicBezTo>
                    <a:pt x="100" y="1"/>
                    <a:pt x="95" y="1"/>
                    <a:pt x="90" y="2"/>
                  </a:cubicBezTo>
                  <a:cubicBezTo>
                    <a:pt x="81" y="4"/>
                    <a:pt x="73" y="9"/>
                    <a:pt x="66" y="15"/>
                  </a:cubicBezTo>
                  <a:cubicBezTo>
                    <a:pt x="63" y="19"/>
                    <a:pt x="59" y="23"/>
                    <a:pt x="56" y="28"/>
                  </a:cubicBezTo>
                  <a:cubicBezTo>
                    <a:pt x="51" y="36"/>
                    <a:pt x="49" y="45"/>
                    <a:pt x="49" y="55"/>
                  </a:cubicBezTo>
                  <a:cubicBezTo>
                    <a:pt x="49" y="61"/>
                    <a:pt x="50" y="68"/>
                    <a:pt x="52" y="74"/>
                  </a:cubicBezTo>
                  <a:cubicBezTo>
                    <a:pt x="51" y="74"/>
                    <a:pt x="49" y="74"/>
                    <a:pt x="47" y="74"/>
                  </a:cubicBezTo>
                  <a:cubicBezTo>
                    <a:pt x="14" y="73"/>
                    <a:pt x="0" y="104"/>
                    <a:pt x="5" y="129"/>
                  </a:cubicBezTo>
                  <a:lnTo>
                    <a:pt x="286" y="13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0"/>
            <p:cNvSpPr/>
            <p:nvPr/>
          </p:nvSpPr>
          <p:spPr bwMode="auto">
            <a:xfrm>
              <a:off x="9682797" y="2189021"/>
              <a:ext cx="419919" cy="197868"/>
            </a:xfrm>
            <a:custGeom>
              <a:avLst/>
              <a:gdLst>
                <a:gd name="T0" fmla="*/ 140 w 140"/>
                <a:gd name="T1" fmla="*/ 66 h 66"/>
                <a:gd name="T2" fmla="*/ 130 w 140"/>
                <a:gd name="T3" fmla="*/ 43 h 66"/>
                <a:gd name="T4" fmla="*/ 118 w 140"/>
                <a:gd name="T5" fmla="*/ 35 h 66"/>
                <a:gd name="T6" fmla="*/ 113 w 140"/>
                <a:gd name="T7" fmla="*/ 19 h 66"/>
                <a:gd name="T8" fmla="*/ 107 w 140"/>
                <a:gd name="T9" fmla="*/ 11 h 66"/>
                <a:gd name="T10" fmla="*/ 91 w 140"/>
                <a:gd name="T11" fmla="*/ 2 h 66"/>
                <a:gd name="T12" fmla="*/ 89 w 140"/>
                <a:gd name="T13" fmla="*/ 1 h 66"/>
                <a:gd name="T14" fmla="*/ 79 w 140"/>
                <a:gd name="T15" fmla="*/ 0 h 66"/>
                <a:gd name="T16" fmla="*/ 60 w 140"/>
                <a:gd name="T17" fmla="*/ 5 h 66"/>
                <a:gd name="T18" fmla="*/ 42 w 140"/>
                <a:gd name="T19" fmla="*/ 36 h 66"/>
                <a:gd name="T20" fmla="*/ 35 w 140"/>
                <a:gd name="T21" fmla="*/ 35 h 66"/>
                <a:gd name="T22" fmla="*/ 0 w 140"/>
                <a:gd name="T23" fmla="*/ 66 h 66"/>
                <a:gd name="T24" fmla="*/ 140 w 140"/>
                <a:gd name="T25"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0" h="66">
                  <a:moveTo>
                    <a:pt x="140" y="66"/>
                  </a:moveTo>
                  <a:cubicBezTo>
                    <a:pt x="139" y="58"/>
                    <a:pt x="136" y="49"/>
                    <a:pt x="130" y="43"/>
                  </a:cubicBezTo>
                  <a:cubicBezTo>
                    <a:pt x="126" y="40"/>
                    <a:pt x="122" y="37"/>
                    <a:pt x="118" y="35"/>
                  </a:cubicBezTo>
                  <a:cubicBezTo>
                    <a:pt x="117" y="29"/>
                    <a:pt x="116" y="24"/>
                    <a:pt x="113" y="19"/>
                  </a:cubicBezTo>
                  <a:cubicBezTo>
                    <a:pt x="111" y="16"/>
                    <a:pt x="109" y="14"/>
                    <a:pt x="107" y="11"/>
                  </a:cubicBezTo>
                  <a:cubicBezTo>
                    <a:pt x="103" y="7"/>
                    <a:pt x="97" y="4"/>
                    <a:pt x="91" y="2"/>
                  </a:cubicBezTo>
                  <a:cubicBezTo>
                    <a:pt x="90" y="2"/>
                    <a:pt x="90" y="1"/>
                    <a:pt x="89" y="1"/>
                  </a:cubicBezTo>
                  <a:cubicBezTo>
                    <a:pt x="86" y="1"/>
                    <a:pt x="82" y="0"/>
                    <a:pt x="79" y="0"/>
                  </a:cubicBezTo>
                  <a:cubicBezTo>
                    <a:pt x="72" y="0"/>
                    <a:pt x="66" y="2"/>
                    <a:pt x="60" y="5"/>
                  </a:cubicBezTo>
                  <a:cubicBezTo>
                    <a:pt x="49" y="11"/>
                    <a:pt x="42" y="23"/>
                    <a:pt x="42" y="36"/>
                  </a:cubicBezTo>
                  <a:cubicBezTo>
                    <a:pt x="40" y="36"/>
                    <a:pt x="37" y="35"/>
                    <a:pt x="35" y="35"/>
                  </a:cubicBezTo>
                  <a:cubicBezTo>
                    <a:pt x="17" y="35"/>
                    <a:pt x="2" y="49"/>
                    <a:pt x="0" y="66"/>
                  </a:cubicBezTo>
                  <a:lnTo>
                    <a:pt x="140" y="66"/>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1"/>
            <p:cNvSpPr/>
            <p:nvPr/>
          </p:nvSpPr>
          <p:spPr bwMode="auto">
            <a:xfrm>
              <a:off x="8209783" y="3707508"/>
              <a:ext cx="1070684" cy="305595"/>
            </a:xfrm>
            <a:custGeom>
              <a:avLst/>
              <a:gdLst>
                <a:gd name="T0" fmla="*/ 357 w 357"/>
                <a:gd name="T1" fmla="*/ 102 h 102"/>
                <a:gd name="T2" fmla="*/ 310 w 357"/>
                <a:gd name="T3" fmla="*/ 69 h 102"/>
                <a:gd name="T4" fmla="*/ 282 w 357"/>
                <a:gd name="T5" fmla="*/ 72 h 102"/>
                <a:gd name="T6" fmla="*/ 275 w 357"/>
                <a:gd name="T7" fmla="*/ 73 h 102"/>
                <a:gd name="T8" fmla="*/ 273 w 357"/>
                <a:gd name="T9" fmla="*/ 73 h 102"/>
                <a:gd name="T10" fmla="*/ 231 w 357"/>
                <a:gd name="T11" fmla="*/ 52 h 102"/>
                <a:gd name="T12" fmla="*/ 204 w 357"/>
                <a:gd name="T13" fmla="*/ 60 h 102"/>
                <a:gd name="T14" fmla="*/ 171 w 357"/>
                <a:gd name="T15" fmla="*/ 35 h 102"/>
                <a:gd name="T16" fmla="*/ 148 w 357"/>
                <a:gd name="T17" fmla="*/ 34 h 102"/>
                <a:gd name="T18" fmla="*/ 136 w 357"/>
                <a:gd name="T19" fmla="*/ 15 h 102"/>
                <a:gd name="T20" fmla="*/ 99 w 357"/>
                <a:gd name="T21" fmla="*/ 0 h 102"/>
                <a:gd name="T22" fmla="*/ 62 w 357"/>
                <a:gd name="T23" fmla="*/ 15 h 102"/>
                <a:gd name="T24" fmla="*/ 46 w 357"/>
                <a:gd name="T25" fmla="*/ 53 h 102"/>
                <a:gd name="T26" fmla="*/ 46 w 357"/>
                <a:gd name="T27" fmla="*/ 56 h 102"/>
                <a:gd name="T28" fmla="*/ 46 w 357"/>
                <a:gd name="T29" fmla="*/ 56 h 102"/>
                <a:gd name="T30" fmla="*/ 0 w 357"/>
                <a:gd name="T31" fmla="*/ 101 h 102"/>
                <a:gd name="T32" fmla="*/ 0 w 357"/>
                <a:gd name="T33" fmla="*/ 102 h 102"/>
                <a:gd name="T34" fmla="*/ 357 w 357"/>
                <a:gd name="T35" fmla="*/ 102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7" h="102">
                  <a:moveTo>
                    <a:pt x="357" y="102"/>
                  </a:moveTo>
                  <a:cubicBezTo>
                    <a:pt x="349" y="84"/>
                    <a:pt x="332" y="69"/>
                    <a:pt x="310" y="69"/>
                  </a:cubicBezTo>
                  <a:cubicBezTo>
                    <a:pt x="301" y="69"/>
                    <a:pt x="291" y="70"/>
                    <a:pt x="282" y="72"/>
                  </a:cubicBezTo>
                  <a:cubicBezTo>
                    <a:pt x="280" y="73"/>
                    <a:pt x="277" y="73"/>
                    <a:pt x="275" y="73"/>
                  </a:cubicBezTo>
                  <a:cubicBezTo>
                    <a:pt x="276" y="73"/>
                    <a:pt x="275" y="73"/>
                    <a:pt x="273" y="73"/>
                  </a:cubicBezTo>
                  <a:cubicBezTo>
                    <a:pt x="263" y="61"/>
                    <a:pt x="248" y="52"/>
                    <a:pt x="231" y="52"/>
                  </a:cubicBezTo>
                  <a:cubicBezTo>
                    <a:pt x="221" y="52"/>
                    <a:pt x="212" y="55"/>
                    <a:pt x="204" y="60"/>
                  </a:cubicBezTo>
                  <a:cubicBezTo>
                    <a:pt x="197" y="48"/>
                    <a:pt x="185" y="39"/>
                    <a:pt x="171" y="35"/>
                  </a:cubicBezTo>
                  <a:cubicBezTo>
                    <a:pt x="164" y="33"/>
                    <a:pt x="155" y="32"/>
                    <a:pt x="148" y="34"/>
                  </a:cubicBezTo>
                  <a:cubicBezTo>
                    <a:pt x="145" y="27"/>
                    <a:pt x="141" y="21"/>
                    <a:pt x="136" y="15"/>
                  </a:cubicBezTo>
                  <a:cubicBezTo>
                    <a:pt x="126" y="6"/>
                    <a:pt x="113" y="0"/>
                    <a:pt x="99" y="0"/>
                  </a:cubicBezTo>
                  <a:cubicBezTo>
                    <a:pt x="85" y="0"/>
                    <a:pt x="71" y="6"/>
                    <a:pt x="62" y="15"/>
                  </a:cubicBezTo>
                  <a:cubicBezTo>
                    <a:pt x="52" y="25"/>
                    <a:pt x="46" y="39"/>
                    <a:pt x="46" y="53"/>
                  </a:cubicBezTo>
                  <a:cubicBezTo>
                    <a:pt x="46" y="54"/>
                    <a:pt x="46" y="55"/>
                    <a:pt x="46" y="56"/>
                  </a:cubicBezTo>
                  <a:cubicBezTo>
                    <a:pt x="46" y="56"/>
                    <a:pt x="46" y="56"/>
                    <a:pt x="46" y="56"/>
                  </a:cubicBezTo>
                  <a:cubicBezTo>
                    <a:pt x="21" y="56"/>
                    <a:pt x="0" y="76"/>
                    <a:pt x="0" y="101"/>
                  </a:cubicBezTo>
                  <a:cubicBezTo>
                    <a:pt x="0" y="102"/>
                    <a:pt x="0" y="102"/>
                    <a:pt x="0" y="102"/>
                  </a:cubicBezTo>
                  <a:lnTo>
                    <a:pt x="357" y="102"/>
                  </a:lnTo>
                  <a:close/>
                </a:path>
              </a:pathLst>
            </a:custGeom>
            <a:solidFill>
              <a:srgbClr val="C8F1E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2"/>
            <p:cNvSpPr/>
            <p:nvPr/>
          </p:nvSpPr>
          <p:spPr bwMode="auto">
            <a:xfrm>
              <a:off x="2566159" y="3775662"/>
              <a:ext cx="404529" cy="404529"/>
            </a:xfrm>
            <a:custGeom>
              <a:avLst/>
              <a:gdLst>
                <a:gd name="T0" fmla="*/ 91 w 184"/>
                <a:gd name="T1" fmla="*/ 0 h 184"/>
                <a:gd name="T2" fmla="*/ 120 w 184"/>
                <a:gd name="T3" fmla="*/ 63 h 184"/>
                <a:gd name="T4" fmla="*/ 184 w 184"/>
                <a:gd name="T5" fmla="*/ 92 h 184"/>
                <a:gd name="T6" fmla="*/ 120 w 184"/>
                <a:gd name="T7" fmla="*/ 120 h 184"/>
                <a:gd name="T8" fmla="*/ 91 w 184"/>
                <a:gd name="T9" fmla="*/ 184 h 184"/>
                <a:gd name="T10" fmla="*/ 63 w 184"/>
                <a:gd name="T11" fmla="*/ 120 h 184"/>
                <a:gd name="T12" fmla="*/ 0 w 184"/>
                <a:gd name="T13" fmla="*/ 92 h 184"/>
                <a:gd name="T14" fmla="*/ 63 w 184"/>
                <a:gd name="T15" fmla="*/ 63 h 184"/>
                <a:gd name="T16" fmla="*/ 91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1" y="0"/>
                  </a:moveTo>
                  <a:lnTo>
                    <a:pt x="120" y="63"/>
                  </a:lnTo>
                  <a:lnTo>
                    <a:pt x="184" y="92"/>
                  </a:lnTo>
                  <a:lnTo>
                    <a:pt x="120" y="120"/>
                  </a:lnTo>
                  <a:lnTo>
                    <a:pt x="91" y="184"/>
                  </a:lnTo>
                  <a:lnTo>
                    <a:pt x="63" y="120"/>
                  </a:lnTo>
                  <a:lnTo>
                    <a:pt x="0" y="92"/>
                  </a:lnTo>
                  <a:lnTo>
                    <a:pt x="63" y="63"/>
                  </a:lnTo>
                  <a:lnTo>
                    <a:pt x="91"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3"/>
            <p:cNvSpPr/>
            <p:nvPr/>
          </p:nvSpPr>
          <p:spPr bwMode="auto">
            <a:xfrm>
              <a:off x="5582540" y="4439618"/>
              <a:ext cx="404529" cy="404529"/>
            </a:xfrm>
            <a:custGeom>
              <a:avLst/>
              <a:gdLst>
                <a:gd name="T0" fmla="*/ 92 w 184"/>
                <a:gd name="T1" fmla="*/ 0 h 184"/>
                <a:gd name="T2" fmla="*/ 122 w 184"/>
                <a:gd name="T3" fmla="*/ 63 h 184"/>
                <a:gd name="T4" fmla="*/ 184 w 184"/>
                <a:gd name="T5" fmla="*/ 92 h 184"/>
                <a:gd name="T6" fmla="*/ 122 w 184"/>
                <a:gd name="T7" fmla="*/ 120 h 184"/>
                <a:gd name="T8" fmla="*/ 92 w 184"/>
                <a:gd name="T9" fmla="*/ 184 h 184"/>
                <a:gd name="T10" fmla="*/ 63 w 184"/>
                <a:gd name="T11" fmla="*/ 120 h 184"/>
                <a:gd name="T12" fmla="*/ 0 w 184"/>
                <a:gd name="T13" fmla="*/ 92 h 184"/>
                <a:gd name="T14" fmla="*/ 63 w 184"/>
                <a:gd name="T15" fmla="*/ 63 h 184"/>
                <a:gd name="T16" fmla="*/ 92 w 184"/>
                <a:gd name="T17"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184">
                  <a:moveTo>
                    <a:pt x="92" y="0"/>
                  </a:moveTo>
                  <a:lnTo>
                    <a:pt x="122" y="63"/>
                  </a:lnTo>
                  <a:lnTo>
                    <a:pt x="184" y="92"/>
                  </a:lnTo>
                  <a:lnTo>
                    <a:pt x="122" y="120"/>
                  </a:lnTo>
                  <a:lnTo>
                    <a:pt x="92" y="184"/>
                  </a:lnTo>
                  <a:lnTo>
                    <a:pt x="63" y="120"/>
                  </a:lnTo>
                  <a:lnTo>
                    <a:pt x="0" y="92"/>
                  </a:lnTo>
                  <a:lnTo>
                    <a:pt x="63" y="63"/>
                  </a:lnTo>
                  <a:lnTo>
                    <a:pt x="92" y="0"/>
                  </a:ln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4"/>
            <p:cNvSpPr/>
            <p:nvPr/>
          </p:nvSpPr>
          <p:spPr bwMode="auto">
            <a:xfrm>
              <a:off x="3058630" y="3538220"/>
              <a:ext cx="266021" cy="266021"/>
            </a:xfrm>
            <a:custGeom>
              <a:avLst/>
              <a:gdLst>
                <a:gd name="T0" fmla="*/ 61 w 121"/>
                <a:gd name="T1" fmla="*/ 0 h 121"/>
                <a:gd name="T2" fmla="*/ 79 w 121"/>
                <a:gd name="T3" fmla="*/ 42 h 121"/>
                <a:gd name="T4" fmla="*/ 121 w 121"/>
                <a:gd name="T5" fmla="*/ 61 h 121"/>
                <a:gd name="T6" fmla="*/ 79 w 121"/>
                <a:gd name="T7" fmla="*/ 78 h 121"/>
                <a:gd name="T8" fmla="*/ 61 w 121"/>
                <a:gd name="T9" fmla="*/ 121 h 121"/>
                <a:gd name="T10" fmla="*/ 42 w 121"/>
                <a:gd name="T11" fmla="*/ 78 h 121"/>
                <a:gd name="T12" fmla="*/ 0 w 121"/>
                <a:gd name="T13" fmla="*/ 61 h 121"/>
                <a:gd name="T14" fmla="*/ 42 w 121"/>
                <a:gd name="T15" fmla="*/ 42 h 121"/>
                <a:gd name="T16" fmla="*/ 61 w 121"/>
                <a:gd name="T17"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1" h="121">
                  <a:moveTo>
                    <a:pt x="61" y="0"/>
                  </a:moveTo>
                  <a:lnTo>
                    <a:pt x="79" y="42"/>
                  </a:lnTo>
                  <a:lnTo>
                    <a:pt x="121" y="61"/>
                  </a:lnTo>
                  <a:lnTo>
                    <a:pt x="79" y="78"/>
                  </a:lnTo>
                  <a:lnTo>
                    <a:pt x="61" y="121"/>
                  </a:lnTo>
                  <a:lnTo>
                    <a:pt x="42" y="78"/>
                  </a:lnTo>
                  <a:lnTo>
                    <a:pt x="0" y="61"/>
                  </a:lnTo>
                  <a:lnTo>
                    <a:pt x="42" y="42"/>
                  </a:lnTo>
                  <a:lnTo>
                    <a:pt x="61" y="0"/>
                  </a:lnTo>
                  <a:close/>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5"/>
            <p:cNvSpPr/>
            <p:nvPr/>
          </p:nvSpPr>
          <p:spPr bwMode="auto">
            <a:xfrm>
              <a:off x="4619585" y="4052677"/>
              <a:ext cx="598000" cy="444103"/>
            </a:xfrm>
            <a:custGeom>
              <a:avLst/>
              <a:gdLst>
                <a:gd name="T0" fmla="*/ 153 w 199"/>
                <a:gd name="T1" fmla="*/ 10 h 149"/>
                <a:gd name="T2" fmla="*/ 100 w 199"/>
                <a:gd name="T3" fmla="*/ 61 h 149"/>
                <a:gd name="T4" fmla="*/ 47 w 199"/>
                <a:gd name="T5" fmla="*/ 10 h 149"/>
                <a:gd name="T6" fmla="*/ 100 w 199"/>
                <a:gd name="T7" fmla="*/ 149 h 149"/>
                <a:gd name="T8" fmla="*/ 153 w 199"/>
                <a:gd name="T9" fmla="*/ 10 h 149"/>
              </a:gdLst>
              <a:ahLst/>
              <a:cxnLst>
                <a:cxn ang="0">
                  <a:pos x="T0" y="T1"/>
                </a:cxn>
                <a:cxn ang="0">
                  <a:pos x="T2" y="T3"/>
                </a:cxn>
                <a:cxn ang="0">
                  <a:pos x="T4" y="T5"/>
                </a:cxn>
                <a:cxn ang="0">
                  <a:pos x="T6" y="T7"/>
                </a:cxn>
                <a:cxn ang="0">
                  <a:pos x="T8" y="T9"/>
                </a:cxn>
              </a:cxnLst>
              <a:rect l="0" t="0" r="r" b="b"/>
              <a:pathLst>
                <a:path w="199" h="149">
                  <a:moveTo>
                    <a:pt x="153" y="10"/>
                  </a:moveTo>
                  <a:cubicBezTo>
                    <a:pt x="107" y="0"/>
                    <a:pt x="100" y="61"/>
                    <a:pt x="100" y="61"/>
                  </a:cubicBezTo>
                  <a:cubicBezTo>
                    <a:pt x="100" y="61"/>
                    <a:pt x="93" y="0"/>
                    <a:pt x="47" y="10"/>
                  </a:cubicBezTo>
                  <a:cubicBezTo>
                    <a:pt x="0" y="20"/>
                    <a:pt x="9" y="96"/>
                    <a:pt x="100" y="149"/>
                  </a:cubicBezTo>
                  <a:cubicBezTo>
                    <a:pt x="190" y="96"/>
                    <a:pt x="199" y="20"/>
                    <a:pt x="153" y="1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6"/>
            <p:cNvSpPr/>
            <p:nvPr/>
          </p:nvSpPr>
          <p:spPr bwMode="auto">
            <a:xfrm>
              <a:off x="4650364" y="4052677"/>
              <a:ext cx="536441" cy="474882"/>
            </a:xfrm>
            <a:custGeom>
              <a:avLst/>
              <a:gdLst>
                <a:gd name="T0" fmla="*/ 143 w 179"/>
                <a:gd name="T1" fmla="*/ 10 h 159"/>
                <a:gd name="T2" fmla="*/ 145 w 179"/>
                <a:gd name="T3" fmla="*/ 1 h 159"/>
                <a:gd name="T4" fmla="*/ 133 w 179"/>
                <a:gd name="T5" fmla="*/ 0 h 159"/>
                <a:gd name="T6" fmla="*/ 117 w 179"/>
                <a:gd name="T7" fmla="*/ 3 h 159"/>
                <a:gd name="T8" fmla="*/ 98 w 179"/>
                <a:gd name="T9" fmla="*/ 18 h 159"/>
                <a:gd name="T10" fmla="*/ 84 w 179"/>
                <a:gd name="T11" fmla="*/ 45 h 159"/>
                <a:gd name="T12" fmla="*/ 81 w 179"/>
                <a:gd name="T13" fmla="*/ 60 h 159"/>
                <a:gd name="T14" fmla="*/ 90 w 179"/>
                <a:gd name="T15" fmla="*/ 61 h 159"/>
                <a:gd name="T16" fmla="*/ 99 w 179"/>
                <a:gd name="T17" fmla="*/ 60 h 159"/>
                <a:gd name="T18" fmla="*/ 90 w 179"/>
                <a:gd name="T19" fmla="*/ 31 h 159"/>
                <a:gd name="T20" fmla="*/ 75 w 179"/>
                <a:gd name="T21" fmla="*/ 10 h 159"/>
                <a:gd name="T22" fmla="*/ 62 w 179"/>
                <a:gd name="T23" fmla="*/ 3 h 159"/>
                <a:gd name="T24" fmla="*/ 46 w 179"/>
                <a:gd name="T25" fmla="*/ 0 h 159"/>
                <a:gd name="T26" fmla="*/ 35 w 179"/>
                <a:gd name="T27" fmla="*/ 1 h 159"/>
                <a:gd name="T28" fmla="*/ 9 w 179"/>
                <a:gd name="T29" fmla="*/ 17 h 159"/>
                <a:gd name="T30" fmla="*/ 0 w 179"/>
                <a:gd name="T31" fmla="*/ 46 h 159"/>
                <a:gd name="T32" fmla="*/ 21 w 179"/>
                <a:gd name="T33" fmla="*/ 102 h 159"/>
                <a:gd name="T34" fmla="*/ 85 w 179"/>
                <a:gd name="T35" fmla="*/ 157 h 159"/>
                <a:gd name="T36" fmla="*/ 94 w 179"/>
                <a:gd name="T37" fmla="*/ 157 h 159"/>
                <a:gd name="T38" fmla="*/ 158 w 179"/>
                <a:gd name="T39" fmla="*/ 102 h 159"/>
                <a:gd name="T40" fmla="*/ 179 w 179"/>
                <a:gd name="T41" fmla="*/ 46 h 159"/>
                <a:gd name="T42" fmla="*/ 170 w 179"/>
                <a:gd name="T43" fmla="*/ 17 h 159"/>
                <a:gd name="T44" fmla="*/ 145 w 179"/>
                <a:gd name="T45" fmla="*/ 1 h 159"/>
                <a:gd name="T46" fmla="*/ 143 w 179"/>
                <a:gd name="T47" fmla="*/ 10 h 159"/>
                <a:gd name="T48" fmla="*/ 141 w 179"/>
                <a:gd name="T49" fmla="*/ 19 h 159"/>
                <a:gd name="T50" fmla="*/ 156 w 179"/>
                <a:gd name="T51" fmla="*/ 28 h 159"/>
                <a:gd name="T52" fmla="*/ 161 w 179"/>
                <a:gd name="T53" fmla="*/ 46 h 159"/>
                <a:gd name="T54" fmla="*/ 143 w 179"/>
                <a:gd name="T55" fmla="*/ 91 h 159"/>
                <a:gd name="T56" fmla="*/ 85 w 179"/>
                <a:gd name="T57" fmla="*/ 142 h 159"/>
                <a:gd name="T58" fmla="*/ 90 w 179"/>
                <a:gd name="T59" fmla="*/ 149 h 159"/>
                <a:gd name="T60" fmla="*/ 94 w 179"/>
                <a:gd name="T61" fmla="*/ 142 h 159"/>
                <a:gd name="T62" fmla="*/ 36 w 179"/>
                <a:gd name="T63" fmla="*/ 91 h 159"/>
                <a:gd name="T64" fmla="*/ 18 w 179"/>
                <a:gd name="T65" fmla="*/ 46 h 159"/>
                <a:gd name="T66" fmla="*/ 23 w 179"/>
                <a:gd name="T67" fmla="*/ 28 h 159"/>
                <a:gd name="T68" fmla="*/ 38 w 179"/>
                <a:gd name="T69" fmla="*/ 19 h 159"/>
                <a:gd name="T70" fmla="*/ 46 w 179"/>
                <a:gd name="T71" fmla="*/ 18 h 159"/>
                <a:gd name="T72" fmla="*/ 56 w 179"/>
                <a:gd name="T73" fmla="*/ 20 h 159"/>
                <a:gd name="T74" fmla="*/ 68 w 179"/>
                <a:gd name="T75" fmla="*/ 29 h 159"/>
                <a:gd name="T76" fmla="*/ 78 w 179"/>
                <a:gd name="T77" fmla="*/ 51 h 159"/>
                <a:gd name="T78" fmla="*/ 80 w 179"/>
                <a:gd name="T79" fmla="*/ 59 h 159"/>
                <a:gd name="T80" fmla="*/ 80 w 179"/>
                <a:gd name="T81" fmla="*/ 61 h 159"/>
                <a:gd name="T82" fmla="*/ 81 w 179"/>
                <a:gd name="T83" fmla="*/ 62 h 159"/>
                <a:gd name="T84" fmla="*/ 81 w 179"/>
                <a:gd name="T85" fmla="*/ 62 h 159"/>
                <a:gd name="T86" fmla="*/ 81 w 179"/>
                <a:gd name="T87" fmla="*/ 62 h 159"/>
                <a:gd name="T88" fmla="*/ 81 w 179"/>
                <a:gd name="T89" fmla="*/ 62 h 159"/>
                <a:gd name="T90" fmla="*/ 81 w 179"/>
                <a:gd name="T91" fmla="*/ 62 h 159"/>
                <a:gd name="T92" fmla="*/ 81 w 179"/>
                <a:gd name="T93" fmla="*/ 62 h 159"/>
                <a:gd name="T94" fmla="*/ 81 w 179"/>
                <a:gd name="T95" fmla="*/ 62 h 159"/>
                <a:gd name="T96" fmla="*/ 90 w 179"/>
                <a:gd name="T97" fmla="*/ 70 h 159"/>
                <a:gd name="T98" fmla="*/ 99 w 179"/>
                <a:gd name="T99" fmla="*/ 62 h 159"/>
                <a:gd name="T100" fmla="*/ 96 w 179"/>
                <a:gd name="T101" fmla="*/ 62 h 159"/>
                <a:gd name="T102" fmla="*/ 99 w 179"/>
                <a:gd name="T103" fmla="*/ 62 h 159"/>
                <a:gd name="T104" fmla="*/ 99 w 179"/>
                <a:gd name="T105" fmla="*/ 62 h 159"/>
                <a:gd name="T106" fmla="*/ 96 w 179"/>
                <a:gd name="T107" fmla="*/ 62 h 159"/>
                <a:gd name="T108" fmla="*/ 99 w 179"/>
                <a:gd name="T109" fmla="*/ 62 h 159"/>
                <a:gd name="T110" fmla="*/ 106 w 179"/>
                <a:gd name="T111" fmla="*/ 38 h 159"/>
                <a:gd name="T112" fmla="*/ 117 w 179"/>
                <a:gd name="T113" fmla="*/ 24 h 159"/>
                <a:gd name="T114" fmla="*/ 124 w 179"/>
                <a:gd name="T115" fmla="*/ 20 h 159"/>
                <a:gd name="T116" fmla="*/ 133 w 179"/>
                <a:gd name="T117" fmla="*/ 18 h 159"/>
                <a:gd name="T118" fmla="*/ 141 w 179"/>
                <a:gd name="T119" fmla="*/ 19 h 159"/>
                <a:gd name="T120" fmla="*/ 143 w 179"/>
                <a:gd name="T121" fmla="*/ 1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79" h="159">
                  <a:moveTo>
                    <a:pt x="143" y="10"/>
                  </a:moveTo>
                  <a:cubicBezTo>
                    <a:pt x="145" y="1"/>
                    <a:pt x="145" y="1"/>
                    <a:pt x="145" y="1"/>
                  </a:cubicBezTo>
                  <a:cubicBezTo>
                    <a:pt x="141" y="0"/>
                    <a:pt x="137" y="0"/>
                    <a:pt x="133" y="0"/>
                  </a:cubicBezTo>
                  <a:cubicBezTo>
                    <a:pt x="127" y="0"/>
                    <a:pt x="122" y="1"/>
                    <a:pt x="117" y="3"/>
                  </a:cubicBezTo>
                  <a:cubicBezTo>
                    <a:pt x="109" y="6"/>
                    <a:pt x="102" y="12"/>
                    <a:pt x="98" y="18"/>
                  </a:cubicBezTo>
                  <a:cubicBezTo>
                    <a:pt x="90" y="27"/>
                    <a:pt x="86" y="37"/>
                    <a:pt x="84" y="45"/>
                  </a:cubicBezTo>
                  <a:cubicBezTo>
                    <a:pt x="81" y="54"/>
                    <a:pt x="81" y="60"/>
                    <a:pt x="81" y="60"/>
                  </a:cubicBezTo>
                  <a:cubicBezTo>
                    <a:pt x="90" y="61"/>
                    <a:pt x="90" y="61"/>
                    <a:pt x="90" y="61"/>
                  </a:cubicBezTo>
                  <a:cubicBezTo>
                    <a:pt x="99" y="60"/>
                    <a:pt x="99" y="60"/>
                    <a:pt x="99" y="60"/>
                  </a:cubicBezTo>
                  <a:cubicBezTo>
                    <a:pt x="99" y="59"/>
                    <a:pt x="97" y="46"/>
                    <a:pt x="90" y="31"/>
                  </a:cubicBezTo>
                  <a:cubicBezTo>
                    <a:pt x="87" y="24"/>
                    <a:pt x="82" y="16"/>
                    <a:pt x="75" y="10"/>
                  </a:cubicBezTo>
                  <a:cubicBezTo>
                    <a:pt x="71" y="7"/>
                    <a:pt x="67" y="5"/>
                    <a:pt x="62" y="3"/>
                  </a:cubicBezTo>
                  <a:cubicBezTo>
                    <a:pt x="57" y="1"/>
                    <a:pt x="52" y="0"/>
                    <a:pt x="46" y="0"/>
                  </a:cubicBezTo>
                  <a:cubicBezTo>
                    <a:pt x="42" y="0"/>
                    <a:pt x="39" y="0"/>
                    <a:pt x="35" y="1"/>
                  </a:cubicBezTo>
                  <a:cubicBezTo>
                    <a:pt x="24" y="4"/>
                    <a:pt x="15" y="9"/>
                    <a:pt x="9" y="17"/>
                  </a:cubicBezTo>
                  <a:cubicBezTo>
                    <a:pt x="3" y="25"/>
                    <a:pt x="0" y="35"/>
                    <a:pt x="0" y="46"/>
                  </a:cubicBezTo>
                  <a:cubicBezTo>
                    <a:pt x="0" y="63"/>
                    <a:pt x="7" y="82"/>
                    <a:pt x="21" y="102"/>
                  </a:cubicBezTo>
                  <a:cubicBezTo>
                    <a:pt x="35" y="121"/>
                    <a:pt x="56" y="140"/>
                    <a:pt x="85" y="157"/>
                  </a:cubicBezTo>
                  <a:cubicBezTo>
                    <a:pt x="88" y="159"/>
                    <a:pt x="91" y="159"/>
                    <a:pt x="94" y="157"/>
                  </a:cubicBezTo>
                  <a:cubicBezTo>
                    <a:pt x="123" y="140"/>
                    <a:pt x="144" y="121"/>
                    <a:pt x="158" y="102"/>
                  </a:cubicBezTo>
                  <a:cubicBezTo>
                    <a:pt x="172" y="82"/>
                    <a:pt x="179" y="63"/>
                    <a:pt x="179" y="46"/>
                  </a:cubicBezTo>
                  <a:cubicBezTo>
                    <a:pt x="179" y="35"/>
                    <a:pt x="176" y="25"/>
                    <a:pt x="170" y="17"/>
                  </a:cubicBezTo>
                  <a:cubicBezTo>
                    <a:pt x="164" y="9"/>
                    <a:pt x="155" y="4"/>
                    <a:pt x="145" y="1"/>
                  </a:cubicBezTo>
                  <a:cubicBezTo>
                    <a:pt x="143" y="10"/>
                    <a:pt x="143" y="10"/>
                    <a:pt x="143" y="10"/>
                  </a:cubicBezTo>
                  <a:cubicBezTo>
                    <a:pt x="141" y="19"/>
                    <a:pt x="141" y="19"/>
                    <a:pt x="141" y="19"/>
                  </a:cubicBezTo>
                  <a:cubicBezTo>
                    <a:pt x="148" y="21"/>
                    <a:pt x="153" y="24"/>
                    <a:pt x="156" y="28"/>
                  </a:cubicBezTo>
                  <a:cubicBezTo>
                    <a:pt x="159" y="32"/>
                    <a:pt x="161" y="38"/>
                    <a:pt x="161" y="46"/>
                  </a:cubicBezTo>
                  <a:cubicBezTo>
                    <a:pt x="161" y="58"/>
                    <a:pt x="156" y="74"/>
                    <a:pt x="143" y="91"/>
                  </a:cubicBezTo>
                  <a:cubicBezTo>
                    <a:pt x="131" y="108"/>
                    <a:pt x="112" y="126"/>
                    <a:pt x="85" y="142"/>
                  </a:cubicBezTo>
                  <a:cubicBezTo>
                    <a:pt x="90" y="149"/>
                    <a:pt x="90" y="149"/>
                    <a:pt x="90" y="149"/>
                  </a:cubicBezTo>
                  <a:cubicBezTo>
                    <a:pt x="94" y="142"/>
                    <a:pt x="94" y="142"/>
                    <a:pt x="94" y="142"/>
                  </a:cubicBezTo>
                  <a:cubicBezTo>
                    <a:pt x="67" y="126"/>
                    <a:pt x="48" y="108"/>
                    <a:pt x="36" y="91"/>
                  </a:cubicBezTo>
                  <a:cubicBezTo>
                    <a:pt x="23" y="74"/>
                    <a:pt x="18" y="58"/>
                    <a:pt x="18" y="46"/>
                  </a:cubicBezTo>
                  <a:cubicBezTo>
                    <a:pt x="18" y="38"/>
                    <a:pt x="20" y="32"/>
                    <a:pt x="23" y="28"/>
                  </a:cubicBezTo>
                  <a:cubicBezTo>
                    <a:pt x="27" y="24"/>
                    <a:pt x="31" y="21"/>
                    <a:pt x="38" y="19"/>
                  </a:cubicBezTo>
                  <a:cubicBezTo>
                    <a:pt x="41" y="18"/>
                    <a:pt x="44" y="18"/>
                    <a:pt x="46" y="18"/>
                  </a:cubicBezTo>
                  <a:cubicBezTo>
                    <a:pt x="50" y="18"/>
                    <a:pt x="53" y="19"/>
                    <a:pt x="56" y="20"/>
                  </a:cubicBezTo>
                  <a:cubicBezTo>
                    <a:pt x="60" y="22"/>
                    <a:pt x="64" y="25"/>
                    <a:pt x="68" y="29"/>
                  </a:cubicBezTo>
                  <a:cubicBezTo>
                    <a:pt x="73" y="35"/>
                    <a:pt x="76" y="44"/>
                    <a:pt x="78" y="51"/>
                  </a:cubicBezTo>
                  <a:cubicBezTo>
                    <a:pt x="79" y="54"/>
                    <a:pt x="80" y="57"/>
                    <a:pt x="80" y="59"/>
                  </a:cubicBezTo>
                  <a:cubicBezTo>
                    <a:pt x="80" y="60"/>
                    <a:pt x="80" y="61"/>
                    <a:pt x="80" y="61"/>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7"/>
                    <a:pt x="85" y="70"/>
                    <a:pt x="90" y="70"/>
                  </a:cubicBezTo>
                  <a:cubicBezTo>
                    <a:pt x="94" y="70"/>
                    <a:pt x="98" y="67"/>
                    <a:pt x="99" y="62"/>
                  </a:cubicBezTo>
                  <a:cubicBezTo>
                    <a:pt x="96" y="62"/>
                    <a:pt x="96" y="62"/>
                    <a:pt x="96" y="62"/>
                  </a:cubicBezTo>
                  <a:cubicBezTo>
                    <a:pt x="99" y="62"/>
                    <a:pt x="99" y="62"/>
                    <a:pt x="99" y="62"/>
                  </a:cubicBezTo>
                  <a:cubicBezTo>
                    <a:pt x="99" y="62"/>
                    <a:pt x="99" y="62"/>
                    <a:pt x="99" y="62"/>
                  </a:cubicBezTo>
                  <a:cubicBezTo>
                    <a:pt x="96" y="62"/>
                    <a:pt x="96" y="62"/>
                    <a:pt x="96" y="62"/>
                  </a:cubicBezTo>
                  <a:cubicBezTo>
                    <a:pt x="99" y="62"/>
                    <a:pt x="99" y="62"/>
                    <a:pt x="99" y="62"/>
                  </a:cubicBezTo>
                  <a:cubicBezTo>
                    <a:pt x="99" y="62"/>
                    <a:pt x="100" y="50"/>
                    <a:pt x="106" y="38"/>
                  </a:cubicBezTo>
                  <a:cubicBezTo>
                    <a:pt x="108" y="33"/>
                    <a:pt x="112" y="28"/>
                    <a:pt x="117" y="24"/>
                  </a:cubicBezTo>
                  <a:cubicBezTo>
                    <a:pt x="119" y="22"/>
                    <a:pt x="121" y="21"/>
                    <a:pt x="124" y="20"/>
                  </a:cubicBezTo>
                  <a:cubicBezTo>
                    <a:pt x="127" y="19"/>
                    <a:pt x="130" y="18"/>
                    <a:pt x="133" y="18"/>
                  </a:cubicBezTo>
                  <a:cubicBezTo>
                    <a:pt x="135" y="18"/>
                    <a:pt x="138" y="18"/>
                    <a:pt x="141" y="19"/>
                  </a:cubicBezTo>
                  <a:lnTo>
                    <a:pt x="143" y="10"/>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7"/>
            <p:cNvSpPr/>
            <p:nvPr/>
          </p:nvSpPr>
          <p:spPr bwMode="auto">
            <a:xfrm>
              <a:off x="5123048" y="3758073"/>
              <a:ext cx="283610" cy="213257"/>
            </a:xfrm>
            <a:custGeom>
              <a:avLst/>
              <a:gdLst>
                <a:gd name="T0" fmla="*/ 72 w 94"/>
                <a:gd name="T1" fmla="*/ 5 h 71"/>
                <a:gd name="T2" fmla="*/ 47 w 94"/>
                <a:gd name="T3" fmla="*/ 29 h 71"/>
                <a:gd name="T4" fmla="*/ 22 w 94"/>
                <a:gd name="T5" fmla="*/ 5 h 71"/>
                <a:gd name="T6" fmla="*/ 47 w 94"/>
                <a:gd name="T7" fmla="*/ 71 h 71"/>
                <a:gd name="T8" fmla="*/ 72 w 94"/>
                <a:gd name="T9" fmla="*/ 5 h 71"/>
              </a:gdLst>
              <a:ahLst/>
              <a:cxnLst>
                <a:cxn ang="0">
                  <a:pos x="T0" y="T1"/>
                </a:cxn>
                <a:cxn ang="0">
                  <a:pos x="T2" y="T3"/>
                </a:cxn>
                <a:cxn ang="0">
                  <a:pos x="T4" y="T5"/>
                </a:cxn>
                <a:cxn ang="0">
                  <a:pos x="T6" y="T7"/>
                </a:cxn>
                <a:cxn ang="0">
                  <a:pos x="T8" y="T9"/>
                </a:cxn>
              </a:cxnLst>
              <a:rect l="0" t="0" r="r" b="b"/>
              <a:pathLst>
                <a:path w="94" h="71">
                  <a:moveTo>
                    <a:pt x="72" y="5"/>
                  </a:moveTo>
                  <a:cubicBezTo>
                    <a:pt x="50" y="0"/>
                    <a:pt x="47" y="29"/>
                    <a:pt x="47" y="29"/>
                  </a:cubicBezTo>
                  <a:cubicBezTo>
                    <a:pt x="47" y="29"/>
                    <a:pt x="44" y="0"/>
                    <a:pt x="22" y="5"/>
                  </a:cubicBezTo>
                  <a:cubicBezTo>
                    <a:pt x="0" y="9"/>
                    <a:pt x="4" y="45"/>
                    <a:pt x="47" y="71"/>
                  </a:cubicBezTo>
                  <a:cubicBezTo>
                    <a:pt x="90" y="45"/>
                    <a:pt x="94" y="9"/>
                    <a:pt x="72" y="5"/>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8"/>
            <p:cNvSpPr/>
            <p:nvPr/>
          </p:nvSpPr>
          <p:spPr bwMode="auto">
            <a:xfrm>
              <a:off x="5138437" y="3758073"/>
              <a:ext cx="252831" cy="224250"/>
            </a:xfrm>
            <a:custGeom>
              <a:avLst/>
              <a:gdLst>
                <a:gd name="T0" fmla="*/ 67 w 84"/>
                <a:gd name="T1" fmla="*/ 5 h 75"/>
                <a:gd name="T2" fmla="*/ 68 w 84"/>
                <a:gd name="T3" fmla="*/ 1 h 75"/>
                <a:gd name="T4" fmla="*/ 62 w 84"/>
                <a:gd name="T5" fmla="*/ 0 h 75"/>
                <a:gd name="T6" fmla="*/ 49 w 84"/>
                <a:gd name="T7" fmla="*/ 5 h 75"/>
                <a:gd name="T8" fmla="*/ 40 w 84"/>
                <a:gd name="T9" fmla="*/ 20 h 75"/>
                <a:gd name="T10" fmla="*/ 38 w 84"/>
                <a:gd name="T11" fmla="*/ 28 h 75"/>
                <a:gd name="T12" fmla="*/ 42 w 84"/>
                <a:gd name="T13" fmla="*/ 29 h 75"/>
                <a:gd name="T14" fmla="*/ 46 w 84"/>
                <a:gd name="T15" fmla="*/ 28 h 75"/>
                <a:gd name="T16" fmla="*/ 42 w 84"/>
                <a:gd name="T17" fmla="*/ 15 h 75"/>
                <a:gd name="T18" fmla="*/ 35 w 84"/>
                <a:gd name="T19" fmla="*/ 5 h 75"/>
                <a:gd name="T20" fmla="*/ 21 w 84"/>
                <a:gd name="T21" fmla="*/ 0 h 75"/>
                <a:gd name="T22" fmla="*/ 16 w 84"/>
                <a:gd name="T23" fmla="*/ 1 h 75"/>
                <a:gd name="T24" fmla="*/ 4 w 84"/>
                <a:gd name="T25" fmla="*/ 8 h 75"/>
                <a:gd name="T26" fmla="*/ 0 w 84"/>
                <a:gd name="T27" fmla="*/ 22 h 75"/>
                <a:gd name="T28" fmla="*/ 9 w 84"/>
                <a:gd name="T29" fmla="*/ 48 h 75"/>
                <a:gd name="T30" fmla="*/ 40 w 84"/>
                <a:gd name="T31" fmla="*/ 74 h 75"/>
                <a:gd name="T32" fmla="*/ 44 w 84"/>
                <a:gd name="T33" fmla="*/ 74 h 75"/>
                <a:gd name="T34" fmla="*/ 74 w 84"/>
                <a:gd name="T35" fmla="*/ 48 h 75"/>
                <a:gd name="T36" fmla="*/ 84 w 84"/>
                <a:gd name="T37" fmla="*/ 22 h 75"/>
                <a:gd name="T38" fmla="*/ 80 w 84"/>
                <a:gd name="T39" fmla="*/ 8 h 75"/>
                <a:gd name="T40" fmla="*/ 68 w 84"/>
                <a:gd name="T41" fmla="*/ 1 h 75"/>
                <a:gd name="T42" fmla="*/ 67 w 84"/>
                <a:gd name="T43" fmla="*/ 5 h 75"/>
                <a:gd name="T44" fmla="*/ 66 w 84"/>
                <a:gd name="T45" fmla="*/ 9 h 75"/>
                <a:gd name="T46" fmla="*/ 73 w 84"/>
                <a:gd name="T47" fmla="*/ 13 h 75"/>
                <a:gd name="T48" fmla="*/ 76 w 84"/>
                <a:gd name="T49" fmla="*/ 22 h 75"/>
                <a:gd name="T50" fmla="*/ 67 w 84"/>
                <a:gd name="T51" fmla="*/ 43 h 75"/>
                <a:gd name="T52" fmla="*/ 40 w 84"/>
                <a:gd name="T53" fmla="*/ 67 h 75"/>
                <a:gd name="T54" fmla="*/ 42 w 84"/>
                <a:gd name="T55" fmla="*/ 71 h 75"/>
                <a:gd name="T56" fmla="*/ 44 w 84"/>
                <a:gd name="T57" fmla="*/ 67 h 75"/>
                <a:gd name="T58" fmla="*/ 16 w 84"/>
                <a:gd name="T59" fmla="*/ 43 h 75"/>
                <a:gd name="T60" fmla="*/ 8 w 84"/>
                <a:gd name="T61" fmla="*/ 22 h 75"/>
                <a:gd name="T62" fmla="*/ 11 w 84"/>
                <a:gd name="T63" fmla="*/ 13 h 75"/>
                <a:gd name="T64" fmla="*/ 18 w 84"/>
                <a:gd name="T65" fmla="*/ 9 h 75"/>
                <a:gd name="T66" fmla="*/ 21 w 84"/>
                <a:gd name="T67" fmla="*/ 9 h 75"/>
                <a:gd name="T68" fmla="*/ 29 w 84"/>
                <a:gd name="T69" fmla="*/ 11 h 75"/>
                <a:gd name="T70" fmla="*/ 36 w 84"/>
                <a:gd name="T71" fmla="*/ 22 h 75"/>
                <a:gd name="T72" fmla="*/ 37 w 84"/>
                <a:gd name="T73" fmla="*/ 27 h 75"/>
                <a:gd name="T74" fmla="*/ 38 w 84"/>
                <a:gd name="T75" fmla="*/ 29 h 75"/>
                <a:gd name="T76" fmla="*/ 38 w 84"/>
                <a:gd name="T77" fmla="*/ 29 h 75"/>
                <a:gd name="T78" fmla="*/ 38 w 84"/>
                <a:gd name="T79" fmla="*/ 29 h 75"/>
                <a:gd name="T80" fmla="*/ 38 w 84"/>
                <a:gd name="T81" fmla="*/ 29 h 75"/>
                <a:gd name="T82" fmla="*/ 42 w 84"/>
                <a:gd name="T83" fmla="*/ 33 h 75"/>
                <a:gd name="T84" fmla="*/ 46 w 84"/>
                <a:gd name="T85" fmla="*/ 29 h 75"/>
                <a:gd name="T86" fmla="*/ 46 w 84"/>
                <a:gd name="T87" fmla="*/ 29 h 75"/>
                <a:gd name="T88" fmla="*/ 50 w 84"/>
                <a:gd name="T89" fmla="*/ 18 h 75"/>
                <a:gd name="T90" fmla="*/ 55 w 84"/>
                <a:gd name="T91" fmla="*/ 11 h 75"/>
                <a:gd name="T92" fmla="*/ 62 w 84"/>
                <a:gd name="T93" fmla="*/ 9 h 75"/>
                <a:gd name="T94" fmla="*/ 66 w 84"/>
                <a:gd name="T95" fmla="*/ 9 h 75"/>
                <a:gd name="T96" fmla="*/ 67 w 84"/>
                <a:gd name="T97" fmla="*/ 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4" h="75">
                  <a:moveTo>
                    <a:pt x="67" y="5"/>
                  </a:moveTo>
                  <a:cubicBezTo>
                    <a:pt x="68" y="1"/>
                    <a:pt x="68" y="1"/>
                    <a:pt x="68" y="1"/>
                  </a:cubicBezTo>
                  <a:cubicBezTo>
                    <a:pt x="66" y="0"/>
                    <a:pt x="64" y="0"/>
                    <a:pt x="62" y="0"/>
                  </a:cubicBezTo>
                  <a:cubicBezTo>
                    <a:pt x="57" y="0"/>
                    <a:pt x="52" y="2"/>
                    <a:pt x="49" y="5"/>
                  </a:cubicBezTo>
                  <a:cubicBezTo>
                    <a:pt x="44" y="9"/>
                    <a:pt x="41" y="15"/>
                    <a:pt x="40" y="20"/>
                  </a:cubicBezTo>
                  <a:cubicBezTo>
                    <a:pt x="38" y="24"/>
                    <a:pt x="38" y="28"/>
                    <a:pt x="38" y="28"/>
                  </a:cubicBezTo>
                  <a:cubicBezTo>
                    <a:pt x="42" y="29"/>
                    <a:pt x="42" y="29"/>
                    <a:pt x="42" y="29"/>
                  </a:cubicBezTo>
                  <a:cubicBezTo>
                    <a:pt x="46" y="28"/>
                    <a:pt x="46" y="28"/>
                    <a:pt x="46" y="28"/>
                  </a:cubicBezTo>
                  <a:cubicBezTo>
                    <a:pt x="46" y="28"/>
                    <a:pt x="45" y="22"/>
                    <a:pt x="42" y="15"/>
                  </a:cubicBezTo>
                  <a:cubicBezTo>
                    <a:pt x="40" y="11"/>
                    <a:pt x="38" y="8"/>
                    <a:pt x="35" y="5"/>
                  </a:cubicBezTo>
                  <a:cubicBezTo>
                    <a:pt x="31" y="2"/>
                    <a:pt x="27" y="0"/>
                    <a:pt x="21" y="0"/>
                  </a:cubicBezTo>
                  <a:cubicBezTo>
                    <a:pt x="20" y="0"/>
                    <a:pt x="18" y="0"/>
                    <a:pt x="16" y="1"/>
                  </a:cubicBezTo>
                  <a:cubicBezTo>
                    <a:pt x="11" y="2"/>
                    <a:pt x="7" y="4"/>
                    <a:pt x="4" y="8"/>
                  </a:cubicBezTo>
                  <a:cubicBezTo>
                    <a:pt x="1" y="12"/>
                    <a:pt x="0" y="17"/>
                    <a:pt x="0" y="22"/>
                  </a:cubicBezTo>
                  <a:cubicBezTo>
                    <a:pt x="0" y="30"/>
                    <a:pt x="3" y="39"/>
                    <a:pt x="9" y="48"/>
                  </a:cubicBezTo>
                  <a:cubicBezTo>
                    <a:pt x="16" y="57"/>
                    <a:pt x="26" y="66"/>
                    <a:pt x="40" y="74"/>
                  </a:cubicBezTo>
                  <a:cubicBezTo>
                    <a:pt x="41" y="75"/>
                    <a:pt x="43" y="75"/>
                    <a:pt x="44" y="74"/>
                  </a:cubicBezTo>
                  <a:cubicBezTo>
                    <a:pt x="58" y="66"/>
                    <a:pt x="68" y="57"/>
                    <a:pt x="74" y="48"/>
                  </a:cubicBezTo>
                  <a:cubicBezTo>
                    <a:pt x="81" y="39"/>
                    <a:pt x="84" y="30"/>
                    <a:pt x="84" y="22"/>
                  </a:cubicBezTo>
                  <a:cubicBezTo>
                    <a:pt x="84" y="17"/>
                    <a:pt x="83" y="12"/>
                    <a:pt x="80" y="8"/>
                  </a:cubicBezTo>
                  <a:cubicBezTo>
                    <a:pt x="77" y="4"/>
                    <a:pt x="73" y="2"/>
                    <a:pt x="68" y="1"/>
                  </a:cubicBezTo>
                  <a:cubicBezTo>
                    <a:pt x="67" y="5"/>
                    <a:pt x="67" y="5"/>
                    <a:pt x="67" y="5"/>
                  </a:cubicBezTo>
                  <a:cubicBezTo>
                    <a:pt x="66" y="9"/>
                    <a:pt x="66" y="9"/>
                    <a:pt x="66" y="9"/>
                  </a:cubicBezTo>
                  <a:cubicBezTo>
                    <a:pt x="69" y="10"/>
                    <a:pt x="72" y="11"/>
                    <a:pt x="73" y="13"/>
                  </a:cubicBezTo>
                  <a:cubicBezTo>
                    <a:pt x="75" y="15"/>
                    <a:pt x="76" y="18"/>
                    <a:pt x="76" y="22"/>
                  </a:cubicBezTo>
                  <a:cubicBezTo>
                    <a:pt x="76" y="27"/>
                    <a:pt x="73" y="35"/>
                    <a:pt x="67" y="43"/>
                  </a:cubicBezTo>
                  <a:cubicBezTo>
                    <a:pt x="61" y="51"/>
                    <a:pt x="52" y="59"/>
                    <a:pt x="40" y="67"/>
                  </a:cubicBezTo>
                  <a:cubicBezTo>
                    <a:pt x="42" y="71"/>
                    <a:pt x="42" y="71"/>
                    <a:pt x="42" y="71"/>
                  </a:cubicBezTo>
                  <a:cubicBezTo>
                    <a:pt x="44" y="67"/>
                    <a:pt x="44" y="67"/>
                    <a:pt x="44" y="67"/>
                  </a:cubicBezTo>
                  <a:cubicBezTo>
                    <a:pt x="31" y="59"/>
                    <a:pt x="22" y="51"/>
                    <a:pt x="16" y="43"/>
                  </a:cubicBezTo>
                  <a:cubicBezTo>
                    <a:pt x="11" y="35"/>
                    <a:pt x="8" y="27"/>
                    <a:pt x="8" y="22"/>
                  </a:cubicBezTo>
                  <a:cubicBezTo>
                    <a:pt x="8" y="18"/>
                    <a:pt x="9" y="15"/>
                    <a:pt x="11" y="13"/>
                  </a:cubicBezTo>
                  <a:cubicBezTo>
                    <a:pt x="12" y="11"/>
                    <a:pt x="14" y="10"/>
                    <a:pt x="18" y="9"/>
                  </a:cubicBezTo>
                  <a:cubicBezTo>
                    <a:pt x="19" y="9"/>
                    <a:pt x="20" y="9"/>
                    <a:pt x="21" y="9"/>
                  </a:cubicBezTo>
                  <a:cubicBezTo>
                    <a:pt x="25" y="9"/>
                    <a:pt x="27" y="10"/>
                    <a:pt x="29" y="11"/>
                  </a:cubicBezTo>
                  <a:cubicBezTo>
                    <a:pt x="32" y="14"/>
                    <a:pt x="35" y="18"/>
                    <a:pt x="36" y="22"/>
                  </a:cubicBezTo>
                  <a:cubicBezTo>
                    <a:pt x="37" y="24"/>
                    <a:pt x="37" y="26"/>
                    <a:pt x="37" y="27"/>
                  </a:cubicBezTo>
                  <a:cubicBezTo>
                    <a:pt x="37" y="28"/>
                    <a:pt x="37" y="28"/>
                    <a:pt x="38" y="29"/>
                  </a:cubicBezTo>
                  <a:cubicBezTo>
                    <a:pt x="38" y="29"/>
                    <a:pt x="38" y="29"/>
                    <a:pt x="38" y="29"/>
                  </a:cubicBezTo>
                  <a:cubicBezTo>
                    <a:pt x="38" y="29"/>
                    <a:pt x="38" y="29"/>
                    <a:pt x="38" y="29"/>
                  </a:cubicBezTo>
                  <a:cubicBezTo>
                    <a:pt x="38" y="29"/>
                    <a:pt x="38" y="29"/>
                    <a:pt x="38" y="29"/>
                  </a:cubicBezTo>
                  <a:cubicBezTo>
                    <a:pt x="38" y="31"/>
                    <a:pt x="40" y="33"/>
                    <a:pt x="42" y="33"/>
                  </a:cubicBezTo>
                  <a:cubicBezTo>
                    <a:pt x="44" y="33"/>
                    <a:pt x="46" y="31"/>
                    <a:pt x="46" y="29"/>
                  </a:cubicBezTo>
                  <a:cubicBezTo>
                    <a:pt x="46" y="29"/>
                    <a:pt x="46" y="29"/>
                    <a:pt x="46" y="29"/>
                  </a:cubicBezTo>
                  <a:cubicBezTo>
                    <a:pt x="46" y="29"/>
                    <a:pt x="47" y="23"/>
                    <a:pt x="50" y="18"/>
                  </a:cubicBezTo>
                  <a:cubicBezTo>
                    <a:pt x="51" y="15"/>
                    <a:pt x="53" y="13"/>
                    <a:pt x="55" y="11"/>
                  </a:cubicBezTo>
                  <a:cubicBezTo>
                    <a:pt x="57" y="10"/>
                    <a:pt x="59" y="9"/>
                    <a:pt x="62" y="9"/>
                  </a:cubicBezTo>
                  <a:cubicBezTo>
                    <a:pt x="63" y="9"/>
                    <a:pt x="65" y="9"/>
                    <a:pt x="66" y="9"/>
                  </a:cubicBezTo>
                  <a:lnTo>
                    <a:pt x="67" y="5"/>
                  </a:ln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9"/>
            <p:cNvSpPr/>
            <p:nvPr/>
          </p:nvSpPr>
          <p:spPr bwMode="auto">
            <a:xfrm>
              <a:off x="4958158" y="5110169"/>
              <a:ext cx="1547765" cy="1288338"/>
            </a:xfrm>
            <a:custGeom>
              <a:avLst/>
              <a:gdLst>
                <a:gd name="T0" fmla="*/ 363 w 516"/>
                <a:gd name="T1" fmla="*/ 425 h 431"/>
                <a:gd name="T2" fmla="*/ 516 w 516"/>
                <a:gd name="T3" fmla="*/ 431 h 431"/>
                <a:gd name="T4" fmla="*/ 516 w 516"/>
                <a:gd name="T5" fmla="*/ 422 h 431"/>
                <a:gd name="T6" fmla="*/ 257 w 516"/>
                <a:gd name="T7" fmla="*/ 0 h 431"/>
                <a:gd name="T8" fmla="*/ 0 w 516"/>
                <a:gd name="T9" fmla="*/ 370 h 431"/>
                <a:gd name="T10" fmla="*/ 363 w 516"/>
                <a:gd name="T11" fmla="*/ 425 h 431"/>
              </a:gdLst>
              <a:ahLst/>
              <a:cxnLst>
                <a:cxn ang="0">
                  <a:pos x="T0" y="T1"/>
                </a:cxn>
                <a:cxn ang="0">
                  <a:pos x="T2" y="T3"/>
                </a:cxn>
                <a:cxn ang="0">
                  <a:pos x="T4" y="T5"/>
                </a:cxn>
                <a:cxn ang="0">
                  <a:pos x="T6" y="T7"/>
                </a:cxn>
                <a:cxn ang="0">
                  <a:pos x="T8" y="T9"/>
                </a:cxn>
                <a:cxn ang="0">
                  <a:pos x="T10" y="T11"/>
                </a:cxn>
              </a:cxnLst>
              <a:rect l="0" t="0" r="r" b="b"/>
              <a:pathLst>
                <a:path w="516" h="431">
                  <a:moveTo>
                    <a:pt x="363" y="425"/>
                  </a:moveTo>
                  <a:cubicBezTo>
                    <a:pt x="413" y="427"/>
                    <a:pt x="464" y="428"/>
                    <a:pt x="516" y="431"/>
                  </a:cubicBezTo>
                  <a:cubicBezTo>
                    <a:pt x="516" y="428"/>
                    <a:pt x="516" y="425"/>
                    <a:pt x="516" y="422"/>
                  </a:cubicBezTo>
                  <a:cubicBezTo>
                    <a:pt x="516" y="189"/>
                    <a:pt x="400" y="0"/>
                    <a:pt x="257" y="0"/>
                  </a:cubicBezTo>
                  <a:cubicBezTo>
                    <a:pt x="125" y="0"/>
                    <a:pt x="16" y="161"/>
                    <a:pt x="0" y="370"/>
                  </a:cubicBezTo>
                  <a:cubicBezTo>
                    <a:pt x="121" y="389"/>
                    <a:pt x="240" y="419"/>
                    <a:pt x="363" y="425"/>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0"/>
            <p:cNvSpPr/>
            <p:nvPr/>
          </p:nvSpPr>
          <p:spPr bwMode="auto">
            <a:xfrm>
              <a:off x="5375879" y="5110169"/>
              <a:ext cx="329780" cy="945368"/>
            </a:xfrm>
            <a:custGeom>
              <a:avLst/>
              <a:gdLst>
                <a:gd name="T0" fmla="*/ 110 w 110"/>
                <a:gd name="T1" fmla="*/ 0 h 316"/>
                <a:gd name="T2" fmla="*/ 0 w 110"/>
                <a:gd name="T3" fmla="*/ 47 h 316"/>
                <a:gd name="T4" fmla="*/ 75 w 110"/>
                <a:gd name="T5" fmla="*/ 282 h 316"/>
                <a:gd name="T6" fmla="*/ 110 w 110"/>
                <a:gd name="T7" fmla="*/ 316 h 316"/>
                <a:gd name="T8" fmla="*/ 110 w 110"/>
                <a:gd name="T9" fmla="*/ 0 h 316"/>
              </a:gdLst>
              <a:ahLst/>
              <a:cxnLst>
                <a:cxn ang="0">
                  <a:pos x="T0" y="T1"/>
                </a:cxn>
                <a:cxn ang="0">
                  <a:pos x="T2" y="T3"/>
                </a:cxn>
                <a:cxn ang="0">
                  <a:pos x="T4" y="T5"/>
                </a:cxn>
                <a:cxn ang="0">
                  <a:pos x="T6" y="T7"/>
                </a:cxn>
                <a:cxn ang="0">
                  <a:pos x="T8" y="T9"/>
                </a:cxn>
              </a:cxnLst>
              <a:rect l="0" t="0" r="r" b="b"/>
              <a:pathLst>
                <a:path w="110" h="316">
                  <a:moveTo>
                    <a:pt x="110" y="0"/>
                  </a:moveTo>
                  <a:cubicBezTo>
                    <a:pt x="70" y="2"/>
                    <a:pt x="33" y="19"/>
                    <a:pt x="0" y="47"/>
                  </a:cubicBezTo>
                  <a:cubicBezTo>
                    <a:pt x="39" y="108"/>
                    <a:pt x="66" y="190"/>
                    <a:pt x="75" y="282"/>
                  </a:cubicBezTo>
                  <a:cubicBezTo>
                    <a:pt x="88" y="292"/>
                    <a:pt x="99" y="303"/>
                    <a:pt x="110" y="316"/>
                  </a:cubicBezTo>
                  <a:cubicBezTo>
                    <a:pt x="110" y="0"/>
                    <a:pt x="110" y="0"/>
                    <a:pt x="110"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1"/>
            <p:cNvSpPr/>
            <p:nvPr/>
          </p:nvSpPr>
          <p:spPr bwMode="auto">
            <a:xfrm>
              <a:off x="2541975" y="5068397"/>
              <a:ext cx="1545566" cy="1532376"/>
            </a:xfrm>
            <a:custGeom>
              <a:avLst/>
              <a:gdLst>
                <a:gd name="T0" fmla="*/ 515 w 515"/>
                <a:gd name="T1" fmla="*/ 512 h 512"/>
                <a:gd name="T2" fmla="*/ 256 w 515"/>
                <a:gd name="T3" fmla="*/ 0 h 512"/>
                <a:gd name="T4" fmla="*/ 0 w 515"/>
                <a:gd name="T5" fmla="*/ 512 h 512"/>
                <a:gd name="T6" fmla="*/ 515 w 515"/>
                <a:gd name="T7" fmla="*/ 512 h 512"/>
              </a:gdLst>
              <a:ahLst/>
              <a:cxnLst>
                <a:cxn ang="0">
                  <a:pos x="T0" y="T1"/>
                </a:cxn>
                <a:cxn ang="0">
                  <a:pos x="T2" y="T3"/>
                </a:cxn>
                <a:cxn ang="0">
                  <a:pos x="T4" y="T5"/>
                </a:cxn>
                <a:cxn ang="0">
                  <a:pos x="T6" y="T7"/>
                </a:cxn>
              </a:cxnLst>
              <a:rect l="0" t="0" r="r" b="b"/>
              <a:pathLst>
                <a:path w="515" h="512">
                  <a:moveTo>
                    <a:pt x="515" y="512"/>
                  </a:moveTo>
                  <a:cubicBezTo>
                    <a:pt x="513" y="280"/>
                    <a:pt x="398" y="0"/>
                    <a:pt x="256" y="0"/>
                  </a:cubicBezTo>
                  <a:cubicBezTo>
                    <a:pt x="130" y="0"/>
                    <a:pt x="4" y="224"/>
                    <a:pt x="0" y="512"/>
                  </a:cubicBezTo>
                  <a:cubicBezTo>
                    <a:pt x="515" y="512"/>
                    <a:pt x="515" y="512"/>
                    <a:pt x="515" y="512"/>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2"/>
            <p:cNvSpPr/>
            <p:nvPr/>
          </p:nvSpPr>
          <p:spPr bwMode="auto">
            <a:xfrm>
              <a:off x="2616724" y="5820294"/>
              <a:ext cx="46170" cy="153897"/>
            </a:xfrm>
            <a:custGeom>
              <a:avLst/>
              <a:gdLst>
                <a:gd name="T0" fmla="*/ 15 w 15"/>
                <a:gd name="T1" fmla="*/ 0 h 52"/>
                <a:gd name="T2" fmla="*/ 0 w 15"/>
                <a:gd name="T3" fmla="*/ 52 h 52"/>
                <a:gd name="T4" fmla="*/ 0 w 15"/>
                <a:gd name="T5" fmla="*/ 52 h 52"/>
                <a:gd name="T6" fmla="*/ 15 w 15"/>
                <a:gd name="T7" fmla="*/ 0 h 52"/>
              </a:gdLst>
              <a:ahLst/>
              <a:cxnLst>
                <a:cxn ang="0">
                  <a:pos x="T0" y="T1"/>
                </a:cxn>
                <a:cxn ang="0">
                  <a:pos x="T2" y="T3"/>
                </a:cxn>
                <a:cxn ang="0">
                  <a:pos x="T4" y="T5"/>
                </a:cxn>
                <a:cxn ang="0">
                  <a:pos x="T6" y="T7"/>
                </a:cxn>
              </a:cxnLst>
              <a:rect l="0" t="0" r="r" b="b"/>
              <a:pathLst>
                <a:path w="15" h="52">
                  <a:moveTo>
                    <a:pt x="15" y="0"/>
                  </a:moveTo>
                  <a:cubicBezTo>
                    <a:pt x="10" y="16"/>
                    <a:pt x="5" y="34"/>
                    <a:pt x="0" y="52"/>
                  </a:cubicBezTo>
                  <a:cubicBezTo>
                    <a:pt x="0" y="52"/>
                    <a:pt x="0" y="52"/>
                    <a:pt x="0" y="52"/>
                  </a:cubicBezTo>
                  <a:cubicBezTo>
                    <a:pt x="5" y="34"/>
                    <a:pt x="10" y="16"/>
                    <a:pt x="15"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3"/>
            <p:cNvSpPr/>
            <p:nvPr/>
          </p:nvSpPr>
          <p:spPr bwMode="auto">
            <a:xfrm>
              <a:off x="2616724" y="5426757"/>
              <a:ext cx="650764" cy="547434"/>
            </a:xfrm>
            <a:custGeom>
              <a:avLst/>
              <a:gdLst>
                <a:gd name="T0" fmla="*/ 217 w 217"/>
                <a:gd name="T1" fmla="*/ 0 h 183"/>
                <a:gd name="T2" fmla="*/ 121 w 217"/>
                <a:gd name="T3" fmla="*/ 55 h 183"/>
                <a:gd name="T4" fmla="*/ 65 w 217"/>
                <a:gd name="T5" fmla="*/ 38 h 183"/>
                <a:gd name="T6" fmla="*/ 31 w 217"/>
                <a:gd name="T7" fmla="*/ 86 h 183"/>
                <a:gd name="T8" fmla="*/ 15 w 217"/>
                <a:gd name="T9" fmla="*/ 131 h 183"/>
                <a:gd name="T10" fmla="*/ 0 w 217"/>
                <a:gd name="T11" fmla="*/ 183 h 183"/>
                <a:gd name="T12" fmla="*/ 66 w 217"/>
                <a:gd name="T13" fmla="*/ 154 h 183"/>
                <a:gd name="T14" fmla="*/ 217 w 217"/>
                <a:gd name="T15" fmla="*/ 138 h 183"/>
                <a:gd name="T16" fmla="*/ 217 w 217"/>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7" h="183">
                  <a:moveTo>
                    <a:pt x="217" y="0"/>
                  </a:moveTo>
                  <a:cubicBezTo>
                    <a:pt x="192" y="34"/>
                    <a:pt x="158" y="55"/>
                    <a:pt x="121" y="55"/>
                  </a:cubicBezTo>
                  <a:cubicBezTo>
                    <a:pt x="101" y="55"/>
                    <a:pt x="82" y="49"/>
                    <a:pt x="65" y="38"/>
                  </a:cubicBezTo>
                  <a:cubicBezTo>
                    <a:pt x="56" y="57"/>
                    <a:pt x="44" y="73"/>
                    <a:pt x="31" y="86"/>
                  </a:cubicBezTo>
                  <a:cubicBezTo>
                    <a:pt x="25" y="100"/>
                    <a:pt x="20" y="115"/>
                    <a:pt x="15" y="131"/>
                  </a:cubicBezTo>
                  <a:cubicBezTo>
                    <a:pt x="10" y="147"/>
                    <a:pt x="5" y="165"/>
                    <a:pt x="0" y="183"/>
                  </a:cubicBezTo>
                  <a:cubicBezTo>
                    <a:pt x="66" y="154"/>
                    <a:pt x="66" y="154"/>
                    <a:pt x="66" y="154"/>
                  </a:cubicBezTo>
                  <a:cubicBezTo>
                    <a:pt x="66" y="154"/>
                    <a:pt x="136" y="147"/>
                    <a:pt x="217" y="138"/>
                  </a:cubicBezTo>
                  <a:cubicBezTo>
                    <a:pt x="217" y="0"/>
                    <a:pt x="217" y="0"/>
                    <a:pt x="217" y="0"/>
                  </a:cubicBezTo>
                </a:path>
              </a:pathLst>
            </a:custGeom>
            <a:solidFill>
              <a:srgbClr val="E4EA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4"/>
            <p:cNvSpPr/>
            <p:nvPr/>
          </p:nvSpPr>
          <p:spPr bwMode="auto">
            <a:xfrm>
              <a:off x="6305856" y="4290117"/>
              <a:ext cx="2158956" cy="1800596"/>
            </a:xfrm>
            <a:custGeom>
              <a:avLst/>
              <a:gdLst>
                <a:gd name="T0" fmla="*/ 720 w 720"/>
                <a:gd name="T1" fmla="*/ 602 h 602"/>
                <a:gd name="T2" fmla="*/ 720 w 720"/>
                <a:gd name="T3" fmla="*/ 587 h 602"/>
                <a:gd name="T4" fmla="*/ 360 w 720"/>
                <a:gd name="T5" fmla="*/ 0 h 602"/>
                <a:gd name="T6" fmla="*/ 0 w 720"/>
                <a:gd name="T7" fmla="*/ 587 h 602"/>
                <a:gd name="T8" fmla="*/ 0 w 720"/>
                <a:gd name="T9" fmla="*/ 602 h 602"/>
                <a:gd name="T10" fmla="*/ 720 w 720"/>
                <a:gd name="T11" fmla="*/ 602 h 602"/>
              </a:gdLst>
              <a:ahLst/>
              <a:cxnLst>
                <a:cxn ang="0">
                  <a:pos x="T0" y="T1"/>
                </a:cxn>
                <a:cxn ang="0">
                  <a:pos x="T2" y="T3"/>
                </a:cxn>
                <a:cxn ang="0">
                  <a:pos x="T4" y="T5"/>
                </a:cxn>
                <a:cxn ang="0">
                  <a:pos x="T6" y="T7"/>
                </a:cxn>
                <a:cxn ang="0">
                  <a:pos x="T8" y="T9"/>
                </a:cxn>
                <a:cxn ang="0">
                  <a:pos x="T10" y="T11"/>
                </a:cxn>
              </a:cxnLst>
              <a:rect l="0" t="0" r="r" b="b"/>
              <a:pathLst>
                <a:path w="720" h="602">
                  <a:moveTo>
                    <a:pt x="720" y="602"/>
                  </a:moveTo>
                  <a:cubicBezTo>
                    <a:pt x="720" y="597"/>
                    <a:pt x="720" y="592"/>
                    <a:pt x="720" y="587"/>
                  </a:cubicBezTo>
                  <a:cubicBezTo>
                    <a:pt x="720" y="263"/>
                    <a:pt x="559" y="0"/>
                    <a:pt x="360" y="0"/>
                  </a:cubicBezTo>
                  <a:cubicBezTo>
                    <a:pt x="161" y="0"/>
                    <a:pt x="0" y="263"/>
                    <a:pt x="0" y="587"/>
                  </a:cubicBezTo>
                  <a:cubicBezTo>
                    <a:pt x="0" y="592"/>
                    <a:pt x="0" y="597"/>
                    <a:pt x="0" y="602"/>
                  </a:cubicBezTo>
                  <a:cubicBezTo>
                    <a:pt x="720" y="602"/>
                    <a:pt x="720" y="602"/>
                    <a:pt x="720" y="602"/>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5"/>
            <p:cNvSpPr>
              <a:spLocks noEditPoints="1"/>
            </p:cNvSpPr>
            <p:nvPr/>
          </p:nvSpPr>
          <p:spPr bwMode="auto">
            <a:xfrm>
              <a:off x="6692798" y="4294515"/>
              <a:ext cx="657360" cy="1411456"/>
            </a:xfrm>
            <a:custGeom>
              <a:avLst/>
              <a:gdLst>
                <a:gd name="T0" fmla="*/ 192 w 219"/>
                <a:gd name="T1" fmla="*/ 469 h 472"/>
                <a:gd name="T2" fmla="*/ 186 w 219"/>
                <a:gd name="T3" fmla="*/ 472 h 472"/>
                <a:gd name="T4" fmla="*/ 191 w 219"/>
                <a:gd name="T5" fmla="*/ 472 h 472"/>
                <a:gd name="T6" fmla="*/ 192 w 219"/>
                <a:gd name="T7" fmla="*/ 469 h 472"/>
                <a:gd name="T8" fmla="*/ 219 w 219"/>
                <a:gd name="T9" fmla="*/ 0 h 472"/>
                <a:gd name="T10" fmla="*/ 0 w 219"/>
                <a:gd name="T11" fmla="*/ 136 h 472"/>
                <a:gd name="T12" fmla="*/ 83 w 219"/>
                <a:gd name="T13" fmla="*/ 126 h 472"/>
                <a:gd name="T14" fmla="*/ 219 w 219"/>
                <a:gd name="T15" fmla="*/ 153 h 472"/>
                <a:gd name="T16" fmla="*/ 219 w 219"/>
                <a:gd name="T17"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472">
                  <a:moveTo>
                    <a:pt x="192" y="469"/>
                  </a:moveTo>
                  <a:cubicBezTo>
                    <a:pt x="186" y="472"/>
                    <a:pt x="186" y="472"/>
                    <a:pt x="186" y="472"/>
                  </a:cubicBezTo>
                  <a:cubicBezTo>
                    <a:pt x="188" y="472"/>
                    <a:pt x="190" y="472"/>
                    <a:pt x="191" y="472"/>
                  </a:cubicBezTo>
                  <a:cubicBezTo>
                    <a:pt x="191" y="471"/>
                    <a:pt x="192" y="470"/>
                    <a:pt x="192" y="469"/>
                  </a:cubicBezTo>
                  <a:moveTo>
                    <a:pt x="219" y="0"/>
                  </a:moveTo>
                  <a:cubicBezTo>
                    <a:pt x="136" y="4"/>
                    <a:pt x="60" y="54"/>
                    <a:pt x="0" y="136"/>
                  </a:cubicBezTo>
                  <a:cubicBezTo>
                    <a:pt x="27" y="129"/>
                    <a:pt x="55" y="126"/>
                    <a:pt x="83" y="126"/>
                  </a:cubicBezTo>
                  <a:cubicBezTo>
                    <a:pt x="130" y="126"/>
                    <a:pt x="176" y="135"/>
                    <a:pt x="219" y="153"/>
                  </a:cubicBezTo>
                  <a:cubicBezTo>
                    <a:pt x="219" y="0"/>
                    <a:pt x="219" y="0"/>
                    <a:pt x="219" y="0"/>
                  </a:cubicBezTo>
                </a:path>
              </a:pathLst>
            </a:custGeom>
            <a:solidFill>
              <a:srgbClr val="FFB2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6"/>
            <p:cNvSpPr/>
            <p:nvPr/>
          </p:nvSpPr>
          <p:spPr bwMode="auto">
            <a:xfrm>
              <a:off x="4120519" y="4918898"/>
              <a:ext cx="1486206" cy="1242168"/>
            </a:xfrm>
            <a:custGeom>
              <a:avLst/>
              <a:gdLst>
                <a:gd name="T0" fmla="*/ 496 w 496"/>
                <a:gd name="T1" fmla="*/ 415 h 415"/>
                <a:gd name="T2" fmla="*/ 496 w 496"/>
                <a:gd name="T3" fmla="*/ 405 h 415"/>
                <a:gd name="T4" fmla="*/ 248 w 496"/>
                <a:gd name="T5" fmla="*/ 0 h 415"/>
                <a:gd name="T6" fmla="*/ 0 w 496"/>
                <a:gd name="T7" fmla="*/ 405 h 415"/>
                <a:gd name="T8" fmla="*/ 0 w 496"/>
                <a:gd name="T9" fmla="*/ 415 h 415"/>
                <a:gd name="T10" fmla="*/ 496 w 496"/>
                <a:gd name="T11" fmla="*/ 415 h 415"/>
              </a:gdLst>
              <a:ahLst/>
              <a:cxnLst>
                <a:cxn ang="0">
                  <a:pos x="T0" y="T1"/>
                </a:cxn>
                <a:cxn ang="0">
                  <a:pos x="T2" y="T3"/>
                </a:cxn>
                <a:cxn ang="0">
                  <a:pos x="T4" y="T5"/>
                </a:cxn>
                <a:cxn ang="0">
                  <a:pos x="T6" y="T7"/>
                </a:cxn>
                <a:cxn ang="0">
                  <a:pos x="T8" y="T9"/>
                </a:cxn>
                <a:cxn ang="0">
                  <a:pos x="T10" y="T11"/>
                </a:cxn>
              </a:cxnLst>
              <a:rect l="0" t="0" r="r" b="b"/>
              <a:pathLst>
                <a:path w="496" h="415">
                  <a:moveTo>
                    <a:pt x="496" y="415"/>
                  </a:moveTo>
                  <a:cubicBezTo>
                    <a:pt x="496" y="412"/>
                    <a:pt x="496" y="408"/>
                    <a:pt x="496" y="405"/>
                  </a:cubicBezTo>
                  <a:cubicBezTo>
                    <a:pt x="496" y="181"/>
                    <a:pt x="385" y="0"/>
                    <a:pt x="248" y="0"/>
                  </a:cubicBezTo>
                  <a:cubicBezTo>
                    <a:pt x="111" y="0"/>
                    <a:pt x="0" y="181"/>
                    <a:pt x="0" y="405"/>
                  </a:cubicBezTo>
                  <a:cubicBezTo>
                    <a:pt x="0" y="408"/>
                    <a:pt x="0" y="412"/>
                    <a:pt x="0" y="415"/>
                  </a:cubicBezTo>
                  <a:cubicBezTo>
                    <a:pt x="496" y="415"/>
                    <a:pt x="496" y="415"/>
                    <a:pt x="496" y="415"/>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7"/>
            <p:cNvSpPr/>
            <p:nvPr/>
          </p:nvSpPr>
          <p:spPr bwMode="auto">
            <a:xfrm>
              <a:off x="4162290" y="4918898"/>
              <a:ext cx="677146" cy="806860"/>
            </a:xfrm>
            <a:custGeom>
              <a:avLst/>
              <a:gdLst>
                <a:gd name="T0" fmla="*/ 226 w 226"/>
                <a:gd name="T1" fmla="*/ 0 h 270"/>
                <a:gd name="T2" fmla="*/ 0 w 226"/>
                <a:gd name="T3" fmla="*/ 270 h 270"/>
                <a:gd name="T4" fmla="*/ 155 w 226"/>
                <a:gd name="T5" fmla="*/ 262 h 270"/>
                <a:gd name="T6" fmla="*/ 226 w 226"/>
                <a:gd name="T7" fmla="*/ 264 h 270"/>
                <a:gd name="T8" fmla="*/ 226 w 226"/>
                <a:gd name="T9" fmla="*/ 0 h 270"/>
              </a:gdLst>
              <a:ahLst/>
              <a:cxnLst>
                <a:cxn ang="0">
                  <a:pos x="T0" y="T1"/>
                </a:cxn>
                <a:cxn ang="0">
                  <a:pos x="T2" y="T3"/>
                </a:cxn>
                <a:cxn ang="0">
                  <a:pos x="T4" y="T5"/>
                </a:cxn>
                <a:cxn ang="0">
                  <a:pos x="T6" y="T7"/>
                </a:cxn>
                <a:cxn ang="0">
                  <a:pos x="T8" y="T9"/>
                </a:cxn>
              </a:cxnLst>
              <a:rect l="0" t="0" r="r" b="b"/>
              <a:pathLst>
                <a:path w="226" h="270">
                  <a:moveTo>
                    <a:pt x="226" y="0"/>
                  </a:moveTo>
                  <a:cubicBezTo>
                    <a:pt x="121" y="6"/>
                    <a:pt x="33" y="117"/>
                    <a:pt x="0" y="270"/>
                  </a:cubicBezTo>
                  <a:cubicBezTo>
                    <a:pt x="57" y="265"/>
                    <a:pt x="108" y="262"/>
                    <a:pt x="155" y="262"/>
                  </a:cubicBezTo>
                  <a:cubicBezTo>
                    <a:pt x="180" y="262"/>
                    <a:pt x="204" y="263"/>
                    <a:pt x="226" y="264"/>
                  </a:cubicBezTo>
                  <a:cubicBezTo>
                    <a:pt x="226" y="0"/>
                    <a:pt x="226" y="0"/>
                    <a:pt x="226" y="0"/>
                  </a:cubicBezTo>
                </a:path>
              </a:pathLst>
            </a:custGeom>
            <a:solidFill>
              <a:srgbClr val="FFC3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8"/>
            <p:cNvSpPr/>
            <p:nvPr/>
          </p:nvSpPr>
          <p:spPr bwMode="auto">
            <a:xfrm>
              <a:off x="5727644" y="4520963"/>
              <a:ext cx="2211721" cy="1780808"/>
            </a:xfrm>
            <a:custGeom>
              <a:avLst/>
              <a:gdLst>
                <a:gd name="T0" fmla="*/ 738 w 738"/>
                <a:gd name="T1" fmla="*/ 281 h 595"/>
                <a:gd name="T2" fmla="*/ 723 w 738"/>
                <a:gd name="T3" fmla="*/ 247 h 595"/>
                <a:gd name="T4" fmla="*/ 247 w 738"/>
                <a:gd name="T5" fmla="*/ 87 h 595"/>
                <a:gd name="T6" fmla="*/ 87 w 738"/>
                <a:gd name="T7" fmla="*/ 563 h 595"/>
                <a:gd name="T8" fmla="*/ 106 w 738"/>
                <a:gd name="T9" fmla="*/ 595 h 595"/>
                <a:gd name="T10" fmla="*/ 738 w 738"/>
                <a:gd name="T11" fmla="*/ 281 h 595"/>
              </a:gdLst>
              <a:ahLst/>
              <a:cxnLst>
                <a:cxn ang="0">
                  <a:pos x="T0" y="T1"/>
                </a:cxn>
                <a:cxn ang="0">
                  <a:pos x="T2" y="T3"/>
                </a:cxn>
                <a:cxn ang="0">
                  <a:pos x="T4" y="T5"/>
                </a:cxn>
                <a:cxn ang="0">
                  <a:pos x="T6" y="T7"/>
                </a:cxn>
                <a:cxn ang="0">
                  <a:pos x="T8" y="T9"/>
                </a:cxn>
                <a:cxn ang="0">
                  <a:pos x="T10" y="T11"/>
                </a:cxn>
              </a:cxnLst>
              <a:rect l="0" t="0" r="r" b="b"/>
              <a:pathLst>
                <a:path w="738" h="595">
                  <a:moveTo>
                    <a:pt x="738" y="281"/>
                  </a:moveTo>
                  <a:cubicBezTo>
                    <a:pt x="734" y="270"/>
                    <a:pt x="729" y="258"/>
                    <a:pt x="723" y="247"/>
                  </a:cubicBezTo>
                  <a:cubicBezTo>
                    <a:pt x="636" y="72"/>
                    <a:pt x="423" y="0"/>
                    <a:pt x="247" y="87"/>
                  </a:cubicBezTo>
                  <a:cubicBezTo>
                    <a:pt x="72" y="174"/>
                    <a:pt x="0" y="388"/>
                    <a:pt x="87" y="563"/>
                  </a:cubicBezTo>
                  <a:cubicBezTo>
                    <a:pt x="93" y="574"/>
                    <a:pt x="99" y="585"/>
                    <a:pt x="106" y="595"/>
                  </a:cubicBezTo>
                  <a:cubicBezTo>
                    <a:pt x="738" y="281"/>
                    <a:pt x="738" y="281"/>
                    <a:pt x="738" y="281"/>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9"/>
            <p:cNvSpPr/>
            <p:nvPr/>
          </p:nvSpPr>
          <p:spPr bwMode="auto">
            <a:xfrm>
              <a:off x="5921114" y="4721030"/>
              <a:ext cx="1870949" cy="1508191"/>
            </a:xfrm>
            <a:custGeom>
              <a:avLst/>
              <a:gdLst>
                <a:gd name="T0" fmla="*/ 624 w 624"/>
                <a:gd name="T1" fmla="*/ 238 h 504"/>
                <a:gd name="T2" fmla="*/ 612 w 624"/>
                <a:gd name="T3" fmla="*/ 210 h 504"/>
                <a:gd name="T4" fmla="*/ 209 w 624"/>
                <a:gd name="T5" fmla="*/ 74 h 504"/>
                <a:gd name="T6" fmla="*/ 74 w 624"/>
                <a:gd name="T7" fmla="*/ 477 h 504"/>
                <a:gd name="T8" fmla="*/ 89 w 624"/>
                <a:gd name="T9" fmla="*/ 504 h 504"/>
                <a:gd name="T10" fmla="*/ 624 w 624"/>
                <a:gd name="T11" fmla="*/ 238 h 504"/>
              </a:gdLst>
              <a:ahLst/>
              <a:cxnLst>
                <a:cxn ang="0">
                  <a:pos x="T0" y="T1"/>
                </a:cxn>
                <a:cxn ang="0">
                  <a:pos x="T2" y="T3"/>
                </a:cxn>
                <a:cxn ang="0">
                  <a:pos x="T4" y="T5"/>
                </a:cxn>
                <a:cxn ang="0">
                  <a:pos x="T6" y="T7"/>
                </a:cxn>
                <a:cxn ang="0">
                  <a:pos x="T8" y="T9"/>
                </a:cxn>
                <a:cxn ang="0">
                  <a:pos x="T10" y="T11"/>
                </a:cxn>
              </a:cxnLst>
              <a:rect l="0" t="0" r="r" b="b"/>
              <a:pathLst>
                <a:path w="624" h="504">
                  <a:moveTo>
                    <a:pt x="624" y="238"/>
                  </a:moveTo>
                  <a:cubicBezTo>
                    <a:pt x="621" y="229"/>
                    <a:pt x="617" y="219"/>
                    <a:pt x="612" y="210"/>
                  </a:cubicBezTo>
                  <a:cubicBezTo>
                    <a:pt x="538" y="61"/>
                    <a:pt x="358" y="0"/>
                    <a:pt x="209" y="74"/>
                  </a:cubicBezTo>
                  <a:cubicBezTo>
                    <a:pt x="60" y="148"/>
                    <a:pt x="0" y="328"/>
                    <a:pt x="74" y="477"/>
                  </a:cubicBezTo>
                  <a:cubicBezTo>
                    <a:pt x="78" y="487"/>
                    <a:pt x="84" y="496"/>
                    <a:pt x="89" y="504"/>
                  </a:cubicBezTo>
                  <a:cubicBezTo>
                    <a:pt x="624" y="238"/>
                    <a:pt x="624" y="238"/>
                    <a:pt x="624" y="238"/>
                  </a:cubicBezTo>
                </a:path>
              </a:pathLst>
            </a:custGeom>
            <a:solidFill>
              <a:srgbClr val="FFA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0"/>
            <p:cNvSpPr/>
            <p:nvPr/>
          </p:nvSpPr>
          <p:spPr bwMode="auto">
            <a:xfrm>
              <a:off x="6171747" y="4973861"/>
              <a:ext cx="1422449" cy="1158625"/>
            </a:xfrm>
            <a:custGeom>
              <a:avLst/>
              <a:gdLst>
                <a:gd name="T0" fmla="*/ 475 w 475"/>
                <a:gd name="T1" fmla="*/ 187 h 388"/>
                <a:gd name="T2" fmla="*/ 463 w 475"/>
                <a:gd name="T3" fmla="*/ 158 h 388"/>
                <a:gd name="T4" fmla="*/ 159 w 475"/>
                <a:gd name="T5" fmla="*/ 56 h 388"/>
                <a:gd name="T6" fmla="*/ 56 w 475"/>
                <a:gd name="T7" fmla="*/ 360 h 388"/>
                <a:gd name="T8" fmla="*/ 72 w 475"/>
                <a:gd name="T9" fmla="*/ 388 h 388"/>
                <a:gd name="T10" fmla="*/ 475 w 475"/>
                <a:gd name="T11" fmla="*/ 187 h 388"/>
              </a:gdLst>
              <a:ahLst/>
              <a:cxnLst>
                <a:cxn ang="0">
                  <a:pos x="T0" y="T1"/>
                </a:cxn>
                <a:cxn ang="0">
                  <a:pos x="T2" y="T3"/>
                </a:cxn>
                <a:cxn ang="0">
                  <a:pos x="T4" y="T5"/>
                </a:cxn>
                <a:cxn ang="0">
                  <a:pos x="T6" y="T7"/>
                </a:cxn>
                <a:cxn ang="0">
                  <a:pos x="T8" y="T9"/>
                </a:cxn>
                <a:cxn ang="0">
                  <a:pos x="T10" y="T11"/>
                </a:cxn>
              </a:cxnLst>
              <a:rect l="0" t="0" r="r" b="b"/>
              <a:pathLst>
                <a:path w="475" h="388">
                  <a:moveTo>
                    <a:pt x="475" y="187"/>
                  </a:moveTo>
                  <a:cubicBezTo>
                    <a:pt x="472" y="177"/>
                    <a:pt x="468" y="168"/>
                    <a:pt x="463" y="158"/>
                  </a:cubicBezTo>
                  <a:cubicBezTo>
                    <a:pt x="408" y="46"/>
                    <a:pt x="271" y="0"/>
                    <a:pt x="159" y="56"/>
                  </a:cubicBezTo>
                  <a:cubicBezTo>
                    <a:pt x="46" y="111"/>
                    <a:pt x="0" y="248"/>
                    <a:pt x="56" y="360"/>
                  </a:cubicBezTo>
                  <a:cubicBezTo>
                    <a:pt x="61" y="370"/>
                    <a:pt x="66" y="379"/>
                    <a:pt x="72" y="388"/>
                  </a:cubicBezTo>
                  <a:cubicBezTo>
                    <a:pt x="475" y="187"/>
                    <a:pt x="475" y="187"/>
                    <a:pt x="475" y="187"/>
                  </a:cubicBezTo>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1"/>
            <p:cNvSpPr/>
            <p:nvPr/>
          </p:nvSpPr>
          <p:spPr bwMode="auto">
            <a:xfrm>
              <a:off x="6444364" y="5242081"/>
              <a:ext cx="934376" cy="782676"/>
            </a:xfrm>
            <a:custGeom>
              <a:avLst/>
              <a:gdLst>
                <a:gd name="T0" fmla="*/ 312 w 312"/>
                <a:gd name="T1" fmla="*/ 133 h 262"/>
                <a:gd name="T2" fmla="*/ 301 w 312"/>
                <a:gd name="T3" fmla="*/ 103 h 262"/>
                <a:gd name="T4" fmla="*/ 103 w 312"/>
                <a:gd name="T5" fmla="*/ 37 h 262"/>
                <a:gd name="T6" fmla="*/ 36 w 312"/>
                <a:gd name="T7" fmla="*/ 235 h 262"/>
                <a:gd name="T8" fmla="*/ 53 w 312"/>
                <a:gd name="T9" fmla="*/ 262 h 262"/>
                <a:gd name="T10" fmla="*/ 312 w 312"/>
                <a:gd name="T11" fmla="*/ 133 h 262"/>
              </a:gdLst>
              <a:ahLst/>
              <a:cxnLst>
                <a:cxn ang="0">
                  <a:pos x="T0" y="T1"/>
                </a:cxn>
                <a:cxn ang="0">
                  <a:pos x="T2" y="T3"/>
                </a:cxn>
                <a:cxn ang="0">
                  <a:pos x="T4" y="T5"/>
                </a:cxn>
                <a:cxn ang="0">
                  <a:pos x="T6" y="T7"/>
                </a:cxn>
                <a:cxn ang="0">
                  <a:pos x="T8" y="T9"/>
                </a:cxn>
                <a:cxn ang="0">
                  <a:pos x="T10" y="T11"/>
                </a:cxn>
              </a:cxnLst>
              <a:rect l="0" t="0" r="r" b="b"/>
              <a:pathLst>
                <a:path w="312" h="262">
                  <a:moveTo>
                    <a:pt x="312" y="133"/>
                  </a:moveTo>
                  <a:cubicBezTo>
                    <a:pt x="310" y="123"/>
                    <a:pt x="306" y="113"/>
                    <a:pt x="301" y="103"/>
                  </a:cubicBezTo>
                  <a:cubicBezTo>
                    <a:pt x="265" y="30"/>
                    <a:pt x="176" y="0"/>
                    <a:pt x="103" y="37"/>
                  </a:cubicBezTo>
                  <a:cubicBezTo>
                    <a:pt x="30" y="73"/>
                    <a:pt x="0" y="162"/>
                    <a:pt x="36" y="235"/>
                  </a:cubicBezTo>
                  <a:cubicBezTo>
                    <a:pt x="41" y="245"/>
                    <a:pt x="47" y="254"/>
                    <a:pt x="53" y="262"/>
                  </a:cubicBezTo>
                  <a:cubicBezTo>
                    <a:pt x="312" y="133"/>
                    <a:pt x="312" y="133"/>
                    <a:pt x="312" y="133"/>
                  </a:cubicBezTo>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32"/>
            <p:cNvSpPr/>
            <p:nvPr/>
          </p:nvSpPr>
          <p:spPr bwMode="auto">
            <a:xfrm>
              <a:off x="6694996" y="5492713"/>
              <a:ext cx="477081" cy="430911"/>
            </a:xfrm>
            <a:custGeom>
              <a:avLst/>
              <a:gdLst>
                <a:gd name="T0" fmla="*/ 159 w 159"/>
                <a:gd name="T1" fmla="*/ 83 h 144"/>
                <a:gd name="T2" fmla="*/ 152 w 159"/>
                <a:gd name="T3" fmla="*/ 52 h 144"/>
                <a:gd name="T4" fmla="*/ 52 w 159"/>
                <a:gd name="T5" fmla="*/ 18 h 144"/>
                <a:gd name="T6" fmla="*/ 18 w 159"/>
                <a:gd name="T7" fmla="*/ 118 h 144"/>
                <a:gd name="T8" fmla="*/ 38 w 159"/>
                <a:gd name="T9" fmla="*/ 144 h 144"/>
                <a:gd name="T10" fmla="*/ 159 w 159"/>
                <a:gd name="T11" fmla="*/ 83 h 144"/>
              </a:gdLst>
              <a:ahLst/>
              <a:cxnLst>
                <a:cxn ang="0">
                  <a:pos x="T0" y="T1"/>
                </a:cxn>
                <a:cxn ang="0">
                  <a:pos x="T2" y="T3"/>
                </a:cxn>
                <a:cxn ang="0">
                  <a:pos x="T4" y="T5"/>
                </a:cxn>
                <a:cxn ang="0">
                  <a:pos x="T6" y="T7"/>
                </a:cxn>
                <a:cxn ang="0">
                  <a:pos x="T8" y="T9"/>
                </a:cxn>
                <a:cxn ang="0">
                  <a:pos x="T10" y="T11"/>
                </a:cxn>
              </a:cxnLst>
              <a:rect l="0" t="0" r="r" b="b"/>
              <a:pathLst>
                <a:path w="159" h="144">
                  <a:moveTo>
                    <a:pt x="159" y="83"/>
                  </a:moveTo>
                  <a:cubicBezTo>
                    <a:pt x="159" y="73"/>
                    <a:pt x="157" y="62"/>
                    <a:pt x="152" y="52"/>
                  </a:cubicBezTo>
                  <a:cubicBezTo>
                    <a:pt x="133" y="15"/>
                    <a:pt x="88" y="0"/>
                    <a:pt x="52" y="18"/>
                  </a:cubicBezTo>
                  <a:cubicBezTo>
                    <a:pt x="15" y="37"/>
                    <a:pt x="0" y="82"/>
                    <a:pt x="18" y="118"/>
                  </a:cubicBezTo>
                  <a:cubicBezTo>
                    <a:pt x="23" y="129"/>
                    <a:pt x="30" y="137"/>
                    <a:pt x="38" y="144"/>
                  </a:cubicBezTo>
                  <a:lnTo>
                    <a:pt x="159" y="83"/>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33"/>
            <p:cNvSpPr/>
            <p:nvPr/>
          </p:nvSpPr>
          <p:spPr bwMode="auto">
            <a:xfrm>
              <a:off x="2102269" y="5541081"/>
              <a:ext cx="3827640" cy="1028911"/>
            </a:xfrm>
            <a:custGeom>
              <a:avLst/>
              <a:gdLst>
                <a:gd name="T0" fmla="*/ 0 w 1277"/>
                <a:gd name="T1" fmla="*/ 220 h 344"/>
                <a:gd name="T2" fmla="*/ 238 w 1277"/>
                <a:gd name="T3" fmla="*/ 116 h 344"/>
                <a:gd name="T4" fmla="*/ 538 w 1277"/>
                <a:gd name="T5" fmla="*/ 80 h 344"/>
                <a:gd name="T6" fmla="*/ 1277 w 1277"/>
                <a:gd name="T7" fmla="*/ 344 h 344"/>
                <a:gd name="T8" fmla="*/ 0 w 1277"/>
                <a:gd name="T9" fmla="*/ 220 h 344"/>
              </a:gdLst>
              <a:ahLst/>
              <a:cxnLst>
                <a:cxn ang="0">
                  <a:pos x="T0" y="T1"/>
                </a:cxn>
                <a:cxn ang="0">
                  <a:pos x="T2" y="T3"/>
                </a:cxn>
                <a:cxn ang="0">
                  <a:pos x="T4" y="T5"/>
                </a:cxn>
                <a:cxn ang="0">
                  <a:pos x="T6" y="T7"/>
                </a:cxn>
                <a:cxn ang="0">
                  <a:pos x="T8" y="T9"/>
                </a:cxn>
              </a:cxnLst>
              <a:rect l="0" t="0" r="r" b="b"/>
              <a:pathLst>
                <a:path w="1277" h="344">
                  <a:moveTo>
                    <a:pt x="0" y="220"/>
                  </a:moveTo>
                  <a:cubicBezTo>
                    <a:pt x="238" y="116"/>
                    <a:pt x="238" y="116"/>
                    <a:pt x="238" y="116"/>
                  </a:cubicBezTo>
                  <a:cubicBezTo>
                    <a:pt x="238" y="116"/>
                    <a:pt x="421" y="98"/>
                    <a:pt x="538" y="80"/>
                  </a:cubicBezTo>
                  <a:cubicBezTo>
                    <a:pt x="1084" y="0"/>
                    <a:pt x="1229" y="111"/>
                    <a:pt x="1277" y="344"/>
                  </a:cubicBezTo>
                  <a:cubicBezTo>
                    <a:pt x="0" y="220"/>
                    <a:pt x="0" y="220"/>
                    <a:pt x="0"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
            <p:cNvSpPr/>
            <p:nvPr/>
          </p:nvSpPr>
          <p:spPr bwMode="auto">
            <a:xfrm>
              <a:off x="5846364" y="5541081"/>
              <a:ext cx="3836433" cy="1028911"/>
            </a:xfrm>
            <a:custGeom>
              <a:avLst/>
              <a:gdLst>
                <a:gd name="T0" fmla="*/ 1279 w 1279"/>
                <a:gd name="T1" fmla="*/ 220 h 344"/>
                <a:gd name="T2" fmla="*/ 1041 w 1279"/>
                <a:gd name="T3" fmla="*/ 116 h 344"/>
                <a:gd name="T4" fmla="*/ 741 w 1279"/>
                <a:gd name="T5" fmla="*/ 80 h 344"/>
                <a:gd name="T6" fmla="*/ 0 w 1279"/>
                <a:gd name="T7" fmla="*/ 344 h 344"/>
                <a:gd name="T8" fmla="*/ 1279 w 1279"/>
                <a:gd name="T9" fmla="*/ 220 h 344"/>
              </a:gdLst>
              <a:ahLst/>
              <a:cxnLst>
                <a:cxn ang="0">
                  <a:pos x="T0" y="T1"/>
                </a:cxn>
                <a:cxn ang="0">
                  <a:pos x="T2" y="T3"/>
                </a:cxn>
                <a:cxn ang="0">
                  <a:pos x="T4" y="T5"/>
                </a:cxn>
                <a:cxn ang="0">
                  <a:pos x="T6" y="T7"/>
                </a:cxn>
                <a:cxn ang="0">
                  <a:pos x="T8" y="T9"/>
                </a:cxn>
              </a:cxnLst>
              <a:rect l="0" t="0" r="r" b="b"/>
              <a:pathLst>
                <a:path w="1279" h="344">
                  <a:moveTo>
                    <a:pt x="1279" y="220"/>
                  </a:moveTo>
                  <a:cubicBezTo>
                    <a:pt x="1041" y="116"/>
                    <a:pt x="1041" y="116"/>
                    <a:pt x="1041" y="116"/>
                  </a:cubicBezTo>
                  <a:cubicBezTo>
                    <a:pt x="1041" y="116"/>
                    <a:pt x="858" y="98"/>
                    <a:pt x="741" y="80"/>
                  </a:cubicBezTo>
                  <a:cubicBezTo>
                    <a:pt x="195" y="0"/>
                    <a:pt x="47" y="111"/>
                    <a:pt x="0" y="344"/>
                  </a:cubicBezTo>
                  <a:cubicBezTo>
                    <a:pt x="1279" y="220"/>
                    <a:pt x="1279" y="220"/>
                    <a:pt x="1279" y="220"/>
                  </a:cubicBezTo>
                </a:path>
              </a:pathLst>
            </a:custGeom>
            <a:solidFill>
              <a:srgbClr val="B7DB5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1" name="Freeform 35"/>
            <p:cNvSpPr/>
            <p:nvPr/>
          </p:nvSpPr>
          <p:spPr bwMode="auto">
            <a:xfrm>
              <a:off x="2097872" y="5455339"/>
              <a:ext cx="3821044" cy="1308124"/>
            </a:xfrm>
            <a:custGeom>
              <a:avLst/>
              <a:gdLst>
                <a:gd name="T0" fmla="*/ 0 w 1274"/>
                <a:gd name="T1" fmla="*/ 420 h 438"/>
                <a:gd name="T2" fmla="*/ 0 w 1274"/>
                <a:gd name="T3" fmla="*/ 249 h 438"/>
                <a:gd name="T4" fmla="*/ 1269 w 1274"/>
                <a:gd name="T5" fmla="*/ 373 h 438"/>
                <a:gd name="T6" fmla="*/ 1274 w 1274"/>
                <a:gd name="T7" fmla="*/ 385 h 438"/>
                <a:gd name="T8" fmla="*/ 1166 w 1274"/>
                <a:gd name="T9" fmla="*/ 438 h 438"/>
                <a:gd name="T10" fmla="*/ 0 w 1274"/>
                <a:gd name="T11" fmla="*/ 420 h 438"/>
              </a:gdLst>
              <a:ahLst/>
              <a:cxnLst>
                <a:cxn ang="0">
                  <a:pos x="T0" y="T1"/>
                </a:cxn>
                <a:cxn ang="0">
                  <a:pos x="T2" y="T3"/>
                </a:cxn>
                <a:cxn ang="0">
                  <a:pos x="T4" y="T5"/>
                </a:cxn>
                <a:cxn ang="0">
                  <a:pos x="T6" y="T7"/>
                </a:cxn>
                <a:cxn ang="0">
                  <a:pos x="T8" y="T9"/>
                </a:cxn>
                <a:cxn ang="0">
                  <a:pos x="T10" y="T11"/>
                </a:cxn>
              </a:cxnLst>
              <a:rect l="0" t="0" r="r" b="b"/>
              <a:pathLst>
                <a:path w="1274" h="438">
                  <a:moveTo>
                    <a:pt x="0" y="420"/>
                  </a:moveTo>
                  <a:cubicBezTo>
                    <a:pt x="0" y="420"/>
                    <a:pt x="0" y="330"/>
                    <a:pt x="0" y="249"/>
                  </a:cubicBezTo>
                  <a:cubicBezTo>
                    <a:pt x="588" y="249"/>
                    <a:pt x="1136" y="0"/>
                    <a:pt x="1269" y="373"/>
                  </a:cubicBezTo>
                  <a:cubicBezTo>
                    <a:pt x="1274" y="385"/>
                    <a:pt x="1274" y="385"/>
                    <a:pt x="1274" y="385"/>
                  </a:cubicBezTo>
                  <a:cubicBezTo>
                    <a:pt x="1166" y="438"/>
                    <a:pt x="1166" y="438"/>
                    <a:pt x="1166" y="438"/>
                  </a:cubicBezTo>
                  <a:cubicBezTo>
                    <a:pt x="0" y="420"/>
                    <a:pt x="0" y="420"/>
                    <a:pt x="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6"/>
            <p:cNvSpPr/>
            <p:nvPr/>
          </p:nvSpPr>
          <p:spPr bwMode="auto">
            <a:xfrm>
              <a:off x="2097872" y="6262199"/>
              <a:ext cx="3680339" cy="371551"/>
            </a:xfrm>
            <a:custGeom>
              <a:avLst/>
              <a:gdLst>
                <a:gd name="T0" fmla="*/ 893 w 1227"/>
                <a:gd name="T1" fmla="*/ 0 h 124"/>
                <a:gd name="T2" fmla="*/ 753 w 1227"/>
                <a:gd name="T3" fmla="*/ 10 h 124"/>
                <a:gd name="T4" fmla="*/ 289 w 1227"/>
                <a:gd name="T5" fmla="*/ 44 h 124"/>
                <a:gd name="T6" fmla="*/ 0 w 1227"/>
                <a:gd name="T7" fmla="*/ 50 h 124"/>
                <a:gd name="T8" fmla="*/ 0 w 1227"/>
                <a:gd name="T9" fmla="*/ 87 h 124"/>
                <a:gd name="T10" fmla="*/ 290 w 1227"/>
                <a:gd name="T11" fmla="*/ 81 h 124"/>
                <a:gd name="T12" fmla="*/ 758 w 1227"/>
                <a:gd name="T13" fmla="*/ 47 h 124"/>
                <a:gd name="T14" fmla="*/ 893 w 1227"/>
                <a:gd name="T15" fmla="*/ 37 h 124"/>
                <a:gd name="T16" fmla="*/ 894 w 1227"/>
                <a:gd name="T17" fmla="*/ 37 h 124"/>
                <a:gd name="T18" fmla="*/ 1090 w 1227"/>
                <a:gd name="T19" fmla="*/ 66 h 124"/>
                <a:gd name="T20" fmla="*/ 1170 w 1227"/>
                <a:gd name="T21" fmla="*/ 108 h 124"/>
                <a:gd name="T22" fmla="*/ 1190 w 1227"/>
                <a:gd name="T23" fmla="*/ 124 h 124"/>
                <a:gd name="T24" fmla="*/ 1213 w 1227"/>
                <a:gd name="T25" fmla="*/ 113 h 124"/>
                <a:gd name="T26" fmla="*/ 1227 w 1227"/>
                <a:gd name="T27" fmla="*/ 108 h 124"/>
                <a:gd name="T28" fmla="*/ 1192 w 1227"/>
                <a:gd name="T29" fmla="*/ 78 h 124"/>
                <a:gd name="T30" fmla="*/ 1052 w 1227"/>
                <a:gd name="T31" fmla="*/ 17 h 124"/>
                <a:gd name="T32" fmla="*/ 893 w 1227"/>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27" h="124">
                  <a:moveTo>
                    <a:pt x="893" y="0"/>
                  </a:moveTo>
                  <a:cubicBezTo>
                    <a:pt x="845" y="0"/>
                    <a:pt x="797" y="4"/>
                    <a:pt x="753" y="10"/>
                  </a:cubicBezTo>
                  <a:cubicBezTo>
                    <a:pt x="617" y="28"/>
                    <a:pt x="443" y="38"/>
                    <a:pt x="289" y="44"/>
                  </a:cubicBezTo>
                  <a:cubicBezTo>
                    <a:pt x="173" y="48"/>
                    <a:pt x="68" y="50"/>
                    <a:pt x="0" y="50"/>
                  </a:cubicBezTo>
                  <a:cubicBezTo>
                    <a:pt x="0" y="63"/>
                    <a:pt x="0" y="76"/>
                    <a:pt x="0" y="87"/>
                  </a:cubicBezTo>
                  <a:cubicBezTo>
                    <a:pt x="68" y="87"/>
                    <a:pt x="173" y="85"/>
                    <a:pt x="290" y="81"/>
                  </a:cubicBezTo>
                  <a:cubicBezTo>
                    <a:pt x="445" y="75"/>
                    <a:pt x="620" y="65"/>
                    <a:pt x="758" y="47"/>
                  </a:cubicBezTo>
                  <a:cubicBezTo>
                    <a:pt x="800" y="41"/>
                    <a:pt x="847" y="37"/>
                    <a:pt x="893" y="37"/>
                  </a:cubicBezTo>
                  <a:cubicBezTo>
                    <a:pt x="893" y="37"/>
                    <a:pt x="894" y="37"/>
                    <a:pt x="894" y="37"/>
                  </a:cubicBezTo>
                  <a:cubicBezTo>
                    <a:pt x="962" y="37"/>
                    <a:pt x="1031" y="46"/>
                    <a:pt x="1090" y="66"/>
                  </a:cubicBezTo>
                  <a:cubicBezTo>
                    <a:pt x="1119" y="77"/>
                    <a:pt x="1147" y="91"/>
                    <a:pt x="1170" y="108"/>
                  </a:cubicBezTo>
                  <a:cubicBezTo>
                    <a:pt x="1177" y="113"/>
                    <a:pt x="1184" y="118"/>
                    <a:pt x="1190" y="124"/>
                  </a:cubicBezTo>
                  <a:cubicBezTo>
                    <a:pt x="1197" y="120"/>
                    <a:pt x="1204" y="116"/>
                    <a:pt x="1213" y="113"/>
                  </a:cubicBezTo>
                  <a:cubicBezTo>
                    <a:pt x="1217" y="111"/>
                    <a:pt x="1222" y="109"/>
                    <a:pt x="1227" y="108"/>
                  </a:cubicBezTo>
                  <a:cubicBezTo>
                    <a:pt x="1216" y="97"/>
                    <a:pt x="1205" y="87"/>
                    <a:pt x="1192" y="78"/>
                  </a:cubicBezTo>
                  <a:cubicBezTo>
                    <a:pt x="1152" y="48"/>
                    <a:pt x="1103" y="29"/>
                    <a:pt x="1052" y="17"/>
                  </a:cubicBezTo>
                  <a:cubicBezTo>
                    <a:pt x="1001" y="5"/>
                    <a:pt x="947" y="0"/>
                    <a:pt x="893"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7"/>
            <p:cNvSpPr/>
            <p:nvPr/>
          </p:nvSpPr>
          <p:spPr bwMode="auto">
            <a:xfrm>
              <a:off x="1965960" y="6572191"/>
              <a:ext cx="3994727" cy="285809"/>
            </a:xfrm>
            <a:custGeom>
              <a:avLst/>
              <a:gdLst>
                <a:gd name="T0" fmla="*/ 24 w 1332"/>
                <a:gd name="T1" fmla="*/ 95 h 95"/>
                <a:gd name="T2" fmla="*/ 1233 w 1332"/>
                <a:gd name="T3" fmla="*/ 95 h 95"/>
                <a:gd name="T4" fmla="*/ 1239 w 1332"/>
                <a:gd name="T5" fmla="*/ 81 h 95"/>
                <a:gd name="T6" fmla="*/ 1225 w 1332"/>
                <a:gd name="T7" fmla="*/ 74 h 95"/>
                <a:gd name="T8" fmla="*/ 1239 w 1332"/>
                <a:gd name="T9" fmla="*/ 81 h 95"/>
                <a:gd name="T10" fmla="*/ 1239 w 1332"/>
                <a:gd name="T11" fmla="*/ 81 h 95"/>
                <a:gd name="T12" fmla="*/ 1225 w 1332"/>
                <a:gd name="T13" fmla="*/ 74 h 95"/>
                <a:gd name="T14" fmla="*/ 1239 w 1332"/>
                <a:gd name="T15" fmla="*/ 81 h 95"/>
                <a:gd name="T16" fmla="*/ 1235 w 1332"/>
                <a:gd name="T17" fmla="*/ 79 h 95"/>
                <a:gd name="T18" fmla="*/ 1239 w 1332"/>
                <a:gd name="T19" fmla="*/ 81 h 95"/>
                <a:gd name="T20" fmla="*/ 1239 w 1332"/>
                <a:gd name="T21" fmla="*/ 81 h 95"/>
                <a:gd name="T22" fmla="*/ 1235 w 1332"/>
                <a:gd name="T23" fmla="*/ 79 h 95"/>
                <a:gd name="T24" fmla="*/ 1239 w 1332"/>
                <a:gd name="T25" fmla="*/ 81 h 95"/>
                <a:gd name="T26" fmla="*/ 1239 w 1332"/>
                <a:gd name="T27" fmla="*/ 81 h 95"/>
                <a:gd name="T28" fmla="*/ 1255 w 1332"/>
                <a:gd name="T29" fmla="*/ 64 h 95"/>
                <a:gd name="T30" fmla="*/ 1276 w 1332"/>
                <a:gd name="T31" fmla="*/ 53 h 95"/>
                <a:gd name="T32" fmla="*/ 1308 w 1332"/>
                <a:gd name="T33" fmla="*/ 48 h 95"/>
                <a:gd name="T34" fmla="*/ 1332 w 1332"/>
                <a:gd name="T35" fmla="*/ 24 h 95"/>
                <a:gd name="T36" fmla="*/ 1308 w 1332"/>
                <a:gd name="T37" fmla="*/ 0 h 95"/>
                <a:gd name="T38" fmla="*/ 1257 w 1332"/>
                <a:gd name="T39" fmla="*/ 9 h 95"/>
                <a:gd name="T40" fmla="*/ 1210 w 1332"/>
                <a:gd name="T41" fmla="*/ 40 h 95"/>
                <a:gd name="T42" fmla="*/ 1196 w 1332"/>
                <a:gd name="T43" fmla="*/ 61 h 95"/>
                <a:gd name="T44" fmla="*/ 1218 w 1332"/>
                <a:gd name="T45" fmla="*/ 71 h 95"/>
                <a:gd name="T46" fmla="*/ 1218 w 1332"/>
                <a:gd name="T47" fmla="*/ 47 h 95"/>
                <a:gd name="T48" fmla="*/ 24 w 1332"/>
                <a:gd name="T49" fmla="*/ 47 h 95"/>
                <a:gd name="T50" fmla="*/ 0 w 1332"/>
                <a:gd name="T51" fmla="*/ 71 h 95"/>
                <a:gd name="T52" fmla="*/ 24 w 1332"/>
                <a:gd name="T53" fmla="*/ 95 h 95"/>
                <a:gd name="T54" fmla="*/ 24 w 1332"/>
                <a:gd name="T55"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2" h="95">
                  <a:moveTo>
                    <a:pt x="24" y="95"/>
                  </a:moveTo>
                  <a:cubicBezTo>
                    <a:pt x="1233" y="95"/>
                    <a:pt x="1233" y="95"/>
                    <a:pt x="1233" y="95"/>
                  </a:cubicBezTo>
                  <a:cubicBezTo>
                    <a:pt x="1239" y="81"/>
                    <a:pt x="1239" y="81"/>
                    <a:pt x="1239" y="81"/>
                  </a:cubicBezTo>
                  <a:cubicBezTo>
                    <a:pt x="1225" y="74"/>
                    <a:pt x="1225" y="74"/>
                    <a:pt x="1225" y="74"/>
                  </a:cubicBezTo>
                  <a:cubicBezTo>
                    <a:pt x="1239" y="81"/>
                    <a:pt x="1239" y="81"/>
                    <a:pt x="1239" y="81"/>
                  </a:cubicBezTo>
                  <a:cubicBezTo>
                    <a:pt x="1239" y="81"/>
                    <a:pt x="1239" y="81"/>
                    <a:pt x="1239" y="81"/>
                  </a:cubicBezTo>
                  <a:cubicBezTo>
                    <a:pt x="1225" y="74"/>
                    <a:pt x="1225" y="74"/>
                    <a:pt x="1225" y="74"/>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35" y="79"/>
                    <a:pt x="1235" y="79"/>
                    <a:pt x="1235" y="79"/>
                  </a:cubicBezTo>
                  <a:cubicBezTo>
                    <a:pt x="1239" y="81"/>
                    <a:pt x="1239" y="81"/>
                    <a:pt x="1239" y="81"/>
                  </a:cubicBezTo>
                  <a:cubicBezTo>
                    <a:pt x="1239" y="81"/>
                    <a:pt x="1239" y="81"/>
                    <a:pt x="1239" y="81"/>
                  </a:cubicBezTo>
                  <a:cubicBezTo>
                    <a:pt x="1240" y="80"/>
                    <a:pt x="1245" y="72"/>
                    <a:pt x="1255" y="64"/>
                  </a:cubicBezTo>
                  <a:cubicBezTo>
                    <a:pt x="1260" y="60"/>
                    <a:pt x="1267" y="56"/>
                    <a:pt x="1276" y="53"/>
                  </a:cubicBezTo>
                  <a:cubicBezTo>
                    <a:pt x="1284" y="50"/>
                    <a:pt x="1295" y="48"/>
                    <a:pt x="1308" y="48"/>
                  </a:cubicBezTo>
                  <a:cubicBezTo>
                    <a:pt x="1321" y="48"/>
                    <a:pt x="1332" y="37"/>
                    <a:pt x="1332" y="24"/>
                  </a:cubicBezTo>
                  <a:cubicBezTo>
                    <a:pt x="1332" y="10"/>
                    <a:pt x="1321" y="0"/>
                    <a:pt x="1308" y="0"/>
                  </a:cubicBezTo>
                  <a:cubicBezTo>
                    <a:pt x="1288" y="0"/>
                    <a:pt x="1271" y="3"/>
                    <a:pt x="1257" y="9"/>
                  </a:cubicBezTo>
                  <a:cubicBezTo>
                    <a:pt x="1235" y="17"/>
                    <a:pt x="1220" y="29"/>
                    <a:pt x="1210" y="40"/>
                  </a:cubicBezTo>
                  <a:cubicBezTo>
                    <a:pt x="1201" y="51"/>
                    <a:pt x="1197" y="59"/>
                    <a:pt x="1196" y="61"/>
                  </a:cubicBezTo>
                  <a:cubicBezTo>
                    <a:pt x="1218" y="71"/>
                    <a:pt x="1218" y="71"/>
                    <a:pt x="1218" y="71"/>
                  </a:cubicBezTo>
                  <a:cubicBezTo>
                    <a:pt x="1218" y="47"/>
                    <a:pt x="1218" y="47"/>
                    <a:pt x="1218" y="47"/>
                  </a:cubicBezTo>
                  <a:cubicBezTo>
                    <a:pt x="24" y="47"/>
                    <a:pt x="24" y="47"/>
                    <a:pt x="24" y="47"/>
                  </a:cubicBezTo>
                  <a:cubicBezTo>
                    <a:pt x="11" y="47"/>
                    <a:pt x="0" y="58"/>
                    <a:pt x="0" y="71"/>
                  </a:cubicBezTo>
                  <a:cubicBezTo>
                    <a:pt x="0" y="84"/>
                    <a:pt x="11" y="95"/>
                    <a:pt x="24" y="95"/>
                  </a:cubicBezTo>
                  <a:cubicBezTo>
                    <a:pt x="24" y="95"/>
                    <a:pt x="24" y="95"/>
                    <a:pt x="24" y="95"/>
                  </a:cubicBezTo>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8"/>
            <p:cNvSpPr/>
            <p:nvPr/>
          </p:nvSpPr>
          <p:spPr bwMode="auto">
            <a:xfrm>
              <a:off x="5859556" y="5455339"/>
              <a:ext cx="3807852" cy="1308124"/>
            </a:xfrm>
            <a:custGeom>
              <a:avLst/>
              <a:gdLst>
                <a:gd name="T0" fmla="*/ 1270 w 1270"/>
                <a:gd name="T1" fmla="*/ 420 h 438"/>
                <a:gd name="T2" fmla="*/ 1270 w 1270"/>
                <a:gd name="T3" fmla="*/ 249 h 438"/>
                <a:gd name="T4" fmla="*/ 4 w 1270"/>
                <a:gd name="T5" fmla="*/ 373 h 438"/>
                <a:gd name="T6" fmla="*/ 0 w 1270"/>
                <a:gd name="T7" fmla="*/ 385 h 438"/>
                <a:gd name="T8" fmla="*/ 107 w 1270"/>
                <a:gd name="T9" fmla="*/ 438 h 438"/>
                <a:gd name="T10" fmla="*/ 1270 w 1270"/>
                <a:gd name="T11" fmla="*/ 420 h 438"/>
              </a:gdLst>
              <a:ahLst/>
              <a:cxnLst>
                <a:cxn ang="0">
                  <a:pos x="T0" y="T1"/>
                </a:cxn>
                <a:cxn ang="0">
                  <a:pos x="T2" y="T3"/>
                </a:cxn>
                <a:cxn ang="0">
                  <a:pos x="T4" y="T5"/>
                </a:cxn>
                <a:cxn ang="0">
                  <a:pos x="T6" y="T7"/>
                </a:cxn>
                <a:cxn ang="0">
                  <a:pos x="T8" y="T9"/>
                </a:cxn>
                <a:cxn ang="0">
                  <a:pos x="T10" y="T11"/>
                </a:cxn>
              </a:cxnLst>
              <a:rect l="0" t="0" r="r" b="b"/>
              <a:pathLst>
                <a:path w="1270" h="438">
                  <a:moveTo>
                    <a:pt x="1270" y="420"/>
                  </a:moveTo>
                  <a:cubicBezTo>
                    <a:pt x="1270" y="420"/>
                    <a:pt x="1270" y="330"/>
                    <a:pt x="1270" y="249"/>
                  </a:cubicBezTo>
                  <a:cubicBezTo>
                    <a:pt x="682" y="249"/>
                    <a:pt x="138" y="0"/>
                    <a:pt x="4" y="373"/>
                  </a:cubicBezTo>
                  <a:cubicBezTo>
                    <a:pt x="0" y="385"/>
                    <a:pt x="0" y="385"/>
                    <a:pt x="0" y="385"/>
                  </a:cubicBezTo>
                  <a:cubicBezTo>
                    <a:pt x="107" y="438"/>
                    <a:pt x="107" y="438"/>
                    <a:pt x="107" y="438"/>
                  </a:cubicBezTo>
                  <a:cubicBezTo>
                    <a:pt x="1270" y="420"/>
                    <a:pt x="1270" y="420"/>
                    <a:pt x="1270" y="42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9"/>
            <p:cNvSpPr/>
            <p:nvPr/>
          </p:nvSpPr>
          <p:spPr bwMode="auto">
            <a:xfrm>
              <a:off x="5960687" y="6277588"/>
              <a:ext cx="3706721" cy="430911"/>
            </a:xfrm>
            <a:custGeom>
              <a:avLst/>
              <a:gdLst>
                <a:gd name="T0" fmla="*/ 351 w 1236"/>
                <a:gd name="T1" fmla="*/ 0 h 144"/>
                <a:gd name="T2" fmla="*/ 142 w 1236"/>
                <a:gd name="T3" fmla="*/ 31 h 144"/>
                <a:gd name="T4" fmla="*/ 52 w 1236"/>
                <a:gd name="T5" fmla="*/ 77 h 144"/>
                <a:gd name="T6" fmla="*/ 0 w 1236"/>
                <a:gd name="T7" fmla="*/ 127 h 144"/>
                <a:gd name="T8" fmla="*/ 34 w 1236"/>
                <a:gd name="T9" fmla="*/ 144 h 144"/>
                <a:gd name="T10" fmla="*/ 74 w 1236"/>
                <a:gd name="T11" fmla="*/ 107 h 144"/>
                <a:gd name="T12" fmla="*/ 201 w 1236"/>
                <a:gd name="T13" fmla="*/ 52 h 144"/>
                <a:gd name="T14" fmla="*/ 351 w 1236"/>
                <a:gd name="T15" fmla="*/ 37 h 144"/>
                <a:gd name="T16" fmla="*/ 351 w 1236"/>
                <a:gd name="T17" fmla="*/ 37 h 144"/>
                <a:gd name="T18" fmla="*/ 351 w 1236"/>
                <a:gd name="T19" fmla="*/ 37 h 144"/>
                <a:gd name="T20" fmla="*/ 487 w 1236"/>
                <a:gd name="T21" fmla="*/ 46 h 144"/>
                <a:gd name="T22" fmla="*/ 954 w 1236"/>
                <a:gd name="T23" fmla="*/ 80 h 144"/>
                <a:gd name="T24" fmla="*/ 1236 w 1236"/>
                <a:gd name="T25" fmla="*/ 86 h 144"/>
                <a:gd name="T26" fmla="*/ 1236 w 1236"/>
                <a:gd name="T27" fmla="*/ 49 h 144"/>
                <a:gd name="T28" fmla="*/ 956 w 1236"/>
                <a:gd name="T29" fmla="*/ 43 h 144"/>
                <a:gd name="T30" fmla="*/ 492 w 1236"/>
                <a:gd name="T31" fmla="*/ 9 h 144"/>
                <a:gd name="T32" fmla="*/ 351 w 1236"/>
                <a:gd name="T33"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36" h="144">
                  <a:moveTo>
                    <a:pt x="351" y="0"/>
                  </a:moveTo>
                  <a:cubicBezTo>
                    <a:pt x="280" y="0"/>
                    <a:pt x="207" y="8"/>
                    <a:pt x="142" y="31"/>
                  </a:cubicBezTo>
                  <a:cubicBezTo>
                    <a:pt x="110" y="42"/>
                    <a:pt x="79" y="57"/>
                    <a:pt x="52" y="77"/>
                  </a:cubicBezTo>
                  <a:cubicBezTo>
                    <a:pt x="33" y="91"/>
                    <a:pt x="15" y="108"/>
                    <a:pt x="0" y="127"/>
                  </a:cubicBezTo>
                  <a:cubicBezTo>
                    <a:pt x="34" y="144"/>
                    <a:pt x="34" y="144"/>
                    <a:pt x="34" y="144"/>
                  </a:cubicBezTo>
                  <a:cubicBezTo>
                    <a:pt x="46" y="130"/>
                    <a:pt x="59" y="118"/>
                    <a:pt x="74" y="107"/>
                  </a:cubicBezTo>
                  <a:cubicBezTo>
                    <a:pt x="109" y="81"/>
                    <a:pt x="153" y="63"/>
                    <a:pt x="201" y="52"/>
                  </a:cubicBezTo>
                  <a:cubicBezTo>
                    <a:pt x="248" y="41"/>
                    <a:pt x="300" y="37"/>
                    <a:pt x="351" y="37"/>
                  </a:cubicBezTo>
                  <a:cubicBezTo>
                    <a:pt x="351" y="37"/>
                    <a:pt x="351" y="37"/>
                    <a:pt x="351" y="37"/>
                  </a:cubicBezTo>
                  <a:cubicBezTo>
                    <a:pt x="351" y="37"/>
                    <a:pt x="351" y="37"/>
                    <a:pt x="351" y="37"/>
                  </a:cubicBezTo>
                  <a:cubicBezTo>
                    <a:pt x="398" y="37"/>
                    <a:pt x="444" y="40"/>
                    <a:pt x="487" y="46"/>
                  </a:cubicBezTo>
                  <a:cubicBezTo>
                    <a:pt x="624" y="64"/>
                    <a:pt x="799" y="74"/>
                    <a:pt x="954" y="80"/>
                  </a:cubicBezTo>
                  <a:cubicBezTo>
                    <a:pt x="1066" y="84"/>
                    <a:pt x="1168" y="86"/>
                    <a:pt x="1236" y="86"/>
                  </a:cubicBezTo>
                  <a:cubicBezTo>
                    <a:pt x="1236" y="75"/>
                    <a:pt x="1236" y="62"/>
                    <a:pt x="1236" y="49"/>
                  </a:cubicBezTo>
                  <a:cubicBezTo>
                    <a:pt x="1168" y="49"/>
                    <a:pt x="1067" y="47"/>
                    <a:pt x="956" y="43"/>
                  </a:cubicBezTo>
                  <a:cubicBezTo>
                    <a:pt x="801" y="37"/>
                    <a:pt x="627" y="27"/>
                    <a:pt x="492" y="9"/>
                  </a:cubicBezTo>
                  <a:cubicBezTo>
                    <a:pt x="447" y="3"/>
                    <a:pt x="400" y="0"/>
                    <a:pt x="351" y="0"/>
                  </a:cubicBezTo>
                </a:path>
              </a:pathLst>
            </a:custGeom>
            <a:solidFill>
              <a:srgbClr val="D1F3F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40"/>
            <p:cNvSpPr/>
            <p:nvPr/>
          </p:nvSpPr>
          <p:spPr bwMode="auto">
            <a:xfrm>
              <a:off x="5813386" y="6572191"/>
              <a:ext cx="3985934" cy="285809"/>
            </a:xfrm>
            <a:custGeom>
              <a:avLst/>
              <a:gdLst>
                <a:gd name="T0" fmla="*/ 1305 w 1329"/>
                <a:gd name="T1" fmla="*/ 47 h 95"/>
                <a:gd name="T2" fmla="*/ 118 w 1329"/>
                <a:gd name="T3" fmla="*/ 47 h 95"/>
                <a:gd name="T4" fmla="*/ 118 w 1329"/>
                <a:gd name="T5" fmla="*/ 71 h 95"/>
                <a:gd name="T6" fmla="*/ 139 w 1329"/>
                <a:gd name="T7" fmla="*/ 60 h 95"/>
                <a:gd name="T8" fmla="*/ 111 w 1329"/>
                <a:gd name="T9" fmla="*/ 29 h 95"/>
                <a:gd name="T10" fmla="*/ 76 w 1329"/>
                <a:gd name="T11" fmla="*/ 9 h 95"/>
                <a:gd name="T12" fmla="*/ 24 w 1329"/>
                <a:gd name="T13" fmla="*/ 0 h 95"/>
                <a:gd name="T14" fmla="*/ 0 w 1329"/>
                <a:gd name="T15" fmla="*/ 24 h 95"/>
                <a:gd name="T16" fmla="*/ 24 w 1329"/>
                <a:gd name="T17" fmla="*/ 48 h 95"/>
                <a:gd name="T18" fmla="*/ 59 w 1329"/>
                <a:gd name="T19" fmla="*/ 54 h 95"/>
                <a:gd name="T20" fmla="*/ 89 w 1329"/>
                <a:gd name="T21" fmla="*/ 73 h 95"/>
                <a:gd name="T22" fmla="*/ 95 w 1329"/>
                <a:gd name="T23" fmla="*/ 80 h 95"/>
                <a:gd name="T24" fmla="*/ 96 w 1329"/>
                <a:gd name="T25" fmla="*/ 82 h 95"/>
                <a:gd name="T26" fmla="*/ 97 w 1329"/>
                <a:gd name="T27" fmla="*/ 83 h 95"/>
                <a:gd name="T28" fmla="*/ 106 w 1329"/>
                <a:gd name="T29" fmla="*/ 77 h 95"/>
                <a:gd name="T30" fmla="*/ 96 w 1329"/>
                <a:gd name="T31" fmla="*/ 82 h 95"/>
                <a:gd name="T32" fmla="*/ 97 w 1329"/>
                <a:gd name="T33" fmla="*/ 83 h 95"/>
                <a:gd name="T34" fmla="*/ 106 w 1329"/>
                <a:gd name="T35" fmla="*/ 77 h 95"/>
                <a:gd name="T36" fmla="*/ 96 w 1329"/>
                <a:gd name="T37" fmla="*/ 82 h 95"/>
                <a:gd name="T38" fmla="*/ 103 w 1329"/>
                <a:gd name="T39" fmla="*/ 95 h 95"/>
                <a:gd name="T40" fmla="*/ 1305 w 1329"/>
                <a:gd name="T41" fmla="*/ 95 h 95"/>
                <a:gd name="T42" fmla="*/ 1329 w 1329"/>
                <a:gd name="T43" fmla="*/ 71 h 95"/>
                <a:gd name="T44" fmla="*/ 1305 w 1329"/>
                <a:gd name="T45" fmla="*/ 4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29" h="95">
                  <a:moveTo>
                    <a:pt x="1305" y="47"/>
                  </a:moveTo>
                  <a:cubicBezTo>
                    <a:pt x="118" y="47"/>
                    <a:pt x="118" y="47"/>
                    <a:pt x="118" y="47"/>
                  </a:cubicBezTo>
                  <a:cubicBezTo>
                    <a:pt x="118" y="71"/>
                    <a:pt x="118" y="71"/>
                    <a:pt x="118" y="71"/>
                  </a:cubicBezTo>
                  <a:cubicBezTo>
                    <a:pt x="139" y="60"/>
                    <a:pt x="139" y="60"/>
                    <a:pt x="139" y="60"/>
                  </a:cubicBezTo>
                  <a:cubicBezTo>
                    <a:pt x="138" y="58"/>
                    <a:pt x="130" y="43"/>
                    <a:pt x="111" y="29"/>
                  </a:cubicBezTo>
                  <a:cubicBezTo>
                    <a:pt x="102" y="21"/>
                    <a:pt x="90" y="14"/>
                    <a:pt x="76" y="9"/>
                  </a:cubicBezTo>
                  <a:cubicBezTo>
                    <a:pt x="61" y="3"/>
                    <a:pt x="44" y="0"/>
                    <a:pt x="24" y="0"/>
                  </a:cubicBezTo>
                  <a:cubicBezTo>
                    <a:pt x="11" y="0"/>
                    <a:pt x="0" y="10"/>
                    <a:pt x="0" y="24"/>
                  </a:cubicBezTo>
                  <a:cubicBezTo>
                    <a:pt x="0" y="37"/>
                    <a:pt x="11" y="48"/>
                    <a:pt x="24" y="48"/>
                  </a:cubicBezTo>
                  <a:cubicBezTo>
                    <a:pt x="38" y="48"/>
                    <a:pt x="50" y="50"/>
                    <a:pt x="59" y="54"/>
                  </a:cubicBezTo>
                  <a:cubicBezTo>
                    <a:pt x="73" y="59"/>
                    <a:pt x="83" y="66"/>
                    <a:pt x="89" y="73"/>
                  </a:cubicBezTo>
                  <a:cubicBezTo>
                    <a:pt x="92" y="76"/>
                    <a:pt x="94" y="79"/>
                    <a:pt x="95" y="80"/>
                  </a:cubicBezTo>
                  <a:cubicBezTo>
                    <a:pt x="96" y="81"/>
                    <a:pt x="96" y="82"/>
                    <a:pt x="96" y="82"/>
                  </a:cubicBezTo>
                  <a:cubicBezTo>
                    <a:pt x="97" y="83"/>
                    <a:pt x="97" y="83"/>
                    <a:pt x="97" y="83"/>
                  </a:cubicBezTo>
                  <a:cubicBezTo>
                    <a:pt x="106" y="77"/>
                    <a:pt x="106" y="77"/>
                    <a:pt x="106" y="77"/>
                  </a:cubicBezTo>
                  <a:cubicBezTo>
                    <a:pt x="96" y="82"/>
                    <a:pt x="96" y="82"/>
                    <a:pt x="96" y="82"/>
                  </a:cubicBezTo>
                  <a:cubicBezTo>
                    <a:pt x="97" y="83"/>
                    <a:pt x="97" y="83"/>
                    <a:pt x="97" y="83"/>
                  </a:cubicBezTo>
                  <a:cubicBezTo>
                    <a:pt x="106" y="77"/>
                    <a:pt x="106" y="77"/>
                    <a:pt x="106" y="77"/>
                  </a:cubicBezTo>
                  <a:cubicBezTo>
                    <a:pt x="96" y="82"/>
                    <a:pt x="96" y="82"/>
                    <a:pt x="96" y="82"/>
                  </a:cubicBezTo>
                  <a:cubicBezTo>
                    <a:pt x="103" y="95"/>
                    <a:pt x="103" y="95"/>
                    <a:pt x="103" y="95"/>
                  </a:cubicBezTo>
                  <a:cubicBezTo>
                    <a:pt x="1305" y="95"/>
                    <a:pt x="1305" y="95"/>
                    <a:pt x="1305" y="95"/>
                  </a:cubicBezTo>
                  <a:cubicBezTo>
                    <a:pt x="1318" y="95"/>
                    <a:pt x="1329" y="84"/>
                    <a:pt x="1329" y="71"/>
                  </a:cubicBezTo>
                  <a:cubicBezTo>
                    <a:pt x="1329" y="58"/>
                    <a:pt x="1318" y="47"/>
                    <a:pt x="1305" y="47"/>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41"/>
            <p:cNvSpPr/>
            <p:nvPr/>
          </p:nvSpPr>
          <p:spPr bwMode="auto">
            <a:xfrm>
              <a:off x="6727974" y="6185250"/>
              <a:ext cx="360558" cy="369353"/>
            </a:xfrm>
            <a:custGeom>
              <a:avLst/>
              <a:gdLst>
                <a:gd name="T0" fmla="*/ 120 w 120"/>
                <a:gd name="T1" fmla="*/ 124 h 124"/>
                <a:gd name="T2" fmla="*/ 60 w 120"/>
                <a:gd name="T3" fmla="*/ 86 h 124"/>
                <a:gd name="T4" fmla="*/ 0 w 120"/>
                <a:gd name="T5" fmla="*/ 124 h 124"/>
                <a:gd name="T6" fmla="*/ 0 w 120"/>
                <a:gd name="T7" fmla="*/ 8 h 124"/>
                <a:gd name="T8" fmla="*/ 58 w 120"/>
                <a:gd name="T9" fmla="*/ 0 h 124"/>
                <a:gd name="T10" fmla="*/ 120 w 120"/>
                <a:gd name="T11" fmla="*/ 8 h 124"/>
                <a:gd name="T12" fmla="*/ 120 w 120"/>
                <a:gd name="T13" fmla="*/ 124 h 124"/>
              </a:gdLst>
              <a:ahLst/>
              <a:cxnLst>
                <a:cxn ang="0">
                  <a:pos x="T0" y="T1"/>
                </a:cxn>
                <a:cxn ang="0">
                  <a:pos x="T2" y="T3"/>
                </a:cxn>
                <a:cxn ang="0">
                  <a:pos x="T4" y="T5"/>
                </a:cxn>
                <a:cxn ang="0">
                  <a:pos x="T6" y="T7"/>
                </a:cxn>
                <a:cxn ang="0">
                  <a:pos x="T8" y="T9"/>
                </a:cxn>
                <a:cxn ang="0">
                  <a:pos x="T10" y="T11"/>
                </a:cxn>
                <a:cxn ang="0">
                  <a:pos x="T12" y="T13"/>
                </a:cxn>
              </a:cxnLst>
              <a:rect l="0" t="0" r="r" b="b"/>
              <a:pathLst>
                <a:path w="120" h="124">
                  <a:moveTo>
                    <a:pt x="120" y="124"/>
                  </a:moveTo>
                  <a:cubicBezTo>
                    <a:pt x="60" y="86"/>
                    <a:pt x="60" y="86"/>
                    <a:pt x="60" y="86"/>
                  </a:cubicBezTo>
                  <a:cubicBezTo>
                    <a:pt x="0" y="124"/>
                    <a:pt x="0" y="124"/>
                    <a:pt x="0" y="124"/>
                  </a:cubicBezTo>
                  <a:cubicBezTo>
                    <a:pt x="0" y="8"/>
                    <a:pt x="0" y="8"/>
                    <a:pt x="0" y="8"/>
                  </a:cubicBezTo>
                  <a:cubicBezTo>
                    <a:pt x="0" y="8"/>
                    <a:pt x="21" y="0"/>
                    <a:pt x="58" y="0"/>
                  </a:cubicBezTo>
                  <a:cubicBezTo>
                    <a:pt x="96" y="0"/>
                    <a:pt x="120" y="8"/>
                    <a:pt x="120" y="8"/>
                  </a:cubicBezTo>
                  <a:lnTo>
                    <a:pt x="120" y="124"/>
                  </a:lnTo>
                  <a:close/>
                </a:path>
              </a:pathLst>
            </a:custGeom>
            <a:solidFill>
              <a:srgbClr val="FFC6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Oval 42"/>
            <p:cNvSpPr>
              <a:spLocks noChangeArrowheads="1"/>
            </p:cNvSpPr>
            <p:nvPr/>
          </p:nvSpPr>
          <p:spPr bwMode="auto">
            <a:xfrm>
              <a:off x="2568357" y="4422029"/>
              <a:ext cx="822250" cy="1169618"/>
            </a:xfrm>
            <a:prstGeom prst="ellipse">
              <a:avLst/>
            </a:prstGeom>
            <a:solidFill>
              <a:srgbClr val="FFC0A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Freeform 43"/>
            <p:cNvSpPr/>
            <p:nvPr/>
          </p:nvSpPr>
          <p:spPr bwMode="auto">
            <a:xfrm>
              <a:off x="2975085" y="4422029"/>
              <a:ext cx="415522" cy="1169618"/>
            </a:xfrm>
            <a:custGeom>
              <a:avLst/>
              <a:gdLst>
                <a:gd name="T0" fmla="*/ 2 w 139"/>
                <a:gd name="T1" fmla="*/ 0 h 391"/>
                <a:gd name="T2" fmla="*/ 0 w 139"/>
                <a:gd name="T3" fmla="*/ 0 h 391"/>
                <a:gd name="T4" fmla="*/ 0 w 139"/>
                <a:gd name="T5" fmla="*/ 391 h 391"/>
                <a:gd name="T6" fmla="*/ 2 w 139"/>
                <a:gd name="T7" fmla="*/ 391 h 391"/>
                <a:gd name="T8" fmla="*/ 139 w 139"/>
                <a:gd name="T9" fmla="*/ 195 h 391"/>
                <a:gd name="T10" fmla="*/ 2 w 139"/>
                <a:gd name="T11" fmla="*/ 0 h 391"/>
              </a:gdLst>
              <a:ahLst/>
              <a:cxnLst>
                <a:cxn ang="0">
                  <a:pos x="T0" y="T1"/>
                </a:cxn>
                <a:cxn ang="0">
                  <a:pos x="T2" y="T3"/>
                </a:cxn>
                <a:cxn ang="0">
                  <a:pos x="T4" y="T5"/>
                </a:cxn>
                <a:cxn ang="0">
                  <a:pos x="T6" y="T7"/>
                </a:cxn>
                <a:cxn ang="0">
                  <a:pos x="T8" y="T9"/>
                </a:cxn>
                <a:cxn ang="0">
                  <a:pos x="T10" y="T11"/>
                </a:cxn>
              </a:cxnLst>
              <a:rect l="0" t="0" r="r" b="b"/>
              <a:pathLst>
                <a:path w="139" h="391">
                  <a:moveTo>
                    <a:pt x="2" y="0"/>
                  </a:moveTo>
                  <a:cubicBezTo>
                    <a:pt x="1" y="0"/>
                    <a:pt x="1" y="0"/>
                    <a:pt x="0" y="0"/>
                  </a:cubicBezTo>
                  <a:cubicBezTo>
                    <a:pt x="0" y="391"/>
                    <a:pt x="0" y="391"/>
                    <a:pt x="0" y="391"/>
                  </a:cubicBezTo>
                  <a:cubicBezTo>
                    <a:pt x="1" y="391"/>
                    <a:pt x="1" y="391"/>
                    <a:pt x="2" y="391"/>
                  </a:cubicBezTo>
                  <a:cubicBezTo>
                    <a:pt x="78" y="391"/>
                    <a:pt x="139" y="303"/>
                    <a:pt x="139" y="195"/>
                  </a:cubicBezTo>
                  <a:cubicBezTo>
                    <a:pt x="139" y="87"/>
                    <a:pt x="78" y="0"/>
                    <a:pt x="2" y="0"/>
                  </a:cubicBezTo>
                  <a:close/>
                </a:path>
              </a:pathLst>
            </a:custGeom>
            <a:solidFill>
              <a:srgbClr val="FFD9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44"/>
            <p:cNvSpPr/>
            <p:nvPr/>
          </p:nvSpPr>
          <p:spPr bwMode="auto">
            <a:xfrm>
              <a:off x="2913526" y="5235485"/>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1" name="Freeform 45"/>
            <p:cNvSpPr/>
            <p:nvPr/>
          </p:nvSpPr>
          <p:spPr bwMode="auto">
            <a:xfrm>
              <a:off x="2786011" y="5026625"/>
              <a:ext cx="391339" cy="364955"/>
            </a:xfrm>
            <a:custGeom>
              <a:avLst/>
              <a:gdLst>
                <a:gd name="T0" fmla="*/ 5 w 131"/>
                <a:gd name="T1" fmla="*/ 31 h 122"/>
                <a:gd name="T2" fmla="*/ 65 w 131"/>
                <a:gd name="T3" fmla="*/ 122 h 122"/>
                <a:gd name="T4" fmla="*/ 125 w 131"/>
                <a:gd name="T5" fmla="*/ 32 h 122"/>
                <a:gd name="T6" fmla="*/ 120 w 131"/>
                <a:gd name="T7" fmla="*/ 7 h 122"/>
                <a:gd name="T8" fmla="*/ 94 w 131"/>
                <a:gd name="T9" fmla="*/ 12 h 122"/>
                <a:gd name="T10" fmla="*/ 65 w 131"/>
                <a:gd name="T11" fmla="*/ 55 h 122"/>
                <a:gd name="T12" fmla="*/ 36 w 131"/>
                <a:gd name="T13" fmla="*/ 11 h 122"/>
                <a:gd name="T14" fmla="*/ 11 w 131"/>
                <a:gd name="T15" fmla="*/ 6 h 122"/>
                <a:gd name="T16" fmla="*/ 5 w 131"/>
                <a:gd name="T17" fmla="*/ 3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2">
                  <a:moveTo>
                    <a:pt x="5" y="31"/>
                  </a:moveTo>
                  <a:cubicBezTo>
                    <a:pt x="65" y="122"/>
                    <a:pt x="65" y="122"/>
                    <a:pt x="65" y="122"/>
                  </a:cubicBezTo>
                  <a:cubicBezTo>
                    <a:pt x="125" y="32"/>
                    <a:pt x="125" y="32"/>
                    <a:pt x="125" y="32"/>
                  </a:cubicBezTo>
                  <a:cubicBezTo>
                    <a:pt x="131" y="24"/>
                    <a:pt x="128" y="12"/>
                    <a:pt x="120" y="7"/>
                  </a:cubicBezTo>
                  <a:cubicBezTo>
                    <a:pt x="111" y="1"/>
                    <a:pt x="100" y="3"/>
                    <a:pt x="94" y="12"/>
                  </a:cubicBezTo>
                  <a:cubicBezTo>
                    <a:pt x="65" y="55"/>
                    <a:pt x="65" y="55"/>
                    <a:pt x="65" y="55"/>
                  </a:cubicBezTo>
                  <a:cubicBezTo>
                    <a:pt x="36" y="11"/>
                    <a:pt x="36" y="11"/>
                    <a:pt x="36" y="11"/>
                  </a:cubicBezTo>
                  <a:cubicBezTo>
                    <a:pt x="31" y="2"/>
                    <a:pt x="19" y="0"/>
                    <a:pt x="11" y="6"/>
                  </a:cubicBezTo>
                  <a:cubicBezTo>
                    <a:pt x="2" y="11"/>
                    <a:pt x="0" y="23"/>
                    <a:pt x="5" y="31"/>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2" name="Oval 46"/>
            <p:cNvSpPr>
              <a:spLocks noChangeArrowheads="1"/>
            </p:cNvSpPr>
            <p:nvPr/>
          </p:nvSpPr>
          <p:spPr bwMode="auto">
            <a:xfrm>
              <a:off x="2064894" y="4617699"/>
              <a:ext cx="824449" cy="1169618"/>
            </a:xfrm>
            <a:prstGeom prst="ellipse">
              <a:avLst/>
            </a:pr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3" name="Freeform 47"/>
            <p:cNvSpPr>
              <a:spLocks noEditPoints="1"/>
            </p:cNvSpPr>
            <p:nvPr/>
          </p:nvSpPr>
          <p:spPr bwMode="auto">
            <a:xfrm>
              <a:off x="2889343" y="5169530"/>
              <a:ext cx="0" cy="61559"/>
            </a:xfrm>
            <a:custGeom>
              <a:avLst/>
              <a:gdLst>
                <a:gd name="T0" fmla="*/ 20 h 20"/>
                <a:gd name="T1" fmla="*/ 19 h 20"/>
                <a:gd name="T2" fmla="*/ 19 h 20"/>
                <a:gd name="T3" fmla="*/ 19 h 20"/>
                <a:gd name="T4" fmla="*/ 18 h 20"/>
                <a:gd name="T5" fmla="*/ 18 h 20"/>
                <a:gd name="T6" fmla="*/ 18 h 20"/>
                <a:gd name="T7" fmla="*/ 17 h 20"/>
                <a:gd name="T8" fmla="*/ 17 h 20"/>
                <a:gd name="T9" fmla="*/ 17 h 20"/>
                <a:gd name="T10" fmla="*/ 16 h 20"/>
                <a:gd name="T11" fmla="*/ 16 h 20"/>
                <a:gd name="T12" fmla="*/ 16 h 20"/>
                <a:gd name="T13" fmla="*/ 15 h 20"/>
                <a:gd name="T14" fmla="*/ 15 h 20"/>
                <a:gd name="T15" fmla="*/ 15 h 20"/>
                <a:gd name="T16" fmla="*/ 14 h 20"/>
                <a:gd name="T17" fmla="*/ 14 h 20"/>
                <a:gd name="T18" fmla="*/ 14 h 20"/>
                <a:gd name="T19" fmla="*/ 13 h 20"/>
                <a:gd name="T20" fmla="*/ 13 h 20"/>
                <a:gd name="T21" fmla="*/ 13 h 20"/>
                <a:gd name="T22" fmla="*/ 12 h 20"/>
                <a:gd name="T23" fmla="*/ 12 h 20"/>
                <a:gd name="T24" fmla="*/ 12 h 20"/>
                <a:gd name="T25" fmla="*/ 11 h 20"/>
                <a:gd name="T26" fmla="*/ 11 h 20"/>
                <a:gd name="T27" fmla="*/ 10 h 20"/>
                <a:gd name="T28" fmla="*/ 10 h 20"/>
                <a:gd name="T29" fmla="*/ 10 h 20"/>
                <a:gd name="T30" fmla="*/ 9 h 20"/>
                <a:gd name="T31" fmla="*/ 9 h 20"/>
                <a:gd name="T32" fmla="*/ 9 h 20"/>
                <a:gd name="T33" fmla="*/ 8 h 20"/>
                <a:gd name="T34" fmla="*/ 8 h 20"/>
                <a:gd name="T35" fmla="*/ 8 h 20"/>
                <a:gd name="T36" fmla="*/ 7 h 20"/>
                <a:gd name="T37" fmla="*/ 7 h 20"/>
                <a:gd name="T38" fmla="*/ 7 h 20"/>
                <a:gd name="T39" fmla="*/ 6 h 20"/>
                <a:gd name="T40" fmla="*/ 6 h 20"/>
                <a:gd name="T41" fmla="*/ 6 h 20"/>
                <a:gd name="T42" fmla="*/ 6 h 20"/>
                <a:gd name="T43" fmla="*/ 5 h 20"/>
                <a:gd name="T44" fmla="*/ 5 h 20"/>
                <a:gd name="T45" fmla="*/ 5 h 20"/>
                <a:gd name="T46" fmla="*/ 4 h 20"/>
                <a:gd name="T47" fmla="*/ 4 h 20"/>
                <a:gd name="T48" fmla="*/ 4 h 20"/>
                <a:gd name="T49" fmla="*/ 3 h 20"/>
                <a:gd name="T50" fmla="*/ 3 h 20"/>
                <a:gd name="T51" fmla="*/ 3 h 20"/>
                <a:gd name="T52" fmla="*/ 2 h 20"/>
                <a:gd name="T53" fmla="*/ 2 h 20"/>
                <a:gd name="T54" fmla="*/ 2 h 20"/>
                <a:gd name="T55" fmla="*/ 1 h 20"/>
                <a:gd name="T56" fmla="*/ 1 h 20"/>
                <a:gd name="T57" fmla="*/ 1 h 20"/>
                <a:gd name="T58" fmla="*/ 1 h 20"/>
                <a:gd name="T59" fmla="*/ 0 h 20"/>
                <a:gd name="T60" fmla="*/ 0 h 20"/>
                <a:gd name="T61" fmla="*/ 0 h 20"/>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 ang="0">
                  <a:pos x="0" y="T10"/>
                </a:cxn>
                <a:cxn ang="0">
                  <a:pos x="0" y="T11"/>
                </a:cxn>
                <a:cxn ang="0">
                  <a:pos x="0" y="T12"/>
                </a:cxn>
                <a:cxn ang="0">
                  <a:pos x="0" y="T13"/>
                </a:cxn>
                <a:cxn ang="0">
                  <a:pos x="0" y="T14"/>
                </a:cxn>
                <a:cxn ang="0">
                  <a:pos x="0" y="T15"/>
                </a:cxn>
                <a:cxn ang="0">
                  <a:pos x="0" y="T16"/>
                </a:cxn>
                <a:cxn ang="0">
                  <a:pos x="0" y="T17"/>
                </a:cxn>
                <a:cxn ang="0">
                  <a:pos x="0" y="T18"/>
                </a:cxn>
                <a:cxn ang="0">
                  <a:pos x="0" y="T19"/>
                </a:cxn>
                <a:cxn ang="0">
                  <a:pos x="0" y="T20"/>
                </a:cxn>
                <a:cxn ang="0">
                  <a:pos x="0" y="T21"/>
                </a:cxn>
                <a:cxn ang="0">
                  <a:pos x="0" y="T22"/>
                </a:cxn>
                <a:cxn ang="0">
                  <a:pos x="0" y="T23"/>
                </a:cxn>
                <a:cxn ang="0">
                  <a:pos x="0" y="T24"/>
                </a:cxn>
                <a:cxn ang="0">
                  <a:pos x="0" y="T25"/>
                </a:cxn>
                <a:cxn ang="0">
                  <a:pos x="0" y="T26"/>
                </a:cxn>
                <a:cxn ang="0">
                  <a:pos x="0" y="T27"/>
                </a:cxn>
                <a:cxn ang="0">
                  <a:pos x="0" y="T28"/>
                </a:cxn>
                <a:cxn ang="0">
                  <a:pos x="0" y="T29"/>
                </a:cxn>
                <a:cxn ang="0">
                  <a:pos x="0" y="T30"/>
                </a:cxn>
                <a:cxn ang="0">
                  <a:pos x="0" y="T31"/>
                </a:cxn>
                <a:cxn ang="0">
                  <a:pos x="0" y="T32"/>
                </a:cxn>
                <a:cxn ang="0">
                  <a:pos x="0" y="T33"/>
                </a:cxn>
                <a:cxn ang="0">
                  <a:pos x="0" y="T34"/>
                </a:cxn>
                <a:cxn ang="0">
                  <a:pos x="0" y="T35"/>
                </a:cxn>
                <a:cxn ang="0">
                  <a:pos x="0" y="T36"/>
                </a:cxn>
                <a:cxn ang="0">
                  <a:pos x="0" y="T37"/>
                </a:cxn>
                <a:cxn ang="0">
                  <a:pos x="0" y="T38"/>
                </a:cxn>
                <a:cxn ang="0">
                  <a:pos x="0" y="T39"/>
                </a:cxn>
                <a:cxn ang="0">
                  <a:pos x="0" y="T40"/>
                </a:cxn>
                <a:cxn ang="0">
                  <a:pos x="0" y="T41"/>
                </a:cxn>
                <a:cxn ang="0">
                  <a:pos x="0" y="T42"/>
                </a:cxn>
                <a:cxn ang="0">
                  <a:pos x="0" y="T43"/>
                </a:cxn>
                <a:cxn ang="0">
                  <a:pos x="0" y="T44"/>
                </a:cxn>
                <a:cxn ang="0">
                  <a:pos x="0" y="T45"/>
                </a:cxn>
                <a:cxn ang="0">
                  <a:pos x="0" y="T46"/>
                </a:cxn>
                <a:cxn ang="0">
                  <a:pos x="0" y="T47"/>
                </a:cxn>
                <a:cxn ang="0">
                  <a:pos x="0" y="T48"/>
                </a:cxn>
                <a:cxn ang="0">
                  <a:pos x="0" y="T49"/>
                </a:cxn>
                <a:cxn ang="0">
                  <a:pos x="0" y="T50"/>
                </a:cxn>
                <a:cxn ang="0">
                  <a:pos x="0" y="T51"/>
                </a:cxn>
                <a:cxn ang="0">
                  <a:pos x="0" y="T52"/>
                </a:cxn>
                <a:cxn ang="0">
                  <a:pos x="0" y="T53"/>
                </a:cxn>
                <a:cxn ang="0">
                  <a:pos x="0" y="T54"/>
                </a:cxn>
                <a:cxn ang="0">
                  <a:pos x="0" y="T55"/>
                </a:cxn>
                <a:cxn ang="0">
                  <a:pos x="0" y="T56"/>
                </a:cxn>
                <a:cxn ang="0">
                  <a:pos x="0" y="T57"/>
                </a:cxn>
                <a:cxn ang="0">
                  <a:pos x="0" y="T58"/>
                </a:cxn>
                <a:cxn ang="0">
                  <a:pos x="0" y="T59"/>
                </a:cxn>
                <a:cxn ang="0">
                  <a:pos x="0" y="T60"/>
                </a:cxn>
                <a:cxn ang="0">
                  <a:pos x="0" y="T61"/>
                </a:cxn>
              </a:cxnLst>
              <a:rect l="0" t="0" r="r" b="b"/>
              <a:pathLst>
                <a:path h="20">
                  <a:moveTo>
                    <a:pt x="0" y="20"/>
                  </a:moveTo>
                  <a:cubicBezTo>
                    <a:pt x="0" y="20"/>
                    <a:pt x="0" y="20"/>
                    <a:pt x="0" y="20"/>
                  </a:cubicBezTo>
                  <a:cubicBezTo>
                    <a:pt x="0" y="20"/>
                    <a:pt x="0" y="20"/>
                    <a:pt x="0" y="20"/>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9"/>
                  </a:moveTo>
                  <a:cubicBezTo>
                    <a:pt x="0" y="19"/>
                    <a:pt x="0" y="19"/>
                    <a:pt x="0" y="19"/>
                  </a:cubicBezTo>
                  <a:cubicBezTo>
                    <a:pt x="0" y="19"/>
                    <a:pt x="0" y="19"/>
                    <a:pt x="0" y="19"/>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8"/>
                  </a:moveTo>
                  <a:cubicBezTo>
                    <a:pt x="0" y="18"/>
                    <a:pt x="0" y="18"/>
                    <a:pt x="0" y="18"/>
                  </a:cubicBezTo>
                  <a:cubicBezTo>
                    <a:pt x="0" y="18"/>
                    <a:pt x="0" y="18"/>
                    <a:pt x="0" y="18"/>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7"/>
                  </a:moveTo>
                  <a:cubicBezTo>
                    <a:pt x="0" y="17"/>
                    <a:pt x="0" y="17"/>
                    <a:pt x="0" y="17"/>
                  </a:cubicBezTo>
                  <a:cubicBezTo>
                    <a:pt x="0" y="17"/>
                    <a:pt x="0" y="17"/>
                    <a:pt x="0" y="17"/>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6"/>
                  </a:moveTo>
                  <a:cubicBezTo>
                    <a:pt x="0" y="16"/>
                    <a:pt x="0" y="16"/>
                    <a:pt x="0" y="16"/>
                  </a:cubicBezTo>
                  <a:cubicBezTo>
                    <a:pt x="0" y="16"/>
                    <a:pt x="0" y="16"/>
                    <a:pt x="0" y="16"/>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5"/>
                  </a:moveTo>
                  <a:cubicBezTo>
                    <a:pt x="0" y="15"/>
                    <a:pt x="0" y="15"/>
                    <a:pt x="0" y="15"/>
                  </a:cubicBezTo>
                  <a:cubicBezTo>
                    <a:pt x="0" y="15"/>
                    <a:pt x="0" y="15"/>
                    <a:pt x="0" y="15"/>
                  </a:cubicBezTo>
                  <a:moveTo>
                    <a:pt x="0" y="14"/>
                  </a:moveTo>
                  <a:cubicBezTo>
                    <a:pt x="0" y="14"/>
                    <a:pt x="0" y="14"/>
                    <a:pt x="0" y="15"/>
                  </a:cubicBezTo>
                  <a:cubicBezTo>
                    <a:pt x="0" y="14"/>
                    <a:pt x="0" y="14"/>
                    <a:pt x="0" y="14"/>
                  </a:cubicBezTo>
                  <a:moveTo>
                    <a:pt x="0" y="14"/>
                  </a:moveTo>
                  <a:cubicBezTo>
                    <a:pt x="0" y="14"/>
                    <a:pt x="0" y="14"/>
                    <a:pt x="0" y="14"/>
                  </a:cubicBezTo>
                  <a:cubicBezTo>
                    <a:pt x="0" y="14"/>
                    <a:pt x="0" y="14"/>
                    <a:pt x="0" y="14"/>
                  </a:cubicBezTo>
                  <a:moveTo>
                    <a:pt x="0" y="14"/>
                  </a:moveTo>
                  <a:cubicBezTo>
                    <a:pt x="0" y="14"/>
                    <a:pt x="0" y="14"/>
                    <a:pt x="0" y="14"/>
                  </a:cubicBezTo>
                  <a:cubicBezTo>
                    <a:pt x="0" y="14"/>
                    <a:pt x="0" y="14"/>
                    <a:pt x="0" y="14"/>
                  </a:cubicBezTo>
                  <a:moveTo>
                    <a:pt x="0" y="13"/>
                  </a:moveTo>
                  <a:cubicBezTo>
                    <a:pt x="0" y="13"/>
                    <a:pt x="0" y="14"/>
                    <a:pt x="0" y="14"/>
                  </a:cubicBezTo>
                  <a:cubicBezTo>
                    <a:pt x="0" y="14"/>
                    <a:pt x="0" y="13"/>
                    <a:pt x="0" y="13"/>
                  </a:cubicBezTo>
                  <a:moveTo>
                    <a:pt x="0" y="13"/>
                  </a:moveTo>
                  <a:cubicBezTo>
                    <a:pt x="0" y="13"/>
                    <a:pt x="0" y="13"/>
                    <a:pt x="0" y="13"/>
                  </a:cubicBezTo>
                  <a:cubicBezTo>
                    <a:pt x="0" y="13"/>
                    <a:pt x="0" y="13"/>
                    <a:pt x="0" y="13"/>
                  </a:cubicBezTo>
                  <a:moveTo>
                    <a:pt x="0" y="13"/>
                  </a:moveTo>
                  <a:cubicBezTo>
                    <a:pt x="0" y="13"/>
                    <a:pt x="0" y="13"/>
                    <a:pt x="0" y="13"/>
                  </a:cubicBezTo>
                  <a:cubicBezTo>
                    <a:pt x="0" y="13"/>
                    <a:pt x="0" y="13"/>
                    <a:pt x="0" y="13"/>
                  </a:cubicBezTo>
                  <a:moveTo>
                    <a:pt x="0" y="12"/>
                  </a:moveTo>
                  <a:cubicBezTo>
                    <a:pt x="0" y="13"/>
                    <a:pt x="0" y="13"/>
                    <a:pt x="0" y="13"/>
                  </a:cubicBezTo>
                  <a:cubicBezTo>
                    <a:pt x="0" y="13"/>
                    <a:pt x="0" y="13"/>
                    <a:pt x="0" y="12"/>
                  </a:cubicBezTo>
                  <a:moveTo>
                    <a:pt x="0" y="12"/>
                  </a:moveTo>
                  <a:cubicBezTo>
                    <a:pt x="0" y="12"/>
                    <a:pt x="0" y="12"/>
                    <a:pt x="0" y="12"/>
                  </a:cubicBezTo>
                  <a:cubicBezTo>
                    <a:pt x="0" y="12"/>
                    <a:pt x="0" y="12"/>
                    <a:pt x="0" y="12"/>
                  </a:cubicBezTo>
                  <a:moveTo>
                    <a:pt x="0" y="12"/>
                  </a:moveTo>
                  <a:cubicBezTo>
                    <a:pt x="0" y="12"/>
                    <a:pt x="0" y="12"/>
                    <a:pt x="0" y="12"/>
                  </a:cubicBezTo>
                  <a:cubicBezTo>
                    <a:pt x="0" y="12"/>
                    <a:pt x="0" y="12"/>
                    <a:pt x="0" y="12"/>
                  </a:cubicBezTo>
                  <a:moveTo>
                    <a:pt x="0" y="11"/>
                  </a:moveTo>
                  <a:cubicBezTo>
                    <a:pt x="0" y="12"/>
                    <a:pt x="0" y="12"/>
                    <a:pt x="0" y="12"/>
                  </a:cubicBezTo>
                  <a:cubicBezTo>
                    <a:pt x="0" y="12"/>
                    <a:pt x="0" y="12"/>
                    <a:pt x="0" y="11"/>
                  </a:cubicBezTo>
                  <a:moveTo>
                    <a:pt x="0" y="11"/>
                  </a:moveTo>
                  <a:cubicBezTo>
                    <a:pt x="0" y="11"/>
                    <a:pt x="0" y="11"/>
                    <a:pt x="0" y="11"/>
                  </a:cubicBezTo>
                  <a:cubicBezTo>
                    <a:pt x="0" y="11"/>
                    <a:pt x="0" y="11"/>
                    <a:pt x="0" y="11"/>
                  </a:cubicBezTo>
                  <a:moveTo>
                    <a:pt x="0" y="10"/>
                  </a:moveTo>
                  <a:cubicBezTo>
                    <a:pt x="0" y="11"/>
                    <a:pt x="0" y="11"/>
                    <a:pt x="0" y="11"/>
                  </a:cubicBezTo>
                  <a:cubicBezTo>
                    <a:pt x="0" y="11"/>
                    <a:pt x="0" y="11"/>
                    <a:pt x="0" y="10"/>
                  </a:cubicBezTo>
                  <a:moveTo>
                    <a:pt x="0" y="10"/>
                  </a:moveTo>
                  <a:cubicBezTo>
                    <a:pt x="0" y="10"/>
                    <a:pt x="0" y="10"/>
                    <a:pt x="0" y="10"/>
                  </a:cubicBezTo>
                  <a:cubicBezTo>
                    <a:pt x="0" y="10"/>
                    <a:pt x="0" y="10"/>
                    <a:pt x="0" y="10"/>
                  </a:cubicBezTo>
                  <a:cubicBezTo>
                    <a:pt x="0" y="10"/>
                    <a:pt x="0" y="10"/>
                    <a:pt x="0" y="10"/>
                  </a:cubicBezTo>
                  <a:moveTo>
                    <a:pt x="0" y="9"/>
                  </a:moveTo>
                  <a:cubicBezTo>
                    <a:pt x="0" y="10"/>
                    <a:pt x="0" y="10"/>
                    <a:pt x="0" y="10"/>
                  </a:cubicBezTo>
                  <a:cubicBezTo>
                    <a:pt x="0" y="10"/>
                    <a:pt x="0" y="10"/>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9"/>
                  </a:moveTo>
                  <a:cubicBezTo>
                    <a:pt x="0" y="9"/>
                    <a:pt x="0" y="9"/>
                    <a:pt x="0" y="9"/>
                  </a:cubicBezTo>
                  <a:cubicBezTo>
                    <a:pt x="0" y="9"/>
                    <a:pt x="0" y="9"/>
                    <a:pt x="0" y="9"/>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8"/>
                  </a:moveTo>
                  <a:cubicBezTo>
                    <a:pt x="0" y="8"/>
                    <a:pt x="0" y="8"/>
                    <a:pt x="0" y="8"/>
                  </a:cubicBezTo>
                  <a:cubicBezTo>
                    <a:pt x="0" y="8"/>
                    <a:pt x="0" y="8"/>
                    <a:pt x="0" y="8"/>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7"/>
                  </a:moveTo>
                  <a:cubicBezTo>
                    <a:pt x="0" y="7"/>
                    <a:pt x="0" y="7"/>
                    <a:pt x="0" y="7"/>
                  </a:cubicBezTo>
                  <a:cubicBezTo>
                    <a:pt x="0" y="7"/>
                    <a:pt x="0" y="7"/>
                    <a:pt x="0" y="7"/>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6"/>
                  </a:moveTo>
                  <a:cubicBezTo>
                    <a:pt x="0" y="6"/>
                    <a:pt x="0" y="6"/>
                    <a:pt x="0" y="6"/>
                  </a:cubicBezTo>
                  <a:cubicBezTo>
                    <a:pt x="0" y="6"/>
                    <a:pt x="0" y="6"/>
                    <a:pt x="0" y="6"/>
                  </a:cubicBezTo>
                  <a:moveTo>
                    <a:pt x="0" y="5"/>
                  </a:moveTo>
                  <a:cubicBezTo>
                    <a:pt x="0" y="5"/>
                    <a:pt x="0" y="5"/>
                    <a:pt x="0" y="6"/>
                  </a:cubicBezTo>
                  <a:cubicBezTo>
                    <a:pt x="0" y="5"/>
                    <a:pt x="0" y="5"/>
                    <a:pt x="0" y="5"/>
                  </a:cubicBezTo>
                  <a:moveTo>
                    <a:pt x="0" y="5"/>
                  </a:moveTo>
                  <a:cubicBezTo>
                    <a:pt x="0" y="5"/>
                    <a:pt x="0" y="5"/>
                    <a:pt x="0" y="5"/>
                  </a:cubicBezTo>
                  <a:cubicBezTo>
                    <a:pt x="0" y="5"/>
                    <a:pt x="0" y="5"/>
                    <a:pt x="0" y="5"/>
                  </a:cubicBezTo>
                  <a:moveTo>
                    <a:pt x="0" y="5"/>
                  </a:moveTo>
                  <a:cubicBezTo>
                    <a:pt x="0" y="5"/>
                    <a:pt x="0" y="5"/>
                    <a:pt x="0" y="5"/>
                  </a:cubicBezTo>
                  <a:cubicBezTo>
                    <a:pt x="0" y="5"/>
                    <a:pt x="0" y="5"/>
                    <a:pt x="0" y="5"/>
                  </a:cubicBezTo>
                  <a:moveTo>
                    <a:pt x="0" y="4"/>
                  </a:moveTo>
                  <a:cubicBezTo>
                    <a:pt x="0" y="5"/>
                    <a:pt x="0" y="5"/>
                    <a:pt x="0" y="5"/>
                  </a:cubicBezTo>
                  <a:cubicBezTo>
                    <a:pt x="0" y="5"/>
                    <a:pt x="0" y="5"/>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4"/>
                  </a:moveTo>
                  <a:cubicBezTo>
                    <a:pt x="0" y="4"/>
                    <a:pt x="0" y="4"/>
                    <a:pt x="0" y="4"/>
                  </a:cubicBezTo>
                  <a:cubicBezTo>
                    <a:pt x="0" y="4"/>
                    <a:pt x="0" y="4"/>
                    <a:pt x="0" y="4"/>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3"/>
                  </a:moveTo>
                  <a:cubicBezTo>
                    <a:pt x="0" y="3"/>
                    <a:pt x="0" y="3"/>
                    <a:pt x="0" y="3"/>
                  </a:cubicBezTo>
                  <a:cubicBezTo>
                    <a:pt x="0" y="3"/>
                    <a:pt x="0" y="3"/>
                    <a:pt x="0" y="3"/>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2"/>
                  </a:moveTo>
                  <a:cubicBezTo>
                    <a:pt x="0" y="2"/>
                    <a:pt x="0" y="2"/>
                    <a:pt x="0" y="2"/>
                  </a:cubicBezTo>
                  <a:cubicBezTo>
                    <a:pt x="0" y="2"/>
                    <a:pt x="0" y="2"/>
                    <a:pt x="0" y="2"/>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1"/>
                  </a:moveTo>
                  <a:cubicBezTo>
                    <a:pt x="0" y="1"/>
                    <a:pt x="0" y="1"/>
                    <a:pt x="0" y="1"/>
                  </a:cubicBezTo>
                  <a:cubicBezTo>
                    <a:pt x="0" y="1"/>
                    <a:pt x="0" y="1"/>
                    <a:pt x="0" y="1"/>
                  </a:cubicBezTo>
                  <a:moveTo>
                    <a:pt x="0" y="0"/>
                  </a:moveTo>
                  <a:cubicBezTo>
                    <a:pt x="0" y="0"/>
                    <a:pt x="0" y="0"/>
                    <a:pt x="0" y="1"/>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CE926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48"/>
            <p:cNvSpPr/>
            <p:nvPr/>
          </p:nvSpPr>
          <p:spPr bwMode="auto">
            <a:xfrm>
              <a:off x="2484812" y="4617699"/>
              <a:ext cx="404529" cy="1169618"/>
            </a:xfrm>
            <a:custGeom>
              <a:avLst/>
              <a:gdLst>
                <a:gd name="T0" fmla="*/ 0 w 135"/>
                <a:gd name="T1" fmla="*/ 391 h 391"/>
                <a:gd name="T2" fmla="*/ 135 w 135"/>
                <a:gd name="T3" fmla="*/ 205 h 391"/>
                <a:gd name="T4" fmla="*/ 135 w 135"/>
                <a:gd name="T5" fmla="*/ 204 h 391"/>
                <a:gd name="T6" fmla="*/ 135 w 135"/>
                <a:gd name="T7" fmla="*/ 204 h 391"/>
                <a:gd name="T8" fmla="*/ 135 w 135"/>
                <a:gd name="T9" fmla="*/ 204 h 391"/>
                <a:gd name="T10" fmla="*/ 135 w 135"/>
                <a:gd name="T11" fmla="*/ 203 h 391"/>
                <a:gd name="T12" fmla="*/ 135 w 135"/>
                <a:gd name="T13" fmla="*/ 203 h 391"/>
                <a:gd name="T14" fmla="*/ 135 w 135"/>
                <a:gd name="T15" fmla="*/ 203 h 391"/>
                <a:gd name="T16" fmla="*/ 135 w 135"/>
                <a:gd name="T17" fmla="*/ 202 h 391"/>
                <a:gd name="T18" fmla="*/ 135 w 135"/>
                <a:gd name="T19" fmla="*/ 202 h 391"/>
                <a:gd name="T20" fmla="*/ 135 w 135"/>
                <a:gd name="T21" fmla="*/ 202 h 391"/>
                <a:gd name="T22" fmla="*/ 135 w 135"/>
                <a:gd name="T23" fmla="*/ 201 h 391"/>
                <a:gd name="T24" fmla="*/ 135 w 135"/>
                <a:gd name="T25" fmla="*/ 201 h 391"/>
                <a:gd name="T26" fmla="*/ 135 w 135"/>
                <a:gd name="T27" fmla="*/ 201 h 391"/>
                <a:gd name="T28" fmla="*/ 135 w 135"/>
                <a:gd name="T29" fmla="*/ 200 h 391"/>
                <a:gd name="T30" fmla="*/ 135 w 135"/>
                <a:gd name="T31" fmla="*/ 200 h 391"/>
                <a:gd name="T32" fmla="*/ 135 w 135"/>
                <a:gd name="T33" fmla="*/ 200 h 391"/>
                <a:gd name="T34" fmla="*/ 135 w 135"/>
                <a:gd name="T35" fmla="*/ 199 h 391"/>
                <a:gd name="T36" fmla="*/ 135 w 135"/>
                <a:gd name="T37" fmla="*/ 199 h 391"/>
                <a:gd name="T38" fmla="*/ 135 w 135"/>
                <a:gd name="T39" fmla="*/ 199 h 391"/>
                <a:gd name="T40" fmla="*/ 135 w 135"/>
                <a:gd name="T41" fmla="*/ 198 h 391"/>
                <a:gd name="T42" fmla="*/ 135 w 135"/>
                <a:gd name="T43" fmla="*/ 198 h 391"/>
                <a:gd name="T44" fmla="*/ 135 w 135"/>
                <a:gd name="T45" fmla="*/ 198 h 391"/>
                <a:gd name="T46" fmla="*/ 135 w 135"/>
                <a:gd name="T47" fmla="*/ 197 h 391"/>
                <a:gd name="T48" fmla="*/ 135 w 135"/>
                <a:gd name="T49" fmla="*/ 197 h 391"/>
                <a:gd name="T50" fmla="*/ 135 w 135"/>
                <a:gd name="T51" fmla="*/ 197 h 391"/>
                <a:gd name="T52" fmla="*/ 135 w 135"/>
                <a:gd name="T53" fmla="*/ 196 h 391"/>
                <a:gd name="T54" fmla="*/ 135 w 135"/>
                <a:gd name="T55" fmla="*/ 196 h 391"/>
                <a:gd name="T56" fmla="*/ 135 w 135"/>
                <a:gd name="T57" fmla="*/ 195 h 391"/>
                <a:gd name="T58" fmla="*/ 135 w 135"/>
                <a:gd name="T59" fmla="*/ 195 h 391"/>
                <a:gd name="T60" fmla="*/ 135 w 135"/>
                <a:gd name="T61" fmla="*/ 194 h 391"/>
                <a:gd name="T62" fmla="*/ 135 w 135"/>
                <a:gd name="T63" fmla="*/ 194 h 391"/>
                <a:gd name="T64" fmla="*/ 135 w 135"/>
                <a:gd name="T65" fmla="*/ 194 h 391"/>
                <a:gd name="T66" fmla="*/ 135 w 135"/>
                <a:gd name="T67" fmla="*/ 194 h 391"/>
                <a:gd name="T68" fmla="*/ 135 w 135"/>
                <a:gd name="T69" fmla="*/ 193 h 391"/>
                <a:gd name="T70" fmla="*/ 135 w 135"/>
                <a:gd name="T71" fmla="*/ 193 h 391"/>
                <a:gd name="T72" fmla="*/ 135 w 135"/>
                <a:gd name="T73" fmla="*/ 193 h 391"/>
                <a:gd name="T74" fmla="*/ 135 w 135"/>
                <a:gd name="T75" fmla="*/ 192 h 391"/>
                <a:gd name="T76" fmla="*/ 135 w 135"/>
                <a:gd name="T77" fmla="*/ 192 h 391"/>
                <a:gd name="T78" fmla="*/ 135 w 135"/>
                <a:gd name="T79" fmla="*/ 192 h 391"/>
                <a:gd name="T80" fmla="*/ 135 w 135"/>
                <a:gd name="T81" fmla="*/ 191 h 391"/>
                <a:gd name="T82" fmla="*/ 135 w 135"/>
                <a:gd name="T83" fmla="*/ 191 h 391"/>
                <a:gd name="T84" fmla="*/ 135 w 135"/>
                <a:gd name="T85" fmla="*/ 191 h 391"/>
                <a:gd name="T86" fmla="*/ 135 w 135"/>
                <a:gd name="T87" fmla="*/ 190 h 391"/>
                <a:gd name="T88" fmla="*/ 135 w 135"/>
                <a:gd name="T89" fmla="*/ 190 h 391"/>
                <a:gd name="T90" fmla="*/ 135 w 135"/>
                <a:gd name="T91" fmla="*/ 190 h 391"/>
                <a:gd name="T92" fmla="*/ 135 w 135"/>
                <a:gd name="T93" fmla="*/ 189 h 391"/>
                <a:gd name="T94" fmla="*/ 135 w 135"/>
                <a:gd name="T95" fmla="*/ 189 h 391"/>
                <a:gd name="T96" fmla="*/ 135 w 135"/>
                <a:gd name="T97" fmla="*/ 189 h 391"/>
                <a:gd name="T98" fmla="*/ 135 w 135"/>
                <a:gd name="T99" fmla="*/ 189 h 391"/>
                <a:gd name="T100" fmla="*/ 135 w 135"/>
                <a:gd name="T101" fmla="*/ 188 h 391"/>
                <a:gd name="T102" fmla="*/ 135 w 135"/>
                <a:gd name="T103" fmla="*/ 188 h 391"/>
                <a:gd name="T104" fmla="*/ 135 w 135"/>
                <a:gd name="T105" fmla="*/ 188 h 391"/>
                <a:gd name="T106" fmla="*/ 135 w 135"/>
                <a:gd name="T107" fmla="*/ 187 h 391"/>
                <a:gd name="T108" fmla="*/ 135 w 135"/>
                <a:gd name="T109" fmla="*/ 187 h 391"/>
                <a:gd name="T110" fmla="*/ 135 w 135"/>
                <a:gd name="T111" fmla="*/ 187 h 391"/>
                <a:gd name="T112" fmla="*/ 135 w 135"/>
                <a:gd name="T113" fmla="*/ 186 h 391"/>
                <a:gd name="T114" fmla="*/ 135 w 135"/>
                <a:gd name="T115" fmla="*/ 186 h 391"/>
                <a:gd name="T116" fmla="*/ 135 w 135"/>
                <a:gd name="T117" fmla="*/ 186 h 391"/>
                <a:gd name="T118" fmla="*/ 135 w 135"/>
                <a:gd name="T119" fmla="*/ 185 h 391"/>
                <a:gd name="T120" fmla="*/ 135 w 135"/>
                <a:gd name="T121" fmla="*/ 185 h 391"/>
                <a:gd name="T122" fmla="*/ 135 w 135"/>
                <a:gd name="T123" fmla="*/ 185 h 391"/>
                <a:gd name="T124" fmla="*/ 135 w 135"/>
                <a:gd name="T125" fmla="*/ 185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5" h="391">
                  <a:moveTo>
                    <a:pt x="0" y="0"/>
                  </a:moveTo>
                  <a:cubicBezTo>
                    <a:pt x="0" y="391"/>
                    <a:pt x="0" y="391"/>
                    <a:pt x="0" y="391"/>
                  </a:cubicBezTo>
                  <a:cubicBezTo>
                    <a:pt x="72" y="389"/>
                    <a:pt x="131" y="307"/>
                    <a:pt x="135" y="205"/>
                  </a:cubicBezTo>
                  <a:cubicBezTo>
                    <a:pt x="135" y="205"/>
                    <a:pt x="135" y="205"/>
                    <a:pt x="135" y="205"/>
                  </a:cubicBezTo>
                  <a:cubicBezTo>
                    <a:pt x="135" y="205"/>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4"/>
                    <a:pt x="135" y="204"/>
                    <a:pt x="135" y="204"/>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3"/>
                    <a:pt x="135" y="203"/>
                    <a:pt x="135" y="203"/>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2"/>
                    <a:pt x="135" y="202"/>
                  </a:cubicBezTo>
                  <a:cubicBezTo>
                    <a:pt x="135" y="202"/>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1"/>
                  </a:cubicBezTo>
                  <a:cubicBezTo>
                    <a:pt x="135" y="201"/>
                    <a:pt x="135" y="201"/>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200"/>
                    <a:pt x="135" y="200"/>
                    <a:pt x="135" y="200"/>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9"/>
                    <a:pt x="135" y="199"/>
                  </a:cubicBezTo>
                  <a:cubicBezTo>
                    <a:pt x="135" y="199"/>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8"/>
                  </a:cubicBezTo>
                  <a:cubicBezTo>
                    <a:pt x="135" y="198"/>
                    <a:pt x="135" y="198"/>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7"/>
                  </a:cubicBezTo>
                  <a:cubicBezTo>
                    <a:pt x="135" y="197"/>
                    <a:pt x="135" y="197"/>
                    <a:pt x="135" y="196"/>
                  </a:cubicBezTo>
                  <a:cubicBezTo>
                    <a:pt x="135" y="196"/>
                    <a:pt x="135" y="196"/>
                    <a:pt x="135" y="196"/>
                  </a:cubicBezTo>
                  <a:cubicBezTo>
                    <a:pt x="135" y="196"/>
                    <a:pt x="135" y="196"/>
                    <a:pt x="135" y="196"/>
                  </a:cubicBezTo>
                  <a:cubicBezTo>
                    <a:pt x="135" y="196"/>
                    <a:pt x="135" y="196"/>
                    <a:pt x="135" y="196"/>
                  </a:cubicBezTo>
                  <a:cubicBezTo>
                    <a:pt x="135" y="196"/>
                    <a:pt x="135" y="196"/>
                    <a:pt x="135" y="195"/>
                  </a:cubicBezTo>
                  <a:cubicBezTo>
                    <a:pt x="135" y="195"/>
                    <a:pt x="135" y="195"/>
                    <a:pt x="135" y="195"/>
                  </a:cubicBezTo>
                  <a:cubicBezTo>
                    <a:pt x="135" y="195"/>
                    <a:pt x="135" y="195"/>
                    <a:pt x="135" y="195"/>
                  </a:cubicBezTo>
                  <a:cubicBezTo>
                    <a:pt x="135" y="195"/>
                    <a:pt x="135" y="195"/>
                    <a:pt x="135" y="195"/>
                  </a:cubicBezTo>
                  <a:cubicBezTo>
                    <a:pt x="135" y="195"/>
                    <a:pt x="135" y="195"/>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4"/>
                    <a:pt x="135" y="194"/>
                    <a:pt x="135" y="194"/>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3"/>
                    <a:pt x="135" y="193"/>
                  </a:cubicBezTo>
                  <a:cubicBezTo>
                    <a:pt x="135" y="193"/>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2"/>
                  </a:cubicBezTo>
                  <a:cubicBezTo>
                    <a:pt x="135" y="192"/>
                    <a:pt x="135" y="192"/>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1"/>
                    <a:pt x="135" y="191"/>
                    <a:pt x="135" y="191"/>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90"/>
                  </a:cubicBezTo>
                  <a:cubicBezTo>
                    <a:pt x="135" y="190"/>
                    <a:pt x="135" y="190"/>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9"/>
                    <a:pt x="135" y="189"/>
                    <a:pt x="135" y="189"/>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8"/>
                    <a:pt x="135" y="188"/>
                  </a:cubicBezTo>
                  <a:cubicBezTo>
                    <a:pt x="135" y="188"/>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7"/>
                  </a:cubicBezTo>
                  <a:cubicBezTo>
                    <a:pt x="135" y="187"/>
                    <a:pt x="135" y="187"/>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6"/>
                    <a:pt x="135" y="186"/>
                    <a:pt x="135" y="186"/>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5" y="185"/>
                    <a:pt x="135" y="185"/>
                    <a:pt x="135" y="185"/>
                  </a:cubicBezTo>
                  <a:cubicBezTo>
                    <a:pt x="131" y="83"/>
                    <a:pt x="72" y="2"/>
                    <a:pt x="0" y="0"/>
                  </a:cubicBezTo>
                </a:path>
              </a:pathLst>
            </a:custGeom>
            <a:solidFill>
              <a:srgbClr val="FFB19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5" name="Freeform 49"/>
            <p:cNvSpPr/>
            <p:nvPr/>
          </p:nvSpPr>
          <p:spPr bwMode="auto">
            <a:xfrm>
              <a:off x="2423255" y="5426757"/>
              <a:ext cx="107727" cy="705728"/>
            </a:xfrm>
            <a:custGeom>
              <a:avLst/>
              <a:gdLst>
                <a:gd name="T0" fmla="*/ 0 w 36"/>
                <a:gd name="T1" fmla="*/ 18 h 236"/>
                <a:gd name="T2" fmla="*/ 0 w 36"/>
                <a:gd name="T3" fmla="*/ 218 h 236"/>
                <a:gd name="T4" fmla="*/ 18 w 36"/>
                <a:gd name="T5" fmla="*/ 236 h 236"/>
                <a:gd name="T6" fmla="*/ 36 w 36"/>
                <a:gd name="T7" fmla="*/ 218 h 236"/>
                <a:gd name="T8" fmla="*/ 36 w 36"/>
                <a:gd name="T9" fmla="*/ 18 h 236"/>
                <a:gd name="T10" fmla="*/ 18 w 36"/>
                <a:gd name="T11" fmla="*/ 0 h 236"/>
                <a:gd name="T12" fmla="*/ 0 w 36"/>
                <a:gd name="T13" fmla="*/ 18 h 236"/>
              </a:gdLst>
              <a:ahLst/>
              <a:cxnLst>
                <a:cxn ang="0">
                  <a:pos x="T0" y="T1"/>
                </a:cxn>
                <a:cxn ang="0">
                  <a:pos x="T2" y="T3"/>
                </a:cxn>
                <a:cxn ang="0">
                  <a:pos x="T4" y="T5"/>
                </a:cxn>
                <a:cxn ang="0">
                  <a:pos x="T6" y="T7"/>
                </a:cxn>
                <a:cxn ang="0">
                  <a:pos x="T8" y="T9"/>
                </a:cxn>
                <a:cxn ang="0">
                  <a:pos x="T10" y="T11"/>
                </a:cxn>
                <a:cxn ang="0">
                  <a:pos x="T12" y="T13"/>
                </a:cxn>
              </a:cxnLst>
              <a:rect l="0" t="0" r="r" b="b"/>
              <a:pathLst>
                <a:path w="36" h="236">
                  <a:moveTo>
                    <a:pt x="0" y="18"/>
                  </a:moveTo>
                  <a:cubicBezTo>
                    <a:pt x="0" y="218"/>
                    <a:pt x="0" y="218"/>
                    <a:pt x="0" y="218"/>
                  </a:cubicBezTo>
                  <a:cubicBezTo>
                    <a:pt x="0" y="228"/>
                    <a:pt x="8" y="236"/>
                    <a:pt x="18" y="236"/>
                  </a:cubicBezTo>
                  <a:cubicBezTo>
                    <a:pt x="28" y="236"/>
                    <a:pt x="36" y="228"/>
                    <a:pt x="36" y="218"/>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50"/>
            <p:cNvSpPr/>
            <p:nvPr/>
          </p:nvSpPr>
          <p:spPr bwMode="auto">
            <a:xfrm>
              <a:off x="2280350" y="5220096"/>
              <a:ext cx="393536" cy="369353"/>
            </a:xfrm>
            <a:custGeom>
              <a:avLst/>
              <a:gdLst>
                <a:gd name="T0" fmla="*/ 6 w 131"/>
                <a:gd name="T1" fmla="*/ 32 h 123"/>
                <a:gd name="T2" fmla="*/ 65 w 131"/>
                <a:gd name="T3" fmla="*/ 123 h 123"/>
                <a:gd name="T4" fmla="*/ 125 w 131"/>
                <a:gd name="T5" fmla="*/ 33 h 123"/>
                <a:gd name="T6" fmla="*/ 120 w 131"/>
                <a:gd name="T7" fmla="*/ 7 h 123"/>
                <a:gd name="T8" fmla="*/ 94 w 131"/>
                <a:gd name="T9" fmla="*/ 12 h 123"/>
                <a:gd name="T10" fmla="*/ 66 w 131"/>
                <a:gd name="T11" fmla="*/ 55 h 123"/>
                <a:gd name="T12" fmla="*/ 37 w 131"/>
                <a:gd name="T13" fmla="*/ 11 h 123"/>
                <a:gd name="T14" fmla="*/ 11 w 131"/>
                <a:gd name="T15" fmla="*/ 6 h 123"/>
                <a:gd name="T16" fmla="*/ 6 w 131"/>
                <a:gd name="T17" fmla="*/ 3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23">
                  <a:moveTo>
                    <a:pt x="6" y="32"/>
                  </a:moveTo>
                  <a:cubicBezTo>
                    <a:pt x="65" y="123"/>
                    <a:pt x="65" y="123"/>
                    <a:pt x="65" y="123"/>
                  </a:cubicBezTo>
                  <a:cubicBezTo>
                    <a:pt x="125" y="33"/>
                    <a:pt x="125" y="33"/>
                    <a:pt x="125" y="33"/>
                  </a:cubicBezTo>
                  <a:cubicBezTo>
                    <a:pt x="131" y="24"/>
                    <a:pt x="129" y="12"/>
                    <a:pt x="120" y="7"/>
                  </a:cubicBezTo>
                  <a:cubicBezTo>
                    <a:pt x="112" y="1"/>
                    <a:pt x="100" y="3"/>
                    <a:pt x="94" y="12"/>
                  </a:cubicBezTo>
                  <a:cubicBezTo>
                    <a:pt x="66" y="55"/>
                    <a:pt x="66" y="55"/>
                    <a:pt x="66" y="55"/>
                  </a:cubicBezTo>
                  <a:cubicBezTo>
                    <a:pt x="37" y="11"/>
                    <a:pt x="37" y="11"/>
                    <a:pt x="37" y="11"/>
                  </a:cubicBezTo>
                  <a:cubicBezTo>
                    <a:pt x="31" y="3"/>
                    <a:pt x="20" y="0"/>
                    <a:pt x="11" y="6"/>
                  </a:cubicBezTo>
                  <a:cubicBezTo>
                    <a:pt x="3" y="11"/>
                    <a:pt x="0" y="23"/>
                    <a:pt x="6" y="32"/>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51"/>
            <p:cNvSpPr/>
            <p:nvPr/>
          </p:nvSpPr>
          <p:spPr bwMode="auto">
            <a:xfrm>
              <a:off x="7255622" y="4435221"/>
              <a:ext cx="1910521" cy="1587339"/>
            </a:xfrm>
            <a:custGeom>
              <a:avLst/>
              <a:gdLst>
                <a:gd name="T0" fmla="*/ 448 w 637"/>
                <a:gd name="T1" fmla="*/ 524 h 531"/>
                <a:gd name="T2" fmla="*/ 636 w 637"/>
                <a:gd name="T3" fmla="*/ 531 h 531"/>
                <a:gd name="T4" fmla="*/ 637 w 637"/>
                <a:gd name="T5" fmla="*/ 521 h 531"/>
                <a:gd name="T6" fmla="*/ 317 w 637"/>
                <a:gd name="T7" fmla="*/ 0 h 531"/>
                <a:gd name="T8" fmla="*/ 0 w 637"/>
                <a:gd name="T9" fmla="*/ 456 h 531"/>
                <a:gd name="T10" fmla="*/ 448 w 637"/>
                <a:gd name="T11" fmla="*/ 524 h 531"/>
              </a:gdLst>
              <a:ahLst/>
              <a:cxnLst>
                <a:cxn ang="0">
                  <a:pos x="T0" y="T1"/>
                </a:cxn>
                <a:cxn ang="0">
                  <a:pos x="T2" y="T3"/>
                </a:cxn>
                <a:cxn ang="0">
                  <a:pos x="T4" y="T5"/>
                </a:cxn>
                <a:cxn ang="0">
                  <a:pos x="T6" y="T7"/>
                </a:cxn>
                <a:cxn ang="0">
                  <a:pos x="T8" y="T9"/>
                </a:cxn>
                <a:cxn ang="0">
                  <a:pos x="T10" y="T11"/>
                </a:cxn>
              </a:cxnLst>
              <a:rect l="0" t="0" r="r" b="b"/>
              <a:pathLst>
                <a:path w="637" h="531">
                  <a:moveTo>
                    <a:pt x="448" y="524"/>
                  </a:moveTo>
                  <a:cubicBezTo>
                    <a:pt x="510" y="527"/>
                    <a:pt x="573" y="528"/>
                    <a:pt x="636" y="531"/>
                  </a:cubicBezTo>
                  <a:cubicBezTo>
                    <a:pt x="636" y="528"/>
                    <a:pt x="637" y="524"/>
                    <a:pt x="637" y="521"/>
                  </a:cubicBezTo>
                  <a:cubicBezTo>
                    <a:pt x="637" y="233"/>
                    <a:pt x="494" y="0"/>
                    <a:pt x="317" y="0"/>
                  </a:cubicBezTo>
                  <a:cubicBezTo>
                    <a:pt x="154" y="0"/>
                    <a:pt x="20" y="199"/>
                    <a:pt x="0" y="456"/>
                  </a:cubicBezTo>
                  <a:cubicBezTo>
                    <a:pt x="149" y="481"/>
                    <a:pt x="296" y="518"/>
                    <a:pt x="448" y="524"/>
                  </a:cubicBezTo>
                </a:path>
              </a:pathLst>
            </a:custGeom>
            <a:solidFill>
              <a:srgbClr val="D9E1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8" name="Freeform 52"/>
            <p:cNvSpPr/>
            <p:nvPr/>
          </p:nvSpPr>
          <p:spPr bwMode="auto">
            <a:xfrm>
              <a:off x="7264415" y="5697177"/>
              <a:ext cx="4397" cy="8794"/>
            </a:xfrm>
            <a:custGeom>
              <a:avLst/>
              <a:gdLst>
                <a:gd name="T0" fmla="*/ 1 w 1"/>
                <a:gd name="T1" fmla="*/ 0 h 3"/>
                <a:gd name="T2" fmla="*/ 1 w 1"/>
                <a:gd name="T3" fmla="*/ 0 h 3"/>
                <a:gd name="T4" fmla="*/ 0 w 1"/>
                <a:gd name="T5" fmla="*/ 3 h 3"/>
                <a:gd name="T6" fmla="*/ 0 w 1"/>
                <a:gd name="T7" fmla="*/ 3 h 3"/>
                <a:gd name="T8" fmla="*/ 1 w 1"/>
                <a:gd name="T9" fmla="*/ 0 h 3"/>
              </a:gdLst>
              <a:ahLst/>
              <a:cxnLst>
                <a:cxn ang="0">
                  <a:pos x="T0" y="T1"/>
                </a:cxn>
                <a:cxn ang="0">
                  <a:pos x="T2" y="T3"/>
                </a:cxn>
                <a:cxn ang="0">
                  <a:pos x="T4" y="T5"/>
                </a:cxn>
                <a:cxn ang="0">
                  <a:pos x="T6" y="T7"/>
                </a:cxn>
                <a:cxn ang="0">
                  <a:pos x="T8" y="T9"/>
                </a:cxn>
              </a:cxnLst>
              <a:rect l="0" t="0" r="r" b="b"/>
              <a:pathLst>
                <a:path w="1" h="3">
                  <a:moveTo>
                    <a:pt x="1" y="0"/>
                  </a:moveTo>
                  <a:cubicBezTo>
                    <a:pt x="1" y="0"/>
                    <a:pt x="1" y="0"/>
                    <a:pt x="1" y="0"/>
                  </a:cubicBezTo>
                  <a:cubicBezTo>
                    <a:pt x="1" y="1"/>
                    <a:pt x="0" y="2"/>
                    <a:pt x="0" y="3"/>
                  </a:cubicBezTo>
                  <a:cubicBezTo>
                    <a:pt x="0" y="3"/>
                    <a:pt x="0" y="3"/>
                    <a:pt x="0" y="3"/>
                  </a:cubicBezTo>
                  <a:cubicBezTo>
                    <a:pt x="0" y="2"/>
                    <a:pt x="1" y="1"/>
                    <a:pt x="1" y="0"/>
                  </a:cubicBezTo>
                </a:path>
              </a:pathLst>
            </a:custGeom>
            <a:solidFill>
              <a:srgbClr val="FFC1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9" name="Freeform 53"/>
            <p:cNvSpPr>
              <a:spLocks noEditPoints="1"/>
            </p:cNvSpPr>
            <p:nvPr/>
          </p:nvSpPr>
          <p:spPr bwMode="auto">
            <a:xfrm>
              <a:off x="7462283" y="5000243"/>
              <a:ext cx="6596" cy="8794"/>
            </a:xfrm>
            <a:custGeom>
              <a:avLst/>
              <a:gdLst>
                <a:gd name="T0" fmla="*/ 2 w 2"/>
                <a:gd name="T1" fmla="*/ 1 h 3"/>
                <a:gd name="T2" fmla="*/ 0 w 2"/>
                <a:gd name="T3" fmla="*/ 3 h 3"/>
                <a:gd name="T4" fmla="*/ 0 w 2"/>
                <a:gd name="T5" fmla="*/ 3 h 3"/>
                <a:gd name="T6" fmla="*/ 2 w 2"/>
                <a:gd name="T7" fmla="*/ 1 h 3"/>
                <a:gd name="T8" fmla="*/ 2 w 2"/>
                <a:gd name="T9" fmla="*/ 0 h 3"/>
                <a:gd name="T10" fmla="*/ 2 w 2"/>
                <a:gd name="T11" fmla="*/ 0 h 3"/>
                <a:gd name="T12" fmla="*/ 2 w 2"/>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 h="3">
                  <a:moveTo>
                    <a:pt x="2" y="1"/>
                  </a:moveTo>
                  <a:cubicBezTo>
                    <a:pt x="1" y="1"/>
                    <a:pt x="1" y="2"/>
                    <a:pt x="0" y="3"/>
                  </a:cubicBezTo>
                  <a:cubicBezTo>
                    <a:pt x="0" y="3"/>
                    <a:pt x="0" y="3"/>
                    <a:pt x="0" y="3"/>
                  </a:cubicBezTo>
                  <a:cubicBezTo>
                    <a:pt x="1" y="2"/>
                    <a:pt x="1" y="2"/>
                    <a:pt x="2" y="1"/>
                  </a:cubicBezTo>
                  <a:moveTo>
                    <a:pt x="2" y="0"/>
                  </a:moveTo>
                  <a:cubicBezTo>
                    <a:pt x="2" y="0"/>
                    <a:pt x="2" y="0"/>
                    <a:pt x="2" y="0"/>
                  </a:cubicBezTo>
                  <a:cubicBezTo>
                    <a:pt x="2" y="0"/>
                    <a:pt x="2" y="0"/>
                    <a:pt x="2" y="0"/>
                  </a:cubicBezTo>
                </a:path>
              </a:pathLst>
            </a:custGeom>
            <a:solidFill>
              <a:srgbClr val="FF61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54"/>
            <p:cNvSpPr/>
            <p:nvPr/>
          </p:nvSpPr>
          <p:spPr bwMode="auto">
            <a:xfrm>
              <a:off x="7376541" y="5009037"/>
              <a:ext cx="85742" cy="208860"/>
            </a:xfrm>
            <a:custGeom>
              <a:avLst/>
              <a:gdLst>
                <a:gd name="T0" fmla="*/ 29 w 29"/>
                <a:gd name="T1" fmla="*/ 0 h 70"/>
                <a:gd name="T2" fmla="*/ 0 w 29"/>
                <a:gd name="T3" fmla="*/ 70 h 70"/>
                <a:gd name="T4" fmla="*/ 0 w 29"/>
                <a:gd name="T5" fmla="*/ 70 h 70"/>
                <a:gd name="T6" fmla="*/ 29 w 29"/>
                <a:gd name="T7" fmla="*/ 0 h 70"/>
                <a:gd name="T8" fmla="*/ 29 w 29"/>
                <a:gd name="T9" fmla="*/ 0 h 70"/>
              </a:gdLst>
              <a:ahLst/>
              <a:cxnLst>
                <a:cxn ang="0">
                  <a:pos x="T0" y="T1"/>
                </a:cxn>
                <a:cxn ang="0">
                  <a:pos x="T2" y="T3"/>
                </a:cxn>
                <a:cxn ang="0">
                  <a:pos x="T4" y="T5"/>
                </a:cxn>
                <a:cxn ang="0">
                  <a:pos x="T6" y="T7"/>
                </a:cxn>
                <a:cxn ang="0">
                  <a:pos x="T8" y="T9"/>
                </a:cxn>
              </a:cxnLst>
              <a:rect l="0" t="0" r="r" b="b"/>
              <a:pathLst>
                <a:path w="29" h="70">
                  <a:moveTo>
                    <a:pt x="29" y="0"/>
                  </a:moveTo>
                  <a:cubicBezTo>
                    <a:pt x="19" y="22"/>
                    <a:pt x="9" y="45"/>
                    <a:pt x="0" y="70"/>
                  </a:cubicBezTo>
                  <a:cubicBezTo>
                    <a:pt x="0" y="70"/>
                    <a:pt x="0" y="70"/>
                    <a:pt x="0" y="70"/>
                  </a:cubicBezTo>
                  <a:cubicBezTo>
                    <a:pt x="9" y="45"/>
                    <a:pt x="19" y="22"/>
                    <a:pt x="29" y="0"/>
                  </a:cubicBezTo>
                  <a:cubicBezTo>
                    <a:pt x="29" y="0"/>
                    <a:pt x="29" y="0"/>
                    <a:pt x="29" y="0"/>
                  </a:cubicBezTo>
                </a:path>
              </a:pathLst>
            </a:custGeom>
            <a:solidFill>
              <a:srgbClr val="FFB4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55"/>
            <p:cNvSpPr/>
            <p:nvPr/>
          </p:nvSpPr>
          <p:spPr bwMode="auto">
            <a:xfrm>
              <a:off x="7303989" y="5217897"/>
              <a:ext cx="72552" cy="263824"/>
            </a:xfrm>
            <a:custGeom>
              <a:avLst/>
              <a:gdLst>
                <a:gd name="T0" fmla="*/ 24 w 24"/>
                <a:gd name="T1" fmla="*/ 0 h 88"/>
                <a:gd name="T2" fmla="*/ 0 w 24"/>
                <a:gd name="T3" fmla="*/ 88 h 88"/>
                <a:gd name="T4" fmla="*/ 0 w 24"/>
                <a:gd name="T5" fmla="*/ 88 h 88"/>
                <a:gd name="T6" fmla="*/ 24 w 24"/>
                <a:gd name="T7" fmla="*/ 0 h 88"/>
                <a:gd name="T8" fmla="*/ 24 w 24"/>
                <a:gd name="T9" fmla="*/ 0 h 88"/>
              </a:gdLst>
              <a:ahLst/>
              <a:cxnLst>
                <a:cxn ang="0">
                  <a:pos x="T0" y="T1"/>
                </a:cxn>
                <a:cxn ang="0">
                  <a:pos x="T2" y="T3"/>
                </a:cxn>
                <a:cxn ang="0">
                  <a:pos x="T4" y="T5"/>
                </a:cxn>
                <a:cxn ang="0">
                  <a:pos x="T6" y="T7"/>
                </a:cxn>
                <a:cxn ang="0">
                  <a:pos x="T8" y="T9"/>
                </a:cxn>
              </a:cxnLst>
              <a:rect l="0" t="0" r="r" b="b"/>
              <a:pathLst>
                <a:path w="24" h="88">
                  <a:moveTo>
                    <a:pt x="24" y="0"/>
                  </a:moveTo>
                  <a:cubicBezTo>
                    <a:pt x="14" y="28"/>
                    <a:pt x="6" y="57"/>
                    <a:pt x="0" y="88"/>
                  </a:cubicBezTo>
                  <a:cubicBezTo>
                    <a:pt x="0" y="88"/>
                    <a:pt x="0" y="88"/>
                    <a:pt x="0" y="88"/>
                  </a:cubicBezTo>
                  <a:cubicBezTo>
                    <a:pt x="6" y="57"/>
                    <a:pt x="14" y="28"/>
                    <a:pt x="24" y="0"/>
                  </a:cubicBezTo>
                  <a:cubicBezTo>
                    <a:pt x="24" y="0"/>
                    <a:pt x="24" y="0"/>
                    <a:pt x="24" y="0"/>
                  </a:cubicBezTo>
                </a:path>
              </a:pathLst>
            </a:custGeom>
            <a:solidFill>
              <a:srgbClr val="FFD94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56"/>
            <p:cNvSpPr/>
            <p:nvPr/>
          </p:nvSpPr>
          <p:spPr bwMode="auto">
            <a:xfrm>
              <a:off x="7268813" y="5481721"/>
              <a:ext cx="35177" cy="215456"/>
            </a:xfrm>
            <a:custGeom>
              <a:avLst/>
              <a:gdLst>
                <a:gd name="T0" fmla="*/ 12 w 12"/>
                <a:gd name="T1" fmla="*/ 0 h 72"/>
                <a:gd name="T2" fmla="*/ 0 w 12"/>
                <a:gd name="T3" fmla="*/ 72 h 72"/>
                <a:gd name="T4" fmla="*/ 0 w 12"/>
                <a:gd name="T5" fmla="*/ 72 h 72"/>
                <a:gd name="T6" fmla="*/ 12 w 12"/>
                <a:gd name="T7" fmla="*/ 0 h 72"/>
                <a:gd name="T8" fmla="*/ 12 w 12"/>
                <a:gd name="T9" fmla="*/ 0 h 72"/>
              </a:gdLst>
              <a:ahLst/>
              <a:cxnLst>
                <a:cxn ang="0">
                  <a:pos x="T0" y="T1"/>
                </a:cxn>
                <a:cxn ang="0">
                  <a:pos x="T2" y="T3"/>
                </a:cxn>
                <a:cxn ang="0">
                  <a:pos x="T4" y="T5"/>
                </a:cxn>
                <a:cxn ang="0">
                  <a:pos x="T6" y="T7"/>
                </a:cxn>
                <a:cxn ang="0">
                  <a:pos x="T8" y="T9"/>
                </a:cxn>
              </a:cxnLst>
              <a:rect l="0" t="0" r="r" b="b"/>
              <a:pathLst>
                <a:path w="12" h="72">
                  <a:moveTo>
                    <a:pt x="12" y="0"/>
                  </a:moveTo>
                  <a:cubicBezTo>
                    <a:pt x="7" y="23"/>
                    <a:pt x="3" y="47"/>
                    <a:pt x="0" y="72"/>
                  </a:cubicBezTo>
                  <a:cubicBezTo>
                    <a:pt x="0" y="72"/>
                    <a:pt x="0" y="72"/>
                    <a:pt x="0" y="72"/>
                  </a:cubicBezTo>
                  <a:cubicBezTo>
                    <a:pt x="3" y="47"/>
                    <a:pt x="7" y="23"/>
                    <a:pt x="12" y="0"/>
                  </a:cubicBezTo>
                  <a:cubicBezTo>
                    <a:pt x="12" y="0"/>
                    <a:pt x="12" y="0"/>
                    <a:pt x="12" y="0"/>
                  </a:cubicBezTo>
                </a:path>
              </a:pathLst>
            </a:custGeom>
            <a:solidFill>
              <a:srgbClr val="B6EC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57"/>
            <p:cNvSpPr/>
            <p:nvPr/>
          </p:nvSpPr>
          <p:spPr bwMode="auto">
            <a:xfrm>
              <a:off x="7255622" y="5705970"/>
              <a:ext cx="54963" cy="101133"/>
            </a:xfrm>
            <a:custGeom>
              <a:avLst/>
              <a:gdLst>
                <a:gd name="T0" fmla="*/ 3 w 18"/>
                <a:gd name="T1" fmla="*/ 0 h 34"/>
                <a:gd name="T2" fmla="*/ 0 w 18"/>
                <a:gd name="T3" fmla="*/ 31 h 34"/>
                <a:gd name="T4" fmla="*/ 18 w 18"/>
                <a:gd name="T5" fmla="*/ 34 h 34"/>
                <a:gd name="T6" fmla="*/ 0 w 18"/>
                <a:gd name="T7" fmla="*/ 31 h 34"/>
                <a:gd name="T8" fmla="*/ 3 w 18"/>
                <a:gd name="T9" fmla="*/ 0 h 34"/>
                <a:gd name="T10" fmla="*/ 3 w 18"/>
                <a:gd name="T11" fmla="*/ 0 h 34"/>
              </a:gdLst>
              <a:ahLst/>
              <a:cxnLst>
                <a:cxn ang="0">
                  <a:pos x="T0" y="T1"/>
                </a:cxn>
                <a:cxn ang="0">
                  <a:pos x="T2" y="T3"/>
                </a:cxn>
                <a:cxn ang="0">
                  <a:pos x="T4" y="T5"/>
                </a:cxn>
                <a:cxn ang="0">
                  <a:pos x="T6" y="T7"/>
                </a:cxn>
                <a:cxn ang="0">
                  <a:pos x="T8" y="T9"/>
                </a:cxn>
                <a:cxn ang="0">
                  <a:pos x="T10" y="T11"/>
                </a:cxn>
              </a:cxnLst>
              <a:rect l="0" t="0" r="r" b="b"/>
              <a:pathLst>
                <a:path w="18" h="34">
                  <a:moveTo>
                    <a:pt x="3" y="0"/>
                  </a:moveTo>
                  <a:cubicBezTo>
                    <a:pt x="2" y="10"/>
                    <a:pt x="1" y="21"/>
                    <a:pt x="0" y="31"/>
                  </a:cubicBezTo>
                  <a:cubicBezTo>
                    <a:pt x="6" y="32"/>
                    <a:pt x="12" y="33"/>
                    <a:pt x="18" y="34"/>
                  </a:cubicBezTo>
                  <a:cubicBezTo>
                    <a:pt x="12" y="33"/>
                    <a:pt x="6" y="32"/>
                    <a:pt x="0" y="31"/>
                  </a:cubicBezTo>
                  <a:cubicBezTo>
                    <a:pt x="1" y="21"/>
                    <a:pt x="2" y="10"/>
                    <a:pt x="3" y="0"/>
                  </a:cubicBezTo>
                  <a:cubicBezTo>
                    <a:pt x="3" y="0"/>
                    <a:pt x="3" y="0"/>
                    <a:pt x="3" y="0"/>
                  </a:cubicBezTo>
                </a:path>
              </a:pathLst>
            </a:custGeom>
            <a:solidFill>
              <a:srgbClr val="C5E27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58"/>
            <p:cNvSpPr/>
            <p:nvPr/>
          </p:nvSpPr>
          <p:spPr bwMode="auto">
            <a:xfrm>
              <a:off x="7255622" y="4437419"/>
              <a:ext cx="921184" cy="1521383"/>
            </a:xfrm>
            <a:custGeom>
              <a:avLst/>
              <a:gdLst>
                <a:gd name="T0" fmla="*/ 307 w 307"/>
                <a:gd name="T1" fmla="*/ 0 h 509"/>
                <a:gd name="T2" fmla="*/ 71 w 307"/>
                <a:gd name="T3" fmla="*/ 188 h 509"/>
                <a:gd name="T4" fmla="*/ 71 w 307"/>
                <a:gd name="T5" fmla="*/ 188 h 509"/>
                <a:gd name="T6" fmla="*/ 71 w 307"/>
                <a:gd name="T7" fmla="*/ 189 h 509"/>
                <a:gd name="T8" fmla="*/ 69 w 307"/>
                <a:gd name="T9" fmla="*/ 191 h 509"/>
                <a:gd name="T10" fmla="*/ 40 w 307"/>
                <a:gd name="T11" fmla="*/ 261 h 509"/>
                <a:gd name="T12" fmla="*/ 16 w 307"/>
                <a:gd name="T13" fmla="*/ 349 h 509"/>
                <a:gd name="T14" fmla="*/ 4 w 307"/>
                <a:gd name="T15" fmla="*/ 421 h 509"/>
                <a:gd name="T16" fmla="*/ 3 w 307"/>
                <a:gd name="T17" fmla="*/ 424 h 509"/>
                <a:gd name="T18" fmla="*/ 0 w 307"/>
                <a:gd name="T19" fmla="*/ 455 h 509"/>
                <a:gd name="T20" fmla="*/ 18 w 307"/>
                <a:gd name="T21" fmla="*/ 458 h 509"/>
                <a:gd name="T22" fmla="*/ 307 w 307"/>
                <a:gd name="T23" fmla="*/ 509 h 509"/>
                <a:gd name="T24" fmla="*/ 307 w 307"/>
                <a:gd name="T25" fmla="*/ 0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7" h="509">
                  <a:moveTo>
                    <a:pt x="307" y="0"/>
                  </a:moveTo>
                  <a:cubicBezTo>
                    <a:pt x="212" y="4"/>
                    <a:pt x="128" y="77"/>
                    <a:pt x="71" y="188"/>
                  </a:cubicBezTo>
                  <a:cubicBezTo>
                    <a:pt x="71" y="188"/>
                    <a:pt x="71" y="188"/>
                    <a:pt x="71" y="188"/>
                  </a:cubicBezTo>
                  <a:cubicBezTo>
                    <a:pt x="71" y="188"/>
                    <a:pt x="71" y="189"/>
                    <a:pt x="71" y="189"/>
                  </a:cubicBezTo>
                  <a:cubicBezTo>
                    <a:pt x="70" y="190"/>
                    <a:pt x="70" y="190"/>
                    <a:pt x="69" y="191"/>
                  </a:cubicBezTo>
                  <a:cubicBezTo>
                    <a:pt x="59" y="213"/>
                    <a:pt x="49" y="236"/>
                    <a:pt x="40" y="261"/>
                  </a:cubicBezTo>
                  <a:cubicBezTo>
                    <a:pt x="30" y="289"/>
                    <a:pt x="22" y="318"/>
                    <a:pt x="16" y="349"/>
                  </a:cubicBezTo>
                  <a:cubicBezTo>
                    <a:pt x="11" y="372"/>
                    <a:pt x="7" y="396"/>
                    <a:pt x="4" y="421"/>
                  </a:cubicBezTo>
                  <a:cubicBezTo>
                    <a:pt x="4" y="422"/>
                    <a:pt x="3" y="423"/>
                    <a:pt x="3" y="424"/>
                  </a:cubicBezTo>
                  <a:cubicBezTo>
                    <a:pt x="2" y="434"/>
                    <a:pt x="1" y="445"/>
                    <a:pt x="0" y="455"/>
                  </a:cubicBezTo>
                  <a:cubicBezTo>
                    <a:pt x="6" y="456"/>
                    <a:pt x="12" y="457"/>
                    <a:pt x="18" y="458"/>
                  </a:cubicBezTo>
                  <a:cubicBezTo>
                    <a:pt x="115" y="475"/>
                    <a:pt x="210" y="495"/>
                    <a:pt x="307" y="509"/>
                  </a:cubicBezTo>
                  <a:cubicBezTo>
                    <a:pt x="307" y="0"/>
                    <a:pt x="307" y="0"/>
                    <a:pt x="307" y="0"/>
                  </a:cubicBezTo>
                </a:path>
              </a:pathLst>
            </a:custGeom>
            <a:solidFill>
              <a:srgbClr val="E1E7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59"/>
            <p:cNvSpPr/>
            <p:nvPr/>
          </p:nvSpPr>
          <p:spPr bwMode="auto">
            <a:xfrm>
              <a:off x="7534835" y="5415765"/>
              <a:ext cx="411125" cy="505662"/>
            </a:xfrm>
            <a:custGeom>
              <a:avLst/>
              <a:gdLst>
                <a:gd name="T0" fmla="*/ 0 w 137"/>
                <a:gd name="T1" fmla="*/ 144 h 169"/>
                <a:gd name="T2" fmla="*/ 132 w 137"/>
                <a:gd name="T3" fmla="*/ 169 h 169"/>
                <a:gd name="T4" fmla="*/ 73 w 137"/>
                <a:gd name="T5" fmla="*/ 13 h 169"/>
                <a:gd name="T6" fmla="*/ 0 w 137"/>
                <a:gd name="T7" fmla="*/ 144 h 169"/>
              </a:gdLst>
              <a:ahLst/>
              <a:cxnLst>
                <a:cxn ang="0">
                  <a:pos x="T0" y="T1"/>
                </a:cxn>
                <a:cxn ang="0">
                  <a:pos x="T2" y="T3"/>
                </a:cxn>
                <a:cxn ang="0">
                  <a:pos x="T4" y="T5"/>
                </a:cxn>
                <a:cxn ang="0">
                  <a:pos x="T6" y="T7"/>
                </a:cxn>
              </a:cxnLst>
              <a:rect l="0" t="0" r="r" b="b"/>
              <a:pathLst>
                <a:path w="137" h="169">
                  <a:moveTo>
                    <a:pt x="0" y="144"/>
                  </a:moveTo>
                  <a:cubicBezTo>
                    <a:pt x="132" y="169"/>
                    <a:pt x="132" y="169"/>
                    <a:pt x="132" y="169"/>
                  </a:cubicBezTo>
                  <a:cubicBezTo>
                    <a:pt x="132" y="169"/>
                    <a:pt x="137" y="26"/>
                    <a:pt x="73" y="13"/>
                  </a:cubicBezTo>
                  <a:cubicBezTo>
                    <a:pt x="8" y="0"/>
                    <a:pt x="0" y="107"/>
                    <a:pt x="0" y="144"/>
                  </a:cubicBez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0"/>
            <p:cNvSpPr/>
            <p:nvPr/>
          </p:nvSpPr>
          <p:spPr bwMode="auto">
            <a:xfrm>
              <a:off x="8009716" y="4661670"/>
              <a:ext cx="307794" cy="514456"/>
            </a:xfrm>
            <a:custGeom>
              <a:avLst/>
              <a:gdLst>
                <a:gd name="T0" fmla="*/ 73 w 103"/>
                <a:gd name="T1" fmla="*/ 94 h 172"/>
                <a:gd name="T2" fmla="*/ 73 w 103"/>
                <a:gd name="T3" fmla="*/ 25 h 172"/>
                <a:gd name="T4" fmla="*/ 48 w 103"/>
                <a:gd name="T5" fmla="*/ 112 h 172"/>
                <a:gd name="T6" fmla="*/ 73 w 103"/>
                <a:gd name="T7" fmla="*/ 94 h 172"/>
              </a:gdLst>
              <a:ahLst/>
              <a:cxnLst>
                <a:cxn ang="0">
                  <a:pos x="T0" y="T1"/>
                </a:cxn>
                <a:cxn ang="0">
                  <a:pos x="T2" y="T3"/>
                </a:cxn>
                <a:cxn ang="0">
                  <a:pos x="T4" y="T5"/>
                </a:cxn>
                <a:cxn ang="0">
                  <a:pos x="T6" y="T7"/>
                </a:cxn>
              </a:cxnLst>
              <a:rect l="0" t="0" r="r" b="b"/>
              <a:pathLst>
                <a:path w="103" h="172">
                  <a:moveTo>
                    <a:pt x="73" y="94"/>
                  </a:moveTo>
                  <a:cubicBezTo>
                    <a:pt x="73" y="94"/>
                    <a:pt x="103" y="49"/>
                    <a:pt x="73" y="25"/>
                  </a:cubicBezTo>
                  <a:cubicBezTo>
                    <a:pt x="44" y="0"/>
                    <a:pt x="0" y="51"/>
                    <a:pt x="48" y="112"/>
                  </a:cubicBezTo>
                  <a:cubicBezTo>
                    <a:pt x="97" y="172"/>
                    <a:pt x="73" y="94"/>
                    <a:pt x="73" y="9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1"/>
            <p:cNvSpPr/>
            <p:nvPr/>
          </p:nvSpPr>
          <p:spPr bwMode="auto">
            <a:xfrm>
              <a:off x="7855821" y="4786986"/>
              <a:ext cx="408926" cy="413324"/>
            </a:xfrm>
            <a:custGeom>
              <a:avLst/>
              <a:gdLst>
                <a:gd name="T0" fmla="*/ 73 w 136"/>
                <a:gd name="T1" fmla="*/ 85 h 138"/>
                <a:gd name="T2" fmla="*/ 10 w 136"/>
                <a:gd name="T3" fmla="*/ 57 h 138"/>
                <a:gd name="T4" fmla="*/ 100 w 136"/>
                <a:gd name="T5" fmla="*/ 69 h 138"/>
                <a:gd name="T6" fmla="*/ 73 w 136"/>
                <a:gd name="T7" fmla="*/ 85 h 138"/>
              </a:gdLst>
              <a:ahLst/>
              <a:cxnLst>
                <a:cxn ang="0">
                  <a:pos x="T0" y="T1"/>
                </a:cxn>
                <a:cxn ang="0">
                  <a:pos x="T2" y="T3"/>
                </a:cxn>
                <a:cxn ang="0">
                  <a:pos x="T4" y="T5"/>
                </a:cxn>
                <a:cxn ang="0">
                  <a:pos x="T6" y="T7"/>
                </a:cxn>
              </a:cxnLst>
              <a:rect l="0" t="0" r="r" b="b"/>
              <a:pathLst>
                <a:path w="136" h="138">
                  <a:moveTo>
                    <a:pt x="73" y="85"/>
                  </a:moveTo>
                  <a:cubicBezTo>
                    <a:pt x="73" y="85"/>
                    <a:pt x="20" y="94"/>
                    <a:pt x="10" y="57"/>
                  </a:cubicBezTo>
                  <a:cubicBezTo>
                    <a:pt x="0" y="21"/>
                    <a:pt x="64" y="0"/>
                    <a:pt x="100" y="69"/>
                  </a:cubicBezTo>
                  <a:cubicBezTo>
                    <a:pt x="136" y="138"/>
                    <a:pt x="73" y="85"/>
                    <a:pt x="73"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2"/>
            <p:cNvSpPr/>
            <p:nvPr/>
          </p:nvSpPr>
          <p:spPr bwMode="auto">
            <a:xfrm>
              <a:off x="8093261" y="4835353"/>
              <a:ext cx="380346" cy="424317"/>
            </a:xfrm>
            <a:custGeom>
              <a:avLst/>
              <a:gdLst>
                <a:gd name="T0" fmla="*/ 58 w 127"/>
                <a:gd name="T1" fmla="*/ 57 h 142"/>
                <a:gd name="T2" fmla="*/ 120 w 127"/>
                <a:gd name="T3" fmla="*/ 89 h 142"/>
                <a:gd name="T4" fmla="*/ 31 w 127"/>
                <a:gd name="T5" fmla="*/ 71 h 142"/>
                <a:gd name="T6" fmla="*/ 58 w 127"/>
                <a:gd name="T7" fmla="*/ 57 h 142"/>
              </a:gdLst>
              <a:ahLst/>
              <a:cxnLst>
                <a:cxn ang="0">
                  <a:pos x="T0" y="T1"/>
                </a:cxn>
                <a:cxn ang="0">
                  <a:pos x="T2" y="T3"/>
                </a:cxn>
                <a:cxn ang="0">
                  <a:pos x="T4" y="T5"/>
                </a:cxn>
                <a:cxn ang="0">
                  <a:pos x="T6" y="T7"/>
                </a:cxn>
              </a:cxnLst>
              <a:rect l="0" t="0" r="r" b="b"/>
              <a:pathLst>
                <a:path w="127" h="142">
                  <a:moveTo>
                    <a:pt x="58" y="57"/>
                  </a:moveTo>
                  <a:cubicBezTo>
                    <a:pt x="58" y="57"/>
                    <a:pt x="112" y="52"/>
                    <a:pt x="120" y="89"/>
                  </a:cubicBezTo>
                  <a:cubicBezTo>
                    <a:pt x="127" y="127"/>
                    <a:pt x="62" y="142"/>
                    <a:pt x="31" y="71"/>
                  </a:cubicBezTo>
                  <a:cubicBezTo>
                    <a:pt x="0" y="0"/>
                    <a:pt x="58" y="57"/>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3"/>
            <p:cNvSpPr/>
            <p:nvPr/>
          </p:nvSpPr>
          <p:spPr bwMode="auto">
            <a:xfrm>
              <a:off x="8009716" y="4855139"/>
              <a:ext cx="309992" cy="525448"/>
            </a:xfrm>
            <a:custGeom>
              <a:avLst/>
              <a:gdLst>
                <a:gd name="T0" fmla="*/ 33 w 104"/>
                <a:gd name="T1" fmla="*/ 80 h 175"/>
                <a:gd name="T2" fmla="*/ 28 w 104"/>
                <a:gd name="T3" fmla="*/ 149 h 175"/>
                <a:gd name="T4" fmla="*/ 59 w 104"/>
                <a:gd name="T5" fmla="*/ 64 h 175"/>
                <a:gd name="T6" fmla="*/ 33 w 104"/>
                <a:gd name="T7" fmla="*/ 80 h 175"/>
              </a:gdLst>
              <a:ahLst/>
              <a:cxnLst>
                <a:cxn ang="0">
                  <a:pos x="T0" y="T1"/>
                </a:cxn>
                <a:cxn ang="0">
                  <a:pos x="T2" y="T3"/>
                </a:cxn>
                <a:cxn ang="0">
                  <a:pos x="T4" y="T5"/>
                </a:cxn>
                <a:cxn ang="0">
                  <a:pos x="T6" y="T7"/>
                </a:cxn>
              </a:cxnLst>
              <a:rect l="0" t="0" r="r" b="b"/>
              <a:pathLst>
                <a:path w="104" h="175">
                  <a:moveTo>
                    <a:pt x="33" y="80"/>
                  </a:moveTo>
                  <a:cubicBezTo>
                    <a:pt x="33" y="80"/>
                    <a:pt x="0" y="123"/>
                    <a:pt x="28" y="149"/>
                  </a:cubicBezTo>
                  <a:cubicBezTo>
                    <a:pt x="56" y="175"/>
                    <a:pt x="104" y="128"/>
                    <a:pt x="59" y="64"/>
                  </a:cubicBezTo>
                  <a:cubicBezTo>
                    <a:pt x="15" y="0"/>
                    <a:pt x="33" y="80"/>
                    <a:pt x="33" y="8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64"/>
            <p:cNvSpPr/>
            <p:nvPr/>
          </p:nvSpPr>
          <p:spPr bwMode="auto">
            <a:xfrm>
              <a:off x="8011916" y="4903507"/>
              <a:ext cx="323184" cy="248434"/>
            </a:xfrm>
            <a:custGeom>
              <a:avLst/>
              <a:gdLst>
                <a:gd name="T0" fmla="*/ 68 w 108"/>
                <a:gd name="T1" fmla="*/ 66 h 83"/>
                <a:gd name="T2" fmla="*/ 8 w 108"/>
                <a:gd name="T3" fmla="*/ 69 h 83"/>
                <a:gd name="T4" fmla="*/ 39 w 108"/>
                <a:gd name="T5" fmla="*/ 17 h 83"/>
                <a:gd name="T6" fmla="*/ 100 w 108"/>
                <a:gd name="T7" fmla="*/ 14 h 83"/>
                <a:gd name="T8" fmla="*/ 68 w 108"/>
                <a:gd name="T9" fmla="*/ 66 h 83"/>
              </a:gdLst>
              <a:ahLst/>
              <a:cxnLst>
                <a:cxn ang="0">
                  <a:pos x="T0" y="T1"/>
                </a:cxn>
                <a:cxn ang="0">
                  <a:pos x="T2" y="T3"/>
                </a:cxn>
                <a:cxn ang="0">
                  <a:pos x="T4" y="T5"/>
                </a:cxn>
                <a:cxn ang="0">
                  <a:pos x="T6" y="T7"/>
                </a:cxn>
                <a:cxn ang="0">
                  <a:pos x="T8" y="T9"/>
                </a:cxn>
              </a:cxnLst>
              <a:rect l="0" t="0" r="r" b="b"/>
              <a:pathLst>
                <a:path w="108" h="83">
                  <a:moveTo>
                    <a:pt x="68" y="66"/>
                  </a:moveTo>
                  <a:cubicBezTo>
                    <a:pt x="43" y="81"/>
                    <a:pt x="16" y="83"/>
                    <a:pt x="8" y="69"/>
                  </a:cubicBezTo>
                  <a:cubicBezTo>
                    <a:pt x="0" y="56"/>
                    <a:pt x="14" y="33"/>
                    <a:pt x="39" y="17"/>
                  </a:cubicBezTo>
                  <a:cubicBezTo>
                    <a:pt x="65" y="2"/>
                    <a:pt x="92" y="0"/>
                    <a:pt x="100" y="14"/>
                  </a:cubicBezTo>
                  <a:cubicBezTo>
                    <a:pt x="108" y="27"/>
                    <a:pt x="94" y="50"/>
                    <a:pt x="68" y="66"/>
                  </a:cubicBezTo>
                  <a:close/>
                </a:path>
              </a:pathLst>
            </a:custGeom>
            <a:solidFill>
              <a:srgbClr val="FFD01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65"/>
            <p:cNvSpPr/>
            <p:nvPr/>
          </p:nvSpPr>
          <p:spPr bwMode="auto">
            <a:xfrm>
              <a:off x="8154820" y="4921095"/>
              <a:ext cx="131912" cy="162691"/>
            </a:xfrm>
            <a:custGeom>
              <a:avLst/>
              <a:gdLst>
                <a:gd name="T0" fmla="*/ 29 w 44"/>
                <a:gd name="T1" fmla="*/ 54 h 54"/>
                <a:gd name="T2" fmla="*/ 44 w 44"/>
                <a:gd name="T3" fmla="*/ 40 h 54"/>
                <a:gd name="T4" fmla="*/ 20 w 44"/>
                <a:gd name="T5" fmla="*/ 0 h 54"/>
                <a:gd name="T6" fmla="*/ 0 w 44"/>
                <a:gd name="T7" fmla="*/ 7 h 54"/>
                <a:gd name="T8" fmla="*/ 29 w 44"/>
                <a:gd name="T9" fmla="*/ 54 h 54"/>
              </a:gdLst>
              <a:ahLst/>
              <a:cxnLst>
                <a:cxn ang="0">
                  <a:pos x="T0" y="T1"/>
                </a:cxn>
                <a:cxn ang="0">
                  <a:pos x="T2" y="T3"/>
                </a:cxn>
                <a:cxn ang="0">
                  <a:pos x="T4" y="T5"/>
                </a:cxn>
                <a:cxn ang="0">
                  <a:pos x="T6" y="T7"/>
                </a:cxn>
                <a:cxn ang="0">
                  <a:pos x="T8" y="T9"/>
                </a:cxn>
              </a:cxnLst>
              <a:rect l="0" t="0" r="r" b="b"/>
              <a:pathLst>
                <a:path w="44" h="54">
                  <a:moveTo>
                    <a:pt x="29" y="54"/>
                  </a:moveTo>
                  <a:cubicBezTo>
                    <a:pt x="35" y="49"/>
                    <a:pt x="40" y="45"/>
                    <a:pt x="44" y="40"/>
                  </a:cubicBezTo>
                  <a:cubicBezTo>
                    <a:pt x="20" y="0"/>
                    <a:pt x="20" y="0"/>
                    <a:pt x="20" y="0"/>
                  </a:cubicBezTo>
                  <a:cubicBezTo>
                    <a:pt x="14" y="1"/>
                    <a:pt x="7" y="3"/>
                    <a:pt x="0" y="7"/>
                  </a:cubicBezTo>
                  <a:lnTo>
                    <a:pt x="29" y="54"/>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66"/>
            <p:cNvSpPr/>
            <p:nvPr/>
          </p:nvSpPr>
          <p:spPr bwMode="auto">
            <a:xfrm>
              <a:off x="8038298" y="4993647"/>
              <a:ext cx="123118" cy="142904"/>
            </a:xfrm>
            <a:custGeom>
              <a:avLst/>
              <a:gdLst>
                <a:gd name="T0" fmla="*/ 19 w 41"/>
                <a:gd name="T1" fmla="*/ 48 h 48"/>
                <a:gd name="T2" fmla="*/ 41 w 41"/>
                <a:gd name="T3" fmla="*/ 45 h 48"/>
                <a:gd name="T4" fmla="*/ 14 w 41"/>
                <a:gd name="T5" fmla="*/ 0 h 48"/>
                <a:gd name="T6" fmla="*/ 0 w 41"/>
                <a:gd name="T7" fmla="*/ 17 h 48"/>
                <a:gd name="T8" fmla="*/ 19 w 41"/>
                <a:gd name="T9" fmla="*/ 48 h 48"/>
              </a:gdLst>
              <a:ahLst/>
              <a:cxnLst>
                <a:cxn ang="0">
                  <a:pos x="T0" y="T1"/>
                </a:cxn>
                <a:cxn ang="0">
                  <a:pos x="T2" y="T3"/>
                </a:cxn>
                <a:cxn ang="0">
                  <a:pos x="T4" y="T5"/>
                </a:cxn>
                <a:cxn ang="0">
                  <a:pos x="T6" y="T7"/>
                </a:cxn>
                <a:cxn ang="0">
                  <a:pos x="T8" y="T9"/>
                </a:cxn>
              </a:cxnLst>
              <a:rect l="0" t="0" r="r" b="b"/>
              <a:pathLst>
                <a:path w="41" h="48">
                  <a:moveTo>
                    <a:pt x="19" y="48"/>
                  </a:moveTo>
                  <a:cubicBezTo>
                    <a:pt x="26" y="48"/>
                    <a:pt x="33" y="47"/>
                    <a:pt x="41" y="45"/>
                  </a:cubicBezTo>
                  <a:cubicBezTo>
                    <a:pt x="14" y="0"/>
                    <a:pt x="14" y="0"/>
                    <a:pt x="14" y="0"/>
                  </a:cubicBezTo>
                  <a:cubicBezTo>
                    <a:pt x="8" y="6"/>
                    <a:pt x="3" y="11"/>
                    <a:pt x="0" y="17"/>
                  </a:cubicBezTo>
                  <a:lnTo>
                    <a:pt x="19" y="48"/>
                  </a:lnTo>
                  <a:close/>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67"/>
            <p:cNvSpPr/>
            <p:nvPr/>
          </p:nvSpPr>
          <p:spPr bwMode="auto">
            <a:xfrm>
              <a:off x="8851754" y="5248676"/>
              <a:ext cx="107727" cy="848632"/>
            </a:xfrm>
            <a:custGeom>
              <a:avLst/>
              <a:gdLst>
                <a:gd name="T0" fmla="*/ 0 w 36"/>
                <a:gd name="T1" fmla="*/ 18 h 284"/>
                <a:gd name="T2" fmla="*/ 0 w 36"/>
                <a:gd name="T3" fmla="*/ 266 h 284"/>
                <a:gd name="T4" fmla="*/ 18 w 36"/>
                <a:gd name="T5" fmla="*/ 284 h 284"/>
                <a:gd name="T6" fmla="*/ 36 w 36"/>
                <a:gd name="T7" fmla="*/ 266 h 284"/>
                <a:gd name="T8" fmla="*/ 36 w 36"/>
                <a:gd name="T9" fmla="*/ 18 h 284"/>
                <a:gd name="T10" fmla="*/ 18 w 36"/>
                <a:gd name="T11" fmla="*/ 0 h 284"/>
                <a:gd name="T12" fmla="*/ 0 w 36"/>
                <a:gd name="T13" fmla="*/ 18 h 284"/>
              </a:gdLst>
              <a:ahLst/>
              <a:cxnLst>
                <a:cxn ang="0">
                  <a:pos x="T0" y="T1"/>
                </a:cxn>
                <a:cxn ang="0">
                  <a:pos x="T2" y="T3"/>
                </a:cxn>
                <a:cxn ang="0">
                  <a:pos x="T4" y="T5"/>
                </a:cxn>
                <a:cxn ang="0">
                  <a:pos x="T6" y="T7"/>
                </a:cxn>
                <a:cxn ang="0">
                  <a:pos x="T8" y="T9"/>
                </a:cxn>
                <a:cxn ang="0">
                  <a:pos x="T10" y="T11"/>
                </a:cxn>
                <a:cxn ang="0">
                  <a:pos x="T12" y="T13"/>
                </a:cxn>
              </a:cxnLst>
              <a:rect l="0" t="0" r="r" b="b"/>
              <a:pathLst>
                <a:path w="36" h="284">
                  <a:moveTo>
                    <a:pt x="0" y="18"/>
                  </a:moveTo>
                  <a:cubicBezTo>
                    <a:pt x="0" y="266"/>
                    <a:pt x="0" y="266"/>
                    <a:pt x="0" y="266"/>
                  </a:cubicBezTo>
                  <a:cubicBezTo>
                    <a:pt x="0" y="276"/>
                    <a:pt x="8" y="284"/>
                    <a:pt x="18" y="284"/>
                  </a:cubicBezTo>
                  <a:cubicBezTo>
                    <a:pt x="28" y="284"/>
                    <a:pt x="36" y="276"/>
                    <a:pt x="36" y="266"/>
                  </a:cubicBezTo>
                  <a:cubicBezTo>
                    <a:pt x="36" y="18"/>
                    <a:pt x="36" y="18"/>
                    <a:pt x="36" y="18"/>
                  </a:cubicBezTo>
                  <a:cubicBezTo>
                    <a:pt x="36" y="8"/>
                    <a:pt x="28" y="0"/>
                    <a:pt x="18" y="0"/>
                  </a:cubicBezTo>
                  <a:cubicBezTo>
                    <a:pt x="8" y="0"/>
                    <a:pt x="0" y="8"/>
                    <a:pt x="0" y="18"/>
                  </a:cubicBezTo>
                </a:path>
              </a:pathLst>
            </a:custGeom>
            <a:solidFill>
              <a:srgbClr val="854C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68"/>
            <p:cNvSpPr/>
            <p:nvPr/>
          </p:nvSpPr>
          <p:spPr bwMode="auto">
            <a:xfrm>
              <a:off x="8838562" y="5384986"/>
              <a:ext cx="624382" cy="274816"/>
            </a:xfrm>
            <a:custGeom>
              <a:avLst/>
              <a:gdLst>
                <a:gd name="T0" fmla="*/ 0 w 284"/>
                <a:gd name="T1" fmla="*/ 125 h 125"/>
                <a:gd name="T2" fmla="*/ 235 w 284"/>
                <a:gd name="T3" fmla="*/ 125 h 125"/>
                <a:gd name="T4" fmla="*/ 284 w 284"/>
                <a:gd name="T5" fmla="*/ 63 h 125"/>
                <a:gd name="T6" fmla="*/ 235 w 284"/>
                <a:gd name="T7" fmla="*/ 0 h 125"/>
                <a:gd name="T8" fmla="*/ 0 w 284"/>
                <a:gd name="T9" fmla="*/ 0 h 125"/>
                <a:gd name="T10" fmla="*/ 0 w 284"/>
                <a:gd name="T11" fmla="*/ 125 h 125"/>
              </a:gdLst>
              <a:ahLst/>
              <a:cxnLst>
                <a:cxn ang="0">
                  <a:pos x="T0" y="T1"/>
                </a:cxn>
                <a:cxn ang="0">
                  <a:pos x="T2" y="T3"/>
                </a:cxn>
                <a:cxn ang="0">
                  <a:pos x="T4" y="T5"/>
                </a:cxn>
                <a:cxn ang="0">
                  <a:pos x="T6" y="T7"/>
                </a:cxn>
                <a:cxn ang="0">
                  <a:pos x="T8" y="T9"/>
                </a:cxn>
                <a:cxn ang="0">
                  <a:pos x="T10" y="T11"/>
                </a:cxn>
              </a:cxnLst>
              <a:rect l="0" t="0" r="r" b="b"/>
              <a:pathLst>
                <a:path w="284" h="125">
                  <a:moveTo>
                    <a:pt x="0" y="125"/>
                  </a:moveTo>
                  <a:lnTo>
                    <a:pt x="235" y="125"/>
                  </a:lnTo>
                  <a:lnTo>
                    <a:pt x="284" y="63"/>
                  </a:lnTo>
                  <a:lnTo>
                    <a:pt x="235" y="0"/>
                  </a:lnTo>
                  <a:lnTo>
                    <a:pt x="0" y="0"/>
                  </a:lnTo>
                  <a:lnTo>
                    <a:pt x="0" y="125"/>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Rectangle 69"/>
            <p:cNvSpPr>
              <a:spLocks noChangeArrowheads="1"/>
            </p:cNvSpPr>
            <p:nvPr/>
          </p:nvSpPr>
          <p:spPr bwMode="auto">
            <a:xfrm>
              <a:off x="8838562" y="5380588"/>
              <a:ext cx="123118" cy="283610"/>
            </a:xfrm>
            <a:prstGeom prst="rect">
              <a:avLst/>
            </a:prstGeom>
            <a:solidFill>
              <a:srgbClr val="A4E7E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Freeform 70"/>
            <p:cNvSpPr/>
            <p:nvPr/>
          </p:nvSpPr>
          <p:spPr bwMode="auto">
            <a:xfrm>
              <a:off x="4586607" y="4619897"/>
              <a:ext cx="189074" cy="224250"/>
            </a:xfrm>
            <a:custGeom>
              <a:avLst/>
              <a:gdLst>
                <a:gd name="T0" fmla="*/ 18 w 63"/>
                <a:gd name="T1" fmla="*/ 69 h 75"/>
                <a:gd name="T2" fmla="*/ 1 w 63"/>
                <a:gd name="T3" fmla="*/ 58 h 75"/>
                <a:gd name="T4" fmla="*/ 6 w 63"/>
                <a:gd name="T5" fmla="*/ 17 h 75"/>
                <a:gd name="T6" fmla="*/ 27 w 63"/>
                <a:gd name="T7" fmla="*/ 7 h 75"/>
                <a:gd name="T8" fmla="*/ 53 w 63"/>
                <a:gd name="T9" fmla="*/ 24 h 75"/>
                <a:gd name="T10" fmla="*/ 52 w 63"/>
                <a:gd name="T11" fmla="*/ 49 h 75"/>
                <a:gd name="T12" fmla="*/ 18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18" y="69"/>
                  </a:moveTo>
                  <a:cubicBezTo>
                    <a:pt x="8" y="75"/>
                    <a:pt x="0" y="70"/>
                    <a:pt x="1" y="58"/>
                  </a:cubicBezTo>
                  <a:cubicBezTo>
                    <a:pt x="6" y="17"/>
                    <a:pt x="6" y="17"/>
                    <a:pt x="6" y="17"/>
                  </a:cubicBezTo>
                  <a:cubicBezTo>
                    <a:pt x="7" y="4"/>
                    <a:pt x="16" y="0"/>
                    <a:pt x="27" y="7"/>
                  </a:cubicBezTo>
                  <a:cubicBezTo>
                    <a:pt x="53" y="24"/>
                    <a:pt x="53" y="24"/>
                    <a:pt x="53" y="24"/>
                  </a:cubicBezTo>
                  <a:cubicBezTo>
                    <a:pt x="63" y="31"/>
                    <a:pt x="63" y="42"/>
                    <a:pt x="52" y="49"/>
                  </a:cubicBezTo>
                  <a:lnTo>
                    <a:pt x="18"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1"/>
            <p:cNvSpPr/>
            <p:nvPr/>
          </p:nvSpPr>
          <p:spPr bwMode="auto">
            <a:xfrm>
              <a:off x="4925180" y="4619897"/>
              <a:ext cx="189074" cy="224250"/>
            </a:xfrm>
            <a:custGeom>
              <a:avLst/>
              <a:gdLst>
                <a:gd name="T0" fmla="*/ 44 w 63"/>
                <a:gd name="T1" fmla="*/ 69 h 75"/>
                <a:gd name="T2" fmla="*/ 62 w 63"/>
                <a:gd name="T3" fmla="*/ 58 h 75"/>
                <a:gd name="T4" fmla="*/ 57 w 63"/>
                <a:gd name="T5" fmla="*/ 17 h 75"/>
                <a:gd name="T6" fmla="*/ 36 w 63"/>
                <a:gd name="T7" fmla="*/ 7 h 75"/>
                <a:gd name="T8" fmla="*/ 10 w 63"/>
                <a:gd name="T9" fmla="*/ 24 h 75"/>
                <a:gd name="T10" fmla="*/ 11 w 63"/>
                <a:gd name="T11" fmla="*/ 49 h 75"/>
                <a:gd name="T12" fmla="*/ 44 w 63"/>
                <a:gd name="T13" fmla="*/ 69 h 75"/>
              </a:gdLst>
              <a:ahLst/>
              <a:cxnLst>
                <a:cxn ang="0">
                  <a:pos x="T0" y="T1"/>
                </a:cxn>
                <a:cxn ang="0">
                  <a:pos x="T2" y="T3"/>
                </a:cxn>
                <a:cxn ang="0">
                  <a:pos x="T4" y="T5"/>
                </a:cxn>
                <a:cxn ang="0">
                  <a:pos x="T6" y="T7"/>
                </a:cxn>
                <a:cxn ang="0">
                  <a:pos x="T8" y="T9"/>
                </a:cxn>
                <a:cxn ang="0">
                  <a:pos x="T10" y="T11"/>
                </a:cxn>
                <a:cxn ang="0">
                  <a:pos x="T12" y="T13"/>
                </a:cxn>
              </a:cxnLst>
              <a:rect l="0" t="0" r="r" b="b"/>
              <a:pathLst>
                <a:path w="63" h="75">
                  <a:moveTo>
                    <a:pt x="44" y="69"/>
                  </a:moveTo>
                  <a:cubicBezTo>
                    <a:pt x="55" y="75"/>
                    <a:pt x="63" y="70"/>
                    <a:pt x="62" y="58"/>
                  </a:cubicBezTo>
                  <a:cubicBezTo>
                    <a:pt x="57" y="17"/>
                    <a:pt x="57" y="17"/>
                    <a:pt x="57" y="17"/>
                  </a:cubicBezTo>
                  <a:cubicBezTo>
                    <a:pt x="56" y="4"/>
                    <a:pt x="46" y="0"/>
                    <a:pt x="36" y="7"/>
                  </a:cubicBezTo>
                  <a:cubicBezTo>
                    <a:pt x="10" y="24"/>
                    <a:pt x="10" y="24"/>
                    <a:pt x="10" y="24"/>
                  </a:cubicBezTo>
                  <a:cubicBezTo>
                    <a:pt x="0" y="31"/>
                    <a:pt x="0" y="42"/>
                    <a:pt x="11" y="49"/>
                  </a:cubicBezTo>
                  <a:lnTo>
                    <a:pt x="44" y="69"/>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2"/>
            <p:cNvSpPr/>
            <p:nvPr/>
          </p:nvSpPr>
          <p:spPr bwMode="auto">
            <a:xfrm>
              <a:off x="4533843"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3"/>
            <p:cNvSpPr/>
            <p:nvPr/>
          </p:nvSpPr>
          <p:spPr bwMode="auto">
            <a:xfrm>
              <a:off x="4239239" y="4993647"/>
              <a:ext cx="485874" cy="373750"/>
            </a:xfrm>
            <a:custGeom>
              <a:avLst/>
              <a:gdLst>
                <a:gd name="T0" fmla="*/ 23 w 162"/>
                <a:gd name="T1" fmla="*/ 71 h 125"/>
                <a:gd name="T2" fmla="*/ 9 w 162"/>
                <a:gd name="T3" fmla="*/ 23 h 125"/>
                <a:gd name="T4" fmla="*/ 57 w 162"/>
                <a:gd name="T5" fmla="*/ 9 h 125"/>
                <a:gd name="T6" fmla="*/ 139 w 162"/>
                <a:gd name="T7" fmla="*/ 54 h 125"/>
                <a:gd name="T8" fmla="*/ 153 w 162"/>
                <a:gd name="T9" fmla="*/ 102 h 125"/>
                <a:gd name="T10" fmla="*/ 105 w 162"/>
                <a:gd name="T11" fmla="*/ 116 h 125"/>
                <a:gd name="T12" fmla="*/ 23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23" y="71"/>
                  </a:moveTo>
                  <a:cubicBezTo>
                    <a:pt x="6" y="62"/>
                    <a:pt x="0" y="41"/>
                    <a:pt x="9" y="23"/>
                  </a:cubicBezTo>
                  <a:cubicBezTo>
                    <a:pt x="18" y="6"/>
                    <a:pt x="40" y="0"/>
                    <a:pt x="57" y="9"/>
                  </a:cubicBezTo>
                  <a:cubicBezTo>
                    <a:pt x="139" y="54"/>
                    <a:pt x="139" y="54"/>
                    <a:pt x="139" y="54"/>
                  </a:cubicBezTo>
                  <a:cubicBezTo>
                    <a:pt x="156" y="63"/>
                    <a:pt x="162" y="85"/>
                    <a:pt x="153" y="102"/>
                  </a:cubicBezTo>
                  <a:cubicBezTo>
                    <a:pt x="144" y="119"/>
                    <a:pt x="123" y="125"/>
                    <a:pt x="105" y="116"/>
                  </a:cubicBezTo>
                  <a:lnTo>
                    <a:pt x="23"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74"/>
            <p:cNvSpPr/>
            <p:nvPr/>
          </p:nvSpPr>
          <p:spPr bwMode="auto">
            <a:xfrm>
              <a:off x="4980144" y="4993647"/>
              <a:ext cx="485874" cy="373750"/>
            </a:xfrm>
            <a:custGeom>
              <a:avLst/>
              <a:gdLst>
                <a:gd name="T0" fmla="*/ 139 w 162"/>
                <a:gd name="T1" fmla="*/ 71 h 125"/>
                <a:gd name="T2" fmla="*/ 153 w 162"/>
                <a:gd name="T3" fmla="*/ 23 h 125"/>
                <a:gd name="T4" fmla="*/ 106 w 162"/>
                <a:gd name="T5" fmla="*/ 9 h 125"/>
                <a:gd name="T6" fmla="*/ 23 w 162"/>
                <a:gd name="T7" fmla="*/ 54 h 125"/>
                <a:gd name="T8" fmla="*/ 9 w 162"/>
                <a:gd name="T9" fmla="*/ 102 h 125"/>
                <a:gd name="T10" fmla="*/ 57 w 162"/>
                <a:gd name="T11" fmla="*/ 116 h 125"/>
                <a:gd name="T12" fmla="*/ 139 w 162"/>
                <a:gd name="T13" fmla="*/ 71 h 125"/>
              </a:gdLst>
              <a:ahLst/>
              <a:cxnLst>
                <a:cxn ang="0">
                  <a:pos x="T0" y="T1"/>
                </a:cxn>
                <a:cxn ang="0">
                  <a:pos x="T2" y="T3"/>
                </a:cxn>
                <a:cxn ang="0">
                  <a:pos x="T4" y="T5"/>
                </a:cxn>
                <a:cxn ang="0">
                  <a:pos x="T6" y="T7"/>
                </a:cxn>
                <a:cxn ang="0">
                  <a:pos x="T8" y="T9"/>
                </a:cxn>
                <a:cxn ang="0">
                  <a:pos x="T10" y="T11"/>
                </a:cxn>
                <a:cxn ang="0">
                  <a:pos x="T12" y="T13"/>
                </a:cxn>
              </a:cxnLst>
              <a:rect l="0" t="0" r="r" b="b"/>
              <a:pathLst>
                <a:path w="162" h="125">
                  <a:moveTo>
                    <a:pt x="139" y="71"/>
                  </a:moveTo>
                  <a:cubicBezTo>
                    <a:pt x="156" y="62"/>
                    <a:pt x="162" y="41"/>
                    <a:pt x="153" y="23"/>
                  </a:cubicBezTo>
                  <a:cubicBezTo>
                    <a:pt x="144" y="6"/>
                    <a:pt x="123" y="0"/>
                    <a:pt x="106" y="9"/>
                  </a:cubicBezTo>
                  <a:cubicBezTo>
                    <a:pt x="23" y="54"/>
                    <a:pt x="23" y="54"/>
                    <a:pt x="23" y="54"/>
                  </a:cubicBezTo>
                  <a:cubicBezTo>
                    <a:pt x="6" y="63"/>
                    <a:pt x="0" y="85"/>
                    <a:pt x="9" y="102"/>
                  </a:cubicBezTo>
                  <a:cubicBezTo>
                    <a:pt x="18" y="119"/>
                    <a:pt x="40" y="125"/>
                    <a:pt x="57" y="116"/>
                  </a:cubicBezTo>
                  <a:lnTo>
                    <a:pt x="139" y="71"/>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75"/>
            <p:cNvSpPr/>
            <p:nvPr/>
          </p:nvSpPr>
          <p:spPr bwMode="auto">
            <a:xfrm>
              <a:off x="4964754" y="5277257"/>
              <a:ext cx="204464" cy="576015"/>
            </a:xfrm>
            <a:custGeom>
              <a:avLst/>
              <a:gdLst>
                <a:gd name="T0" fmla="*/ 68 w 68"/>
                <a:gd name="T1" fmla="*/ 158 h 192"/>
                <a:gd name="T2" fmla="*/ 34 w 68"/>
                <a:gd name="T3" fmla="*/ 192 h 192"/>
                <a:gd name="T4" fmla="*/ 0 w 68"/>
                <a:gd name="T5" fmla="*/ 158 h 192"/>
                <a:gd name="T6" fmla="*/ 0 w 68"/>
                <a:gd name="T7" fmla="*/ 34 h 192"/>
                <a:gd name="T8" fmla="*/ 34 w 68"/>
                <a:gd name="T9" fmla="*/ 0 h 192"/>
                <a:gd name="T10" fmla="*/ 68 w 68"/>
                <a:gd name="T11" fmla="*/ 34 h 192"/>
                <a:gd name="T12" fmla="*/ 68 w 68"/>
                <a:gd name="T13" fmla="*/ 158 h 192"/>
              </a:gdLst>
              <a:ahLst/>
              <a:cxnLst>
                <a:cxn ang="0">
                  <a:pos x="T0" y="T1"/>
                </a:cxn>
                <a:cxn ang="0">
                  <a:pos x="T2" y="T3"/>
                </a:cxn>
                <a:cxn ang="0">
                  <a:pos x="T4" y="T5"/>
                </a:cxn>
                <a:cxn ang="0">
                  <a:pos x="T6" y="T7"/>
                </a:cxn>
                <a:cxn ang="0">
                  <a:pos x="T8" y="T9"/>
                </a:cxn>
                <a:cxn ang="0">
                  <a:pos x="T10" y="T11"/>
                </a:cxn>
                <a:cxn ang="0">
                  <a:pos x="T12" y="T13"/>
                </a:cxn>
              </a:cxnLst>
              <a:rect l="0" t="0" r="r" b="b"/>
              <a:pathLst>
                <a:path w="68" h="192">
                  <a:moveTo>
                    <a:pt x="68" y="158"/>
                  </a:moveTo>
                  <a:cubicBezTo>
                    <a:pt x="68" y="177"/>
                    <a:pt x="53" y="192"/>
                    <a:pt x="34" y="192"/>
                  </a:cubicBezTo>
                  <a:cubicBezTo>
                    <a:pt x="15" y="192"/>
                    <a:pt x="0" y="177"/>
                    <a:pt x="0" y="158"/>
                  </a:cubicBezTo>
                  <a:cubicBezTo>
                    <a:pt x="0" y="34"/>
                    <a:pt x="0" y="34"/>
                    <a:pt x="0" y="34"/>
                  </a:cubicBezTo>
                  <a:cubicBezTo>
                    <a:pt x="0" y="15"/>
                    <a:pt x="15" y="0"/>
                    <a:pt x="34" y="0"/>
                  </a:cubicBezTo>
                  <a:cubicBezTo>
                    <a:pt x="53" y="0"/>
                    <a:pt x="68" y="15"/>
                    <a:pt x="68" y="34"/>
                  </a:cubicBezTo>
                  <a:lnTo>
                    <a:pt x="68" y="158"/>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76"/>
            <p:cNvSpPr/>
            <p:nvPr/>
          </p:nvSpPr>
          <p:spPr bwMode="auto">
            <a:xfrm>
              <a:off x="4533843" y="4668264"/>
              <a:ext cx="635375" cy="1053096"/>
            </a:xfrm>
            <a:custGeom>
              <a:avLst/>
              <a:gdLst>
                <a:gd name="T0" fmla="*/ 212 w 212"/>
                <a:gd name="T1" fmla="*/ 247 h 352"/>
                <a:gd name="T2" fmla="*/ 107 w 212"/>
                <a:gd name="T3" fmla="*/ 352 h 352"/>
                <a:gd name="T4" fmla="*/ 106 w 212"/>
                <a:gd name="T5" fmla="*/ 352 h 352"/>
                <a:gd name="T6" fmla="*/ 0 w 212"/>
                <a:gd name="T7" fmla="*/ 247 h 352"/>
                <a:gd name="T8" fmla="*/ 0 w 212"/>
                <a:gd name="T9" fmla="*/ 106 h 352"/>
                <a:gd name="T10" fmla="*/ 106 w 212"/>
                <a:gd name="T11" fmla="*/ 0 h 352"/>
                <a:gd name="T12" fmla="*/ 107 w 212"/>
                <a:gd name="T13" fmla="*/ 0 h 352"/>
                <a:gd name="T14" fmla="*/ 212 w 212"/>
                <a:gd name="T15" fmla="*/ 106 h 352"/>
                <a:gd name="T16" fmla="*/ 212 w 212"/>
                <a:gd name="T17"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352">
                  <a:moveTo>
                    <a:pt x="212" y="247"/>
                  </a:moveTo>
                  <a:cubicBezTo>
                    <a:pt x="212" y="306"/>
                    <a:pt x="166" y="352"/>
                    <a:pt x="107" y="352"/>
                  </a:cubicBezTo>
                  <a:cubicBezTo>
                    <a:pt x="106" y="352"/>
                    <a:pt x="106" y="352"/>
                    <a:pt x="106" y="352"/>
                  </a:cubicBezTo>
                  <a:cubicBezTo>
                    <a:pt x="47" y="352"/>
                    <a:pt x="0" y="306"/>
                    <a:pt x="0" y="247"/>
                  </a:cubicBezTo>
                  <a:cubicBezTo>
                    <a:pt x="0" y="106"/>
                    <a:pt x="0" y="106"/>
                    <a:pt x="0" y="106"/>
                  </a:cubicBezTo>
                  <a:cubicBezTo>
                    <a:pt x="0" y="47"/>
                    <a:pt x="47" y="0"/>
                    <a:pt x="106" y="0"/>
                  </a:cubicBezTo>
                  <a:cubicBezTo>
                    <a:pt x="107" y="0"/>
                    <a:pt x="107" y="0"/>
                    <a:pt x="107" y="0"/>
                  </a:cubicBezTo>
                  <a:cubicBezTo>
                    <a:pt x="166" y="0"/>
                    <a:pt x="212" y="47"/>
                    <a:pt x="212" y="106"/>
                  </a:cubicBezTo>
                  <a:lnTo>
                    <a:pt x="212" y="247"/>
                  </a:lnTo>
                  <a:close/>
                </a:path>
              </a:pathLst>
            </a:custGeom>
            <a:solidFill>
              <a:srgbClr val="B497B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Oval 77"/>
            <p:cNvSpPr>
              <a:spLocks noChangeArrowheads="1"/>
            </p:cNvSpPr>
            <p:nvPr/>
          </p:nvSpPr>
          <p:spPr bwMode="auto">
            <a:xfrm>
              <a:off x="4665753" y="4901309"/>
              <a:ext cx="76949"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Oval 78"/>
            <p:cNvSpPr>
              <a:spLocks noChangeArrowheads="1"/>
            </p:cNvSpPr>
            <p:nvPr/>
          </p:nvSpPr>
          <p:spPr bwMode="auto">
            <a:xfrm>
              <a:off x="4958158" y="4901309"/>
              <a:ext cx="79148" cy="74749"/>
            </a:xfrm>
            <a:prstGeom prst="ellipse">
              <a:avLst/>
            </a:prstGeom>
            <a:solidFill>
              <a:srgbClr val="38293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Oval 79"/>
            <p:cNvSpPr>
              <a:spLocks noChangeArrowheads="1"/>
            </p:cNvSpPr>
            <p:nvPr/>
          </p:nvSpPr>
          <p:spPr bwMode="auto">
            <a:xfrm>
              <a:off x="4656960" y="5415765"/>
              <a:ext cx="109927" cy="109927"/>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Oval 80"/>
            <p:cNvSpPr>
              <a:spLocks noChangeArrowheads="1"/>
            </p:cNvSpPr>
            <p:nvPr/>
          </p:nvSpPr>
          <p:spPr bwMode="auto">
            <a:xfrm>
              <a:off x="4727312" y="5549876"/>
              <a:ext cx="79148" cy="81345"/>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Oval 81"/>
            <p:cNvSpPr>
              <a:spLocks noChangeArrowheads="1"/>
            </p:cNvSpPr>
            <p:nvPr/>
          </p:nvSpPr>
          <p:spPr bwMode="auto">
            <a:xfrm>
              <a:off x="4817453" y="5466331"/>
              <a:ext cx="54963" cy="54963"/>
            </a:xfrm>
            <a:prstGeom prst="ellipse">
              <a:avLst/>
            </a:pr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2"/>
            <p:cNvSpPr/>
            <p:nvPr/>
          </p:nvSpPr>
          <p:spPr bwMode="auto">
            <a:xfrm>
              <a:off x="4672349" y="5059603"/>
              <a:ext cx="367154" cy="98934"/>
            </a:xfrm>
            <a:custGeom>
              <a:avLst/>
              <a:gdLst>
                <a:gd name="T0" fmla="*/ 4 w 123"/>
                <a:gd name="T1" fmla="*/ 15 h 33"/>
                <a:gd name="T2" fmla="*/ 19 w 123"/>
                <a:gd name="T3" fmla="*/ 24 h 33"/>
                <a:gd name="T4" fmla="*/ 58 w 123"/>
                <a:gd name="T5" fmla="*/ 33 h 33"/>
                <a:gd name="T6" fmla="*/ 118 w 123"/>
                <a:gd name="T7" fmla="*/ 16 h 33"/>
                <a:gd name="T8" fmla="*/ 121 w 123"/>
                <a:gd name="T9" fmla="*/ 6 h 33"/>
                <a:gd name="T10" fmla="*/ 111 w 123"/>
                <a:gd name="T11" fmla="*/ 2 h 33"/>
                <a:gd name="T12" fmla="*/ 58 w 123"/>
                <a:gd name="T13" fmla="*/ 17 h 33"/>
                <a:gd name="T14" fmla="*/ 25 w 123"/>
                <a:gd name="T15" fmla="*/ 10 h 33"/>
                <a:gd name="T16" fmla="*/ 17 w 123"/>
                <a:gd name="T17" fmla="*/ 5 h 33"/>
                <a:gd name="T18" fmla="*/ 15 w 123"/>
                <a:gd name="T19" fmla="*/ 4 h 33"/>
                <a:gd name="T20" fmla="*/ 14 w 123"/>
                <a:gd name="T21" fmla="*/ 4 h 33"/>
                <a:gd name="T22" fmla="*/ 14 w 123"/>
                <a:gd name="T23" fmla="*/ 3 h 33"/>
                <a:gd name="T24" fmla="*/ 12 w 123"/>
                <a:gd name="T25" fmla="*/ 6 h 33"/>
                <a:gd name="T26" fmla="*/ 14 w 123"/>
                <a:gd name="T27" fmla="*/ 3 h 33"/>
                <a:gd name="T28" fmla="*/ 14 w 123"/>
                <a:gd name="T29" fmla="*/ 3 h 33"/>
                <a:gd name="T30" fmla="*/ 12 w 123"/>
                <a:gd name="T31" fmla="*/ 6 h 33"/>
                <a:gd name="T32" fmla="*/ 14 w 123"/>
                <a:gd name="T33" fmla="*/ 3 h 33"/>
                <a:gd name="T34" fmla="*/ 3 w 123"/>
                <a:gd name="T35" fmla="*/ 4 h 33"/>
                <a:gd name="T36" fmla="*/ 4 w 123"/>
                <a:gd name="T37" fmla="*/ 15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3" h="33">
                  <a:moveTo>
                    <a:pt x="4" y="15"/>
                  </a:moveTo>
                  <a:cubicBezTo>
                    <a:pt x="4" y="16"/>
                    <a:pt x="9" y="20"/>
                    <a:pt x="19" y="24"/>
                  </a:cubicBezTo>
                  <a:cubicBezTo>
                    <a:pt x="28" y="28"/>
                    <a:pt x="41" y="33"/>
                    <a:pt x="58" y="33"/>
                  </a:cubicBezTo>
                  <a:cubicBezTo>
                    <a:pt x="75" y="33"/>
                    <a:pt x="95" y="28"/>
                    <a:pt x="118" y="16"/>
                  </a:cubicBezTo>
                  <a:cubicBezTo>
                    <a:pt x="122" y="14"/>
                    <a:pt x="123" y="9"/>
                    <a:pt x="121" y="6"/>
                  </a:cubicBezTo>
                  <a:cubicBezTo>
                    <a:pt x="119" y="2"/>
                    <a:pt x="115" y="0"/>
                    <a:pt x="111" y="2"/>
                  </a:cubicBezTo>
                  <a:cubicBezTo>
                    <a:pt x="90" y="14"/>
                    <a:pt x="72" y="17"/>
                    <a:pt x="58" y="17"/>
                  </a:cubicBezTo>
                  <a:cubicBezTo>
                    <a:pt x="44" y="17"/>
                    <a:pt x="33" y="14"/>
                    <a:pt x="25" y="10"/>
                  </a:cubicBezTo>
                  <a:cubicBezTo>
                    <a:pt x="22" y="8"/>
                    <a:pt x="19" y="7"/>
                    <a:pt x="17" y="5"/>
                  </a:cubicBezTo>
                  <a:cubicBezTo>
                    <a:pt x="16" y="5"/>
                    <a:pt x="15" y="4"/>
                    <a:pt x="15" y="4"/>
                  </a:cubicBezTo>
                  <a:cubicBezTo>
                    <a:pt x="14" y="4"/>
                    <a:pt x="14" y="4"/>
                    <a:pt x="14" y="4"/>
                  </a:cubicBezTo>
                  <a:cubicBezTo>
                    <a:pt x="14" y="3"/>
                    <a:pt x="14" y="3"/>
                    <a:pt x="14" y="3"/>
                  </a:cubicBezTo>
                  <a:cubicBezTo>
                    <a:pt x="12" y="6"/>
                    <a:pt x="12" y="6"/>
                    <a:pt x="12" y="6"/>
                  </a:cubicBezTo>
                  <a:cubicBezTo>
                    <a:pt x="14" y="3"/>
                    <a:pt x="14" y="3"/>
                    <a:pt x="14" y="3"/>
                  </a:cubicBezTo>
                  <a:cubicBezTo>
                    <a:pt x="14" y="3"/>
                    <a:pt x="14" y="3"/>
                    <a:pt x="14" y="3"/>
                  </a:cubicBezTo>
                  <a:cubicBezTo>
                    <a:pt x="12" y="6"/>
                    <a:pt x="12" y="6"/>
                    <a:pt x="12" y="6"/>
                  </a:cubicBezTo>
                  <a:cubicBezTo>
                    <a:pt x="14" y="3"/>
                    <a:pt x="14" y="3"/>
                    <a:pt x="14" y="3"/>
                  </a:cubicBezTo>
                  <a:cubicBezTo>
                    <a:pt x="11" y="1"/>
                    <a:pt x="6" y="1"/>
                    <a:pt x="3" y="4"/>
                  </a:cubicBezTo>
                  <a:cubicBezTo>
                    <a:pt x="0" y="7"/>
                    <a:pt x="1" y="12"/>
                    <a:pt x="4" y="15"/>
                  </a:cubicBezTo>
                  <a:close/>
                </a:path>
              </a:pathLst>
            </a:custGeom>
            <a:solidFill>
              <a:srgbClr val="7F718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90"/>
            <p:cNvSpPr/>
            <p:nvPr/>
          </p:nvSpPr>
          <p:spPr bwMode="auto">
            <a:xfrm>
              <a:off x="3729180" y="3938352"/>
              <a:ext cx="204464" cy="740905"/>
            </a:xfrm>
            <a:custGeom>
              <a:avLst/>
              <a:gdLst>
                <a:gd name="T0" fmla="*/ 68 w 68"/>
                <a:gd name="T1" fmla="*/ 214 h 248"/>
                <a:gd name="T2" fmla="*/ 34 w 68"/>
                <a:gd name="T3" fmla="*/ 248 h 248"/>
                <a:gd name="T4" fmla="*/ 0 w 68"/>
                <a:gd name="T5" fmla="*/ 214 h 248"/>
                <a:gd name="T6" fmla="*/ 0 w 68"/>
                <a:gd name="T7" fmla="*/ 34 h 248"/>
                <a:gd name="T8" fmla="*/ 34 w 68"/>
                <a:gd name="T9" fmla="*/ 0 h 248"/>
                <a:gd name="T10" fmla="*/ 68 w 68"/>
                <a:gd name="T11" fmla="*/ 34 h 248"/>
                <a:gd name="T12" fmla="*/ 68 w 68"/>
                <a:gd name="T13" fmla="*/ 214 h 248"/>
              </a:gdLst>
              <a:ahLst/>
              <a:cxnLst>
                <a:cxn ang="0">
                  <a:pos x="T0" y="T1"/>
                </a:cxn>
                <a:cxn ang="0">
                  <a:pos x="T2" y="T3"/>
                </a:cxn>
                <a:cxn ang="0">
                  <a:pos x="T4" y="T5"/>
                </a:cxn>
                <a:cxn ang="0">
                  <a:pos x="T6" y="T7"/>
                </a:cxn>
                <a:cxn ang="0">
                  <a:pos x="T8" y="T9"/>
                </a:cxn>
                <a:cxn ang="0">
                  <a:pos x="T10" y="T11"/>
                </a:cxn>
                <a:cxn ang="0">
                  <a:pos x="T12" y="T13"/>
                </a:cxn>
              </a:cxnLst>
              <a:rect l="0" t="0" r="r" b="b"/>
              <a:pathLst>
                <a:path w="68" h="248">
                  <a:moveTo>
                    <a:pt x="68" y="214"/>
                  </a:moveTo>
                  <a:cubicBezTo>
                    <a:pt x="68" y="233"/>
                    <a:pt x="53" y="248"/>
                    <a:pt x="34" y="248"/>
                  </a:cubicBezTo>
                  <a:cubicBezTo>
                    <a:pt x="15" y="248"/>
                    <a:pt x="0" y="233"/>
                    <a:pt x="0" y="214"/>
                  </a:cubicBezTo>
                  <a:cubicBezTo>
                    <a:pt x="0" y="34"/>
                    <a:pt x="0" y="34"/>
                    <a:pt x="0" y="34"/>
                  </a:cubicBezTo>
                  <a:cubicBezTo>
                    <a:pt x="0" y="15"/>
                    <a:pt x="15" y="0"/>
                    <a:pt x="34" y="0"/>
                  </a:cubicBezTo>
                  <a:cubicBezTo>
                    <a:pt x="53" y="0"/>
                    <a:pt x="68" y="15"/>
                    <a:pt x="68" y="34"/>
                  </a:cubicBezTo>
                  <a:lnTo>
                    <a:pt x="68" y="214"/>
                  </a:lnTo>
                  <a:close/>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91"/>
            <p:cNvSpPr/>
            <p:nvPr/>
          </p:nvSpPr>
          <p:spPr bwMode="auto">
            <a:xfrm>
              <a:off x="3669820" y="4751809"/>
              <a:ext cx="336375" cy="1196000"/>
            </a:xfrm>
            <a:custGeom>
              <a:avLst/>
              <a:gdLst>
                <a:gd name="T0" fmla="*/ 0 w 112"/>
                <a:gd name="T1" fmla="*/ 0 h 400"/>
                <a:gd name="T2" fmla="*/ 0 w 112"/>
                <a:gd name="T3" fmla="*/ 400 h 400"/>
                <a:gd name="T4" fmla="*/ 11 w 112"/>
                <a:gd name="T5" fmla="*/ 399 h 400"/>
                <a:gd name="T6" fmla="*/ 67 w 112"/>
                <a:gd name="T7" fmla="*/ 390 h 400"/>
                <a:gd name="T8" fmla="*/ 104 w 112"/>
                <a:gd name="T9" fmla="*/ 381 h 400"/>
                <a:gd name="T10" fmla="*/ 112 w 112"/>
                <a:gd name="T11" fmla="*/ 379 h 400"/>
                <a:gd name="T12" fmla="*/ 112 w 112"/>
                <a:gd name="T13" fmla="*/ 0 h 400"/>
                <a:gd name="T14" fmla="*/ 0 w 112"/>
                <a:gd name="T15" fmla="*/ 0 h 4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 h="400">
                  <a:moveTo>
                    <a:pt x="0" y="0"/>
                  </a:moveTo>
                  <a:cubicBezTo>
                    <a:pt x="0" y="400"/>
                    <a:pt x="0" y="400"/>
                    <a:pt x="0" y="400"/>
                  </a:cubicBezTo>
                  <a:cubicBezTo>
                    <a:pt x="11" y="399"/>
                    <a:pt x="11" y="399"/>
                    <a:pt x="11" y="399"/>
                  </a:cubicBezTo>
                  <a:cubicBezTo>
                    <a:pt x="29" y="398"/>
                    <a:pt x="47" y="395"/>
                    <a:pt x="67" y="390"/>
                  </a:cubicBezTo>
                  <a:cubicBezTo>
                    <a:pt x="79" y="387"/>
                    <a:pt x="92" y="384"/>
                    <a:pt x="104" y="381"/>
                  </a:cubicBezTo>
                  <a:cubicBezTo>
                    <a:pt x="112" y="379"/>
                    <a:pt x="112" y="379"/>
                    <a:pt x="112" y="379"/>
                  </a:cubicBezTo>
                  <a:cubicBezTo>
                    <a:pt x="112" y="0"/>
                    <a:pt x="112" y="0"/>
                    <a:pt x="112" y="0"/>
                  </a:cubicBezTo>
                  <a:lnTo>
                    <a:pt x="0" y="0"/>
                  </a:lnTo>
                  <a:close/>
                </a:path>
              </a:pathLst>
            </a:custGeom>
            <a:solidFill>
              <a:srgbClr val="A4E7E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92"/>
            <p:cNvSpPr/>
            <p:nvPr/>
          </p:nvSpPr>
          <p:spPr bwMode="auto">
            <a:xfrm>
              <a:off x="3667622" y="4754008"/>
              <a:ext cx="173683" cy="1193801"/>
            </a:xfrm>
            <a:custGeom>
              <a:avLst/>
              <a:gdLst>
                <a:gd name="T0" fmla="*/ 58 w 58"/>
                <a:gd name="T1" fmla="*/ 0 h 399"/>
                <a:gd name="T2" fmla="*/ 0 w 58"/>
                <a:gd name="T3" fmla="*/ 0 h 399"/>
                <a:gd name="T4" fmla="*/ 0 w 58"/>
                <a:gd name="T5" fmla="*/ 399 h 399"/>
                <a:gd name="T6" fmla="*/ 12 w 58"/>
                <a:gd name="T7" fmla="*/ 398 h 399"/>
                <a:gd name="T8" fmla="*/ 58 w 58"/>
                <a:gd name="T9" fmla="*/ 391 h 399"/>
                <a:gd name="T10" fmla="*/ 58 w 58"/>
                <a:gd name="T11" fmla="*/ 0 h 399"/>
              </a:gdLst>
              <a:ahLst/>
              <a:cxnLst>
                <a:cxn ang="0">
                  <a:pos x="T0" y="T1"/>
                </a:cxn>
                <a:cxn ang="0">
                  <a:pos x="T2" y="T3"/>
                </a:cxn>
                <a:cxn ang="0">
                  <a:pos x="T4" y="T5"/>
                </a:cxn>
                <a:cxn ang="0">
                  <a:pos x="T6" y="T7"/>
                </a:cxn>
                <a:cxn ang="0">
                  <a:pos x="T8" y="T9"/>
                </a:cxn>
                <a:cxn ang="0">
                  <a:pos x="T10" y="T11"/>
                </a:cxn>
              </a:cxnLst>
              <a:rect l="0" t="0" r="r" b="b"/>
              <a:pathLst>
                <a:path w="58" h="399">
                  <a:moveTo>
                    <a:pt x="58" y="0"/>
                  </a:moveTo>
                  <a:cubicBezTo>
                    <a:pt x="0" y="0"/>
                    <a:pt x="0" y="0"/>
                    <a:pt x="0" y="0"/>
                  </a:cubicBezTo>
                  <a:cubicBezTo>
                    <a:pt x="0" y="399"/>
                    <a:pt x="0" y="399"/>
                    <a:pt x="0" y="399"/>
                  </a:cubicBezTo>
                  <a:cubicBezTo>
                    <a:pt x="12" y="398"/>
                    <a:pt x="12" y="398"/>
                    <a:pt x="12" y="398"/>
                  </a:cubicBezTo>
                  <a:cubicBezTo>
                    <a:pt x="26" y="397"/>
                    <a:pt x="42" y="395"/>
                    <a:pt x="58" y="391"/>
                  </a:cubicBezTo>
                  <a:lnTo>
                    <a:pt x="58" y="0"/>
                  </a:lnTo>
                  <a:close/>
                </a:path>
              </a:pathLst>
            </a:custGeom>
            <a:solidFill>
              <a:srgbClr val="61C6C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93"/>
            <p:cNvSpPr/>
            <p:nvPr/>
          </p:nvSpPr>
          <p:spPr bwMode="auto">
            <a:xfrm>
              <a:off x="3645637" y="4547345"/>
              <a:ext cx="371551" cy="180279"/>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94"/>
            <p:cNvSpPr/>
            <p:nvPr/>
          </p:nvSpPr>
          <p:spPr bwMode="auto">
            <a:xfrm>
              <a:off x="3645637" y="4369265"/>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9B8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95"/>
            <p:cNvSpPr/>
            <p:nvPr/>
          </p:nvSpPr>
          <p:spPr bwMode="auto">
            <a:xfrm>
              <a:off x="3645637" y="4202176"/>
              <a:ext cx="371551" cy="178082"/>
            </a:xfrm>
            <a:custGeom>
              <a:avLst/>
              <a:gdLst>
                <a:gd name="T0" fmla="*/ 124 w 124"/>
                <a:gd name="T1" fmla="*/ 30 h 60"/>
                <a:gd name="T2" fmla="*/ 94 w 124"/>
                <a:gd name="T3" fmla="*/ 60 h 60"/>
                <a:gd name="T4" fmla="*/ 30 w 124"/>
                <a:gd name="T5" fmla="*/ 60 h 60"/>
                <a:gd name="T6" fmla="*/ 0 w 124"/>
                <a:gd name="T7" fmla="*/ 30 h 60"/>
                <a:gd name="T8" fmla="*/ 30 w 124"/>
                <a:gd name="T9" fmla="*/ 0 h 60"/>
                <a:gd name="T10" fmla="*/ 94 w 124"/>
                <a:gd name="T11" fmla="*/ 0 h 60"/>
                <a:gd name="T12" fmla="*/ 124 w 124"/>
                <a:gd name="T13" fmla="*/ 30 h 60"/>
              </a:gdLst>
              <a:ahLst/>
              <a:cxnLst>
                <a:cxn ang="0">
                  <a:pos x="T0" y="T1"/>
                </a:cxn>
                <a:cxn ang="0">
                  <a:pos x="T2" y="T3"/>
                </a:cxn>
                <a:cxn ang="0">
                  <a:pos x="T4" y="T5"/>
                </a:cxn>
                <a:cxn ang="0">
                  <a:pos x="T6" y="T7"/>
                </a:cxn>
                <a:cxn ang="0">
                  <a:pos x="T8" y="T9"/>
                </a:cxn>
                <a:cxn ang="0">
                  <a:pos x="T10" y="T11"/>
                </a:cxn>
                <a:cxn ang="0">
                  <a:pos x="T12" y="T13"/>
                </a:cxn>
              </a:cxnLst>
              <a:rect l="0" t="0" r="r" b="b"/>
              <a:pathLst>
                <a:path w="124" h="60">
                  <a:moveTo>
                    <a:pt x="124" y="30"/>
                  </a:moveTo>
                  <a:cubicBezTo>
                    <a:pt x="124" y="47"/>
                    <a:pt x="111" y="60"/>
                    <a:pt x="94" y="60"/>
                  </a:cubicBezTo>
                  <a:cubicBezTo>
                    <a:pt x="30" y="60"/>
                    <a:pt x="30" y="60"/>
                    <a:pt x="30" y="60"/>
                  </a:cubicBezTo>
                  <a:cubicBezTo>
                    <a:pt x="13" y="60"/>
                    <a:pt x="0" y="47"/>
                    <a:pt x="0" y="30"/>
                  </a:cubicBezTo>
                  <a:cubicBezTo>
                    <a:pt x="0" y="13"/>
                    <a:pt x="13" y="0"/>
                    <a:pt x="30" y="0"/>
                  </a:cubicBezTo>
                  <a:cubicBezTo>
                    <a:pt x="94" y="0"/>
                    <a:pt x="94" y="0"/>
                    <a:pt x="94" y="0"/>
                  </a:cubicBezTo>
                  <a:cubicBezTo>
                    <a:pt x="111" y="0"/>
                    <a:pt x="124" y="13"/>
                    <a:pt x="124" y="30"/>
                  </a:cubicBezTo>
                  <a:close/>
                </a:path>
              </a:pathLst>
            </a:custGeom>
            <a:solidFill>
              <a:srgbClr val="FF3A7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96"/>
            <p:cNvSpPr/>
            <p:nvPr/>
          </p:nvSpPr>
          <p:spPr bwMode="auto">
            <a:xfrm>
              <a:off x="3520320" y="4692449"/>
              <a:ext cx="622183" cy="107727"/>
            </a:xfrm>
            <a:custGeom>
              <a:avLst/>
              <a:gdLst>
                <a:gd name="T0" fmla="*/ 18 w 208"/>
                <a:gd name="T1" fmla="*/ 36 h 36"/>
                <a:gd name="T2" fmla="*/ 190 w 208"/>
                <a:gd name="T3" fmla="*/ 36 h 36"/>
                <a:gd name="T4" fmla="*/ 208 w 208"/>
                <a:gd name="T5" fmla="*/ 18 h 36"/>
                <a:gd name="T6" fmla="*/ 190 w 208"/>
                <a:gd name="T7" fmla="*/ 0 h 36"/>
                <a:gd name="T8" fmla="*/ 18 w 208"/>
                <a:gd name="T9" fmla="*/ 0 h 36"/>
                <a:gd name="T10" fmla="*/ 0 w 208"/>
                <a:gd name="T11" fmla="*/ 18 h 36"/>
                <a:gd name="T12" fmla="*/ 18 w 208"/>
                <a:gd name="T13" fmla="*/ 36 h 36"/>
              </a:gdLst>
              <a:ahLst/>
              <a:cxnLst>
                <a:cxn ang="0">
                  <a:pos x="T0" y="T1"/>
                </a:cxn>
                <a:cxn ang="0">
                  <a:pos x="T2" y="T3"/>
                </a:cxn>
                <a:cxn ang="0">
                  <a:pos x="T4" y="T5"/>
                </a:cxn>
                <a:cxn ang="0">
                  <a:pos x="T6" y="T7"/>
                </a:cxn>
                <a:cxn ang="0">
                  <a:pos x="T8" y="T9"/>
                </a:cxn>
                <a:cxn ang="0">
                  <a:pos x="T10" y="T11"/>
                </a:cxn>
                <a:cxn ang="0">
                  <a:pos x="T12" y="T13"/>
                </a:cxn>
              </a:cxnLst>
              <a:rect l="0" t="0" r="r" b="b"/>
              <a:pathLst>
                <a:path w="208" h="36">
                  <a:moveTo>
                    <a:pt x="18" y="36"/>
                  </a:moveTo>
                  <a:cubicBezTo>
                    <a:pt x="190" y="36"/>
                    <a:pt x="190" y="36"/>
                    <a:pt x="190" y="36"/>
                  </a:cubicBezTo>
                  <a:cubicBezTo>
                    <a:pt x="200" y="36"/>
                    <a:pt x="208" y="28"/>
                    <a:pt x="208" y="18"/>
                  </a:cubicBezTo>
                  <a:cubicBezTo>
                    <a:pt x="208" y="8"/>
                    <a:pt x="200" y="0"/>
                    <a:pt x="190" y="0"/>
                  </a:cubicBezTo>
                  <a:cubicBezTo>
                    <a:pt x="18" y="0"/>
                    <a:pt x="18" y="0"/>
                    <a:pt x="18" y="0"/>
                  </a:cubicBezTo>
                  <a:cubicBezTo>
                    <a:pt x="8" y="0"/>
                    <a:pt x="0" y="8"/>
                    <a:pt x="0" y="18"/>
                  </a:cubicBezTo>
                  <a:cubicBezTo>
                    <a:pt x="0" y="28"/>
                    <a:pt x="8" y="36"/>
                    <a:pt x="18" y="36"/>
                  </a:cubicBezTo>
                </a:path>
              </a:pathLst>
            </a:cu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Oval 97"/>
            <p:cNvSpPr>
              <a:spLocks noChangeArrowheads="1"/>
            </p:cNvSpPr>
            <p:nvPr/>
          </p:nvSpPr>
          <p:spPr bwMode="auto">
            <a:xfrm>
              <a:off x="3685209" y="3859206"/>
              <a:ext cx="290206" cy="290206"/>
            </a:xfrm>
            <a:prstGeom prst="ellipse">
              <a:avLst/>
            </a:prstGeom>
            <a:solidFill>
              <a:srgbClr val="7051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37" name="图片 13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57902" b="21747"/>
          <a:stretch>
            <a:fillRect/>
          </a:stretch>
        </p:blipFill>
        <p:spPr>
          <a:xfrm>
            <a:off x="9172841" y="269070"/>
            <a:ext cx="3103925" cy="842161"/>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0"/>
                                        </p:tgtEl>
                                        <p:attrNameLst>
                                          <p:attrName>style.visibility</p:attrName>
                                        </p:attrNameLst>
                                      </p:cBhvr>
                                      <p:to>
                                        <p:strVal val="visible"/>
                                      </p:to>
                                    </p:set>
                                    <p:anim calcmode="lin" valueType="num">
                                      <p:cBhvr additive="base">
                                        <p:cTn id="7" dur="3000" fill="hold"/>
                                        <p:tgtEl>
                                          <p:spTgt spid="110"/>
                                        </p:tgtEl>
                                        <p:attrNameLst>
                                          <p:attrName>ppt_x</p:attrName>
                                        </p:attrNameLst>
                                      </p:cBhvr>
                                      <p:tavLst>
                                        <p:tav tm="0">
                                          <p:val>
                                            <p:strVal val="#ppt_x"/>
                                          </p:val>
                                        </p:tav>
                                        <p:tav tm="100000">
                                          <p:val>
                                            <p:strVal val="#ppt_x"/>
                                          </p:val>
                                        </p:tav>
                                      </p:tavLst>
                                    </p:anim>
                                    <p:anim calcmode="lin" valueType="num">
                                      <p:cBhvr additive="base">
                                        <p:cTn id="8" dur="3000" fill="hold"/>
                                        <p:tgtEl>
                                          <p:spTgt spid="110"/>
                                        </p:tgtEl>
                                        <p:attrNameLst>
                                          <p:attrName>ppt_y</p:attrName>
                                        </p:attrNameLst>
                                      </p:cBhvr>
                                      <p:tavLst>
                                        <p:tav tm="0">
                                          <p:val>
                                            <p:strVal val="1+#ppt_h/2"/>
                                          </p:val>
                                        </p:tav>
                                        <p:tav tm="100000">
                                          <p:val>
                                            <p:strVal val="#ppt_y"/>
                                          </p:val>
                                        </p:tav>
                                      </p:tavLst>
                                    </p:anim>
                                  </p:childTnLst>
                                </p:cTn>
                              </p:par>
                              <p:par>
                                <p:cTn id="9" presetID="6" presetClass="emph" presetSubtype="0" fill="hold" nodeType="withEffect">
                                  <p:stCondLst>
                                    <p:cond delay="0"/>
                                  </p:stCondLst>
                                  <p:childTnLst>
                                    <p:animScale>
                                      <p:cBhvr>
                                        <p:cTn id="10" dur="3000" fill="hold"/>
                                        <p:tgtEl>
                                          <p:spTgt spid="111"/>
                                        </p:tgtEl>
                                      </p:cBhvr>
                                      <p:by x="120000" y="120000"/>
                                    </p:animScale>
                                  </p:childTnLst>
                                </p:cTn>
                              </p:par>
                              <p:par>
                                <p:cTn id="11"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12" dur="3000" fill="hold"/>
                                        <p:tgtEl>
                                          <p:spTgt spid="111"/>
                                        </p:tgtEl>
                                        <p:attrNameLst>
                                          <p:attrName>ppt_x</p:attrName>
                                          <p:attrName>ppt_y</p:attrName>
                                        </p:attrNameLst>
                                      </p:cBhvr>
                                      <p:rCtr x="-14570" y="-39931"/>
                                    </p:animMotion>
                                  </p:childTnLst>
                                </p:cTn>
                              </p:par>
                              <p:par>
                                <p:cTn id="13" presetID="10" presetClass="entr" presetSubtype="0" fill="hold" nodeType="withEffect">
                                  <p:stCondLst>
                                    <p:cond delay="0"/>
                                  </p:stCondLst>
                                  <p:childTnLst>
                                    <p:set>
                                      <p:cBhvr>
                                        <p:cTn id="14" dur="1" fill="hold">
                                          <p:stCondLst>
                                            <p:cond delay="0"/>
                                          </p:stCondLst>
                                        </p:cTn>
                                        <p:tgtEl>
                                          <p:spTgt spid="137"/>
                                        </p:tgtEl>
                                        <p:attrNameLst>
                                          <p:attrName>style.visibility</p:attrName>
                                        </p:attrNameLst>
                                      </p:cBhvr>
                                      <p:to>
                                        <p:strVal val="visible"/>
                                      </p:to>
                                    </p:set>
                                    <p:animEffect transition="in" filter="fade">
                                      <p:cBhvr>
                                        <p:cTn id="15" dur="10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a:spLocks noChangeArrowheads="1"/>
          </p:cNvSpPr>
          <p:nvPr/>
        </p:nvSpPr>
        <p:spPr bwMode="auto">
          <a:xfrm>
            <a:off x="1271464" y="1724029"/>
            <a:ext cx="55096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任意多边形 10"/>
          <p:cNvSpPr>
            <a:spLocks noChangeArrowheads="1"/>
          </p:cNvSpPr>
          <p:nvPr/>
        </p:nvSpPr>
        <p:spPr bwMode="auto">
          <a:xfrm>
            <a:off x="1581149" y="2534713"/>
            <a:ext cx="8904816" cy="61383"/>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2" name="矩形 11"/>
          <p:cNvSpPr>
            <a:spLocks noChangeArrowheads="1"/>
          </p:cNvSpPr>
          <p:nvPr/>
        </p:nvSpPr>
        <p:spPr bwMode="auto">
          <a:xfrm>
            <a:off x="1271464" y="2883962"/>
            <a:ext cx="51689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任意多边形 12"/>
          <p:cNvSpPr>
            <a:spLocks noChangeArrowheads="1"/>
          </p:cNvSpPr>
          <p:nvPr/>
        </p:nvSpPr>
        <p:spPr bwMode="auto">
          <a:xfrm>
            <a:off x="1294748" y="3851279"/>
            <a:ext cx="8818033" cy="63500"/>
          </a:xfrm>
          <a:custGeom>
            <a:avLst/>
            <a:gdLst>
              <a:gd name="T0" fmla="*/ 4397828 w 4397828"/>
              <a:gd name="T1" fmla="*/ 0 h 46990"/>
              <a:gd name="T2" fmla="*/ 4397828 w 4397828"/>
              <a:gd name="T3" fmla="*/ 0 h 46990"/>
              <a:gd name="T4" fmla="*/ 0 w 4397828"/>
              <a:gd name="T5" fmla="*/ 0 h 46990"/>
              <a:gd name="T6" fmla="*/ 0 60000 65536"/>
              <a:gd name="T7" fmla="*/ 0 60000 65536"/>
              <a:gd name="T8" fmla="*/ 0 60000 65536"/>
              <a:gd name="T9" fmla="*/ 0 w 4397828"/>
              <a:gd name="T10" fmla="*/ 0 h 46990"/>
              <a:gd name="T11" fmla="*/ 4397828 w 4397828"/>
              <a:gd name="T12" fmla="*/ 46990 h 46990"/>
            </a:gdLst>
            <a:ahLst/>
            <a:cxnLst>
              <a:cxn ang="T6">
                <a:pos x="T0" y="T1"/>
              </a:cxn>
              <a:cxn ang="T7">
                <a:pos x="T2" y="T3"/>
              </a:cxn>
              <a:cxn ang="T8">
                <a:pos x="T4" y="T5"/>
              </a:cxn>
            </a:cxnLst>
            <a:rect l="T9" t="T10" r="T11" b="T12"/>
            <a:pathLst>
              <a:path w="4397828" h="4699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4" name="矩形 13"/>
          <p:cNvSpPr>
            <a:spLocks noChangeArrowheads="1"/>
          </p:cNvSpPr>
          <p:nvPr/>
        </p:nvSpPr>
        <p:spPr bwMode="auto">
          <a:xfrm>
            <a:off x="1271464" y="4300013"/>
            <a:ext cx="543348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任意多边形 14"/>
          <p:cNvSpPr>
            <a:spLocks noChangeArrowheads="1"/>
          </p:cNvSpPr>
          <p:nvPr/>
        </p:nvSpPr>
        <p:spPr bwMode="auto">
          <a:xfrm>
            <a:off x="1294748" y="5167846"/>
            <a:ext cx="8403167" cy="57149"/>
          </a:xfrm>
          <a:custGeom>
            <a:avLst/>
            <a:gdLst>
              <a:gd name="T0" fmla="*/ 4397828 w 4397828"/>
              <a:gd name="T1" fmla="*/ 0 h 43180"/>
              <a:gd name="T2" fmla="*/ 4397828 w 4397828"/>
              <a:gd name="T3" fmla="*/ 0 h 43180"/>
              <a:gd name="T4" fmla="*/ 0 w 4397828"/>
              <a:gd name="T5" fmla="*/ 0 h 43180"/>
              <a:gd name="T6" fmla="*/ 0 60000 65536"/>
              <a:gd name="T7" fmla="*/ 0 60000 65536"/>
              <a:gd name="T8" fmla="*/ 0 60000 65536"/>
              <a:gd name="T9" fmla="*/ 0 w 4397828"/>
              <a:gd name="T10" fmla="*/ 0 h 43180"/>
              <a:gd name="T11" fmla="*/ 4397828 w 4397828"/>
              <a:gd name="T12" fmla="*/ 43180 h 43180"/>
            </a:gdLst>
            <a:ahLst/>
            <a:cxnLst>
              <a:cxn ang="T6">
                <a:pos x="T0" y="T1"/>
              </a:cxn>
              <a:cxn ang="T7">
                <a:pos x="T2" y="T3"/>
              </a:cxn>
              <a:cxn ang="T8">
                <a:pos x="T4" y="T5"/>
              </a:cxn>
            </a:cxnLst>
            <a:rect l="T9" t="T10" r="T11" b="T12"/>
            <a:pathLst>
              <a:path w="4397828" h="4318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16" name="矩形 15"/>
          <p:cNvSpPr>
            <a:spLocks noChangeArrowheads="1"/>
          </p:cNvSpPr>
          <p:nvPr/>
        </p:nvSpPr>
        <p:spPr bwMode="auto">
          <a:xfrm>
            <a:off x="1271464" y="5417613"/>
            <a:ext cx="64304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just"/>
            <a:r>
              <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在这里输入内容文本在这里输入内容文本在这里输入内容文本在这里输入内容文本在这里输入内容文本在这里输入内容文本</a:t>
            </a:r>
            <a:endParaRPr lang="zh-CN" altLang="en-US" sz="16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任意多边形 16"/>
          <p:cNvSpPr>
            <a:spLocks noChangeArrowheads="1"/>
          </p:cNvSpPr>
          <p:nvPr/>
        </p:nvSpPr>
        <p:spPr bwMode="auto">
          <a:xfrm>
            <a:off x="1581150" y="6482295"/>
            <a:ext cx="8942916" cy="59267"/>
          </a:xfrm>
          <a:custGeom>
            <a:avLst/>
            <a:gdLst>
              <a:gd name="T0" fmla="*/ 4397828 w 4397828"/>
              <a:gd name="T1" fmla="*/ 0 h 45720"/>
              <a:gd name="T2" fmla="*/ 4397828 w 4397828"/>
              <a:gd name="T3" fmla="*/ 0 h 45720"/>
              <a:gd name="T4" fmla="*/ 0 w 4397828"/>
              <a:gd name="T5" fmla="*/ 0 h 45720"/>
              <a:gd name="T6" fmla="*/ 0 60000 65536"/>
              <a:gd name="T7" fmla="*/ 0 60000 65536"/>
              <a:gd name="T8" fmla="*/ 0 60000 65536"/>
              <a:gd name="T9" fmla="*/ 0 w 4397828"/>
              <a:gd name="T10" fmla="*/ 0 h 45720"/>
              <a:gd name="T11" fmla="*/ 4397828 w 4397828"/>
              <a:gd name="T12" fmla="*/ 45720 h 45720"/>
            </a:gdLst>
            <a:ahLst/>
            <a:cxnLst>
              <a:cxn ang="T6">
                <a:pos x="T0" y="T1"/>
              </a:cxn>
              <a:cxn ang="T7">
                <a:pos x="T2" y="T3"/>
              </a:cxn>
              <a:cxn ang="T8">
                <a:pos x="T4" y="T5"/>
              </a:cxn>
            </a:cxnLst>
            <a:rect l="T9" t="T10" r="T11" b="T12"/>
            <a:pathLst>
              <a:path w="4397828" h="45720">
                <a:moveTo>
                  <a:pt x="4397828" y="0"/>
                </a:moveTo>
                <a:lnTo>
                  <a:pt x="4397828" y="0"/>
                </a:lnTo>
                <a:lnTo>
                  <a:pt x="0" y="0"/>
                </a:lnTo>
              </a:path>
            </a:pathLst>
          </a:custGeom>
          <a:noFill/>
          <a:ln w="12700" cap="flat" cmpd="sng">
            <a:solidFill>
              <a:srgbClr val="7F7F7F"/>
            </a:solidFill>
            <a:prstDash val="sysDash"/>
            <a:bevel/>
          </a:ln>
          <a:extLst>
            <a:ext uri="{909E8E84-426E-40DD-AFC4-6F175D3DCCD1}">
              <a14:hiddenFill xmlns:a14="http://schemas.microsoft.com/office/drawing/2010/main">
                <a:solidFill>
                  <a:srgbClr val="FFFFFF"/>
                </a:solidFill>
              </a14:hiddenFill>
            </a:ext>
          </a:extLst>
        </p:spPr>
        <p:txBody>
          <a:bodyPr anchor="ct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pic>
        <p:nvPicPr>
          <p:cNvPr id="20" name="图片 1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80176" y="-615658"/>
            <a:ext cx="4849683" cy="68580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00"/>
                                        <p:tgtEl>
                                          <p:spTgt spid="7"/>
                                        </p:tgtEl>
                                      </p:cBhvr>
                                    </p:animEffect>
                                  </p:childTnLst>
                                </p:cTn>
                              </p:par>
                            </p:childTnLst>
                          </p:cTn>
                        </p:par>
                        <p:par>
                          <p:cTn id="25" fill="hold">
                            <p:stCondLst>
                              <p:cond delay="1000"/>
                            </p:stCondLst>
                            <p:childTnLst>
                              <p:par>
                                <p:cTn id="26" presetID="22" presetClass="entr" presetSubtype="4"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down)">
                                      <p:cBhvr>
                                        <p:cTn id="28" dur="500"/>
                                        <p:tgtEl>
                                          <p:spTgt spid="12"/>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down)">
                                      <p:cBhvr>
                                        <p:cTn id="32" dur="500"/>
                                        <p:tgtEl>
                                          <p:spTgt spid="14"/>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P spid="12" grpId="0"/>
      <p:bldP spid="13" grpId="0" animBg="1"/>
      <p:bldP spid="14" grpId="0"/>
      <p:bldP spid="15" grpId="0" animBg="1"/>
      <p:bldP spid="16" grpId="0"/>
      <p:bldP spid="1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noChangeArrowheads="1"/>
          </p:cNvSpPr>
          <p:nvPr/>
        </p:nvSpPr>
        <p:spPr bwMode="auto">
          <a:xfrm>
            <a:off x="5285317" y="2366433"/>
            <a:ext cx="941916" cy="1564217"/>
          </a:xfrm>
          <a:custGeom>
            <a:avLst/>
            <a:gdLst>
              <a:gd name="T0" fmla="*/ 484 w 569"/>
              <a:gd name="T1" fmla="*/ 704 h 945"/>
              <a:gd name="T2" fmla="*/ 484 w 569"/>
              <a:gd name="T3" fmla="*/ 0 h 945"/>
              <a:gd name="T4" fmla="*/ 91 w 569"/>
              <a:gd name="T5" fmla="*/ 0 h 945"/>
              <a:gd name="T6" fmla="*/ 91 w 569"/>
              <a:gd name="T7" fmla="*/ 704 h 945"/>
              <a:gd name="T8" fmla="*/ 0 w 569"/>
              <a:gd name="T9" fmla="*/ 704 h 945"/>
              <a:gd name="T10" fmla="*/ 284 w 569"/>
              <a:gd name="T11" fmla="*/ 945 h 945"/>
              <a:gd name="T12" fmla="*/ 569 w 569"/>
              <a:gd name="T13" fmla="*/ 704 h 945"/>
              <a:gd name="T14" fmla="*/ 484 w 569"/>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945"/>
              <a:gd name="T26" fmla="*/ 569 w 569"/>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945">
                <a:moveTo>
                  <a:pt x="484" y="704"/>
                </a:moveTo>
                <a:lnTo>
                  <a:pt x="484" y="0"/>
                </a:lnTo>
                <a:lnTo>
                  <a:pt x="91" y="0"/>
                </a:lnTo>
                <a:lnTo>
                  <a:pt x="91" y="704"/>
                </a:lnTo>
                <a:lnTo>
                  <a:pt x="0" y="704"/>
                </a:lnTo>
                <a:lnTo>
                  <a:pt x="284" y="945"/>
                </a:lnTo>
                <a:lnTo>
                  <a:pt x="569" y="704"/>
                </a:lnTo>
                <a:lnTo>
                  <a:pt x="484" y="704"/>
                </a:ln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dirty="0">
              <a:solidFill>
                <a:schemeClr val="bg1"/>
              </a:solidFill>
              <a:sym typeface="宋体" panose="02010600030101010101" pitchFamily="2" charset="-122"/>
            </a:endParaRPr>
          </a:p>
        </p:txBody>
      </p:sp>
      <p:sp>
        <p:nvSpPr>
          <p:cNvPr id="3" name="Freeform 6"/>
          <p:cNvSpPr>
            <a:spLocks noChangeArrowheads="1"/>
          </p:cNvSpPr>
          <p:nvPr/>
        </p:nvSpPr>
        <p:spPr bwMode="auto">
          <a:xfrm>
            <a:off x="6265332" y="2366432"/>
            <a:ext cx="941917" cy="21844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4" name="Freeform 7"/>
          <p:cNvSpPr>
            <a:spLocks noChangeArrowheads="1"/>
          </p:cNvSpPr>
          <p:nvPr/>
        </p:nvSpPr>
        <p:spPr bwMode="auto">
          <a:xfrm>
            <a:off x="10251016" y="2366432"/>
            <a:ext cx="939800" cy="2184400"/>
          </a:xfrm>
          <a:custGeom>
            <a:avLst/>
            <a:gdLst>
              <a:gd name="T0" fmla="*/ 484 w 569"/>
              <a:gd name="T1" fmla="*/ 1080 h 1321"/>
              <a:gd name="T2" fmla="*/ 484 w 569"/>
              <a:gd name="T3" fmla="*/ 0 h 1321"/>
              <a:gd name="T4" fmla="*/ 91 w 569"/>
              <a:gd name="T5" fmla="*/ 0 h 1321"/>
              <a:gd name="T6" fmla="*/ 91 w 569"/>
              <a:gd name="T7" fmla="*/ 1080 h 1321"/>
              <a:gd name="T8" fmla="*/ 0 w 569"/>
              <a:gd name="T9" fmla="*/ 1080 h 1321"/>
              <a:gd name="T10" fmla="*/ 284 w 569"/>
              <a:gd name="T11" fmla="*/ 1321 h 1321"/>
              <a:gd name="T12" fmla="*/ 569 w 569"/>
              <a:gd name="T13" fmla="*/ 1080 h 1321"/>
              <a:gd name="T14" fmla="*/ 484 w 569"/>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321"/>
              <a:gd name="T26" fmla="*/ 569 w 569"/>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321">
                <a:moveTo>
                  <a:pt x="484" y="1080"/>
                </a:moveTo>
                <a:lnTo>
                  <a:pt x="484" y="0"/>
                </a:lnTo>
                <a:lnTo>
                  <a:pt x="91" y="0"/>
                </a:lnTo>
                <a:lnTo>
                  <a:pt x="91" y="1080"/>
                </a:lnTo>
                <a:lnTo>
                  <a:pt x="0" y="1080"/>
                </a:lnTo>
                <a:lnTo>
                  <a:pt x="284" y="1321"/>
                </a:lnTo>
                <a:lnTo>
                  <a:pt x="569" y="1080"/>
                </a:lnTo>
                <a:lnTo>
                  <a:pt x="484" y="1080"/>
                </a:ln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5" name="Freeform 8"/>
          <p:cNvSpPr>
            <a:spLocks noChangeArrowheads="1"/>
          </p:cNvSpPr>
          <p:nvPr/>
        </p:nvSpPr>
        <p:spPr bwMode="auto">
          <a:xfrm>
            <a:off x="7243233" y="2366433"/>
            <a:ext cx="944033" cy="1149351"/>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6" name="Freeform 9"/>
          <p:cNvSpPr>
            <a:spLocks noChangeArrowheads="1"/>
          </p:cNvSpPr>
          <p:nvPr/>
        </p:nvSpPr>
        <p:spPr bwMode="auto">
          <a:xfrm>
            <a:off x="8223250" y="2366433"/>
            <a:ext cx="941916" cy="1564217"/>
          </a:xfrm>
          <a:custGeom>
            <a:avLst/>
            <a:gdLst>
              <a:gd name="T0" fmla="*/ 485 w 570"/>
              <a:gd name="T1" fmla="*/ 704 h 945"/>
              <a:gd name="T2" fmla="*/ 485 w 570"/>
              <a:gd name="T3" fmla="*/ 0 h 945"/>
              <a:gd name="T4" fmla="*/ 92 w 570"/>
              <a:gd name="T5" fmla="*/ 0 h 945"/>
              <a:gd name="T6" fmla="*/ 92 w 570"/>
              <a:gd name="T7" fmla="*/ 704 h 945"/>
              <a:gd name="T8" fmla="*/ 0 w 570"/>
              <a:gd name="T9" fmla="*/ 704 h 945"/>
              <a:gd name="T10" fmla="*/ 285 w 570"/>
              <a:gd name="T11" fmla="*/ 945 h 945"/>
              <a:gd name="T12" fmla="*/ 570 w 570"/>
              <a:gd name="T13" fmla="*/ 704 h 945"/>
              <a:gd name="T14" fmla="*/ 485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5" y="704"/>
                </a:moveTo>
                <a:lnTo>
                  <a:pt x="485" y="0"/>
                </a:lnTo>
                <a:lnTo>
                  <a:pt x="92" y="0"/>
                </a:lnTo>
                <a:lnTo>
                  <a:pt x="92" y="704"/>
                </a:lnTo>
                <a:lnTo>
                  <a:pt x="0" y="704"/>
                </a:lnTo>
                <a:lnTo>
                  <a:pt x="285" y="945"/>
                </a:lnTo>
                <a:lnTo>
                  <a:pt x="570" y="704"/>
                </a:lnTo>
                <a:lnTo>
                  <a:pt x="485" y="704"/>
                </a:ln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7" name="Freeform 10"/>
          <p:cNvSpPr>
            <a:spLocks noChangeArrowheads="1"/>
          </p:cNvSpPr>
          <p:nvPr/>
        </p:nvSpPr>
        <p:spPr bwMode="auto">
          <a:xfrm>
            <a:off x="9203265" y="2366433"/>
            <a:ext cx="939800" cy="2705100"/>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5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5" y="1635"/>
                </a:lnTo>
                <a:lnTo>
                  <a:pt x="569" y="1393"/>
                </a:lnTo>
                <a:lnTo>
                  <a:pt x="484" y="1393"/>
                </a:ln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8" name="Freeform 11"/>
          <p:cNvSpPr>
            <a:spLocks noChangeArrowheads="1"/>
          </p:cNvSpPr>
          <p:nvPr/>
        </p:nvSpPr>
        <p:spPr bwMode="auto">
          <a:xfrm>
            <a:off x="4277783" y="2366432"/>
            <a:ext cx="941916" cy="2184400"/>
          </a:xfrm>
          <a:custGeom>
            <a:avLst/>
            <a:gdLst>
              <a:gd name="T0" fmla="*/ 484 w 570"/>
              <a:gd name="T1" fmla="*/ 1080 h 1321"/>
              <a:gd name="T2" fmla="*/ 484 w 570"/>
              <a:gd name="T3" fmla="*/ 0 h 1321"/>
              <a:gd name="T4" fmla="*/ 91 w 570"/>
              <a:gd name="T5" fmla="*/ 0 h 1321"/>
              <a:gd name="T6" fmla="*/ 91 w 570"/>
              <a:gd name="T7" fmla="*/ 1080 h 1321"/>
              <a:gd name="T8" fmla="*/ 0 w 570"/>
              <a:gd name="T9" fmla="*/ 1080 h 1321"/>
              <a:gd name="T10" fmla="*/ 285 w 570"/>
              <a:gd name="T11" fmla="*/ 1321 h 1321"/>
              <a:gd name="T12" fmla="*/ 570 w 570"/>
              <a:gd name="T13" fmla="*/ 1080 h 1321"/>
              <a:gd name="T14" fmla="*/ 484 w 570"/>
              <a:gd name="T15" fmla="*/ 1080 h 1321"/>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1321"/>
              <a:gd name="T26" fmla="*/ 570 w 570"/>
              <a:gd name="T27" fmla="*/ 1321 h 132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1321">
                <a:moveTo>
                  <a:pt x="484" y="1080"/>
                </a:moveTo>
                <a:lnTo>
                  <a:pt x="484" y="0"/>
                </a:lnTo>
                <a:lnTo>
                  <a:pt x="91" y="0"/>
                </a:lnTo>
                <a:lnTo>
                  <a:pt x="91" y="1080"/>
                </a:lnTo>
                <a:lnTo>
                  <a:pt x="0" y="1080"/>
                </a:lnTo>
                <a:lnTo>
                  <a:pt x="285" y="1321"/>
                </a:lnTo>
                <a:lnTo>
                  <a:pt x="570" y="1080"/>
                </a:lnTo>
                <a:lnTo>
                  <a:pt x="484" y="1080"/>
                </a:lnTo>
                <a:close/>
              </a:path>
            </a:pathLst>
          </a:custGeom>
          <a:solidFill>
            <a:srgbClr val="FD7B8B"/>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9" name="Freeform 12"/>
          <p:cNvSpPr>
            <a:spLocks noChangeArrowheads="1"/>
          </p:cNvSpPr>
          <p:nvPr/>
        </p:nvSpPr>
        <p:spPr bwMode="auto">
          <a:xfrm>
            <a:off x="1274232" y="2366433"/>
            <a:ext cx="941917" cy="1149351"/>
          </a:xfrm>
          <a:custGeom>
            <a:avLst/>
            <a:gdLst>
              <a:gd name="T0" fmla="*/ 484 w 570"/>
              <a:gd name="T1" fmla="*/ 453 h 694"/>
              <a:gd name="T2" fmla="*/ 484 w 570"/>
              <a:gd name="T3" fmla="*/ 0 h 694"/>
              <a:gd name="T4" fmla="*/ 91 w 570"/>
              <a:gd name="T5" fmla="*/ 0 h 694"/>
              <a:gd name="T6" fmla="*/ 91 w 570"/>
              <a:gd name="T7" fmla="*/ 453 h 694"/>
              <a:gd name="T8" fmla="*/ 0 w 570"/>
              <a:gd name="T9" fmla="*/ 453 h 694"/>
              <a:gd name="T10" fmla="*/ 285 w 570"/>
              <a:gd name="T11" fmla="*/ 694 h 694"/>
              <a:gd name="T12" fmla="*/ 570 w 570"/>
              <a:gd name="T13" fmla="*/ 453 h 694"/>
              <a:gd name="T14" fmla="*/ 484 w 570"/>
              <a:gd name="T15" fmla="*/ 453 h 694"/>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694"/>
              <a:gd name="T26" fmla="*/ 570 w 570"/>
              <a:gd name="T27" fmla="*/ 694 h 6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694">
                <a:moveTo>
                  <a:pt x="484" y="453"/>
                </a:moveTo>
                <a:lnTo>
                  <a:pt x="484" y="0"/>
                </a:lnTo>
                <a:lnTo>
                  <a:pt x="91" y="0"/>
                </a:lnTo>
                <a:lnTo>
                  <a:pt x="91" y="453"/>
                </a:lnTo>
                <a:lnTo>
                  <a:pt x="0" y="453"/>
                </a:lnTo>
                <a:lnTo>
                  <a:pt x="285" y="694"/>
                </a:lnTo>
                <a:lnTo>
                  <a:pt x="570" y="453"/>
                </a:lnTo>
                <a:lnTo>
                  <a:pt x="484" y="453"/>
                </a:lnTo>
                <a:close/>
              </a:path>
            </a:pathLst>
          </a:custGeom>
          <a:solidFill>
            <a:srgbClr val="FFC000"/>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10" name="Freeform 13"/>
          <p:cNvSpPr>
            <a:spLocks noChangeArrowheads="1"/>
          </p:cNvSpPr>
          <p:nvPr/>
        </p:nvSpPr>
        <p:spPr bwMode="auto">
          <a:xfrm>
            <a:off x="2252133" y="2366433"/>
            <a:ext cx="944033" cy="1564217"/>
          </a:xfrm>
          <a:custGeom>
            <a:avLst/>
            <a:gdLst>
              <a:gd name="T0" fmla="*/ 484 w 570"/>
              <a:gd name="T1" fmla="*/ 704 h 945"/>
              <a:gd name="T2" fmla="*/ 484 w 570"/>
              <a:gd name="T3" fmla="*/ 0 h 945"/>
              <a:gd name="T4" fmla="*/ 91 w 570"/>
              <a:gd name="T5" fmla="*/ 0 h 945"/>
              <a:gd name="T6" fmla="*/ 91 w 570"/>
              <a:gd name="T7" fmla="*/ 704 h 945"/>
              <a:gd name="T8" fmla="*/ 0 w 570"/>
              <a:gd name="T9" fmla="*/ 704 h 945"/>
              <a:gd name="T10" fmla="*/ 285 w 570"/>
              <a:gd name="T11" fmla="*/ 945 h 945"/>
              <a:gd name="T12" fmla="*/ 570 w 570"/>
              <a:gd name="T13" fmla="*/ 704 h 945"/>
              <a:gd name="T14" fmla="*/ 484 w 570"/>
              <a:gd name="T15" fmla="*/ 704 h 945"/>
              <a:gd name="T16" fmla="*/ 0 60000 65536"/>
              <a:gd name="T17" fmla="*/ 0 60000 65536"/>
              <a:gd name="T18" fmla="*/ 0 60000 65536"/>
              <a:gd name="T19" fmla="*/ 0 60000 65536"/>
              <a:gd name="T20" fmla="*/ 0 60000 65536"/>
              <a:gd name="T21" fmla="*/ 0 60000 65536"/>
              <a:gd name="T22" fmla="*/ 0 60000 65536"/>
              <a:gd name="T23" fmla="*/ 0 60000 65536"/>
              <a:gd name="T24" fmla="*/ 0 w 570"/>
              <a:gd name="T25" fmla="*/ 0 h 945"/>
              <a:gd name="T26" fmla="*/ 570 w 570"/>
              <a:gd name="T27" fmla="*/ 945 h 9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0" h="945">
                <a:moveTo>
                  <a:pt x="484" y="704"/>
                </a:moveTo>
                <a:lnTo>
                  <a:pt x="484" y="0"/>
                </a:lnTo>
                <a:lnTo>
                  <a:pt x="91" y="0"/>
                </a:lnTo>
                <a:lnTo>
                  <a:pt x="91" y="704"/>
                </a:lnTo>
                <a:lnTo>
                  <a:pt x="0" y="704"/>
                </a:lnTo>
                <a:lnTo>
                  <a:pt x="285" y="945"/>
                </a:lnTo>
                <a:lnTo>
                  <a:pt x="570" y="704"/>
                </a:lnTo>
                <a:lnTo>
                  <a:pt x="484" y="704"/>
                </a:lnTo>
                <a:close/>
              </a:path>
            </a:pathLst>
          </a:custGeom>
          <a:solidFill>
            <a:srgbClr val="E25667"/>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11" name="Freeform 14"/>
          <p:cNvSpPr>
            <a:spLocks noChangeArrowheads="1"/>
          </p:cNvSpPr>
          <p:nvPr/>
        </p:nvSpPr>
        <p:spPr bwMode="auto">
          <a:xfrm>
            <a:off x="3234265" y="2366433"/>
            <a:ext cx="939800" cy="2705100"/>
          </a:xfrm>
          <a:custGeom>
            <a:avLst/>
            <a:gdLst>
              <a:gd name="T0" fmla="*/ 484 w 569"/>
              <a:gd name="T1" fmla="*/ 1393 h 1635"/>
              <a:gd name="T2" fmla="*/ 484 w 569"/>
              <a:gd name="T3" fmla="*/ 0 h 1635"/>
              <a:gd name="T4" fmla="*/ 91 w 569"/>
              <a:gd name="T5" fmla="*/ 0 h 1635"/>
              <a:gd name="T6" fmla="*/ 91 w 569"/>
              <a:gd name="T7" fmla="*/ 1393 h 1635"/>
              <a:gd name="T8" fmla="*/ 0 w 569"/>
              <a:gd name="T9" fmla="*/ 1393 h 1635"/>
              <a:gd name="T10" fmla="*/ 284 w 569"/>
              <a:gd name="T11" fmla="*/ 1635 h 1635"/>
              <a:gd name="T12" fmla="*/ 569 w 569"/>
              <a:gd name="T13" fmla="*/ 1393 h 1635"/>
              <a:gd name="T14" fmla="*/ 484 w 569"/>
              <a:gd name="T15" fmla="*/ 1393 h 1635"/>
              <a:gd name="T16" fmla="*/ 0 60000 65536"/>
              <a:gd name="T17" fmla="*/ 0 60000 65536"/>
              <a:gd name="T18" fmla="*/ 0 60000 65536"/>
              <a:gd name="T19" fmla="*/ 0 60000 65536"/>
              <a:gd name="T20" fmla="*/ 0 60000 65536"/>
              <a:gd name="T21" fmla="*/ 0 60000 65536"/>
              <a:gd name="T22" fmla="*/ 0 60000 65536"/>
              <a:gd name="T23" fmla="*/ 0 60000 65536"/>
              <a:gd name="T24" fmla="*/ 0 w 569"/>
              <a:gd name="T25" fmla="*/ 0 h 1635"/>
              <a:gd name="T26" fmla="*/ 569 w 569"/>
              <a:gd name="T27" fmla="*/ 1635 h 16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69" h="1635">
                <a:moveTo>
                  <a:pt x="484" y="1393"/>
                </a:moveTo>
                <a:lnTo>
                  <a:pt x="484" y="0"/>
                </a:lnTo>
                <a:lnTo>
                  <a:pt x="91" y="0"/>
                </a:lnTo>
                <a:lnTo>
                  <a:pt x="91" y="1393"/>
                </a:lnTo>
                <a:lnTo>
                  <a:pt x="0" y="1393"/>
                </a:lnTo>
                <a:lnTo>
                  <a:pt x="284" y="1635"/>
                </a:lnTo>
                <a:lnTo>
                  <a:pt x="569" y="1393"/>
                </a:lnTo>
                <a:lnTo>
                  <a:pt x="484" y="1393"/>
                </a:lnTo>
                <a:close/>
              </a:path>
            </a:pathLst>
          </a:custGeom>
          <a:solidFill>
            <a:srgbClr val="42BCD9"/>
          </a:solidFill>
          <a:ln>
            <a:noFill/>
          </a:ln>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zh-CN" sz="2135">
              <a:solidFill>
                <a:schemeClr val="bg1"/>
              </a:solidFill>
              <a:sym typeface="宋体" panose="02010600030101010101" pitchFamily="2" charset="-122"/>
            </a:endParaRPr>
          </a:p>
        </p:txBody>
      </p:sp>
      <p:sp>
        <p:nvSpPr>
          <p:cNvPr id="12" name="TextBox 59"/>
          <p:cNvSpPr>
            <a:spLocks noChangeArrowheads="1"/>
          </p:cNvSpPr>
          <p:nvPr/>
        </p:nvSpPr>
        <p:spPr bwMode="auto">
          <a:xfrm>
            <a:off x="1378744"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TextBox 60"/>
          <p:cNvSpPr>
            <a:spLocks noChangeArrowheads="1"/>
          </p:cNvSpPr>
          <p:nvPr/>
        </p:nvSpPr>
        <p:spPr bwMode="auto">
          <a:xfrm>
            <a:off x="2343944"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14" name="TextBox 61"/>
          <p:cNvSpPr>
            <a:spLocks noChangeArrowheads="1"/>
          </p:cNvSpPr>
          <p:nvPr/>
        </p:nvSpPr>
        <p:spPr bwMode="auto">
          <a:xfrm>
            <a:off x="33176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15" name="TextBox 62"/>
          <p:cNvSpPr>
            <a:spLocks noChangeArrowheads="1"/>
          </p:cNvSpPr>
          <p:nvPr/>
        </p:nvSpPr>
        <p:spPr bwMode="auto">
          <a:xfrm>
            <a:off x="4367477"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16" name="TextBox 63"/>
          <p:cNvSpPr>
            <a:spLocks noChangeArrowheads="1"/>
          </p:cNvSpPr>
          <p:nvPr/>
        </p:nvSpPr>
        <p:spPr bwMode="auto">
          <a:xfrm>
            <a:off x="53750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17" name="TextBox 64"/>
          <p:cNvSpPr>
            <a:spLocks noChangeArrowheads="1"/>
          </p:cNvSpPr>
          <p:nvPr/>
        </p:nvSpPr>
        <p:spPr bwMode="auto">
          <a:xfrm>
            <a:off x="63656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TextBox 65"/>
          <p:cNvSpPr>
            <a:spLocks noChangeArrowheads="1"/>
          </p:cNvSpPr>
          <p:nvPr/>
        </p:nvSpPr>
        <p:spPr bwMode="auto">
          <a:xfrm>
            <a:off x="73562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66"/>
          <p:cNvSpPr>
            <a:spLocks noChangeArrowheads="1"/>
          </p:cNvSpPr>
          <p:nvPr/>
        </p:nvSpPr>
        <p:spPr bwMode="auto">
          <a:xfrm>
            <a:off x="8329877"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20" name="TextBox 67"/>
          <p:cNvSpPr>
            <a:spLocks noChangeArrowheads="1"/>
          </p:cNvSpPr>
          <p:nvPr/>
        </p:nvSpPr>
        <p:spPr bwMode="auto">
          <a:xfrm>
            <a:off x="92866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21" name="TextBox 68"/>
          <p:cNvSpPr>
            <a:spLocks noChangeArrowheads="1"/>
          </p:cNvSpPr>
          <p:nvPr/>
        </p:nvSpPr>
        <p:spPr bwMode="auto">
          <a:xfrm>
            <a:off x="10353410" y="1915583"/>
            <a:ext cx="73289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r>
              <a:rPr lang="zh-CN" altLang="en-US" sz="2135">
                <a:solidFill>
                  <a:schemeClr val="bg1"/>
                </a:solidFill>
                <a:latin typeface="微软雅黑" panose="020B0503020204020204" pitchFamily="34" charset="-122"/>
                <a:ea typeface="微软雅黑" panose="020B0503020204020204" pitchFamily="34" charset="-122"/>
                <a:sym typeface="Arial" panose="020B0604020202020204" pitchFamily="34" charset="0"/>
              </a:rPr>
              <a:t>标题</a:t>
            </a:r>
            <a:endParaRPr lang="zh-CN" altLang="en-US" sz="2400">
              <a:solidFill>
                <a:schemeClr val="bg1"/>
              </a:solidFill>
            </a:endParaRPr>
          </a:p>
        </p:txBody>
      </p:sp>
      <p:sp>
        <p:nvSpPr>
          <p:cNvPr id="22" name="TextBox 682"/>
          <p:cNvSpPr>
            <a:spLocks noChangeArrowheads="1"/>
          </p:cNvSpPr>
          <p:nvPr/>
        </p:nvSpPr>
        <p:spPr bwMode="auto">
          <a:xfrm>
            <a:off x="1375833" y="2673350"/>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36</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3" name="TextBox 682"/>
          <p:cNvSpPr>
            <a:spLocks noChangeArrowheads="1"/>
          </p:cNvSpPr>
          <p:nvPr/>
        </p:nvSpPr>
        <p:spPr bwMode="auto">
          <a:xfrm>
            <a:off x="2328333" y="3039533"/>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45</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4" name="TextBox 682"/>
          <p:cNvSpPr>
            <a:spLocks noChangeArrowheads="1"/>
          </p:cNvSpPr>
          <p:nvPr/>
        </p:nvSpPr>
        <p:spPr bwMode="auto">
          <a:xfrm>
            <a:off x="3293533" y="4148666"/>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64</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5" name="TextBox 682"/>
          <p:cNvSpPr>
            <a:spLocks noChangeArrowheads="1"/>
          </p:cNvSpPr>
          <p:nvPr/>
        </p:nvSpPr>
        <p:spPr bwMode="auto">
          <a:xfrm>
            <a:off x="4334933" y="3666066"/>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51</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6" name="TextBox 682"/>
          <p:cNvSpPr>
            <a:spLocks noChangeArrowheads="1"/>
          </p:cNvSpPr>
          <p:nvPr/>
        </p:nvSpPr>
        <p:spPr bwMode="auto">
          <a:xfrm>
            <a:off x="5350933" y="3060700"/>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47</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7" name="TextBox 682"/>
          <p:cNvSpPr>
            <a:spLocks noChangeArrowheads="1"/>
          </p:cNvSpPr>
          <p:nvPr/>
        </p:nvSpPr>
        <p:spPr bwMode="auto">
          <a:xfrm>
            <a:off x="6341533" y="3710517"/>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52</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8" name="TextBox 682"/>
          <p:cNvSpPr>
            <a:spLocks noChangeArrowheads="1"/>
          </p:cNvSpPr>
          <p:nvPr/>
        </p:nvSpPr>
        <p:spPr bwMode="auto">
          <a:xfrm>
            <a:off x="7319433" y="2673350"/>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38</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29" name="TextBox 682"/>
          <p:cNvSpPr>
            <a:spLocks noChangeArrowheads="1"/>
          </p:cNvSpPr>
          <p:nvPr/>
        </p:nvSpPr>
        <p:spPr bwMode="auto">
          <a:xfrm>
            <a:off x="8297333" y="3062817"/>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46</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30" name="TextBox 682"/>
          <p:cNvSpPr>
            <a:spLocks noChangeArrowheads="1"/>
          </p:cNvSpPr>
          <p:nvPr/>
        </p:nvSpPr>
        <p:spPr bwMode="auto">
          <a:xfrm>
            <a:off x="9275233" y="4186766"/>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68</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31" name="TextBox 682"/>
          <p:cNvSpPr>
            <a:spLocks noChangeArrowheads="1"/>
          </p:cNvSpPr>
          <p:nvPr/>
        </p:nvSpPr>
        <p:spPr bwMode="auto">
          <a:xfrm>
            <a:off x="10316633" y="3659717"/>
            <a:ext cx="7393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en-US" sz="2400">
                <a:solidFill>
                  <a:schemeClr val="bg1"/>
                </a:solidFill>
                <a:latin typeface="方正中等线简体" pitchFamily="2" charset="-122"/>
                <a:ea typeface="方正中等线简体" pitchFamily="2" charset="-122"/>
              </a:rPr>
              <a:t>55</a:t>
            </a:r>
            <a:r>
              <a:rPr lang="en-US" sz="1865">
                <a:solidFill>
                  <a:schemeClr val="bg1"/>
                </a:solidFill>
                <a:latin typeface="方正中等线简体" pitchFamily="2" charset="-122"/>
                <a:ea typeface="方正中等线简体" pitchFamily="2" charset="-122"/>
              </a:rPr>
              <a:t>%</a:t>
            </a:r>
            <a:endParaRPr lang="zh-CN" altLang="en-US" sz="1865">
              <a:solidFill>
                <a:schemeClr val="bg1"/>
              </a:solidFill>
              <a:latin typeface="方正中等线简体" pitchFamily="2" charset="-122"/>
              <a:ea typeface="方正中等线简体" pitchFamily="2" charset="-122"/>
            </a:endParaRPr>
          </a:p>
        </p:txBody>
      </p:sp>
      <p:sp>
        <p:nvSpPr>
          <p:cNvPr id="32" name="TextBox 79"/>
          <p:cNvSpPr>
            <a:spLocks noChangeArrowheads="1"/>
          </p:cNvSpPr>
          <p:nvPr/>
        </p:nvSpPr>
        <p:spPr bwMode="auto">
          <a:xfrm>
            <a:off x="3007783" y="5221816"/>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33" name="TextBox 80"/>
          <p:cNvSpPr>
            <a:spLocks noChangeArrowheads="1"/>
          </p:cNvSpPr>
          <p:nvPr/>
        </p:nvSpPr>
        <p:spPr bwMode="auto">
          <a:xfrm>
            <a:off x="7027332" y="3598332"/>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34" name="TextBox 81"/>
          <p:cNvSpPr>
            <a:spLocks noChangeArrowheads="1"/>
          </p:cNvSpPr>
          <p:nvPr/>
        </p:nvSpPr>
        <p:spPr bwMode="auto">
          <a:xfrm>
            <a:off x="8989483" y="5221816"/>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a:solidFill>
                <a:schemeClr val="bg1"/>
              </a:solidFill>
            </a:endParaRPr>
          </a:p>
        </p:txBody>
      </p:sp>
      <p:sp>
        <p:nvSpPr>
          <p:cNvPr id="35" name="TextBox 82"/>
          <p:cNvSpPr>
            <a:spLocks noChangeArrowheads="1"/>
          </p:cNvSpPr>
          <p:nvPr/>
        </p:nvSpPr>
        <p:spPr bwMode="auto">
          <a:xfrm>
            <a:off x="1043516" y="3598332"/>
            <a:ext cx="1140056"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r>
              <a:rPr lang="zh-CN" altLang="en-US" sz="1865"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ppt_y</p:attrName>
                                        </p:attrNameLst>
                                      </p:cBhvr>
                                      <p:tavLst>
                                        <p:tav tm="0">
                                          <p:val>
                                            <p:strVal val="#ppt_y-#ppt_h*1.125000"/>
                                          </p:val>
                                        </p:tav>
                                        <p:tav tm="100000">
                                          <p:val>
                                            <p:strVal val="#ppt_y"/>
                                          </p:val>
                                        </p:tav>
                                      </p:tavLst>
                                    </p:anim>
                                    <p:animEffect transition="in" filter="wipe(down)">
                                      <p:cBhvr>
                                        <p:cTn id="8" dur="500"/>
                                        <p:tgtEl>
                                          <p:spTgt spid="9"/>
                                        </p:tgtEl>
                                      </p:cBhvr>
                                    </p:animEffect>
                                  </p:childTnLst>
                                </p:cTn>
                              </p:par>
                              <p:par>
                                <p:cTn id="9" presetID="12" presetClass="entr" presetSubtype="1" fill="hold" grpId="0" nodeType="withEffect">
                                  <p:stCondLst>
                                    <p:cond delay="25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down)">
                                      <p:cBhvr>
                                        <p:cTn id="12" dur="500"/>
                                        <p:tgtEl>
                                          <p:spTgt spid="22"/>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p:tgtEl>
                                          <p:spTgt spid="23"/>
                                        </p:tgtEl>
                                        <p:attrNameLst>
                                          <p:attrName>ppt_y</p:attrName>
                                        </p:attrNameLst>
                                      </p:cBhvr>
                                      <p:tavLst>
                                        <p:tav tm="0">
                                          <p:val>
                                            <p:strVal val="#ppt_y-#ppt_h*1.125000"/>
                                          </p:val>
                                        </p:tav>
                                        <p:tav tm="100000">
                                          <p:val>
                                            <p:strVal val="#ppt_y"/>
                                          </p:val>
                                        </p:tav>
                                      </p:tavLst>
                                    </p:anim>
                                    <p:animEffect transition="in" filter="wipe(down)">
                                      <p:cBhvr>
                                        <p:cTn id="16" dur="500"/>
                                        <p:tgtEl>
                                          <p:spTgt spid="23"/>
                                        </p:tgtEl>
                                      </p:cBhvr>
                                    </p:animEffect>
                                  </p:childTnLst>
                                </p:cTn>
                              </p:par>
                              <p:par>
                                <p:cTn id="17" presetID="12" presetClass="entr" presetSubtype="1" fill="hold" grpId="0" nodeType="withEffect">
                                  <p:stCondLst>
                                    <p:cond delay="25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p:tgtEl>
                                          <p:spTgt spid="10"/>
                                        </p:tgtEl>
                                        <p:attrNameLst>
                                          <p:attrName>ppt_y</p:attrName>
                                        </p:attrNameLst>
                                      </p:cBhvr>
                                      <p:tavLst>
                                        <p:tav tm="0">
                                          <p:val>
                                            <p:strVal val="#ppt_y-#ppt_h*1.125000"/>
                                          </p:val>
                                        </p:tav>
                                        <p:tav tm="100000">
                                          <p:val>
                                            <p:strVal val="#ppt_y"/>
                                          </p:val>
                                        </p:tav>
                                      </p:tavLst>
                                    </p:anim>
                                    <p:animEffect transition="in" filter="wipe(down)">
                                      <p:cBhvr>
                                        <p:cTn id="20" dur="500"/>
                                        <p:tgtEl>
                                          <p:spTgt spid="10"/>
                                        </p:tgtEl>
                                      </p:cBhvr>
                                    </p:animEffect>
                                  </p:childTnLst>
                                </p:cTn>
                              </p:par>
                              <p:par>
                                <p:cTn id="21" presetID="12"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p:tgtEl>
                                          <p:spTgt spid="24"/>
                                        </p:tgtEl>
                                        <p:attrNameLst>
                                          <p:attrName>ppt_y</p:attrName>
                                        </p:attrNameLst>
                                      </p:cBhvr>
                                      <p:tavLst>
                                        <p:tav tm="0">
                                          <p:val>
                                            <p:strVal val="#ppt_y-#ppt_h*1.125000"/>
                                          </p:val>
                                        </p:tav>
                                        <p:tav tm="100000">
                                          <p:val>
                                            <p:strVal val="#ppt_y"/>
                                          </p:val>
                                        </p:tav>
                                      </p:tavLst>
                                    </p:anim>
                                    <p:animEffect transition="in" filter="wipe(down)">
                                      <p:cBhvr>
                                        <p:cTn id="24" dur="500"/>
                                        <p:tgtEl>
                                          <p:spTgt spid="24"/>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p:tgtEl>
                                          <p:spTgt spid="11"/>
                                        </p:tgtEl>
                                        <p:attrNameLst>
                                          <p:attrName>ppt_y</p:attrName>
                                        </p:attrNameLst>
                                      </p:cBhvr>
                                      <p:tavLst>
                                        <p:tav tm="0">
                                          <p:val>
                                            <p:strVal val="#ppt_y-#ppt_h*1.125000"/>
                                          </p:val>
                                        </p:tav>
                                        <p:tav tm="100000">
                                          <p:val>
                                            <p:strVal val="#ppt_y"/>
                                          </p:val>
                                        </p:tav>
                                      </p:tavLst>
                                    </p:anim>
                                    <p:animEffect transition="in" filter="wipe(down)">
                                      <p:cBhvr>
                                        <p:cTn id="28" dur="500"/>
                                        <p:tgtEl>
                                          <p:spTgt spid="11"/>
                                        </p:tgtEl>
                                      </p:cBhvr>
                                    </p:animEffect>
                                  </p:childTnLst>
                                </p:cTn>
                              </p:par>
                              <p:par>
                                <p:cTn id="29" presetID="12" presetClass="entr" presetSubtype="1" fill="hold" grpId="0" nodeType="withEffect">
                                  <p:stCondLst>
                                    <p:cond delay="25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500"/>
                                        <p:tgtEl>
                                          <p:spTgt spid="25"/>
                                        </p:tgtEl>
                                        <p:attrNameLst>
                                          <p:attrName>ppt_y</p:attrName>
                                        </p:attrNameLst>
                                      </p:cBhvr>
                                      <p:tavLst>
                                        <p:tav tm="0">
                                          <p:val>
                                            <p:strVal val="#ppt_y-#ppt_h*1.125000"/>
                                          </p:val>
                                        </p:tav>
                                        <p:tav tm="100000">
                                          <p:val>
                                            <p:strVal val="#ppt_y"/>
                                          </p:val>
                                        </p:tav>
                                      </p:tavLst>
                                    </p:anim>
                                    <p:animEffect transition="in" filter="wipe(down)">
                                      <p:cBhvr>
                                        <p:cTn id="32" dur="500"/>
                                        <p:tgtEl>
                                          <p:spTgt spid="25"/>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p:tgtEl>
                                          <p:spTgt spid="8"/>
                                        </p:tgtEl>
                                        <p:attrNameLst>
                                          <p:attrName>ppt_y</p:attrName>
                                        </p:attrNameLst>
                                      </p:cBhvr>
                                      <p:tavLst>
                                        <p:tav tm="0">
                                          <p:val>
                                            <p:strVal val="#ppt_y-#ppt_h*1.125000"/>
                                          </p:val>
                                        </p:tav>
                                        <p:tav tm="100000">
                                          <p:val>
                                            <p:strVal val="#ppt_y"/>
                                          </p:val>
                                        </p:tav>
                                      </p:tavLst>
                                    </p:anim>
                                    <p:animEffect transition="in" filter="wipe(down)">
                                      <p:cBhvr>
                                        <p:cTn id="36" dur="500"/>
                                        <p:tgtEl>
                                          <p:spTgt spid="8"/>
                                        </p:tgtEl>
                                      </p:cBhvr>
                                    </p:animEffect>
                                  </p:childTnLst>
                                </p:cTn>
                              </p:par>
                              <p:par>
                                <p:cTn id="37" presetID="12" presetClass="entr" presetSubtype="1" fill="hold" grpId="0" nodeType="withEffect">
                                  <p:stCondLst>
                                    <p:cond delay="25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ppt_y</p:attrName>
                                        </p:attrNameLst>
                                      </p:cBhvr>
                                      <p:tavLst>
                                        <p:tav tm="0">
                                          <p:val>
                                            <p:strVal val="#ppt_y-#ppt_h*1.125000"/>
                                          </p:val>
                                        </p:tav>
                                        <p:tav tm="100000">
                                          <p:val>
                                            <p:strVal val="#ppt_y"/>
                                          </p:val>
                                        </p:tav>
                                      </p:tavLst>
                                    </p:anim>
                                    <p:animEffect transition="in" filter="wipe(down)">
                                      <p:cBhvr>
                                        <p:cTn id="40" dur="500"/>
                                        <p:tgtEl>
                                          <p:spTgt spid="26"/>
                                        </p:tgtEl>
                                      </p:cBhvr>
                                    </p:animEffect>
                                  </p:childTnLst>
                                </p:cTn>
                              </p:par>
                              <p:par>
                                <p:cTn id="41" presetID="12" presetClass="entr" presetSubtype="1" fill="hold" grpId="0" nodeType="withEffect">
                                  <p:stCondLst>
                                    <p:cond delay="250"/>
                                  </p:stCondLst>
                                  <p:childTnLst>
                                    <p:set>
                                      <p:cBhvr>
                                        <p:cTn id="42" dur="1" fill="hold">
                                          <p:stCondLst>
                                            <p:cond delay="0"/>
                                          </p:stCondLst>
                                        </p:cTn>
                                        <p:tgtEl>
                                          <p:spTgt spid="2"/>
                                        </p:tgtEl>
                                        <p:attrNameLst>
                                          <p:attrName>style.visibility</p:attrName>
                                        </p:attrNameLst>
                                      </p:cBhvr>
                                      <p:to>
                                        <p:strVal val="visible"/>
                                      </p:to>
                                    </p:set>
                                    <p:anim calcmode="lin" valueType="num">
                                      <p:cBhvr additive="base">
                                        <p:cTn id="43" dur="500"/>
                                        <p:tgtEl>
                                          <p:spTgt spid="2"/>
                                        </p:tgtEl>
                                        <p:attrNameLst>
                                          <p:attrName>ppt_y</p:attrName>
                                        </p:attrNameLst>
                                      </p:cBhvr>
                                      <p:tavLst>
                                        <p:tav tm="0">
                                          <p:val>
                                            <p:strVal val="#ppt_y-#ppt_h*1.125000"/>
                                          </p:val>
                                        </p:tav>
                                        <p:tav tm="100000">
                                          <p:val>
                                            <p:strVal val="#ppt_y"/>
                                          </p:val>
                                        </p:tav>
                                      </p:tavLst>
                                    </p:anim>
                                    <p:animEffect transition="in" filter="wipe(down)">
                                      <p:cBhvr>
                                        <p:cTn id="44" dur="500"/>
                                        <p:tgtEl>
                                          <p:spTgt spid="2"/>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p:tgtEl>
                                          <p:spTgt spid="27"/>
                                        </p:tgtEl>
                                        <p:attrNameLst>
                                          <p:attrName>ppt_y</p:attrName>
                                        </p:attrNameLst>
                                      </p:cBhvr>
                                      <p:tavLst>
                                        <p:tav tm="0">
                                          <p:val>
                                            <p:strVal val="#ppt_y-#ppt_h*1.125000"/>
                                          </p:val>
                                        </p:tav>
                                        <p:tav tm="100000">
                                          <p:val>
                                            <p:strVal val="#ppt_y"/>
                                          </p:val>
                                        </p:tav>
                                      </p:tavLst>
                                    </p:anim>
                                    <p:animEffect transition="in" filter="wipe(down)">
                                      <p:cBhvr>
                                        <p:cTn id="48" dur="500"/>
                                        <p:tgtEl>
                                          <p:spTgt spid="27"/>
                                        </p:tgtEl>
                                      </p:cBhvr>
                                    </p:animEffect>
                                  </p:childTnLst>
                                </p:cTn>
                              </p:par>
                              <p:par>
                                <p:cTn id="49" presetID="12" presetClass="entr" presetSubtype="1" fill="hold" grpId="0" nodeType="withEffect">
                                  <p:stCondLst>
                                    <p:cond delay="250"/>
                                  </p:stCondLst>
                                  <p:childTnLst>
                                    <p:set>
                                      <p:cBhvr>
                                        <p:cTn id="50" dur="1" fill="hold">
                                          <p:stCondLst>
                                            <p:cond delay="0"/>
                                          </p:stCondLst>
                                        </p:cTn>
                                        <p:tgtEl>
                                          <p:spTgt spid="3"/>
                                        </p:tgtEl>
                                        <p:attrNameLst>
                                          <p:attrName>style.visibility</p:attrName>
                                        </p:attrNameLst>
                                      </p:cBhvr>
                                      <p:to>
                                        <p:strVal val="visible"/>
                                      </p:to>
                                    </p:set>
                                    <p:anim calcmode="lin" valueType="num">
                                      <p:cBhvr additive="base">
                                        <p:cTn id="51" dur="500"/>
                                        <p:tgtEl>
                                          <p:spTgt spid="3"/>
                                        </p:tgtEl>
                                        <p:attrNameLst>
                                          <p:attrName>ppt_y</p:attrName>
                                        </p:attrNameLst>
                                      </p:cBhvr>
                                      <p:tavLst>
                                        <p:tav tm="0">
                                          <p:val>
                                            <p:strVal val="#ppt_y-#ppt_h*1.125000"/>
                                          </p:val>
                                        </p:tav>
                                        <p:tav tm="100000">
                                          <p:val>
                                            <p:strVal val="#ppt_y"/>
                                          </p:val>
                                        </p:tav>
                                      </p:tavLst>
                                    </p:anim>
                                    <p:animEffect transition="in" filter="wipe(down)">
                                      <p:cBhvr>
                                        <p:cTn id="52" dur="500"/>
                                        <p:tgtEl>
                                          <p:spTgt spid="3"/>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 calcmode="lin" valueType="num">
                                      <p:cBhvr additive="base">
                                        <p:cTn id="55" dur="500"/>
                                        <p:tgtEl>
                                          <p:spTgt spid="28"/>
                                        </p:tgtEl>
                                        <p:attrNameLst>
                                          <p:attrName>ppt_y</p:attrName>
                                        </p:attrNameLst>
                                      </p:cBhvr>
                                      <p:tavLst>
                                        <p:tav tm="0">
                                          <p:val>
                                            <p:strVal val="#ppt_y-#ppt_h*1.125000"/>
                                          </p:val>
                                        </p:tav>
                                        <p:tav tm="100000">
                                          <p:val>
                                            <p:strVal val="#ppt_y"/>
                                          </p:val>
                                        </p:tav>
                                      </p:tavLst>
                                    </p:anim>
                                    <p:animEffect transition="in" filter="wipe(down)">
                                      <p:cBhvr>
                                        <p:cTn id="56" dur="500"/>
                                        <p:tgtEl>
                                          <p:spTgt spid="28"/>
                                        </p:tgtEl>
                                      </p:cBhvr>
                                    </p:animEffect>
                                  </p:childTnLst>
                                </p:cTn>
                              </p:par>
                              <p:par>
                                <p:cTn id="57" presetID="12" presetClass="entr" presetSubtype="1" fill="hold" grpId="0" nodeType="withEffect">
                                  <p:stCondLst>
                                    <p:cond delay="250"/>
                                  </p:stCondLst>
                                  <p:childTnLst>
                                    <p:set>
                                      <p:cBhvr>
                                        <p:cTn id="58" dur="1" fill="hold">
                                          <p:stCondLst>
                                            <p:cond delay="0"/>
                                          </p:stCondLst>
                                        </p:cTn>
                                        <p:tgtEl>
                                          <p:spTgt spid="5"/>
                                        </p:tgtEl>
                                        <p:attrNameLst>
                                          <p:attrName>style.visibility</p:attrName>
                                        </p:attrNameLst>
                                      </p:cBhvr>
                                      <p:to>
                                        <p:strVal val="visible"/>
                                      </p:to>
                                    </p:set>
                                    <p:anim calcmode="lin" valueType="num">
                                      <p:cBhvr additive="base">
                                        <p:cTn id="59" dur="500"/>
                                        <p:tgtEl>
                                          <p:spTgt spid="5"/>
                                        </p:tgtEl>
                                        <p:attrNameLst>
                                          <p:attrName>ppt_y</p:attrName>
                                        </p:attrNameLst>
                                      </p:cBhvr>
                                      <p:tavLst>
                                        <p:tav tm="0">
                                          <p:val>
                                            <p:strVal val="#ppt_y-#ppt_h*1.125000"/>
                                          </p:val>
                                        </p:tav>
                                        <p:tav tm="100000">
                                          <p:val>
                                            <p:strVal val="#ppt_y"/>
                                          </p:val>
                                        </p:tav>
                                      </p:tavLst>
                                    </p:anim>
                                    <p:animEffect transition="in" filter="wipe(down)">
                                      <p:cBhvr>
                                        <p:cTn id="60" dur="500"/>
                                        <p:tgtEl>
                                          <p:spTgt spid="5"/>
                                        </p:tgtEl>
                                      </p:cBhvr>
                                    </p:animEffect>
                                  </p:childTnLst>
                                </p:cTn>
                              </p:par>
                              <p:par>
                                <p:cTn id="61" presetID="12" presetClass="entr" presetSubtype="1"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p:tgtEl>
                                          <p:spTgt spid="29"/>
                                        </p:tgtEl>
                                        <p:attrNameLst>
                                          <p:attrName>ppt_y</p:attrName>
                                        </p:attrNameLst>
                                      </p:cBhvr>
                                      <p:tavLst>
                                        <p:tav tm="0">
                                          <p:val>
                                            <p:strVal val="#ppt_y-#ppt_h*1.125000"/>
                                          </p:val>
                                        </p:tav>
                                        <p:tav tm="100000">
                                          <p:val>
                                            <p:strVal val="#ppt_y"/>
                                          </p:val>
                                        </p:tav>
                                      </p:tavLst>
                                    </p:anim>
                                    <p:animEffect transition="in" filter="wipe(down)">
                                      <p:cBhvr>
                                        <p:cTn id="64" dur="500"/>
                                        <p:tgtEl>
                                          <p:spTgt spid="29"/>
                                        </p:tgtEl>
                                      </p:cBhvr>
                                    </p:animEffect>
                                  </p:childTnLst>
                                </p:cTn>
                              </p:par>
                              <p:par>
                                <p:cTn id="65" presetID="12" presetClass="entr" presetSubtype="1" fill="hold" grpId="0" nodeType="withEffect">
                                  <p:stCondLst>
                                    <p:cond delay="250"/>
                                  </p:stCondLst>
                                  <p:childTnLst>
                                    <p:set>
                                      <p:cBhvr>
                                        <p:cTn id="66" dur="1" fill="hold">
                                          <p:stCondLst>
                                            <p:cond delay="0"/>
                                          </p:stCondLst>
                                        </p:cTn>
                                        <p:tgtEl>
                                          <p:spTgt spid="6"/>
                                        </p:tgtEl>
                                        <p:attrNameLst>
                                          <p:attrName>style.visibility</p:attrName>
                                        </p:attrNameLst>
                                      </p:cBhvr>
                                      <p:to>
                                        <p:strVal val="visible"/>
                                      </p:to>
                                    </p:set>
                                    <p:anim calcmode="lin" valueType="num">
                                      <p:cBhvr additive="base">
                                        <p:cTn id="67" dur="500"/>
                                        <p:tgtEl>
                                          <p:spTgt spid="6"/>
                                        </p:tgtEl>
                                        <p:attrNameLst>
                                          <p:attrName>ppt_y</p:attrName>
                                        </p:attrNameLst>
                                      </p:cBhvr>
                                      <p:tavLst>
                                        <p:tav tm="0">
                                          <p:val>
                                            <p:strVal val="#ppt_y-#ppt_h*1.125000"/>
                                          </p:val>
                                        </p:tav>
                                        <p:tav tm="100000">
                                          <p:val>
                                            <p:strVal val="#ppt_y"/>
                                          </p:val>
                                        </p:tav>
                                      </p:tavLst>
                                    </p:anim>
                                    <p:animEffect transition="in" filter="wipe(down)">
                                      <p:cBhvr>
                                        <p:cTn id="68" dur="500"/>
                                        <p:tgtEl>
                                          <p:spTgt spid="6"/>
                                        </p:tgtEl>
                                      </p:cBhvr>
                                    </p:animEffect>
                                  </p:childTnLst>
                                </p:cTn>
                              </p:par>
                              <p:par>
                                <p:cTn id="69" presetID="12" presetClass="entr" presetSubtype="1"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p:tgtEl>
                                          <p:spTgt spid="30"/>
                                        </p:tgtEl>
                                        <p:attrNameLst>
                                          <p:attrName>ppt_y</p:attrName>
                                        </p:attrNameLst>
                                      </p:cBhvr>
                                      <p:tavLst>
                                        <p:tav tm="0">
                                          <p:val>
                                            <p:strVal val="#ppt_y-#ppt_h*1.125000"/>
                                          </p:val>
                                        </p:tav>
                                        <p:tav tm="100000">
                                          <p:val>
                                            <p:strVal val="#ppt_y"/>
                                          </p:val>
                                        </p:tav>
                                      </p:tavLst>
                                    </p:anim>
                                    <p:animEffect transition="in" filter="wipe(down)">
                                      <p:cBhvr>
                                        <p:cTn id="72" dur="500"/>
                                        <p:tgtEl>
                                          <p:spTgt spid="30"/>
                                        </p:tgtEl>
                                      </p:cBhvr>
                                    </p:animEffect>
                                  </p:childTnLst>
                                </p:cTn>
                              </p:par>
                              <p:par>
                                <p:cTn id="73" presetID="12" presetClass="entr" presetSubtype="1"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 calcmode="lin" valueType="num">
                                      <p:cBhvr additive="base">
                                        <p:cTn id="75" dur="500"/>
                                        <p:tgtEl>
                                          <p:spTgt spid="7"/>
                                        </p:tgtEl>
                                        <p:attrNameLst>
                                          <p:attrName>ppt_y</p:attrName>
                                        </p:attrNameLst>
                                      </p:cBhvr>
                                      <p:tavLst>
                                        <p:tav tm="0">
                                          <p:val>
                                            <p:strVal val="#ppt_y-#ppt_h*1.125000"/>
                                          </p:val>
                                        </p:tav>
                                        <p:tav tm="100000">
                                          <p:val>
                                            <p:strVal val="#ppt_y"/>
                                          </p:val>
                                        </p:tav>
                                      </p:tavLst>
                                    </p:anim>
                                    <p:animEffect transition="in" filter="wipe(down)">
                                      <p:cBhvr>
                                        <p:cTn id="76" dur="500"/>
                                        <p:tgtEl>
                                          <p:spTgt spid="7"/>
                                        </p:tgtEl>
                                      </p:cBhvr>
                                    </p:animEffect>
                                  </p:childTnLst>
                                </p:cTn>
                              </p:par>
                              <p:par>
                                <p:cTn id="77" presetID="12" presetClass="entr" presetSubtype="1" fill="hold" grpId="0" nodeType="withEffect">
                                  <p:stCondLst>
                                    <p:cond delay="250"/>
                                  </p:stCondLst>
                                  <p:childTnLst>
                                    <p:set>
                                      <p:cBhvr>
                                        <p:cTn id="78" dur="1" fill="hold">
                                          <p:stCondLst>
                                            <p:cond delay="0"/>
                                          </p:stCondLst>
                                        </p:cTn>
                                        <p:tgtEl>
                                          <p:spTgt spid="31"/>
                                        </p:tgtEl>
                                        <p:attrNameLst>
                                          <p:attrName>style.visibility</p:attrName>
                                        </p:attrNameLst>
                                      </p:cBhvr>
                                      <p:to>
                                        <p:strVal val="visible"/>
                                      </p:to>
                                    </p:set>
                                    <p:anim calcmode="lin" valueType="num">
                                      <p:cBhvr additive="base">
                                        <p:cTn id="79" dur="500"/>
                                        <p:tgtEl>
                                          <p:spTgt spid="31"/>
                                        </p:tgtEl>
                                        <p:attrNameLst>
                                          <p:attrName>ppt_y</p:attrName>
                                        </p:attrNameLst>
                                      </p:cBhvr>
                                      <p:tavLst>
                                        <p:tav tm="0">
                                          <p:val>
                                            <p:strVal val="#ppt_y-#ppt_h*1.125000"/>
                                          </p:val>
                                        </p:tav>
                                        <p:tav tm="100000">
                                          <p:val>
                                            <p:strVal val="#ppt_y"/>
                                          </p:val>
                                        </p:tav>
                                      </p:tavLst>
                                    </p:anim>
                                    <p:animEffect transition="in" filter="wipe(down)">
                                      <p:cBhvr>
                                        <p:cTn id="80" dur="500"/>
                                        <p:tgtEl>
                                          <p:spTgt spid="31"/>
                                        </p:tgtEl>
                                      </p:cBhvr>
                                    </p:animEffect>
                                  </p:childTnLst>
                                </p:cTn>
                              </p:par>
                              <p:par>
                                <p:cTn id="81" presetID="12" presetClass="entr" presetSubtype="1" fill="hold" grpId="0" nodeType="with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additive="base">
                                        <p:cTn id="83" dur="500"/>
                                        <p:tgtEl>
                                          <p:spTgt spid="4"/>
                                        </p:tgtEl>
                                        <p:attrNameLst>
                                          <p:attrName>ppt_y</p:attrName>
                                        </p:attrNameLst>
                                      </p:cBhvr>
                                      <p:tavLst>
                                        <p:tav tm="0">
                                          <p:val>
                                            <p:strVal val="#ppt_y-#ppt_h*1.125000"/>
                                          </p:val>
                                        </p:tav>
                                        <p:tav tm="100000">
                                          <p:val>
                                            <p:strVal val="#ppt_y"/>
                                          </p:val>
                                        </p:tav>
                                      </p:tavLst>
                                    </p:anim>
                                    <p:animEffect transition="in" filter="wipe(down)">
                                      <p:cBhvr>
                                        <p:cTn id="84" dur="500"/>
                                        <p:tgtEl>
                                          <p:spTgt spid="4"/>
                                        </p:tgtEl>
                                      </p:cBhvr>
                                    </p:animEffect>
                                  </p:childTnLst>
                                </p:cTn>
                              </p:par>
                              <p:par>
                                <p:cTn id="85" presetID="2" presetClass="entr" presetSubtype="8" fill="hold" grpId="0" nodeType="withEffect">
                                  <p:stCondLst>
                                    <p:cond delay="250"/>
                                  </p:stCondLst>
                                  <p:childTnLst>
                                    <p:set>
                                      <p:cBhvr>
                                        <p:cTn id="86" dur="1" fill="hold">
                                          <p:stCondLst>
                                            <p:cond delay="0"/>
                                          </p:stCondLst>
                                        </p:cTn>
                                        <p:tgtEl>
                                          <p:spTgt spid="12"/>
                                        </p:tgtEl>
                                        <p:attrNameLst>
                                          <p:attrName>style.visibility</p:attrName>
                                        </p:attrNameLst>
                                      </p:cBhvr>
                                      <p:to>
                                        <p:strVal val="visible"/>
                                      </p:to>
                                    </p:set>
                                    <p:anim calcmode="lin" valueType="num">
                                      <p:cBhvr additive="base">
                                        <p:cTn id="87" dur="500" fill="hold"/>
                                        <p:tgtEl>
                                          <p:spTgt spid="12"/>
                                        </p:tgtEl>
                                        <p:attrNameLst>
                                          <p:attrName>ppt_x</p:attrName>
                                        </p:attrNameLst>
                                      </p:cBhvr>
                                      <p:tavLst>
                                        <p:tav tm="0">
                                          <p:val>
                                            <p:strVal val="0-#ppt_w/2"/>
                                          </p:val>
                                        </p:tav>
                                        <p:tav tm="100000">
                                          <p:val>
                                            <p:strVal val="#ppt_x"/>
                                          </p:val>
                                        </p:tav>
                                      </p:tavLst>
                                    </p:anim>
                                    <p:anim calcmode="lin" valueType="num">
                                      <p:cBhvr additive="base">
                                        <p:cTn id="88" dur="500" fill="hold"/>
                                        <p:tgtEl>
                                          <p:spTgt spid="1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250"/>
                                  </p:stCondLst>
                                  <p:childTnLst>
                                    <p:set>
                                      <p:cBhvr>
                                        <p:cTn id="90" dur="1" fill="hold">
                                          <p:stCondLst>
                                            <p:cond delay="0"/>
                                          </p:stCondLst>
                                        </p:cTn>
                                        <p:tgtEl>
                                          <p:spTgt spid="13"/>
                                        </p:tgtEl>
                                        <p:attrNameLst>
                                          <p:attrName>style.visibility</p:attrName>
                                        </p:attrNameLst>
                                      </p:cBhvr>
                                      <p:to>
                                        <p:strVal val="visible"/>
                                      </p:to>
                                    </p:set>
                                    <p:anim calcmode="lin" valueType="num">
                                      <p:cBhvr additive="base">
                                        <p:cTn id="91" dur="500" fill="hold"/>
                                        <p:tgtEl>
                                          <p:spTgt spid="13"/>
                                        </p:tgtEl>
                                        <p:attrNameLst>
                                          <p:attrName>ppt_x</p:attrName>
                                        </p:attrNameLst>
                                      </p:cBhvr>
                                      <p:tavLst>
                                        <p:tav tm="0">
                                          <p:val>
                                            <p:strVal val="0-#ppt_w/2"/>
                                          </p:val>
                                        </p:tav>
                                        <p:tav tm="100000">
                                          <p:val>
                                            <p:strVal val="#ppt_x"/>
                                          </p:val>
                                        </p:tav>
                                      </p:tavLst>
                                    </p:anim>
                                    <p:anim calcmode="lin" valueType="num">
                                      <p:cBhvr additive="base">
                                        <p:cTn id="92" dur="500" fill="hold"/>
                                        <p:tgtEl>
                                          <p:spTgt spid="1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250"/>
                                  </p:stCondLst>
                                  <p:childTnLst>
                                    <p:set>
                                      <p:cBhvr>
                                        <p:cTn id="94" dur="1" fill="hold">
                                          <p:stCondLst>
                                            <p:cond delay="0"/>
                                          </p:stCondLst>
                                        </p:cTn>
                                        <p:tgtEl>
                                          <p:spTgt spid="14"/>
                                        </p:tgtEl>
                                        <p:attrNameLst>
                                          <p:attrName>style.visibility</p:attrName>
                                        </p:attrNameLst>
                                      </p:cBhvr>
                                      <p:to>
                                        <p:strVal val="visible"/>
                                      </p:to>
                                    </p:set>
                                    <p:anim calcmode="lin" valueType="num">
                                      <p:cBhvr additive="base">
                                        <p:cTn id="95" dur="500" fill="hold"/>
                                        <p:tgtEl>
                                          <p:spTgt spid="14"/>
                                        </p:tgtEl>
                                        <p:attrNameLst>
                                          <p:attrName>ppt_x</p:attrName>
                                        </p:attrNameLst>
                                      </p:cBhvr>
                                      <p:tavLst>
                                        <p:tav tm="0">
                                          <p:val>
                                            <p:strVal val="0-#ppt_w/2"/>
                                          </p:val>
                                        </p:tav>
                                        <p:tav tm="100000">
                                          <p:val>
                                            <p:strVal val="#ppt_x"/>
                                          </p:val>
                                        </p:tav>
                                      </p:tavLst>
                                    </p:anim>
                                    <p:anim calcmode="lin" valueType="num">
                                      <p:cBhvr additive="base">
                                        <p:cTn id="96" dur="500" fill="hold"/>
                                        <p:tgtEl>
                                          <p:spTgt spid="1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250"/>
                                  </p:stCondLst>
                                  <p:childTnLst>
                                    <p:set>
                                      <p:cBhvr>
                                        <p:cTn id="98" dur="1" fill="hold">
                                          <p:stCondLst>
                                            <p:cond delay="0"/>
                                          </p:stCondLst>
                                        </p:cTn>
                                        <p:tgtEl>
                                          <p:spTgt spid="15"/>
                                        </p:tgtEl>
                                        <p:attrNameLst>
                                          <p:attrName>style.visibility</p:attrName>
                                        </p:attrNameLst>
                                      </p:cBhvr>
                                      <p:to>
                                        <p:strVal val="visible"/>
                                      </p:to>
                                    </p:set>
                                    <p:anim calcmode="lin" valueType="num">
                                      <p:cBhvr additive="base">
                                        <p:cTn id="99" dur="500" fill="hold"/>
                                        <p:tgtEl>
                                          <p:spTgt spid="15"/>
                                        </p:tgtEl>
                                        <p:attrNameLst>
                                          <p:attrName>ppt_x</p:attrName>
                                        </p:attrNameLst>
                                      </p:cBhvr>
                                      <p:tavLst>
                                        <p:tav tm="0">
                                          <p:val>
                                            <p:strVal val="0-#ppt_w/2"/>
                                          </p:val>
                                        </p:tav>
                                        <p:tav tm="100000">
                                          <p:val>
                                            <p:strVal val="#ppt_x"/>
                                          </p:val>
                                        </p:tav>
                                      </p:tavLst>
                                    </p:anim>
                                    <p:anim calcmode="lin" valueType="num">
                                      <p:cBhvr additive="base">
                                        <p:cTn id="100" dur="500" fill="hold"/>
                                        <p:tgtEl>
                                          <p:spTgt spid="15"/>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250"/>
                                  </p:stCondLst>
                                  <p:childTnLst>
                                    <p:set>
                                      <p:cBhvr>
                                        <p:cTn id="102" dur="1" fill="hold">
                                          <p:stCondLst>
                                            <p:cond delay="0"/>
                                          </p:stCondLst>
                                        </p:cTn>
                                        <p:tgtEl>
                                          <p:spTgt spid="16"/>
                                        </p:tgtEl>
                                        <p:attrNameLst>
                                          <p:attrName>style.visibility</p:attrName>
                                        </p:attrNameLst>
                                      </p:cBhvr>
                                      <p:to>
                                        <p:strVal val="visible"/>
                                      </p:to>
                                    </p:set>
                                    <p:anim calcmode="lin" valueType="num">
                                      <p:cBhvr additive="base">
                                        <p:cTn id="103" dur="500" fill="hold"/>
                                        <p:tgtEl>
                                          <p:spTgt spid="16"/>
                                        </p:tgtEl>
                                        <p:attrNameLst>
                                          <p:attrName>ppt_x</p:attrName>
                                        </p:attrNameLst>
                                      </p:cBhvr>
                                      <p:tavLst>
                                        <p:tav tm="0">
                                          <p:val>
                                            <p:strVal val="0-#ppt_w/2"/>
                                          </p:val>
                                        </p:tav>
                                        <p:tav tm="100000">
                                          <p:val>
                                            <p:strVal val="#ppt_x"/>
                                          </p:val>
                                        </p:tav>
                                      </p:tavLst>
                                    </p:anim>
                                    <p:anim calcmode="lin" valueType="num">
                                      <p:cBhvr additive="base">
                                        <p:cTn id="104" dur="500" fill="hold"/>
                                        <p:tgtEl>
                                          <p:spTgt spid="16"/>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250"/>
                                  </p:stCondLst>
                                  <p:childTnLst>
                                    <p:set>
                                      <p:cBhvr>
                                        <p:cTn id="106" dur="1" fill="hold">
                                          <p:stCondLst>
                                            <p:cond delay="0"/>
                                          </p:stCondLst>
                                        </p:cTn>
                                        <p:tgtEl>
                                          <p:spTgt spid="17"/>
                                        </p:tgtEl>
                                        <p:attrNameLst>
                                          <p:attrName>style.visibility</p:attrName>
                                        </p:attrNameLst>
                                      </p:cBhvr>
                                      <p:to>
                                        <p:strVal val="visible"/>
                                      </p:to>
                                    </p:set>
                                    <p:anim calcmode="lin" valueType="num">
                                      <p:cBhvr additive="base">
                                        <p:cTn id="107" dur="500" fill="hold"/>
                                        <p:tgtEl>
                                          <p:spTgt spid="17"/>
                                        </p:tgtEl>
                                        <p:attrNameLst>
                                          <p:attrName>ppt_x</p:attrName>
                                        </p:attrNameLst>
                                      </p:cBhvr>
                                      <p:tavLst>
                                        <p:tav tm="0">
                                          <p:val>
                                            <p:strVal val="0-#ppt_w/2"/>
                                          </p:val>
                                        </p:tav>
                                        <p:tav tm="100000">
                                          <p:val>
                                            <p:strVal val="#ppt_x"/>
                                          </p:val>
                                        </p:tav>
                                      </p:tavLst>
                                    </p:anim>
                                    <p:anim calcmode="lin" valueType="num">
                                      <p:cBhvr additive="base">
                                        <p:cTn id="108" dur="500" fill="hold"/>
                                        <p:tgtEl>
                                          <p:spTgt spid="17"/>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250"/>
                                  </p:stCondLst>
                                  <p:childTnLst>
                                    <p:set>
                                      <p:cBhvr>
                                        <p:cTn id="110" dur="1" fill="hold">
                                          <p:stCondLst>
                                            <p:cond delay="0"/>
                                          </p:stCondLst>
                                        </p:cTn>
                                        <p:tgtEl>
                                          <p:spTgt spid="18"/>
                                        </p:tgtEl>
                                        <p:attrNameLst>
                                          <p:attrName>style.visibility</p:attrName>
                                        </p:attrNameLst>
                                      </p:cBhvr>
                                      <p:to>
                                        <p:strVal val="visible"/>
                                      </p:to>
                                    </p:set>
                                    <p:anim calcmode="lin" valueType="num">
                                      <p:cBhvr additive="base">
                                        <p:cTn id="111" dur="500" fill="hold"/>
                                        <p:tgtEl>
                                          <p:spTgt spid="18"/>
                                        </p:tgtEl>
                                        <p:attrNameLst>
                                          <p:attrName>ppt_x</p:attrName>
                                        </p:attrNameLst>
                                      </p:cBhvr>
                                      <p:tavLst>
                                        <p:tav tm="0">
                                          <p:val>
                                            <p:strVal val="0-#ppt_w/2"/>
                                          </p:val>
                                        </p:tav>
                                        <p:tav tm="100000">
                                          <p:val>
                                            <p:strVal val="#ppt_x"/>
                                          </p:val>
                                        </p:tav>
                                      </p:tavLst>
                                    </p:anim>
                                    <p:anim calcmode="lin" valueType="num">
                                      <p:cBhvr additive="base">
                                        <p:cTn id="112" dur="500" fill="hold"/>
                                        <p:tgtEl>
                                          <p:spTgt spid="18"/>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250"/>
                                  </p:stCondLst>
                                  <p:childTnLst>
                                    <p:set>
                                      <p:cBhvr>
                                        <p:cTn id="114" dur="1" fill="hold">
                                          <p:stCondLst>
                                            <p:cond delay="0"/>
                                          </p:stCondLst>
                                        </p:cTn>
                                        <p:tgtEl>
                                          <p:spTgt spid="19"/>
                                        </p:tgtEl>
                                        <p:attrNameLst>
                                          <p:attrName>style.visibility</p:attrName>
                                        </p:attrNameLst>
                                      </p:cBhvr>
                                      <p:to>
                                        <p:strVal val="visible"/>
                                      </p:to>
                                    </p:set>
                                    <p:anim calcmode="lin" valueType="num">
                                      <p:cBhvr additive="base">
                                        <p:cTn id="115" dur="500" fill="hold"/>
                                        <p:tgtEl>
                                          <p:spTgt spid="19"/>
                                        </p:tgtEl>
                                        <p:attrNameLst>
                                          <p:attrName>ppt_x</p:attrName>
                                        </p:attrNameLst>
                                      </p:cBhvr>
                                      <p:tavLst>
                                        <p:tav tm="0">
                                          <p:val>
                                            <p:strVal val="0-#ppt_w/2"/>
                                          </p:val>
                                        </p:tav>
                                        <p:tav tm="100000">
                                          <p:val>
                                            <p:strVal val="#ppt_x"/>
                                          </p:val>
                                        </p:tav>
                                      </p:tavLst>
                                    </p:anim>
                                    <p:anim calcmode="lin" valueType="num">
                                      <p:cBhvr additive="base">
                                        <p:cTn id="116" dur="500" fill="hold"/>
                                        <p:tgtEl>
                                          <p:spTgt spid="1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250"/>
                                  </p:stCondLst>
                                  <p:childTnLst>
                                    <p:set>
                                      <p:cBhvr>
                                        <p:cTn id="118" dur="1" fill="hold">
                                          <p:stCondLst>
                                            <p:cond delay="0"/>
                                          </p:stCondLst>
                                        </p:cTn>
                                        <p:tgtEl>
                                          <p:spTgt spid="20"/>
                                        </p:tgtEl>
                                        <p:attrNameLst>
                                          <p:attrName>style.visibility</p:attrName>
                                        </p:attrNameLst>
                                      </p:cBhvr>
                                      <p:to>
                                        <p:strVal val="visible"/>
                                      </p:to>
                                    </p:set>
                                    <p:anim calcmode="lin" valueType="num">
                                      <p:cBhvr additive="base">
                                        <p:cTn id="119" dur="500" fill="hold"/>
                                        <p:tgtEl>
                                          <p:spTgt spid="20"/>
                                        </p:tgtEl>
                                        <p:attrNameLst>
                                          <p:attrName>ppt_x</p:attrName>
                                        </p:attrNameLst>
                                      </p:cBhvr>
                                      <p:tavLst>
                                        <p:tav tm="0">
                                          <p:val>
                                            <p:strVal val="0-#ppt_w/2"/>
                                          </p:val>
                                        </p:tav>
                                        <p:tav tm="100000">
                                          <p:val>
                                            <p:strVal val="#ppt_x"/>
                                          </p:val>
                                        </p:tav>
                                      </p:tavLst>
                                    </p:anim>
                                    <p:anim calcmode="lin" valueType="num">
                                      <p:cBhvr additive="base">
                                        <p:cTn id="120" dur="500" fill="hold"/>
                                        <p:tgtEl>
                                          <p:spTgt spid="2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250"/>
                                  </p:stCondLst>
                                  <p:childTnLst>
                                    <p:set>
                                      <p:cBhvr>
                                        <p:cTn id="122" dur="1" fill="hold">
                                          <p:stCondLst>
                                            <p:cond delay="0"/>
                                          </p:stCondLst>
                                        </p:cTn>
                                        <p:tgtEl>
                                          <p:spTgt spid="21"/>
                                        </p:tgtEl>
                                        <p:attrNameLst>
                                          <p:attrName>style.visibility</p:attrName>
                                        </p:attrNameLst>
                                      </p:cBhvr>
                                      <p:to>
                                        <p:strVal val="visible"/>
                                      </p:to>
                                    </p:set>
                                    <p:anim calcmode="lin" valueType="num">
                                      <p:cBhvr additive="base">
                                        <p:cTn id="123" dur="500" fill="hold"/>
                                        <p:tgtEl>
                                          <p:spTgt spid="21"/>
                                        </p:tgtEl>
                                        <p:attrNameLst>
                                          <p:attrName>ppt_x</p:attrName>
                                        </p:attrNameLst>
                                      </p:cBhvr>
                                      <p:tavLst>
                                        <p:tav tm="0">
                                          <p:val>
                                            <p:strVal val="0-#ppt_w/2"/>
                                          </p:val>
                                        </p:tav>
                                        <p:tav tm="100000">
                                          <p:val>
                                            <p:strVal val="#ppt_x"/>
                                          </p:val>
                                        </p:tav>
                                      </p:tavLst>
                                    </p:anim>
                                    <p:anim calcmode="lin" valueType="num">
                                      <p:cBhvr additive="base">
                                        <p:cTn id="124" dur="500" fill="hold"/>
                                        <p:tgtEl>
                                          <p:spTgt spid="21"/>
                                        </p:tgtEl>
                                        <p:attrNameLst>
                                          <p:attrName>ppt_y</p:attrName>
                                        </p:attrNameLst>
                                      </p:cBhvr>
                                      <p:tavLst>
                                        <p:tav tm="0">
                                          <p:val>
                                            <p:strVal val="#ppt_y"/>
                                          </p:val>
                                        </p:tav>
                                        <p:tav tm="100000">
                                          <p:val>
                                            <p:strVal val="#ppt_y"/>
                                          </p:val>
                                        </p:tav>
                                      </p:tavLst>
                                    </p:anim>
                                  </p:childTnLst>
                                </p:cTn>
                              </p:par>
                            </p:childTnLst>
                          </p:cTn>
                        </p:par>
                        <p:par>
                          <p:cTn id="125" fill="hold">
                            <p:stCondLst>
                              <p:cond delay="500"/>
                            </p:stCondLst>
                            <p:childTnLst>
                              <p:par>
                                <p:cTn id="126" presetID="10" presetClass="entr" presetSubtype="0" fill="hold" grpId="0" nodeType="afterEffect">
                                  <p:stCondLst>
                                    <p:cond delay="0"/>
                                  </p:stCondLst>
                                  <p:childTnLst>
                                    <p:set>
                                      <p:cBhvr>
                                        <p:cTn id="127" dur="1" fill="hold">
                                          <p:stCondLst>
                                            <p:cond delay="0"/>
                                          </p:stCondLst>
                                        </p:cTn>
                                        <p:tgtEl>
                                          <p:spTgt spid="35"/>
                                        </p:tgtEl>
                                        <p:attrNameLst>
                                          <p:attrName>style.visibility</p:attrName>
                                        </p:attrNameLst>
                                      </p:cBhvr>
                                      <p:to>
                                        <p:strVal val="visible"/>
                                      </p:to>
                                    </p:set>
                                    <p:animEffect transition="in" filter="fade">
                                      <p:cBhvr>
                                        <p:cTn id="128" dur="500"/>
                                        <p:tgtEl>
                                          <p:spTgt spid="35"/>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32"/>
                                        </p:tgtEl>
                                        <p:attrNameLst>
                                          <p:attrName>style.visibility</p:attrName>
                                        </p:attrNameLst>
                                      </p:cBhvr>
                                      <p:to>
                                        <p:strVal val="visible"/>
                                      </p:to>
                                    </p:set>
                                    <p:animEffect transition="in" filter="fade">
                                      <p:cBhvr>
                                        <p:cTn id="131" dur="500"/>
                                        <p:tgtEl>
                                          <p:spTgt spid="32"/>
                                        </p:tgtEl>
                                      </p:cBhvr>
                                    </p:animEffect>
                                  </p:childTnLst>
                                </p:cTn>
                              </p:par>
                              <p:par>
                                <p:cTn id="132" presetID="10" presetClass="entr" presetSubtype="0" fill="hold" grpId="0" nodeType="with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fade">
                                      <p:cBhvr>
                                        <p:cTn id="134" dur="500"/>
                                        <p:tgtEl>
                                          <p:spTgt spid="33"/>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34"/>
                                        </p:tgtEl>
                                        <p:attrNameLst>
                                          <p:attrName>style.visibility</p:attrName>
                                        </p:attrNameLst>
                                      </p:cBhvr>
                                      <p:to>
                                        <p:strVal val="visible"/>
                                      </p:to>
                                    </p:set>
                                    <p:animEffect transition="in" filter="fade">
                                      <p:cBhvr>
                                        <p:cTn id="137" dur="500"/>
                                        <p:tgtEl>
                                          <p:spTgt spid="34"/>
                                        </p:tgtEl>
                                      </p:cBhvr>
                                    </p:animEffect>
                                  </p:childTnLst>
                                </p:cTn>
                              </p:par>
                            </p:childTnLst>
                          </p:cTn>
                        </p:par>
                        <p:par>
                          <p:cTn id="138" fill="hold">
                            <p:stCondLst>
                              <p:cond delay="1000"/>
                            </p:stCondLst>
                            <p:childTnLst>
                              <p:par>
                                <p:cTn id="139" presetID="26" presetClass="emph" presetSubtype="0" fill="hold" grpId="1" nodeType="afterEffect">
                                  <p:stCondLst>
                                    <p:cond delay="0"/>
                                  </p:stCondLst>
                                  <p:childTnLst>
                                    <p:animEffect transition="out" filter="fade">
                                      <p:cBhvr>
                                        <p:cTn id="140" dur="500" tmFilter="0, 0; .2, .5; .8, .5; 1, 0"/>
                                        <p:tgtEl>
                                          <p:spTgt spid="11"/>
                                        </p:tgtEl>
                                      </p:cBhvr>
                                    </p:animEffect>
                                    <p:animScale>
                                      <p:cBhvr>
                                        <p:cTn id="141" dur="250" autoRev="1" fill="hold"/>
                                        <p:tgtEl>
                                          <p:spTgt spid="11"/>
                                        </p:tgtEl>
                                      </p:cBhvr>
                                      <p:by x="105000" y="105000"/>
                                    </p:animScale>
                                  </p:childTnLst>
                                </p:cTn>
                              </p:par>
                              <p:par>
                                <p:cTn id="142" presetID="26" presetClass="emph" presetSubtype="0" fill="hold" grpId="1" nodeType="withEffect">
                                  <p:stCondLst>
                                    <p:cond delay="250"/>
                                  </p:stCondLst>
                                  <p:childTnLst>
                                    <p:animEffect transition="out" filter="fade">
                                      <p:cBhvr>
                                        <p:cTn id="143" dur="500" tmFilter="0, 0; .2, .5; .8, .5; 1, 0"/>
                                        <p:tgtEl>
                                          <p:spTgt spid="3"/>
                                        </p:tgtEl>
                                      </p:cBhvr>
                                    </p:animEffect>
                                    <p:animScale>
                                      <p:cBhvr>
                                        <p:cTn id="144" dur="250" autoRev="1" fill="hold"/>
                                        <p:tgtEl>
                                          <p:spTgt spid="3"/>
                                        </p:tgtEl>
                                      </p:cBhvr>
                                      <p:by x="105000" y="105000"/>
                                    </p:animScale>
                                  </p:childTnLst>
                                </p:cTn>
                              </p:par>
                              <p:par>
                                <p:cTn id="145" presetID="26" presetClass="emph" presetSubtype="0" fill="hold" grpId="1" nodeType="withEffect">
                                  <p:stCondLst>
                                    <p:cond delay="500"/>
                                  </p:stCondLst>
                                  <p:childTnLst>
                                    <p:animEffect transition="out" filter="fade">
                                      <p:cBhvr>
                                        <p:cTn id="146" dur="500" tmFilter="0, 0; .2, .5; .8, .5; 1, 0"/>
                                        <p:tgtEl>
                                          <p:spTgt spid="7"/>
                                        </p:tgtEl>
                                      </p:cBhvr>
                                    </p:animEffect>
                                    <p:animScale>
                                      <p:cBhvr>
                                        <p:cTn id="147" dur="250" autoRev="1" fill="hold"/>
                                        <p:tgtEl>
                                          <p:spTgt spid="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3" grpId="1" animBg="1"/>
      <p:bldP spid="4" grpId="0" animBg="1"/>
      <p:bldP spid="5" grpId="0" animBg="1"/>
      <p:bldP spid="6" grpId="0" animBg="1"/>
      <p:bldP spid="7" grpId="0" animBg="1"/>
      <p:bldP spid="7" grpId="1" animBg="1"/>
      <p:bldP spid="8" grpId="0" animBg="1"/>
      <p:bldP spid="9" grpId="0" animBg="1"/>
      <p:bldP spid="10" grpId="0" animBg="1"/>
      <p:bldP spid="11" grpId="0" animBg="1"/>
      <p:bldP spid="11" grpId="1" animBg="1"/>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1679510" y="2977675"/>
            <a:ext cx="8832981" cy="1582629"/>
            <a:chOff x="1510718" y="2320882"/>
            <a:chExt cx="6136130" cy="1186972"/>
          </a:xfrm>
          <a:solidFill>
            <a:srgbClr val="076A02"/>
          </a:solidFill>
        </p:grpSpPr>
        <p:sp>
          <p:nvSpPr>
            <p:cNvPr id="74" name="矩形 2"/>
            <p:cNvSpPr/>
            <p:nvPr/>
          </p:nvSpPr>
          <p:spPr>
            <a:xfrm flipV="1">
              <a:off x="3506593" y="2752930"/>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42B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5" name="矩形 2"/>
            <p:cNvSpPr/>
            <p:nvPr/>
          </p:nvSpPr>
          <p:spPr>
            <a:xfrm>
              <a:off x="5508104"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FD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sp>
          <p:nvSpPr>
            <p:cNvPr id="76" name="矩形 2"/>
            <p:cNvSpPr/>
            <p:nvPr/>
          </p:nvSpPr>
          <p:spPr>
            <a:xfrm>
              <a:off x="1510718" y="2320882"/>
              <a:ext cx="2138744" cy="754924"/>
            </a:xfrm>
            <a:custGeom>
              <a:avLst/>
              <a:gdLst>
                <a:gd name="connsiteX0" fmla="*/ 0 w 2088232"/>
                <a:gd name="connsiteY0" fmla="*/ 0 h 504056"/>
                <a:gd name="connsiteX1" fmla="*/ 2088232 w 2088232"/>
                <a:gd name="connsiteY1" fmla="*/ 0 h 504056"/>
                <a:gd name="connsiteX2" fmla="*/ 2088232 w 2088232"/>
                <a:gd name="connsiteY2" fmla="*/ 504056 h 504056"/>
                <a:gd name="connsiteX3" fmla="*/ 0 w 2088232"/>
                <a:gd name="connsiteY3" fmla="*/ 504056 h 504056"/>
                <a:gd name="connsiteX4" fmla="*/ 0 w 2088232"/>
                <a:gd name="connsiteY4" fmla="*/ 0 h 504056"/>
                <a:gd name="connsiteX0-1" fmla="*/ 0 w 2316832"/>
                <a:gd name="connsiteY0-2" fmla="*/ 12700 h 504056"/>
                <a:gd name="connsiteX1-3" fmla="*/ 2316832 w 2316832"/>
                <a:gd name="connsiteY1-4" fmla="*/ 0 h 504056"/>
                <a:gd name="connsiteX2-5" fmla="*/ 2316832 w 2316832"/>
                <a:gd name="connsiteY2-6" fmla="*/ 504056 h 504056"/>
                <a:gd name="connsiteX3-7" fmla="*/ 228600 w 2316832"/>
                <a:gd name="connsiteY3-8" fmla="*/ 504056 h 504056"/>
                <a:gd name="connsiteX4-9" fmla="*/ 0 w 2316832"/>
                <a:gd name="connsiteY4-10" fmla="*/ 12700 h 504056"/>
                <a:gd name="connsiteX0-11" fmla="*/ 0 w 2570832"/>
                <a:gd name="connsiteY0-12" fmla="*/ 0 h 491356"/>
                <a:gd name="connsiteX1-13" fmla="*/ 2570832 w 2570832"/>
                <a:gd name="connsiteY1-14" fmla="*/ 0 h 491356"/>
                <a:gd name="connsiteX2-15" fmla="*/ 2316832 w 2570832"/>
                <a:gd name="connsiteY2-16" fmla="*/ 491356 h 491356"/>
                <a:gd name="connsiteX3-17" fmla="*/ 228600 w 2570832"/>
                <a:gd name="connsiteY3-18" fmla="*/ 491356 h 491356"/>
                <a:gd name="connsiteX4-19" fmla="*/ 0 w 2570832"/>
                <a:gd name="connsiteY4-20" fmla="*/ 0 h 491356"/>
                <a:gd name="connsiteX0-21" fmla="*/ 0 w 2570832"/>
                <a:gd name="connsiteY0-22" fmla="*/ 152400 h 643756"/>
                <a:gd name="connsiteX1-23" fmla="*/ 2570832 w 2570832"/>
                <a:gd name="connsiteY1-24" fmla="*/ 152400 h 643756"/>
                <a:gd name="connsiteX2-25" fmla="*/ 2316832 w 2570832"/>
                <a:gd name="connsiteY2-26" fmla="*/ 643756 h 643756"/>
                <a:gd name="connsiteX3-27" fmla="*/ 228600 w 2570832"/>
                <a:gd name="connsiteY3-28" fmla="*/ 643756 h 643756"/>
                <a:gd name="connsiteX4-29" fmla="*/ 0 w 2570832"/>
                <a:gd name="connsiteY4-30" fmla="*/ 152400 h 643756"/>
                <a:gd name="connsiteX0-31" fmla="*/ 0 w 2570832"/>
                <a:gd name="connsiteY0-32" fmla="*/ 296493 h 787849"/>
                <a:gd name="connsiteX1-33" fmla="*/ 2570832 w 2570832"/>
                <a:gd name="connsiteY1-34" fmla="*/ 296493 h 787849"/>
                <a:gd name="connsiteX2-35" fmla="*/ 2316832 w 2570832"/>
                <a:gd name="connsiteY2-36" fmla="*/ 787849 h 787849"/>
                <a:gd name="connsiteX3-37" fmla="*/ 228600 w 2570832"/>
                <a:gd name="connsiteY3-38" fmla="*/ 787849 h 787849"/>
                <a:gd name="connsiteX4-39" fmla="*/ 0 w 2570832"/>
                <a:gd name="connsiteY4-40" fmla="*/ 296493 h 787849"/>
                <a:gd name="connsiteX0-41" fmla="*/ 0 w 2570832"/>
                <a:gd name="connsiteY0-42" fmla="*/ 402790 h 894146"/>
                <a:gd name="connsiteX1-43" fmla="*/ 2570832 w 2570832"/>
                <a:gd name="connsiteY1-44" fmla="*/ 402790 h 894146"/>
                <a:gd name="connsiteX2-45" fmla="*/ 2316832 w 2570832"/>
                <a:gd name="connsiteY2-46" fmla="*/ 894146 h 894146"/>
                <a:gd name="connsiteX3-47" fmla="*/ 228600 w 2570832"/>
                <a:gd name="connsiteY3-48" fmla="*/ 894146 h 894146"/>
                <a:gd name="connsiteX4-49" fmla="*/ 0 w 2570832"/>
                <a:gd name="connsiteY4-50" fmla="*/ 402790 h 894146"/>
                <a:gd name="connsiteX0-51" fmla="*/ 0 w 2570832"/>
                <a:gd name="connsiteY0-52" fmla="*/ 476297 h 967653"/>
                <a:gd name="connsiteX1-53" fmla="*/ 2570832 w 2570832"/>
                <a:gd name="connsiteY1-54" fmla="*/ 476297 h 967653"/>
                <a:gd name="connsiteX2-55" fmla="*/ 2316832 w 2570832"/>
                <a:gd name="connsiteY2-56" fmla="*/ 967653 h 967653"/>
                <a:gd name="connsiteX3-57" fmla="*/ 228600 w 2570832"/>
                <a:gd name="connsiteY3-58" fmla="*/ 967653 h 967653"/>
                <a:gd name="connsiteX4-59" fmla="*/ 0 w 2570832"/>
                <a:gd name="connsiteY4-60" fmla="*/ 476297 h 967653"/>
                <a:gd name="connsiteX0-61" fmla="*/ 0 w 2570832"/>
                <a:gd name="connsiteY0-62" fmla="*/ 476297 h 967653"/>
                <a:gd name="connsiteX1-63" fmla="*/ 2570832 w 2570832"/>
                <a:gd name="connsiteY1-64" fmla="*/ 476297 h 967653"/>
                <a:gd name="connsiteX2-65" fmla="*/ 2316832 w 2570832"/>
                <a:gd name="connsiteY2-66" fmla="*/ 967653 h 967653"/>
                <a:gd name="connsiteX3-67" fmla="*/ 228600 w 2570832"/>
                <a:gd name="connsiteY3-68" fmla="*/ 967653 h 967653"/>
                <a:gd name="connsiteX4-69" fmla="*/ 0 w 2570832"/>
                <a:gd name="connsiteY4-70" fmla="*/ 476297 h 967653"/>
                <a:gd name="connsiteX0-71" fmla="*/ 0 w 2570832"/>
                <a:gd name="connsiteY0-72" fmla="*/ 476297 h 967653"/>
                <a:gd name="connsiteX1-73" fmla="*/ 2570832 w 2570832"/>
                <a:gd name="connsiteY1-74" fmla="*/ 476297 h 967653"/>
                <a:gd name="connsiteX2-75" fmla="*/ 2316832 w 2570832"/>
                <a:gd name="connsiteY2-76" fmla="*/ 967653 h 967653"/>
                <a:gd name="connsiteX3-77" fmla="*/ 228600 w 2570832"/>
                <a:gd name="connsiteY3-78" fmla="*/ 967653 h 967653"/>
                <a:gd name="connsiteX4-79" fmla="*/ 0 w 2570832"/>
                <a:gd name="connsiteY4-80" fmla="*/ 476297 h 967653"/>
                <a:gd name="connsiteX0-81" fmla="*/ 0 w 2570832"/>
                <a:gd name="connsiteY0-82" fmla="*/ 476297 h 967653"/>
                <a:gd name="connsiteX1-83" fmla="*/ 2570832 w 2570832"/>
                <a:gd name="connsiteY1-84" fmla="*/ 476297 h 967653"/>
                <a:gd name="connsiteX2-85" fmla="*/ 2316832 w 2570832"/>
                <a:gd name="connsiteY2-86" fmla="*/ 967653 h 967653"/>
                <a:gd name="connsiteX3-87" fmla="*/ 228600 w 2570832"/>
                <a:gd name="connsiteY3-88" fmla="*/ 967653 h 967653"/>
                <a:gd name="connsiteX4-89" fmla="*/ 0 w 2570832"/>
                <a:gd name="connsiteY4-90" fmla="*/ 476297 h 96765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70832" h="967653">
                  <a:moveTo>
                    <a:pt x="0" y="476297"/>
                  </a:moveTo>
                  <a:cubicBezTo>
                    <a:pt x="844244" y="-171403"/>
                    <a:pt x="1650388" y="-146003"/>
                    <a:pt x="2570832" y="476297"/>
                  </a:cubicBezTo>
                  <a:lnTo>
                    <a:pt x="2316832" y="967653"/>
                  </a:lnTo>
                  <a:cubicBezTo>
                    <a:pt x="1506455" y="345353"/>
                    <a:pt x="962777" y="396153"/>
                    <a:pt x="228600" y="967653"/>
                  </a:cubicBezTo>
                  <a:lnTo>
                    <a:pt x="0" y="476297"/>
                  </a:lnTo>
                  <a:close/>
                </a:path>
              </a:pathLst>
            </a:custGeom>
            <a:solidFill>
              <a:srgbClr val="E256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sp>
        <p:nvSpPr>
          <p:cNvPr id="77" name="椭圆 76"/>
          <p:cNvSpPr/>
          <p:nvPr/>
        </p:nvSpPr>
        <p:spPr>
          <a:xfrm>
            <a:off x="2573084" y="4109189"/>
            <a:ext cx="1160243" cy="1160243"/>
          </a:xfrm>
          <a:prstGeom prst="ellipse">
            <a:avLst/>
          </a:prstGeom>
          <a:solidFill>
            <a:srgbClr val="E256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78" name="椭圆 77"/>
          <p:cNvSpPr/>
          <p:nvPr/>
        </p:nvSpPr>
        <p:spPr>
          <a:xfrm>
            <a:off x="8393004" y="4042657"/>
            <a:ext cx="1160243" cy="1160243"/>
          </a:xfrm>
          <a:prstGeom prst="ellipse">
            <a:avLst/>
          </a:prstGeom>
          <a:solidFill>
            <a:srgbClr val="FD7B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79" name="椭圆 78"/>
          <p:cNvSpPr/>
          <p:nvPr/>
        </p:nvSpPr>
        <p:spPr>
          <a:xfrm>
            <a:off x="5511821" y="2180861"/>
            <a:ext cx="1160243" cy="1160243"/>
          </a:xfrm>
          <a:prstGeom prst="ellipse">
            <a:avLst/>
          </a:prstGeom>
          <a:solidFill>
            <a:srgbClr val="42BC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1846701" y="2207365"/>
            <a:ext cx="2809140" cy="666977"/>
          </a:xfrm>
          <a:prstGeom prst="rect">
            <a:avLst/>
          </a:prstGeom>
          <a:noFill/>
        </p:spPr>
        <p:txBody>
          <a:bodyPr wrap="square" rtlCol="0">
            <a:spAutoFit/>
          </a:bodyPr>
          <a:lstStyle/>
          <a:p>
            <a:r>
              <a:rPr lang="zh-CN" altLang="en-US" sz="1865" dirty="0">
                <a:solidFill>
                  <a:schemeClr val="bg1"/>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7568555" y="2207365"/>
            <a:ext cx="2809140" cy="666977"/>
          </a:xfrm>
          <a:prstGeom prst="rect">
            <a:avLst/>
          </a:prstGeom>
          <a:noFill/>
        </p:spPr>
        <p:txBody>
          <a:bodyPr wrap="square" rtlCol="0">
            <a:spAutoFit/>
          </a:bodyPr>
          <a:lstStyle/>
          <a:p>
            <a:r>
              <a:rPr lang="zh-CN" altLang="en-US" sz="1865" dirty="0">
                <a:solidFill>
                  <a:schemeClr val="bg1"/>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chemeClr val="bg1"/>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4655841" y="4683335"/>
            <a:ext cx="2809140" cy="666977"/>
          </a:xfrm>
          <a:prstGeom prst="rect">
            <a:avLst/>
          </a:prstGeom>
          <a:noFill/>
        </p:spPr>
        <p:txBody>
          <a:bodyPr wrap="square" rtlCol="0">
            <a:spAutoFit/>
          </a:bodyPr>
          <a:lstStyle/>
          <a:p>
            <a:pPr algn="ctr"/>
            <a:r>
              <a:rPr lang="zh-CN" altLang="en-US" sz="1865" dirty="0">
                <a:solidFill>
                  <a:schemeClr val="bg1"/>
                </a:solidFill>
                <a:latin typeface="微软雅黑" panose="020B0503020204020204" pitchFamily="34" charset="-122"/>
                <a:ea typeface="微软雅黑" panose="020B0503020204020204" pitchFamily="34" charset="-122"/>
              </a:rPr>
              <a:t>点击添加文字内容点击添加文字内容</a:t>
            </a:r>
            <a:endParaRPr lang="zh-CN" altLang="en-US" sz="1865" dirty="0">
              <a:solidFill>
                <a:schemeClr val="bg1"/>
              </a:solidFill>
              <a:latin typeface="微软雅黑" panose="020B0503020204020204" pitchFamily="34" charset="-122"/>
              <a:ea typeface="微软雅黑" panose="020B0503020204020204" pitchFamily="34" charset="-122"/>
            </a:endParaRPr>
          </a:p>
        </p:txBody>
      </p:sp>
      <p:grpSp>
        <p:nvGrpSpPr>
          <p:cNvPr id="83" name="Group 4"/>
          <p:cNvGrpSpPr>
            <a:grpSpLocks noChangeAspect="1"/>
          </p:cNvGrpSpPr>
          <p:nvPr/>
        </p:nvGrpSpPr>
        <p:grpSpPr bwMode="auto">
          <a:xfrm>
            <a:off x="2835112" y="4381993"/>
            <a:ext cx="611933" cy="614635"/>
            <a:chOff x="4935" y="-89"/>
            <a:chExt cx="1358" cy="1364"/>
          </a:xfrm>
          <a:solidFill>
            <a:schemeClr val="bg1">
              <a:lumMod val="95000"/>
            </a:schemeClr>
          </a:solidFill>
        </p:grpSpPr>
        <p:sp>
          <p:nvSpPr>
            <p:cNvPr id="84" name="Freeform 6"/>
            <p:cNvSpPr>
              <a:spLocks noEditPoints="1"/>
            </p:cNvSpPr>
            <p:nvPr/>
          </p:nvSpPr>
          <p:spPr bwMode="auto">
            <a:xfrm>
              <a:off x="5027" y="479"/>
              <a:ext cx="1250" cy="796"/>
            </a:xfrm>
            <a:custGeom>
              <a:avLst/>
              <a:gdLst>
                <a:gd name="T0" fmla="*/ 1761 w 3750"/>
                <a:gd name="T1" fmla="*/ 1309 h 2387"/>
                <a:gd name="T2" fmla="*/ 1672 w 3750"/>
                <a:gd name="T3" fmla="*/ 1309 h 2387"/>
                <a:gd name="T4" fmla="*/ 1627 w 3750"/>
                <a:gd name="T5" fmla="*/ 1312 h 2387"/>
                <a:gd name="T6" fmla="*/ 1447 w 3750"/>
                <a:gd name="T7" fmla="*/ 1297 h 2387"/>
                <a:gd name="T8" fmla="*/ 1662 w 3750"/>
                <a:gd name="T9" fmla="*/ 1258 h 2387"/>
                <a:gd name="T10" fmla="*/ 3081 w 3750"/>
                <a:gd name="T11" fmla="*/ 648 h 2387"/>
                <a:gd name="T12" fmla="*/ 3373 w 3750"/>
                <a:gd name="T13" fmla="*/ 551 h 2387"/>
                <a:gd name="T14" fmla="*/ 3288 w 3750"/>
                <a:gd name="T15" fmla="*/ 700 h 2387"/>
                <a:gd name="T16" fmla="*/ 3323 w 3750"/>
                <a:gd name="T17" fmla="*/ 626 h 2387"/>
                <a:gd name="T18" fmla="*/ 3441 w 3750"/>
                <a:gd name="T19" fmla="*/ 545 h 2387"/>
                <a:gd name="T20" fmla="*/ 1031 w 3750"/>
                <a:gd name="T21" fmla="*/ 465 h 2387"/>
                <a:gd name="T22" fmla="*/ 2867 w 3750"/>
                <a:gd name="T23" fmla="*/ 368 h 2387"/>
                <a:gd name="T24" fmla="*/ 2839 w 3750"/>
                <a:gd name="T25" fmla="*/ 368 h 2387"/>
                <a:gd name="T26" fmla="*/ 3370 w 3750"/>
                <a:gd name="T27" fmla="*/ 738 h 2387"/>
                <a:gd name="T28" fmla="*/ 3235 w 3750"/>
                <a:gd name="T29" fmla="*/ 606 h 2387"/>
                <a:gd name="T30" fmla="*/ 3239 w 3750"/>
                <a:gd name="T31" fmla="*/ 248 h 2387"/>
                <a:gd name="T32" fmla="*/ 2909 w 3750"/>
                <a:gd name="T33" fmla="*/ 356 h 2387"/>
                <a:gd name="T34" fmla="*/ 2882 w 3750"/>
                <a:gd name="T35" fmla="*/ 474 h 2387"/>
                <a:gd name="T36" fmla="*/ 2879 w 3750"/>
                <a:gd name="T37" fmla="*/ 357 h 2387"/>
                <a:gd name="T38" fmla="*/ 2878 w 3750"/>
                <a:gd name="T39" fmla="*/ 230 h 2387"/>
                <a:gd name="T40" fmla="*/ 795 w 3750"/>
                <a:gd name="T41" fmla="*/ 182 h 2387"/>
                <a:gd name="T42" fmla="*/ 3208 w 3750"/>
                <a:gd name="T43" fmla="*/ 125 h 2387"/>
                <a:gd name="T44" fmla="*/ 1293 w 3750"/>
                <a:gd name="T45" fmla="*/ 648 h 2387"/>
                <a:gd name="T46" fmla="*/ 1343 w 3750"/>
                <a:gd name="T47" fmla="*/ 816 h 2387"/>
                <a:gd name="T48" fmla="*/ 1469 w 3750"/>
                <a:gd name="T49" fmla="*/ 770 h 2387"/>
                <a:gd name="T50" fmla="*/ 1447 w 3750"/>
                <a:gd name="T51" fmla="*/ 830 h 2387"/>
                <a:gd name="T52" fmla="*/ 1666 w 3750"/>
                <a:gd name="T53" fmla="*/ 845 h 2387"/>
                <a:gd name="T54" fmla="*/ 1596 w 3750"/>
                <a:gd name="T55" fmla="*/ 1016 h 2387"/>
                <a:gd name="T56" fmla="*/ 1465 w 3750"/>
                <a:gd name="T57" fmla="*/ 1203 h 2387"/>
                <a:gd name="T58" fmla="*/ 1241 w 3750"/>
                <a:gd name="T59" fmla="*/ 1132 h 2387"/>
                <a:gd name="T60" fmla="*/ 1194 w 3750"/>
                <a:gd name="T61" fmla="*/ 1350 h 2387"/>
                <a:gd name="T62" fmla="*/ 1346 w 3750"/>
                <a:gd name="T63" fmla="*/ 1350 h 2387"/>
                <a:gd name="T64" fmla="*/ 1448 w 3750"/>
                <a:gd name="T65" fmla="*/ 1500 h 2387"/>
                <a:gd name="T66" fmla="*/ 1693 w 3750"/>
                <a:gd name="T67" fmla="*/ 1448 h 2387"/>
                <a:gd name="T68" fmla="*/ 1723 w 3750"/>
                <a:gd name="T69" fmla="*/ 1460 h 2387"/>
                <a:gd name="T70" fmla="*/ 1863 w 3750"/>
                <a:gd name="T71" fmla="*/ 1465 h 2387"/>
                <a:gd name="T72" fmla="*/ 1960 w 3750"/>
                <a:gd name="T73" fmla="*/ 1524 h 2387"/>
                <a:gd name="T74" fmla="*/ 1977 w 3750"/>
                <a:gd name="T75" fmla="*/ 1959 h 2387"/>
                <a:gd name="T76" fmla="*/ 1866 w 3750"/>
                <a:gd name="T77" fmla="*/ 2039 h 2387"/>
                <a:gd name="T78" fmla="*/ 1809 w 3750"/>
                <a:gd name="T79" fmla="*/ 2081 h 2387"/>
                <a:gd name="T80" fmla="*/ 1798 w 3750"/>
                <a:gd name="T81" fmla="*/ 2144 h 2387"/>
                <a:gd name="T82" fmla="*/ 1688 w 3750"/>
                <a:gd name="T83" fmla="*/ 2111 h 2387"/>
                <a:gd name="T84" fmla="*/ 1675 w 3750"/>
                <a:gd name="T85" fmla="*/ 2053 h 2387"/>
                <a:gd name="T86" fmla="*/ 1687 w 3750"/>
                <a:gd name="T87" fmla="*/ 1938 h 2387"/>
                <a:gd name="T88" fmla="*/ 1616 w 3750"/>
                <a:gd name="T89" fmla="*/ 1846 h 2387"/>
                <a:gd name="T90" fmla="*/ 1480 w 3750"/>
                <a:gd name="T91" fmla="*/ 1720 h 2387"/>
                <a:gd name="T92" fmla="*/ 1498 w 3750"/>
                <a:gd name="T93" fmla="*/ 1649 h 2387"/>
                <a:gd name="T94" fmla="*/ 1552 w 3750"/>
                <a:gd name="T95" fmla="*/ 1545 h 2387"/>
                <a:gd name="T96" fmla="*/ 1316 w 3750"/>
                <a:gd name="T97" fmla="*/ 1455 h 2387"/>
                <a:gd name="T98" fmla="*/ 967 w 3750"/>
                <a:gd name="T99" fmla="*/ 1287 h 2387"/>
                <a:gd name="T100" fmla="*/ 840 w 3750"/>
                <a:gd name="T101" fmla="*/ 1179 h 2387"/>
                <a:gd name="T102" fmla="*/ 775 w 3750"/>
                <a:gd name="T103" fmla="*/ 1128 h 2387"/>
                <a:gd name="T104" fmla="*/ 528 w 3750"/>
                <a:gd name="T105" fmla="*/ 581 h 2387"/>
                <a:gd name="T106" fmla="*/ 446 w 3750"/>
                <a:gd name="T107" fmla="*/ 389 h 2387"/>
                <a:gd name="T108" fmla="*/ 391 w 3750"/>
                <a:gd name="T109" fmla="*/ 276 h 2387"/>
                <a:gd name="T110" fmla="*/ 330 w 3750"/>
                <a:gd name="T111" fmla="*/ 184 h 2387"/>
                <a:gd name="T112" fmla="*/ 196 w 3750"/>
                <a:gd name="T113" fmla="*/ 148 h 2387"/>
                <a:gd name="T114" fmla="*/ 159 w 3750"/>
                <a:gd name="T115" fmla="*/ 128 h 2387"/>
                <a:gd name="T116" fmla="*/ 61 w 3750"/>
                <a:gd name="T117" fmla="*/ 322 h 2387"/>
                <a:gd name="T118" fmla="*/ 76 w 3750"/>
                <a:gd name="T119" fmla="*/ 219 h 2387"/>
                <a:gd name="T120" fmla="*/ 35 w 3750"/>
                <a:gd name="T121" fmla="*/ 181 h 2387"/>
                <a:gd name="T122" fmla="*/ 5 w 3750"/>
                <a:gd name="T123" fmla="*/ 117 h 2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50" h="2387">
                  <a:moveTo>
                    <a:pt x="1692" y="2101"/>
                  </a:moveTo>
                  <a:lnTo>
                    <a:pt x="1693" y="2101"/>
                  </a:lnTo>
                  <a:lnTo>
                    <a:pt x="1695" y="2102"/>
                  </a:lnTo>
                  <a:lnTo>
                    <a:pt x="1696" y="2102"/>
                  </a:lnTo>
                  <a:lnTo>
                    <a:pt x="1696" y="2103"/>
                  </a:lnTo>
                  <a:lnTo>
                    <a:pt x="1696" y="2103"/>
                  </a:lnTo>
                  <a:lnTo>
                    <a:pt x="1698" y="2104"/>
                  </a:lnTo>
                  <a:lnTo>
                    <a:pt x="1699" y="2104"/>
                  </a:lnTo>
                  <a:lnTo>
                    <a:pt x="1699" y="2107"/>
                  </a:lnTo>
                  <a:lnTo>
                    <a:pt x="1698" y="2108"/>
                  </a:lnTo>
                  <a:lnTo>
                    <a:pt x="1698" y="2108"/>
                  </a:lnTo>
                  <a:lnTo>
                    <a:pt x="1697" y="2109"/>
                  </a:lnTo>
                  <a:lnTo>
                    <a:pt x="1696" y="2108"/>
                  </a:lnTo>
                  <a:lnTo>
                    <a:pt x="1695" y="2107"/>
                  </a:lnTo>
                  <a:lnTo>
                    <a:pt x="1693" y="2108"/>
                  </a:lnTo>
                  <a:lnTo>
                    <a:pt x="1692" y="2108"/>
                  </a:lnTo>
                  <a:lnTo>
                    <a:pt x="1692" y="2108"/>
                  </a:lnTo>
                  <a:lnTo>
                    <a:pt x="1692" y="2107"/>
                  </a:lnTo>
                  <a:lnTo>
                    <a:pt x="1691" y="2104"/>
                  </a:lnTo>
                  <a:lnTo>
                    <a:pt x="1691" y="2103"/>
                  </a:lnTo>
                  <a:lnTo>
                    <a:pt x="1692" y="2102"/>
                  </a:lnTo>
                  <a:lnTo>
                    <a:pt x="1692" y="2101"/>
                  </a:lnTo>
                  <a:close/>
                  <a:moveTo>
                    <a:pt x="1896" y="1295"/>
                  </a:moveTo>
                  <a:lnTo>
                    <a:pt x="1898" y="1295"/>
                  </a:lnTo>
                  <a:lnTo>
                    <a:pt x="1898" y="1296"/>
                  </a:lnTo>
                  <a:lnTo>
                    <a:pt x="1896" y="1299"/>
                  </a:lnTo>
                  <a:lnTo>
                    <a:pt x="1895" y="1301"/>
                  </a:lnTo>
                  <a:lnTo>
                    <a:pt x="1894" y="1302"/>
                  </a:lnTo>
                  <a:lnTo>
                    <a:pt x="1893" y="1302"/>
                  </a:lnTo>
                  <a:lnTo>
                    <a:pt x="1891" y="1302"/>
                  </a:lnTo>
                  <a:lnTo>
                    <a:pt x="1890" y="1300"/>
                  </a:lnTo>
                  <a:lnTo>
                    <a:pt x="1891" y="1297"/>
                  </a:lnTo>
                  <a:lnTo>
                    <a:pt x="1893" y="1296"/>
                  </a:lnTo>
                  <a:lnTo>
                    <a:pt x="1895" y="1295"/>
                  </a:lnTo>
                  <a:lnTo>
                    <a:pt x="1896" y="1295"/>
                  </a:lnTo>
                  <a:close/>
                  <a:moveTo>
                    <a:pt x="1742" y="1286"/>
                  </a:moveTo>
                  <a:lnTo>
                    <a:pt x="1743" y="1286"/>
                  </a:lnTo>
                  <a:lnTo>
                    <a:pt x="1744" y="1287"/>
                  </a:lnTo>
                  <a:lnTo>
                    <a:pt x="1746" y="1289"/>
                  </a:lnTo>
                  <a:lnTo>
                    <a:pt x="1747" y="1290"/>
                  </a:lnTo>
                  <a:lnTo>
                    <a:pt x="1748" y="1291"/>
                  </a:lnTo>
                  <a:lnTo>
                    <a:pt x="1749" y="1291"/>
                  </a:lnTo>
                  <a:lnTo>
                    <a:pt x="1751" y="1294"/>
                  </a:lnTo>
                  <a:lnTo>
                    <a:pt x="1752" y="1295"/>
                  </a:lnTo>
                  <a:lnTo>
                    <a:pt x="1753" y="1296"/>
                  </a:lnTo>
                  <a:lnTo>
                    <a:pt x="1754" y="1299"/>
                  </a:lnTo>
                  <a:lnTo>
                    <a:pt x="1756" y="1299"/>
                  </a:lnTo>
                  <a:lnTo>
                    <a:pt x="1758" y="1300"/>
                  </a:lnTo>
                  <a:lnTo>
                    <a:pt x="1767" y="1300"/>
                  </a:lnTo>
                  <a:lnTo>
                    <a:pt x="1770" y="1300"/>
                  </a:lnTo>
                  <a:lnTo>
                    <a:pt x="1770" y="1301"/>
                  </a:lnTo>
                  <a:lnTo>
                    <a:pt x="1770" y="1302"/>
                  </a:lnTo>
                  <a:lnTo>
                    <a:pt x="1768" y="1304"/>
                  </a:lnTo>
                  <a:lnTo>
                    <a:pt x="1767" y="1305"/>
                  </a:lnTo>
                  <a:lnTo>
                    <a:pt x="1763" y="1307"/>
                  </a:lnTo>
                  <a:lnTo>
                    <a:pt x="1761" y="1309"/>
                  </a:lnTo>
                  <a:lnTo>
                    <a:pt x="1759" y="1309"/>
                  </a:lnTo>
                  <a:lnTo>
                    <a:pt x="1758" y="1310"/>
                  </a:lnTo>
                  <a:lnTo>
                    <a:pt x="1749" y="1312"/>
                  </a:lnTo>
                  <a:lnTo>
                    <a:pt x="1742" y="1315"/>
                  </a:lnTo>
                  <a:lnTo>
                    <a:pt x="1734" y="1315"/>
                  </a:lnTo>
                  <a:lnTo>
                    <a:pt x="1732" y="1315"/>
                  </a:lnTo>
                  <a:lnTo>
                    <a:pt x="1729" y="1316"/>
                  </a:lnTo>
                  <a:lnTo>
                    <a:pt x="1727" y="1316"/>
                  </a:lnTo>
                  <a:lnTo>
                    <a:pt x="1724" y="1318"/>
                  </a:lnTo>
                  <a:lnTo>
                    <a:pt x="1723" y="1320"/>
                  </a:lnTo>
                  <a:lnTo>
                    <a:pt x="1723" y="1321"/>
                  </a:lnTo>
                  <a:lnTo>
                    <a:pt x="1723" y="1322"/>
                  </a:lnTo>
                  <a:lnTo>
                    <a:pt x="1722" y="1322"/>
                  </a:lnTo>
                  <a:lnTo>
                    <a:pt x="1721" y="1323"/>
                  </a:lnTo>
                  <a:lnTo>
                    <a:pt x="1719" y="1323"/>
                  </a:lnTo>
                  <a:lnTo>
                    <a:pt x="1717" y="1326"/>
                  </a:lnTo>
                  <a:lnTo>
                    <a:pt x="1714" y="1328"/>
                  </a:lnTo>
                  <a:lnTo>
                    <a:pt x="1713" y="1331"/>
                  </a:lnTo>
                  <a:lnTo>
                    <a:pt x="1712" y="1333"/>
                  </a:lnTo>
                  <a:lnTo>
                    <a:pt x="1711" y="1335"/>
                  </a:lnTo>
                  <a:lnTo>
                    <a:pt x="1709" y="1336"/>
                  </a:lnTo>
                  <a:lnTo>
                    <a:pt x="1706" y="1336"/>
                  </a:lnTo>
                  <a:lnTo>
                    <a:pt x="1698" y="1337"/>
                  </a:lnTo>
                  <a:lnTo>
                    <a:pt x="1691" y="1337"/>
                  </a:lnTo>
                  <a:lnTo>
                    <a:pt x="1683" y="1340"/>
                  </a:lnTo>
                  <a:lnTo>
                    <a:pt x="1671" y="1346"/>
                  </a:lnTo>
                  <a:lnTo>
                    <a:pt x="1657" y="1347"/>
                  </a:lnTo>
                  <a:lnTo>
                    <a:pt x="1642" y="1347"/>
                  </a:lnTo>
                  <a:lnTo>
                    <a:pt x="1640" y="1347"/>
                  </a:lnTo>
                  <a:lnTo>
                    <a:pt x="1640" y="1346"/>
                  </a:lnTo>
                  <a:lnTo>
                    <a:pt x="1640" y="1345"/>
                  </a:lnTo>
                  <a:lnTo>
                    <a:pt x="1640" y="1343"/>
                  </a:lnTo>
                  <a:lnTo>
                    <a:pt x="1642" y="1342"/>
                  </a:lnTo>
                  <a:lnTo>
                    <a:pt x="1645" y="1341"/>
                  </a:lnTo>
                  <a:lnTo>
                    <a:pt x="1647" y="1340"/>
                  </a:lnTo>
                  <a:lnTo>
                    <a:pt x="1650" y="1340"/>
                  </a:lnTo>
                  <a:lnTo>
                    <a:pt x="1653" y="1340"/>
                  </a:lnTo>
                  <a:lnTo>
                    <a:pt x="1656" y="1340"/>
                  </a:lnTo>
                  <a:lnTo>
                    <a:pt x="1657" y="1340"/>
                  </a:lnTo>
                  <a:lnTo>
                    <a:pt x="1658" y="1338"/>
                  </a:lnTo>
                  <a:lnTo>
                    <a:pt x="1661" y="1337"/>
                  </a:lnTo>
                  <a:lnTo>
                    <a:pt x="1662" y="1335"/>
                  </a:lnTo>
                  <a:lnTo>
                    <a:pt x="1665" y="1333"/>
                  </a:lnTo>
                  <a:lnTo>
                    <a:pt x="1668" y="1331"/>
                  </a:lnTo>
                  <a:lnTo>
                    <a:pt x="1670" y="1331"/>
                  </a:lnTo>
                  <a:lnTo>
                    <a:pt x="1672" y="1330"/>
                  </a:lnTo>
                  <a:lnTo>
                    <a:pt x="1675" y="1330"/>
                  </a:lnTo>
                  <a:lnTo>
                    <a:pt x="1677" y="1330"/>
                  </a:lnTo>
                  <a:lnTo>
                    <a:pt x="1680" y="1328"/>
                  </a:lnTo>
                  <a:lnTo>
                    <a:pt x="1681" y="1327"/>
                  </a:lnTo>
                  <a:lnTo>
                    <a:pt x="1681" y="1326"/>
                  </a:lnTo>
                  <a:lnTo>
                    <a:pt x="1678" y="1321"/>
                  </a:lnTo>
                  <a:lnTo>
                    <a:pt x="1676" y="1317"/>
                  </a:lnTo>
                  <a:lnTo>
                    <a:pt x="1673" y="1312"/>
                  </a:lnTo>
                  <a:lnTo>
                    <a:pt x="1672" y="1311"/>
                  </a:lnTo>
                  <a:lnTo>
                    <a:pt x="1672" y="1309"/>
                  </a:lnTo>
                  <a:lnTo>
                    <a:pt x="1672" y="1305"/>
                  </a:lnTo>
                  <a:lnTo>
                    <a:pt x="1672" y="1301"/>
                  </a:lnTo>
                  <a:lnTo>
                    <a:pt x="1673" y="1299"/>
                  </a:lnTo>
                  <a:lnTo>
                    <a:pt x="1673" y="1297"/>
                  </a:lnTo>
                  <a:lnTo>
                    <a:pt x="1677" y="1296"/>
                  </a:lnTo>
                  <a:lnTo>
                    <a:pt x="1681" y="1296"/>
                  </a:lnTo>
                  <a:lnTo>
                    <a:pt x="1683" y="1295"/>
                  </a:lnTo>
                  <a:lnTo>
                    <a:pt x="1686" y="1295"/>
                  </a:lnTo>
                  <a:lnTo>
                    <a:pt x="1688" y="1294"/>
                  </a:lnTo>
                  <a:lnTo>
                    <a:pt x="1692" y="1295"/>
                  </a:lnTo>
                  <a:lnTo>
                    <a:pt x="1696" y="1295"/>
                  </a:lnTo>
                  <a:lnTo>
                    <a:pt x="1699" y="1295"/>
                  </a:lnTo>
                  <a:lnTo>
                    <a:pt x="1703" y="1294"/>
                  </a:lnTo>
                  <a:lnTo>
                    <a:pt x="1716" y="1292"/>
                  </a:lnTo>
                  <a:lnTo>
                    <a:pt x="1727" y="1290"/>
                  </a:lnTo>
                  <a:lnTo>
                    <a:pt x="1739" y="1286"/>
                  </a:lnTo>
                  <a:lnTo>
                    <a:pt x="1742" y="1286"/>
                  </a:lnTo>
                  <a:close/>
                  <a:moveTo>
                    <a:pt x="1495" y="1261"/>
                  </a:moveTo>
                  <a:lnTo>
                    <a:pt x="1498" y="1261"/>
                  </a:lnTo>
                  <a:lnTo>
                    <a:pt x="1500" y="1263"/>
                  </a:lnTo>
                  <a:lnTo>
                    <a:pt x="1503" y="1263"/>
                  </a:lnTo>
                  <a:lnTo>
                    <a:pt x="1505" y="1264"/>
                  </a:lnTo>
                  <a:lnTo>
                    <a:pt x="1508" y="1265"/>
                  </a:lnTo>
                  <a:lnTo>
                    <a:pt x="1510" y="1266"/>
                  </a:lnTo>
                  <a:lnTo>
                    <a:pt x="1513" y="1266"/>
                  </a:lnTo>
                  <a:lnTo>
                    <a:pt x="1515" y="1266"/>
                  </a:lnTo>
                  <a:lnTo>
                    <a:pt x="1519" y="1267"/>
                  </a:lnTo>
                  <a:lnTo>
                    <a:pt x="1529" y="1269"/>
                  </a:lnTo>
                  <a:lnTo>
                    <a:pt x="1540" y="1272"/>
                  </a:lnTo>
                  <a:lnTo>
                    <a:pt x="1544" y="1274"/>
                  </a:lnTo>
                  <a:lnTo>
                    <a:pt x="1546" y="1274"/>
                  </a:lnTo>
                  <a:lnTo>
                    <a:pt x="1550" y="1274"/>
                  </a:lnTo>
                  <a:lnTo>
                    <a:pt x="1554" y="1274"/>
                  </a:lnTo>
                  <a:lnTo>
                    <a:pt x="1559" y="1275"/>
                  </a:lnTo>
                  <a:lnTo>
                    <a:pt x="1561" y="1277"/>
                  </a:lnTo>
                  <a:lnTo>
                    <a:pt x="1564" y="1279"/>
                  </a:lnTo>
                  <a:lnTo>
                    <a:pt x="1565" y="1280"/>
                  </a:lnTo>
                  <a:lnTo>
                    <a:pt x="1567" y="1282"/>
                  </a:lnTo>
                  <a:lnTo>
                    <a:pt x="1571" y="1284"/>
                  </a:lnTo>
                  <a:lnTo>
                    <a:pt x="1574" y="1284"/>
                  </a:lnTo>
                  <a:lnTo>
                    <a:pt x="1580" y="1285"/>
                  </a:lnTo>
                  <a:lnTo>
                    <a:pt x="1585" y="1286"/>
                  </a:lnTo>
                  <a:lnTo>
                    <a:pt x="1590" y="1286"/>
                  </a:lnTo>
                  <a:lnTo>
                    <a:pt x="1600" y="1290"/>
                  </a:lnTo>
                  <a:lnTo>
                    <a:pt x="1609" y="1290"/>
                  </a:lnTo>
                  <a:lnTo>
                    <a:pt x="1616" y="1292"/>
                  </a:lnTo>
                  <a:lnTo>
                    <a:pt x="1623" y="1296"/>
                  </a:lnTo>
                  <a:lnTo>
                    <a:pt x="1631" y="1297"/>
                  </a:lnTo>
                  <a:lnTo>
                    <a:pt x="1637" y="1297"/>
                  </a:lnTo>
                  <a:lnTo>
                    <a:pt x="1641" y="1299"/>
                  </a:lnTo>
                  <a:lnTo>
                    <a:pt x="1643" y="1300"/>
                  </a:lnTo>
                  <a:lnTo>
                    <a:pt x="1643" y="1302"/>
                  </a:lnTo>
                  <a:lnTo>
                    <a:pt x="1643" y="1304"/>
                  </a:lnTo>
                  <a:lnTo>
                    <a:pt x="1641" y="1306"/>
                  </a:lnTo>
                  <a:lnTo>
                    <a:pt x="1637" y="1309"/>
                  </a:lnTo>
                  <a:lnTo>
                    <a:pt x="1627" y="1312"/>
                  </a:lnTo>
                  <a:lnTo>
                    <a:pt x="1615" y="1317"/>
                  </a:lnTo>
                  <a:lnTo>
                    <a:pt x="1601" y="1320"/>
                  </a:lnTo>
                  <a:lnTo>
                    <a:pt x="1590" y="1320"/>
                  </a:lnTo>
                  <a:lnTo>
                    <a:pt x="1586" y="1318"/>
                  </a:lnTo>
                  <a:lnTo>
                    <a:pt x="1584" y="1317"/>
                  </a:lnTo>
                  <a:lnTo>
                    <a:pt x="1581" y="1316"/>
                  </a:lnTo>
                  <a:lnTo>
                    <a:pt x="1579" y="1316"/>
                  </a:lnTo>
                  <a:lnTo>
                    <a:pt x="1576" y="1317"/>
                  </a:lnTo>
                  <a:lnTo>
                    <a:pt x="1574" y="1320"/>
                  </a:lnTo>
                  <a:lnTo>
                    <a:pt x="1572" y="1322"/>
                  </a:lnTo>
                  <a:lnTo>
                    <a:pt x="1571" y="1325"/>
                  </a:lnTo>
                  <a:lnTo>
                    <a:pt x="1569" y="1326"/>
                  </a:lnTo>
                  <a:lnTo>
                    <a:pt x="1565" y="1327"/>
                  </a:lnTo>
                  <a:lnTo>
                    <a:pt x="1561" y="1327"/>
                  </a:lnTo>
                  <a:lnTo>
                    <a:pt x="1561" y="1325"/>
                  </a:lnTo>
                  <a:lnTo>
                    <a:pt x="1561" y="1321"/>
                  </a:lnTo>
                  <a:lnTo>
                    <a:pt x="1560" y="1317"/>
                  </a:lnTo>
                  <a:lnTo>
                    <a:pt x="1560" y="1313"/>
                  </a:lnTo>
                  <a:lnTo>
                    <a:pt x="1557" y="1310"/>
                  </a:lnTo>
                  <a:lnTo>
                    <a:pt x="1556" y="1309"/>
                  </a:lnTo>
                  <a:lnTo>
                    <a:pt x="1554" y="1307"/>
                  </a:lnTo>
                  <a:lnTo>
                    <a:pt x="1551" y="1306"/>
                  </a:lnTo>
                  <a:lnTo>
                    <a:pt x="1548" y="1306"/>
                  </a:lnTo>
                  <a:lnTo>
                    <a:pt x="1545" y="1306"/>
                  </a:lnTo>
                  <a:lnTo>
                    <a:pt x="1543" y="1306"/>
                  </a:lnTo>
                  <a:lnTo>
                    <a:pt x="1535" y="1300"/>
                  </a:lnTo>
                  <a:lnTo>
                    <a:pt x="1528" y="1294"/>
                  </a:lnTo>
                  <a:lnTo>
                    <a:pt x="1519" y="1289"/>
                  </a:lnTo>
                  <a:lnTo>
                    <a:pt x="1518" y="1289"/>
                  </a:lnTo>
                  <a:lnTo>
                    <a:pt x="1515" y="1290"/>
                  </a:lnTo>
                  <a:lnTo>
                    <a:pt x="1514" y="1291"/>
                  </a:lnTo>
                  <a:lnTo>
                    <a:pt x="1511" y="1292"/>
                  </a:lnTo>
                  <a:lnTo>
                    <a:pt x="1510" y="1294"/>
                  </a:lnTo>
                  <a:lnTo>
                    <a:pt x="1508" y="1295"/>
                  </a:lnTo>
                  <a:lnTo>
                    <a:pt x="1505" y="1296"/>
                  </a:lnTo>
                  <a:lnTo>
                    <a:pt x="1503" y="1296"/>
                  </a:lnTo>
                  <a:lnTo>
                    <a:pt x="1500" y="1295"/>
                  </a:lnTo>
                  <a:lnTo>
                    <a:pt x="1498" y="1294"/>
                  </a:lnTo>
                  <a:lnTo>
                    <a:pt x="1495" y="1292"/>
                  </a:lnTo>
                  <a:lnTo>
                    <a:pt x="1493" y="1291"/>
                  </a:lnTo>
                  <a:lnTo>
                    <a:pt x="1490" y="1292"/>
                  </a:lnTo>
                  <a:lnTo>
                    <a:pt x="1486" y="1294"/>
                  </a:lnTo>
                  <a:lnTo>
                    <a:pt x="1484" y="1295"/>
                  </a:lnTo>
                  <a:lnTo>
                    <a:pt x="1480" y="1295"/>
                  </a:lnTo>
                  <a:lnTo>
                    <a:pt x="1476" y="1295"/>
                  </a:lnTo>
                  <a:lnTo>
                    <a:pt x="1474" y="1292"/>
                  </a:lnTo>
                  <a:lnTo>
                    <a:pt x="1473" y="1291"/>
                  </a:lnTo>
                  <a:lnTo>
                    <a:pt x="1469" y="1290"/>
                  </a:lnTo>
                  <a:lnTo>
                    <a:pt x="1467" y="1289"/>
                  </a:lnTo>
                  <a:lnTo>
                    <a:pt x="1462" y="1289"/>
                  </a:lnTo>
                  <a:lnTo>
                    <a:pt x="1459" y="1290"/>
                  </a:lnTo>
                  <a:lnTo>
                    <a:pt x="1455" y="1290"/>
                  </a:lnTo>
                  <a:lnTo>
                    <a:pt x="1453" y="1292"/>
                  </a:lnTo>
                  <a:lnTo>
                    <a:pt x="1450" y="1295"/>
                  </a:lnTo>
                  <a:lnTo>
                    <a:pt x="1449" y="1296"/>
                  </a:lnTo>
                  <a:lnTo>
                    <a:pt x="1447" y="1297"/>
                  </a:lnTo>
                  <a:lnTo>
                    <a:pt x="1444" y="1299"/>
                  </a:lnTo>
                  <a:lnTo>
                    <a:pt x="1442" y="1299"/>
                  </a:lnTo>
                  <a:lnTo>
                    <a:pt x="1439" y="1299"/>
                  </a:lnTo>
                  <a:lnTo>
                    <a:pt x="1437" y="1300"/>
                  </a:lnTo>
                  <a:lnTo>
                    <a:pt x="1427" y="1306"/>
                  </a:lnTo>
                  <a:lnTo>
                    <a:pt x="1413" y="1309"/>
                  </a:lnTo>
                  <a:lnTo>
                    <a:pt x="1412" y="1309"/>
                  </a:lnTo>
                  <a:lnTo>
                    <a:pt x="1409" y="1307"/>
                  </a:lnTo>
                  <a:lnTo>
                    <a:pt x="1407" y="1306"/>
                  </a:lnTo>
                  <a:lnTo>
                    <a:pt x="1405" y="1306"/>
                  </a:lnTo>
                  <a:lnTo>
                    <a:pt x="1404" y="1305"/>
                  </a:lnTo>
                  <a:lnTo>
                    <a:pt x="1405" y="1302"/>
                  </a:lnTo>
                  <a:lnTo>
                    <a:pt x="1405" y="1301"/>
                  </a:lnTo>
                  <a:lnTo>
                    <a:pt x="1408" y="1300"/>
                  </a:lnTo>
                  <a:lnTo>
                    <a:pt x="1409" y="1299"/>
                  </a:lnTo>
                  <a:lnTo>
                    <a:pt x="1412" y="1297"/>
                  </a:lnTo>
                  <a:lnTo>
                    <a:pt x="1414" y="1296"/>
                  </a:lnTo>
                  <a:lnTo>
                    <a:pt x="1417" y="1296"/>
                  </a:lnTo>
                  <a:lnTo>
                    <a:pt x="1418" y="1295"/>
                  </a:lnTo>
                  <a:lnTo>
                    <a:pt x="1424" y="1290"/>
                  </a:lnTo>
                  <a:lnTo>
                    <a:pt x="1428" y="1286"/>
                  </a:lnTo>
                  <a:lnTo>
                    <a:pt x="1432" y="1281"/>
                  </a:lnTo>
                  <a:lnTo>
                    <a:pt x="1435" y="1279"/>
                  </a:lnTo>
                  <a:lnTo>
                    <a:pt x="1443" y="1279"/>
                  </a:lnTo>
                  <a:lnTo>
                    <a:pt x="1449" y="1279"/>
                  </a:lnTo>
                  <a:lnTo>
                    <a:pt x="1458" y="1280"/>
                  </a:lnTo>
                  <a:lnTo>
                    <a:pt x="1465" y="1281"/>
                  </a:lnTo>
                  <a:lnTo>
                    <a:pt x="1472" y="1281"/>
                  </a:lnTo>
                  <a:lnTo>
                    <a:pt x="1476" y="1279"/>
                  </a:lnTo>
                  <a:lnTo>
                    <a:pt x="1481" y="1274"/>
                  </a:lnTo>
                  <a:lnTo>
                    <a:pt x="1485" y="1270"/>
                  </a:lnTo>
                  <a:lnTo>
                    <a:pt x="1490" y="1266"/>
                  </a:lnTo>
                  <a:lnTo>
                    <a:pt x="1495" y="1261"/>
                  </a:lnTo>
                  <a:close/>
                  <a:moveTo>
                    <a:pt x="1695" y="1253"/>
                  </a:moveTo>
                  <a:lnTo>
                    <a:pt x="1697" y="1254"/>
                  </a:lnTo>
                  <a:lnTo>
                    <a:pt x="1698" y="1254"/>
                  </a:lnTo>
                  <a:lnTo>
                    <a:pt x="1698" y="1256"/>
                  </a:lnTo>
                  <a:lnTo>
                    <a:pt x="1698" y="1259"/>
                  </a:lnTo>
                  <a:lnTo>
                    <a:pt x="1697" y="1260"/>
                  </a:lnTo>
                  <a:lnTo>
                    <a:pt x="1697" y="1260"/>
                  </a:lnTo>
                  <a:lnTo>
                    <a:pt x="1695" y="1260"/>
                  </a:lnTo>
                  <a:lnTo>
                    <a:pt x="1693" y="1260"/>
                  </a:lnTo>
                  <a:lnTo>
                    <a:pt x="1692" y="1260"/>
                  </a:lnTo>
                  <a:lnTo>
                    <a:pt x="1692" y="1258"/>
                  </a:lnTo>
                  <a:lnTo>
                    <a:pt x="1692" y="1256"/>
                  </a:lnTo>
                  <a:lnTo>
                    <a:pt x="1693" y="1254"/>
                  </a:lnTo>
                  <a:lnTo>
                    <a:pt x="1695" y="1253"/>
                  </a:lnTo>
                  <a:close/>
                  <a:moveTo>
                    <a:pt x="1663" y="1248"/>
                  </a:moveTo>
                  <a:lnTo>
                    <a:pt x="1665" y="1249"/>
                  </a:lnTo>
                  <a:lnTo>
                    <a:pt x="1666" y="1251"/>
                  </a:lnTo>
                  <a:lnTo>
                    <a:pt x="1666" y="1253"/>
                  </a:lnTo>
                  <a:lnTo>
                    <a:pt x="1666" y="1254"/>
                  </a:lnTo>
                  <a:lnTo>
                    <a:pt x="1666" y="1255"/>
                  </a:lnTo>
                  <a:lnTo>
                    <a:pt x="1666" y="1255"/>
                  </a:lnTo>
                  <a:lnTo>
                    <a:pt x="1663" y="1256"/>
                  </a:lnTo>
                  <a:lnTo>
                    <a:pt x="1662" y="1258"/>
                  </a:lnTo>
                  <a:lnTo>
                    <a:pt x="1661" y="1256"/>
                  </a:lnTo>
                  <a:lnTo>
                    <a:pt x="1661" y="1255"/>
                  </a:lnTo>
                  <a:lnTo>
                    <a:pt x="1661" y="1254"/>
                  </a:lnTo>
                  <a:lnTo>
                    <a:pt x="1661" y="1251"/>
                  </a:lnTo>
                  <a:lnTo>
                    <a:pt x="1661" y="1250"/>
                  </a:lnTo>
                  <a:lnTo>
                    <a:pt x="1662" y="1249"/>
                  </a:lnTo>
                  <a:lnTo>
                    <a:pt x="1663" y="1248"/>
                  </a:lnTo>
                  <a:close/>
                  <a:moveTo>
                    <a:pt x="1738" y="811"/>
                  </a:moveTo>
                  <a:lnTo>
                    <a:pt x="1736" y="812"/>
                  </a:lnTo>
                  <a:lnTo>
                    <a:pt x="1734" y="815"/>
                  </a:lnTo>
                  <a:lnTo>
                    <a:pt x="1737" y="816"/>
                  </a:lnTo>
                  <a:lnTo>
                    <a:pt x="1739" y="817"/>
                  </a:lnTo>
                  <a:lnTo>
                    <a:pt x="1742" y="819"/>
                  </a:lnTo>
                  <a:lnTo>
                    <a:pt x="1743" y="820"/>
                  </a:lnTo>
                  <a:lnTo>
                    <a:pt x="1744" y="821"/>
                  </a:lnTo>
                  <a:lnTo>
                    <a:pt x="1743" y="816"/>
                  </a:lnTo>
                  <a:lnTo>
                    <a:pt x="1742" y="814"/>
                  </a:lnTo>
                  <a:lnTo>
                    <a:pt x="1741" y="811"/>
                  </a:lnTo>
                  <a:lnTo>
                    <a:pt x="1738" y="811"/>
                  </a:lnTo>
                  <a:close/>
                  <a:moveTo>
                    <a:pt x="3154" y="602"/>
                  </a:moveTo>
                  <a:lnTo>
                    <a:pt x="3152" y="613"/>
                  </a:lnTo>
                  <a:lnTo>
                    <a:pt x="3147" y="625"/>
                  </a:lnTo>
                  <a:lnTo>
                    <a:pt x="3147" y="628"/>
                  </a:lnTo>
                  <a:lnTo>
                    <a:pt x="3146" y="632"/>
                  </a:lnTo>
                  <a:lnTo>
                    <a:pt x="3146" y="634"/>
                  </a:lnTo>
                  <a:lnTo>
                    <a:pt x="3145" y="638"/>
                  </a:lnTo>
                  <a:lnTo>
                    <a:pt x="3146" y="641"/>
                  </a:lnTo>
                  <a:lnTo>
                    <a:pt x="3146" y="643"/>
                  </a:lnTo>
                  <a:lnTo>
                    <a:pt x="3147" y="646"/>
                  </a:lnTo>
                  <a:lnTo>
                    <a:pt x="3147" y="649"/>
                  </a:lnTo>
                  <a:lnTo>
                    <a:pt x="3147" y="653"/>
                  </a:lnTo>
                  <a:lnTo>
                    <a:pt x="3146" y="657"/>
                  </a:lnTo>
                  <a:lnTo>
                    <a:pt x="3146" y="661"/>
                  </a:lnTo>
                  <a:lnTo>
                    <a:pt x="3145" y="663"/>
                  </a:lnTo>
                  <a:lnTo>
                    <a:pt x="3142" y="666"/>
                  </a:lnTo>
                  <a:lnTo>
                    <a:pt x="3140" y="666"/>
                  </a:lnTo>
                  <a:lnTo>
                    <a:pt x="3137" y="668"/>
                  </a:lnTo>
                  <a:lnTo>
                    <a:pt x="3135" y="669"/>
                  </a:lnTo>
                  <a:lnTo>
                    <a:pt x="3132" y="671"/>
                  </a:lnTo>
                  <a:lnTo>
                    <a:pt x="3130" y="674"/>
                  </a:lnTo>
                  <a:lnTo>
                    <a:pt x="3128" y="676"/>
                  </a:lnTo>
                  <a:lnTo>
                    <a:pt x="3126" y="676"/>
                  </a:lnTo>
                  <a:lnTo>
                    <a:pt x="3125" y="677"/>
                  </a:lnTo>
                  <a:lnTo>
                    <a:pt x="3122" y="676"/>
                  </a:lnTo>
                  <a:lnTo>
                    <a:pt x="3120" y="677"/>
                  </a:lnTo>
                  <a:lnTo>
                    <a:pt x="3117" y="678"/>
                  </a:lnTo>
                  <a:lnTo>
                    <a:pt x="3080" y="669"/>
                  </a:lnTo>
                  <a:lnTo>
                    <a:pt x="3080" y="668"/>
                  </a:lnTo>
                  <a:lnTo>
                    <a:pt x="3080" y="664"/>
                  </a:lnTo>
                  <a:lnTo>
                    <a:pt x="3079" y="661"/>
                  </a:lnTo>
                  <a:lnTo>
                    <a:pt x="3077" y="658"/>
                  </a:lnTo>
                  <a:lnTo>
                    <a:pt x="3076" y="656"/>
                  </a:lnTo>
                  <a:lnTo>
                    <a:pt x="3074" y="653"/>
                  </a:lnTo>
                  <a:lnTo>
                    <a:pt x="3072" y="651"/>
                  </a:lnTo>
                  <a:lnTo>
                    <a:pt x="3080" y="646"/>
                  </a:lnTo>
                  <a:lnTo>
                    <a:pt x="3081" y="648"/>
                  </a:lnTo>
                  <a:lnTo>
                    <a:pt x="3082" y="651"/>
                  </a:lnTo>
                  <a:lnTo>
                    <a:pt x="3085" y="653"/>
                  </a:lnTo>
                  <a:lnTo>
                    <a:pt x="3154" y="602"/>
                  </a:lnTo>
                  <a:close/>
                  <a:moveTo>
                    <a:pt x="1306" y="535"/>
                  </a:moveTo>
                  <a:lnTo>
                    <a:pt x="1303" y="535"/>
                  </a:lnTo>
                  <a:lnTo>
                    <a:pt x="1300" y="537"/>
                  </a:lnTo>
                  <a:lnTo>
                    <a:pt x="1297" y="541"/>
                  </a:lnTo>
                  <a:lnTo>
                    <a:pt x="1295" y="544"/>
                  </a:lnTo>
                  <a:lnTo>
                    <a:pt x="1292" y="547"/>
                  </a:lnTo>
                  <a:lnTo>
                    <a:pt x="1291" y="550"/>
                  </a:lnTo>
                  <a:lnTo>
                    <a:pt x="1290" y="552"/>
                  </a:lnTo>
                  <a:lnTo>
                    <a:pt x="1292" y="559"/>
                  </a:lnTo>
                  <a:lnTo>
                    <a:pt x="1298" y="562"/>
                  </a:lnTo>
                  <a:lnTo>
                    <a:pt x="1307" y="562"/>
                  </a:lnTo>
                  <a:lnTo>
                    <a:pt x="1313" y="561"/>
                  </a:lnTo>
                  <a:lnTo>
                    <a:pt x="1316" y="551"/>
                  </a:lnTo>
                  <a:lnTo>
                    <a:pt x="1315" y="542"/>
                  </a:lnTo>
                  <a:lnTo>
                    <a:pt x="1308" y="535"/>
                  </a:lnTo>
                  <a:lnTo>
                    <a:pt x="1306" y="535"/>
                  </a:lnTo>
                  <a:close/>
                  <a:moveTo>
                    <a:pt x="3369" y="534"/>
                  </a:moveTo>
                  <a:lnTo>
                    <a:pt x="3368" y="534"/>
                  </a:lnTo>
                  <a:lnTo>
                    <a:pt x="3366" y="534"/>
                  </a:lnTo>
                  <a:lnTo>
                    <a:pt x="3365" y="535"/>
                  </a:lnTo>
                  <a:lnTo>
                    <a:pt x="3364" y="537"/>
                  </a:lnTo>
                  <a:lnTo>
                    <a:pt x="3363" y="537"/>
                  </a:lnTo>
                  <a:lnTo>
                    <a:pt x="3360" y="540"/>
                  </a:lnTo>
                  <a:lnTo>
                    <a:pt x="3359" y="542"/>
                  </a:lnTo>
                  <a:lnTo>
                    <a:pt x="3356" y="546"/>
                  </a:lnTo>
                  <a:lnTo>
                    <a:pt x="3354" y="551"/>
                  </a:lnTo>
                  <a:lnTo>
                    <a:pt x="3354" y="556"/>
                  </a:lnTo>
                  <a:lnTo>
                    <a:pt x="3353" y="561"/>
                  </a:lnTo>
                  <a:lnTo>
                    <a:pt x="3351" y="567"/>
                  </a:lnTo>
                  <a:lnTo>
                    <a:pt x="3351" y="569"/>
                  </a:lnTo>
                  <a:lnTo>
                    <a:pt x="3351" y="572"/>
                  </a:lnTo>
                  <a:lnTo>
                    <a:pt x="3353" y="576"/>
                  </a:lnTo>
                  <a:lnTo>
                    <a:pt x="3353" y="580"/>
                  </a:lnTo>
                  <a:lnTo>
                    <a:pt x="3353" y="583"/>
                  </a:lnTo>
                  <a:lnTo>
                    <a:pt x="3354" y="585"/>
                  </a:lnTo>
                  <a:lnTo>
                    <a:pt x="3356" y="585"/>
                  </a:lnTo>
                  <a:lnTo>
                    <a:pt x="3359" y="583"/>
                  </a:lnTo>
                  <a:lnTo>
                    <a:pt x="3359" y="583"/>
                  </a:lnTo>
                  <a:lnTo>
                    <a:pt x="3360" y="583"/>
                  </a:lnTo>
                  <a:lnTo>
                    <a:pt x="3361" y="583"/>
                  </a:lnTo>
                  <a:lnTo>
                    <a:pt x="3363" y="582"/>
                  </a:lnTo>
                  <a:lnTo>
                    <a:pt x="3364" y="582"/>
                  </a:lnTo>
                  <a:lnTo>
                    <a:pt x="3365" y="580"/>
                  </a:lnTo>
                  <a:lnTo>
                    <a:pt x="3366" y="576"/>
                  </a:lnTo>
                  <a:lnTo>
                    <a:pt x="3368" y="572"/>
                  </a:lnTo>
                  <a:lnTo>
                    <a:pt x="3368" y="570"/>
                  </a:lnTo>
                  <a:lnTo>
                    <a:pt x="3368" y="567"/>
                  </a:lnTo>
                  <a:lnTo>
                    <a:pt x="3369" y="565"/>
                  </a:lnTo>
                  <a:lnTo>
                    <a:pt x="3370" y="562"/>
                  </a:lnTo>
                  <a:lnTo>
                    <a:pt x="3371" y="560"/>
                  </a:lnTo>
                  <a:lnTo>
                    <a:pt x="3373" y="557"/>
                  </a:lnTo>
                  <a:lnTo>
                    <a:pt x="3373" y="554"/>
                  </a:lnTo>
                  <a:lnTo>
                    <a:pt x="3373" y="551"/>
                  </a:lnTo>
                  <a:lnTo>
                    <a:pt x="3371" y="549"/>
                  </a:lnTo>
                  <a:lnTo>
                    <a:pt x="3370" y="546"/>
                  </a:lnTo>
                  <a:lnTo>
                    <a:pt x="3370" y="544"/>
                  </a:lnTo>
                  <a:lnTo>
                    <a:pt x="3371" y="541"/>
                  </a:lnTo>
                  <a:lnTo>
                    <a:pt x="3373" y="540"/>
                  </a:lnTo>
                  <a:lnTo>
                    <a:pt x="3373" y="537"/>
                  </a:lnTo>
                  <a:lnTo>
                    <a:pt x="3371" y="536"/>
                  </a:lnTo>
                  <a:lnTo>
                    <a:pt x="3370" y="535"/>
                  </a:lnTo>
                  <a:lnTo>
                    <a:pt x="3370" y="534"/>
                  </a:lnTo>
                  <a:lnTo>
                    <a:pt x="3369" y="534"/>
                  </a:lnTo>
                  <a:close/>
                  <a:moveTo>
                    <a:pt x="3320" y="518"/>
                  </a:moveTo>
                  <a:lnTo>
                    <a:pt x="3318" y="518"/>
                  </a:lnTo>
                  <a:lnTo>
                    <a:pt x="3315" y="520"/>
                  </a:lnTo>
                  <a:lnTo>
                    <a:pt x="3313" y="523"/>
                  </a:lnTo>
                  <a:lnTo>
                    <a:pt x="3311" y="525"/>
                  </a:lnTo>
                  <a:lnTo>
                    <a:pt x="3310" y="528"/>
                  </a:lnTo>
                  <a:lnTo>
                    <a:pt x="3309" y="530"/>
                  </a:lnTo>
                  <a:lnTo>
                    <a:pt x="3306" y="532"/>
                  </a:lnTo>
                  <a:lnTo>
                    <a:pt x="3305" y="532"/>
                  </a:lnTo>
                  <a:lnTo>
                    <a:pt x="3303" y="532"/>
                  </a:lnTo>
                  <a:lnTo>
                    <a:pt x="3301" y="532"/>
                  </a:lnTo>
                  <a:lnTo>
                    <a:pt x="3299" y="534"/>
                  </a:lnTo>
                  <a:lnTo>
                    <a:pt x="3297" y="535"/>
                  </a:lnTo>
                  <a:lnTo>
                    <a:pt x="3295" y="537"/>
                  </a:lnTo>
                  <a:lnTo>
                    <a:pt x="3294" y="540"/>
                  </a:lnTo>
                  <a:lnTo>
                    <a:pt x="3294" y="544"/>
                  </a:lnTo>
                  <a:lnTo>
                    <a:pt x="3293" y="547"/>
                  </a:lnTo>
                  <a:lnTo>
                    <a:pt x="3293" y="551"/>
                  </a:lnTo>
                  <a:lnTo>
                    <a:pt x="3292" y="554"/>
                  </a:lnTo>
                  <a:lnTo>
                    <a:pt x="3289" y="562"/>
                  </a:lnTo>
                  <a:lnTo>
                    <a:pt x="3287" y="570"/>
                  </a:lnTo>
                  <a:lnTo>
                    <a:pt x="3285" y="580"/>
                  </a:lnTo>
                  <a:lnTo>
                    <a:pt x="3285" y="606"/>
                  </a:lnTo>
                  <a:lnTo>
                    <a:pt x="3288" y="611"/>
                  </a:lnTo>
                  <a:lnTo>
                    <a:pt x="3288" y="616"/>
                  </a:lnTo>
                  <a:lnTo>
                    <a:pt x="3288" y="622"/>
                  </a:lnTo>
                  <a:lnTo>
                    <a:pt x="3290" y="625"/>
                  </a:lnTo>
                  <a:lnTo>
                    <a:pt x="3292" y="628"/>
                  </a:lnTo>
                  <a:lnTo>
                    <a:pt x="3292" y="629"/>
                  </a:lnTo>
                  <a:lnTo>
                    <a:pt x="3294" y="632"/>
                  </a:lnTo>
                  <a:lnTo>
                    <a:pt x="3294" y="642"/>
                  </a:lnTo>
                  <a:lnTo>
                    <a:pt x="3295" y="644"/>
                  </a:lnTo>
                  <a:lnTo>
                    <a:pt x="3297" y="648"/>
                  </a:lnTo>
                  <a:lnTo>
                    <a:pt x="3297" y="652"/>
                  </a:lnTo>
                  <a:lnTo>
                    <a:pt x="3297" y="656"/>
                  </a:lnTo>
                  <a:lnTo>
                    <a:pt x="3294" y="661"/>
                  </a:lnTo>
                  <a:lnTo>
                    <a:pt x="3293" y="664"/>
                  </a:lnTo>
                  <a:lnTo>
                    <a:pt x="3292" y="668"/>
                  </a:lnTo>
                  <a:lnTo>
                    <a:pt x="3292" y="671"/>
                  </a:lnTo>
                  <a:lnTo>
                    <a:pt x="3289" y="677"/>
                  </a:lnTo>
                  <a:lnTo>
                    <a:pt x="3289" y="682"/>
                  </a:lnTo>
                  <a:lnTo>
                    <a:pt x="3288" y="687"/>
                  </a:lnTo>
                  <a:lnTo>
                    <a:pt x="3288" y="689"/>
                  </a:lnTo>
                  <a:lnTo>
                    <a:pt x="3288" y="692"/>
                  </a:lnTo>
                  <a:lnTo>
                    <a:pt x="3288" y="695"/>
                  </a:lnTo>
                  <a:lnTo>
                    <a:pt x="3288" y="700"/>
                  </a:lnTo>
                  <a:lnTo>
                    <a:pt x="3289" y="700"/>
                  </a:lnTo>
                  <a:lnTo>
                    <a:pt x="3289" y="702"/>
                  </a:lnTo>
                  <a:lnTo>
                    <a:pt x="3290" y="702"/>
                  </a:lnTo>
                  <a:lnTo>
                    <a:pt x="3290" y="702"/>
                  </a:lnTo>
                  <a:lnTo>
                    <a:pt x="3292" y="703"/>
                  </a:lnTo>
                  <a:lnTo>
                    <a:pt x="3294" y="705"/>
                  </a:lnTo>
                  <a:lnTo>
                    <a:pt x="3295" y="708"/>
                  </a:lnTo>
                  <a:lnTo>
                    <a:pt x="3297" y="710"/>
                  </a:lnTo>
                  <a:lnTo>
                    <a:pt x="3297" y="713"/>
                  </a:lnTo>
                  <a:lnTo>
                    <a:pt x="3297" y="715"/>
                  </a:lnTo>
                  <a:lnTo>
                    <a:pt x="3298" y="717"/>
                  </a:lnTo>
                  <a:lnTo>
                    <a:pt x="3299" y="718"/>
                  </a:lnTo>
                  <a:lnTo>
                    <a:pt x="3300" y="719"/>
                  </a:lnTo>
                  <a:lnTo>
                    <a:pt x="3301" y="718"/>
                  </a:lnTo>
                  <a:lnTo>
                    <a:pt x="3303" y="717"/>
                  </a:lnTo>
                  <a:lnTo>
                    <a:pt x="3305" y="714"/>
                  </a:lnTo>
                  <a:lnTo>
                    <a:pt x="3306" y="712"/>
                  </a:lnTo>
                  <a:lnTo>
                    <a:pt x="3309" y="710"/>
                  </a:lnTo>
                  <a:lnTo>
                    <a:pt x="3311" y="710"/>
                  </a:lnTo>
                  <a:lnTo>
                    <a:pt x="3313" y="709"/>
                  </a:lnTo>
                  <a:lnTo>
                    <a:pt x="3313" y="708"/>
                  </a:lnTo>
                  <a:lnTo>
                    <a:pt x="3315" y="708"/>
                  </a:lnTo>
                  <a:lnTo>
                    <a:pt x="3316" y="707"/>
                  </a:lnTo>
                  <a:lnTo>
                    <a:pt x="3318" y="704"/>
                  </a:lnTo>
                  <a:lnTo>
                    <a:pt x="3318" y="703"/>
                  </a:lnTo>
                  <a:lnTo>
                    <a:pt x="3318" y="700"/>
                  </a:lnTo>
                  <a:lnTo>
                    <a:pt x="3319" y="682"/>
                  </a:lnTo>
                  <a:lnTo>
                    <a:pt x="3320" y="666"/>
                  </a:lnTo>
                  <a:lnTo>
                    <a:pt x="3320" y="663"/>
                  </a:lnTo>
                  <a:lnTo>
                    <a:pt x="3320" y="661"/>
                  </a:lnTo>
                  <a:lnTo>
                    <a:pt x="3319" y="658"/>
                  </a:lnTo>
                  <a:lnTo>
                    <a:pt x="3319" y="656"/>
                  </a:lnTo>
                  <a:lnTo>
                    <a:pt x="3318" y="656"/>
                  </a:lnTo>
                  <a:lnTo>
                    <a:pt x="3316" y="654"/>
                  </a:lnTo>
                  <a:lnTo>
                    <a:pt x="3315" y="653"/>
                  </a:lnTo>
                  <a:lnTo>
                    <a:pt x="3315" y="651"/>
                  </a:lnTo>
                  <a:lnTo>
                    <a:pt x="3315" y="648"/>
                  </a:lnTo>
                  <a:lnTo>
                    <a:pt x="3315" y="646"/>
                  </a:lnTo>
                  <a:lnTo>
                    <a:pt x="3315" y="644"/>
                  </a:lnTo>
                  <a:lnTo>
                    <a:pt x="3316" y="644"/>
                  </a:lnTo>
                  <a:lnTo>
                    <a:pt x="3316" y="644"/>
                  </a:lnTo>
                  <a:lnTo>
                    <a:pt x="3318" y="644"/>
                  </a:lnTo>
                  <a:lnTo>
                    <a:pt x="3318" y="644"/>
                  </a:lnTo>
                  <a:lnTo>
                    <a:pt x="3319" y="646"/>
                  </a:lnTo>
                  <a:lnTo>
                    <a:pt x="3321" y="646"/>
                  </a:lnTo>
                  <a:lnTo>
                    <a:pt x="3324" y="646"/>
                  </a:lnTo>
                  <a:lnTo>
                    <a:pt x="3325" y="644"/>
                  </a:lnTo>
                  <a:lnTo>
                    <a:pt x="3326" y="643"/>
                  </a:lnTo>
                  <a:lnTo>
                    <a:pt x="3326" y="641"/>
                  </a:lnTo>
                  <a:lnTo>
                    <a:pt x="3326" y="638"/>
                  </a:lnTo>
                  <a:lnTo>
                    <a:pt x="3326" y="636"/>
                  </a:lnTo>
                  <a:lnTo>
                    <a:pt x="3325" y="633"/>
                  </a:lnTo>
                  <a:lnTo>
                    <a:pt x="3325" y="632"/>
                  </a:lnTo>
                  <a:lnTo>
                    <a:pt x="3324" y="629"/>
                  </a:lnTo>
                  <a:lnTo>
                    <a:pt x="3323" y="627"/>
                  </a:lnTo>
                  <a:lnTo>
                    <a:pt x="3323" y="626"/>
                  </a:lnTo>
                  <a:lnTo>
                    <a:pt x="3321" y="625"/>
                  </a:lnTo>
                  <a:lnTo>
                    <a:pt x="3320" y="623"/>
                  </a:lnTo>
                  <a:lnTo>
                    <a:pt x="3318" y="625"/>
                  </a:lnTo>
                  <a:lnTo>
                    <a:pt x="3316" y="623"/>
                  </a:lnTo>
                  <a:lnTo>
                    <a:pt x="3316" y="622"/>
                  </a:lnTo>
                  <a:lnTo>
                    <a:pt x="3316" y="620"/>
                  </a:lnTo>
                  <a:lnTo>
                    <a:pt x="3316" y="617"/>
                  </a:lnTo>
                  <a:lnTo>
                    <a:pt x="3316" y="613"/>
                  </a:lnTo>
                  <a:lnTo>
                    <a:pt x="3318" y="611"/>
                  </a:lnTo>
                  <a:lnTo>
                    <a:pt x="3318" y="608"/>
                  </a:lnTo>
                  <a:lnTo>
                    <a:pt x="3316" y="606"/>
                  </a:lnTo>
                  <a:lnTo>
                    <a:pt x="3316" y="605"/>
                  </a:lnTo>
                  <a:lnTo>
                    <a:pt x="3315" y="603"/>
                  </a:lnTo>
                  <a:lnTo>
                    <a:pt x="3314" y="602"/>
                  </a:lnTo>
                  <a:lnTo>
                    <a:pt x="3313" y="601"/>
                  </a:lnTo>
                  <a:lnTo>
                    <a:pt x="3313" y="598"/>
                  </a:lnTo>
                  <a:lnTo>
                    <a:pt x="3313" y="585"/>
                  </a:lnTo>
                  <a:lnTo>
                    <a:pt x="3311" y="582"/>
                  </a:lnTo>
                  <a:lnTo>
                    <a:pt x="3310" y="580"/>
                  </a:lnTo>
                  <a:lnTo>
                    <a:pt x="3309" y="577"/>
                  </a:lnTo>
                  <a:lnTo>
                    <a:pt x="3310" y="572"/>
                  </a:lnTo>
                  <a:lnTo>
                    <a:pt x="3311" y="567"/>
                  </a:lnTo>
                  <a:lnTo>
                    <a:pt x="3313" y="562"/>
                  </a:lnTo>
                  <a:lnTo>
                    <a:pt x="3315" y="559"/>
                  </a:lnTo>
                  <a:lnTo>
                    <a:pt x="3316" y="556"/>
                  </a:lnTo>
                  <a:lnTo>
                    <a:pt x="3318" y="555"/>
                  </a:lnTo>
                  <a:lnTo>
                    <a:pt x="3319" y="554"/>
                  </a:lnTo>
                  <a:lnTo>
                    <a:pt x="3321" y="554"/>
                  </a:lnTo>
                  <a:lnTo>
                    <a:pt x="3323" y="555"/>
                  </a:lnTo>
                  <a:lnTo>
                    <a:pt x="3325" y="556"/>
                  </a:lnTo>
                  <a:lnTo>
                    <a:pt x="3325" y="556"/>
                  </a:lnTo>
                  <a:lnTo>
                    <a:pt x="3326" y="557"/>
                  </a:lnTo>
                  <a:lnTo>
                    <a:pt x="3328" y="559"/>
                  </a:lnTo>
                  <a:lnTo>
                    <a:pt x="3329" y="559"/>
                  </a:lnTo>
                  <a:lnTo>
                    <a:pt x="3329" y="559"/>
                  </a:lnTo>
                  <a:lnTo>
                    <a:pt x="3330" y="559"/>
                  </a:lnTo>
                  <a:lnTo>
                    <a:pt x="3330" y="556"/>
                  </a:lnTo>
                  <a:lnTo>
                    <a:pt x="3330" y="551"/>
                  </a:lnTo>
                  <a:lnTo>
                    <a:pt x="3330" y="546"/>
                  </a:lnTo>
                  <a:lnTo>
                    <a:pt x="3328" y="541"/>
                  </a:lnTo>
                  <a:lnTo>
                    <a:pt x="3325" y="531"/>
                  </a:lnTo>
                  <a:lnTo>
                    <a:pt x="3323" y="523"/>
                  </a:lnTo>
                  <a:lnTo>
                    <a:pt x="3320" y="518"/>
                  </a:lnTo>
                  <a:close/>
                  <a:moveTo>
                    <a:pt x="3455" y="515"/>
                  </a:moveTo>
                  <a:lnTo>
                    <a:pt x="3452" y="515"/>
                  </a:lnTo>
                  <a:lnTo>
                    <a:pt x="3448" y="515"/>
                  </a:lnTo>
                  <a:lnTo>
                    <a:pt x="3446" y="518"/>
                  </a:lnTo>
                  <a:lnTo>
                    <a:pt x="3445" y="521"/>
                  </a:lnTo>
                  <a:lnTo>
                    <a:pt x="3442" y="525"/>
                  </a:lnTo>
                  <a:lnTo>
                    <a:pt x="3441" y="528"/>
                  </a:lnTo>
                  <a:lnTo>
                    <a:pt x="3441" y="530"/>
                  </a:lnTo>
                  <a:lnTo>
                    <a:pt x="3440" y="534"/>
                  </a:lnTo>
                  <a:lnTo>
                    <a:pt x="3440" y="539"/>
                  </a:lnTo>
                  <a:lnTo>
                    <a:pt x="3441" y="542"/>
                  </a:lnTo>
                  <a:lnTo>
                    <a:pt x="3441" y="546"/>
                  </a:lnTo>
                  <a:lnTo>
                    <a:pt x="3441" y="545"/>
                  </a:lnTo>
                  <a:lnTo>
                    <a:pt x="3442" y="544"/>
                  </a:lnTo>
                  <a:lnTo>
                    <a:pt x="3442" y="540"/>
                  </a:lnTo>
                  <a:lnTo>
                    <a:pt x="3444" y="537"/>
                  </a:lnTo>
                  <a:lnTo>
                    <a:pt x="3444" y="535"/>
                  </a:lnTo>
                  <a:lnTo>
                    <a:pt x="3444" y="532"/>
                  </a:lnTo>
                  <a:lnTo>
                    <a:pt x="3445" y="531"/>
                  </a:lnTo>
                  <a:lnTo>
                    <a:pt x="3446" y="529"/>
                  </a:lnTo>
                  <a:lnTo>
                    <a:pt x="3447" y="528"/>
                  </a:lnTo>
                  <a:lnTo>
                    <a:pt x="3447" y="526"/>
                  </a:lnTo>
                  <a:lnTo>
                    <a:pt x="3448" y="525"/>
                  </a:lnTo>
                  <a:lnTo>
                    <a:pt x="3451" y="524"/>
                  </a:lnTo>
                  <a:lnTo>
                    <a:pt x="3455" y="523"/>
                  </a:lnTo>
                  <a:lnTo>
                    <a:pt x="3457" y="521"/>
                  </a:lnTo>
                  <a:lnTo>
                    <a:pt x="3460" y="520"/>
                  </a:lnTo>
                  <a:lnTo>
                    <a:pt x="3460" y="520"/>
                  </a:lnTo>
                  <a:lnTo>
                    <a:pt x="3461" y="520"/>
                  </a:lnTo>
                  <a:lnTo>
                    <a:pt x="3462" y="519"/>
                  </a:lnTo>
                  <a:lnTo>
                    <a:pt x="3462" y="518"/>
                  </a:lnTo>
                  <a:lnTo>
                    <a:pt x="3461" y="518"/>
                  </a:lnTo>
                  <a:lnTo>
                    <a:pt x="3458" y="518"/>
                  </a:lnTo>
                  <a:lnTo>
                    <a:pt x="3457" y="516"/>
                  </a:lnTo>
                  <a:lnTo>
                    <a:pt x="3456" y="515"/>
                  </a:lnTo>
                  <a:lnTo>
                    <a:pt x="3455" y="515"/>
                  </a:lnTo>
                  <a:close/>
                  <a:moveTo>
                    <a:pt x="1798" y="457"/>
                  </a:moveTo>
                  <a:lnTo>
                    <a:pt x="2522" y="658"/>
                  </a:lnTo>
                  <a:lnTo>
                    <a:pt x="3339" y="851"/>
                  </a:lnTo>
                  <a:lnTo>
                    <a:pt x="3360" y="852"/>
                  </a:lnTo>
                  <a:lnTo>
                    <a:pt x="3394" y="862"/>
                  </a:lnTo>
                  <a:lnTo>
                    <a:pt x="3405" y="863"/>
                  </a:lnTo>
                  <a:lnTo>
                    <a:pt x="3054" y="1207"/>
                  </a:lnTo>
                  <a:lnTo>
                    <a:pt x="3095" y="1290"/>
                  </a:lnTo>
                  <a:lnTo>
                    <a:pt x="3750" y="1944"/>
                  </a:lnTo>
                  <a:lnTo>
                    <a:pt x="3306" y="2387"/>
                  </a:lnTo>
                  <a:lnTo>
                    <a:pt x="2601" y="1684"/>
                  </a:lnTo>
                  <a:lnTo>
                    <a:pt x="2250" y="2035"/>
                  </a:lnTo>
                  <a:lnTo>
                    <a:pt x="2172" y="1780"/>
                  </a:lnTo>
                  <a:lnTo>
                    <a:pt x="2055" y="1362"/>
                  </a:lnTo>
                  <a:lnTo>
                    <a:pt x="1798" y="457"/>
                  </a:lnTo>
                  <a:close/>
                  <a:moveTo>
                    <a:pt x="1016" y="419"/>
                  </a:moveTo>
                  <a:lnTo>
                    <a:pt x="1011" y="419"/>
                  </a:lnTo>
                  <a:lnTo>
                    <a:pt x="1007" y="422"/>
                  </a:lnTo>
                  <a:lnTo>
                    <a:pt x="1007" y="427"/>
                  </a:lnTo>
                  <a:lnTo>
                    <a:pt x="1008" y="431"/>
                  </a:lnTo>
                  <a:lnTo>
                    <a:pt x="1009" y="432"/>
                  </a:lnTo>
                  <a:lnTo>
                    <a:pt x="1011" y="434"/>
                  </a:lnTo>
                  <a:lnTo>
                    <a:pt x="1013" y="435"/>
                  </a:lnTo>
                  <a:lnTo>
                    <a:pt x="1017" y="437"/>
                  </a:lnTo>
                  <a:lnTo>
                    <a:pt x="1019" y="438"/>
                  </a:lnTo>
                  <a:lnTo>
                    <a:pt x="1023" y="440"/>
                  </a:lnTo>
                  <a:lnTo>
                    <a:pt x="1024" y="443"/>
                  </a:lnTo>
                  <a:lnTo>
                    <a:pt x="1026" y="445"/>
                  </a:lnTo>
                  <a:lnTo>
                    <a:pt x="1026" y="449"/>
                  </a:lnTo>
                  <a:lnTo>
                    <a:pt x="1027" y="453"/>
                  </a:lnTo>
                  <a:lnTo>
                    <a:pt x="1028" y="455"/>
                  </a:lnTo>
                  <a:lnTo>
                    <a:pt x="1029" y="459"/>
                  </a:lnTo>
                  <a:lnTo>
                    <a:pt x="1031" y="465"/>
                  </a:lnTo>
                  <a:lnTo>
                    <a:pt x="1032" y="473"/>
                  </a:lnTo>
                  <a:lnTo>
                    <a:pt x="1034" y="477"/>
                  </a:lnTo>
                  <a:lnTo>
                    <a:pt x="1036" y="477"/>
                  </a:lnTo>
                  <a:lnTo>
                    <a:pt x="1037" y="470"/>
                  </a:lnTo>
                  <a:lnTo>
                    <a:pt x="1037" y="463"/>
                  </a:lnTo>
                  <a:lnTo>
                    <a:pt x="1036" y="455"/>
                  </a:lnTo>
                  <a:lnTo>
                    <a:pt x="1037" y="444"/>
                  </a:lnTo>
                  <a:lnTo>
                    <a:pt x="1036" y="432"/>
                  </a:lnTo>
                  <a:lnTo>
                    <a:pt x="1033" y="428"/>
                  </a:lnTo>
                  <a:lnTo>
                    <a:pt x="1028" y="424"/>
                  </a:lnTo>
                  <a:lnTo>
                    <a:pt x="1022" y="421"/>
                  </a:lnTo>
                  <a:lnTo>
                    <a:pt x="1016" y="419"/>
                  </a:lnTo>
                  <a:close/>
                  <a:moveTo>
                    <a:pt x="1055" y="392"/>
                  </a:moveTo>
                  <a:lnTo>
                    <a:pt x="1049" y="393"/>
                  </a:lnTo>
                  <a:lnTo>
                    <a:pt x="1045" y="397"/>
                  </a:lnTo>
                  <a:lnTo>
                    <a:pt x="1044" y="403"/>
                  </a:lnTo>
                  <a:lnTo>
                    <a:pt x="1044" y="407"/>
                  </a:lnTo>
                  <a:lnTo>
                    <a:pt x="1045" y="411"/>
                  </a:lnTo>
                  <a:lnTo>
                    <a:pt x="1048" y="414"/>
                  </a:lnTo>
                  <a:lnTo>
                    <a:pt x="1052" y="417"/>
                  </a:lnTo>
                  <a:lnTo>
                    <a:pt x="1054" y="418"/>
                  </a:lnTo>
                  <a:lnTo>
                    <a:pt x="1057" y="419"/>
                  </a:lnTo>
                  <a:lnTo>
                    <a:pt x="1058" y="421"/>
                  </a:lnTo>
                  <a:lnTo>
                    <a:pt x="1059" y="422"/>
                  </a:lnTo>
                  <a:lnTo>
                    <a:pt x="1059" y="423"/>
                  </a:lnTo>
                  <a:lnTo>
                    <a:pt x="1059" y="426"/>
                  </a:lnTo>
                  <a:lnTo>
                    <a:pt x="1059" y="429"/>
                  </a:lnTo>
                  <a:lnTo>
                    <a:pt x="1062" y="440"/>
                  </a:lnTo>
                  <a:lnTo>
                    <a:pt x="1068" y="450"/>
                  </a:lnTo>
                  <a:lnTo>
                    <a:pt x="1075" y="459"/>
                  </a:lnTo>
                  <a:lnTo>
                    <a:pt x="1078" y="462"/>
                  </a:lnTo>
                  <a:lnTo>
                    <a:pt x="1083" y="465"/>
                  </a:lnTo>
                  <a:lnTo>
                    <a:pt x="1088" y="472"/>
                  </a:lnTo>
                  <a:lnTo>
                    <a:pt x="1094" y="475"/>
                  </a:lnTo>
                  <a:lnTo>
                    <a:pt x="1099" y="479"/>
                  </a:lnTo>
                  <a:lnTo>
                    <a:pt x="1102" y="479"/>
                  </a:lnTo>
                  <a:lnTo>
                    <a:pt x="1103" y="475"/>
                  </a:lnTo>
                  <a:lnTo>
                    <a:pt x="1102" y="469"/>
                  </a:lnTo>
                  <a:lnTo>
                    <a:pt x="1099" y="462"/>
                  </a:lnTo>
                  <a:lnTo>
                    <a:pt x="1097" y="455"/>
                  </a:lnTo>
                  <a:lnTo>
                    <a:pt x="1094" y="450"/>
                  </a:lnTo>
                  <a:lnTo>
                    <a:pt x="1092" y="443"/>
                  </a:lnTo>
                  <a:lnTo>
                    <a:pt x="1092" y="433"/>
                  </a:lnTo>
                  <a:lnTo>
                    <a:pt x="1090" y="423"/>
                  </a:lnTo>
                  <a:lnTo>
                    <a:pt x="1090" y="413"/>
                  </a:lnTo>
                  <a:lnTo>
                    <a:pt x="1088" y="404"/>
                  </a:lnTo>
                  <a:lnTo>
                    <a:pt x="1083" y="397"/>
                  </a:lnTo>
                  <a:lnTo>
                    <a:pt x="1075" y="393"/>
                  </a:lnTo>
                  <a:lnTo>
                    <a:pt x="1070" y="393"/>
                  </a:lnTo>
                  <a:lnTo>
                    <a:pt x="1063" y="392"/>
                  </a:lnTo>
                  <a:lnTo>
                    <a:pt x="1055" y="392"/>
                  </a:lnTo>
                  <a:close/>
                  <a:moveTo>
                    <a:pt x="2853" y="335"/>
                  </a:moveTo>
                  <a:lnTo>
                    <a:pt x="2858" y="342"/>
                  </a:lnTo>
                  <a:lnTo>
                    <a:pt x="2862" y="352"/>
                  </a:lnTo>
                  <a:lnTo>
                    <a:pt x="2864" y="361"/>
                  </a:lnTo>
                  <a:lnTo>
                    <a:pt x="2867" y="368"/>
                  </a:lnTo>
                  <a:lnTo>
                    <a:pt x="2865" y="376"/>
                  </a:lnTo>
                  <a:lnTo>
                    <a:pt x="2862" y="382"/>
                  </a:lnTo>
                  <a:lnTo>
                    <a:pt x="2859" y="388"/>
                  </a:lnTo>
                  <a:lnTo>
                    <a:pt x="2859" y="413"/>
                  </a:lnTo>
                  <a:lnTo>
                    <a:pt x="2859" y="417"/>
                  </a:lnTo>
                  <a:lnTo>
                    <a:pt x="2859" y="419"/>
                  </a:lnTo>
                  <a:lnTo>
                    <a:pt x="2859" y="423"/>
                  </a:lnTo>
                  <a:lnTo>
                    <a:pt x="2858" y="426"/>
                  </a:lnTo>
                  <a:lnTo>
                    <a:pt x="2857" y="428"/>
                  </a:lnTo>
                  <a:lnTo>
                    <a:pt x="2854" y="434"/>
                  </a:lnTo>
                  <a:lnTo>
                    <a:pt x="2853" y="443"/>
                  </a:lnTo>
                  <a:lnTo>
                    <a:pt x="2851" y="450"/>
                  </a:lnTo>
                  <a:lnTo>
                    <a:pt x="2849" y="457"/>
                  </a:lnTo>
                  <a:lnTo>
                    <a:pt x="2846" y="458"/>
                  </a:lnTo>
                  <a:lnTo>
                    <a:pt x="2841" y="455"/>
                  </a:lnTo>
                  <a:lnTo>
                    <a:pt x="2841" y="454"/>
                  </a:lnTo>
                  <a:lnTo>
                    <a:pt x="2839" y="452"/>
                  </a:lnTo>
                  <a:lnTo>
                    <a:pt x="2839" y="450"/>
                  </a:lnTo>
                  <a:lnTo>
                    <a:pt x="2838" y="448"/>
                  </a:lnTo>
                  <a:lnTo>
                    <a:pt x="2838" y="448"/>
                  </a:lnTo>
                  <a:lnTo>
                    <a:pt x="2837" y="448"/>
                  </a:lnTo>
                  <a:lnTo>
                    <a:pt x="2833" y="452"/>
                  </a:lnTo>
                  <a:lnTo>
                    <a:pt x="2831" y="453"/>
                  </a:lnTo>
                  <a:lnTo>
                    <a:pt x="2829" y="454"/>
                  </a:lnTo>
                  <a:lnTo>
                    <a:pt x="2827" y="453"/>
                  </a:lnTo>
                  <a:lnTo>
                    <a:pt x="2823" y="448"/>
                  </a:lnTo>
                  <a:lnTo>
                    <a:pt x="2819" y="440"/>
                  </a:lnTo>
                  <a:lnTo>
                    <a:pt x="2819" y="432"/>
                  </a:lnTo>
                  <a:lnTo>
                    <a:pt x="2823" y="423"/>
                  </a:lnTo>
                  <a:lnTo>
                    <a:pt x="2824" y="421"/>
                  </a:lnTo>
                  <a:lnTo>
                    <a:pt x="2824" y="418"/>
                  </a:lnTo>
                  <a:lnTo>
                    <a:pt x="2824" y="414"/>
                  </a:lnTo>
                  <a:lnTo>
                    <a:pt x="2826" y="411"/>
                  </a:lnTo>
                  <a:lnTo>
                    <a:pt x="2827" y="407"/>
                  </a:lnTo>
                  <a:lnTo>
                    <a:pt x="2827" y="404"/>
                  </a:lnTo>
                  <a:lnTo>
                    <a:pt x="2828" y="402"/>
                  </a:lnTo>
                  <a:lnTo>
                    <a:pt x="2829" y="401"/>
                  </a:lnTo>
                  <a:lnTo>
                    <a:pt x="2829" y="397"/>
                  </a:lnTo>
                  <a:lnTo>
                    <a:pt x="2827" y="393"/>
                  </a:lnTo>
                  <a:lnTo>
                    <a:pt x="2824" y="389"/>
                  </a:lnTo>
                  <a:lnTo>
                    <a:pt x="2822" y="387"/>
                  </a:lnTo>
                  <a:lnTo>
                    <a:pt x="2821" y="383"/>
                  </a:lnTo>
                  <a:lnTo>
                    <a:pt x="2819" y="381"/>
                  </a:lnTo>
                  <a:lnTo>
                    <a:pt x="2821" y="377"/>
                  </a:lnTo>
                  <a:lnTo>
                    <a:pt x="2821" y="373"/>
                  </a:lnTo>
                  <a:lnTo>
                    <a:pt x="2822" y="370"/>
                  </a:lnTo>
                  <a:lnTo>
                    <a:pt x="2823" y="367"/>
                  </a:lnTo>
                  <a:lnTo>
                    <a:pt x="2826" y="366"/>
                  </a:lnTo>
                  <a:lnTo>
                    <a:pt x="2827" y="365"/>
                  </a:lnTo>
                  <a:lnTo>
                    <a:pt x="2829" y="363"/>
                  </a:lnTo>
                  <a:lnTo>
                    <a:pt x="2832" y="362"/>
                  </a:lnTo>
                  <a:lnTo>
                    <a:pt x="2833" y="362"/>
                  </a:lnTo>
                  <a:lnTo>
                    <a:pt x="2836" y="362"/>
                  </a:lnTo>
                  <a:lnTo>
                    <a:pt x="2837" y="363"/>
                  </a:lnTo>
                  <a:lnTo>
                    <a:pt x="2838" y="366"/>
                  </a:lnTo>
                  <a:lnTo>
                    <a:pt x="2839" y="368"/>
                  </a:lnTo>
                  <a:lnTo>
                    <a:pt x="2841" y="372"/>
                  </a:lnTo>
                  <a:lnTo>
                    <a:pt x="2842" y="375"/>
                  </a:lnTo>
                  <a:lnTo>
                    <a:pt x="2843" y="376"/>
                  </a:lnTo>
                  <a:lnTo>
                    <a:pt x="2844" y="376"/>
                  </a:lnTo>
                  <a:lnTo>
                    <a:pt x="2844" y="376"/>
                  </a:lnTo>
                  <a:lnTo>
                    <a:pt x="2844" y="373"/>
                  </a:lnTo>
                  <a:lnTo>
                    <a:pt x="2844" y="372"/>
                  </a:lnTo>
                  <a:lnTo>
                    <a:pt x="2844" y="370"/>
                  </a:lnTo>
                  <a:lnTo>
                    <a:pt x="2843" y="368"/>
                  </a:lnTo>
                  <a:lnTo>
                    <a:pt x="2843" y="368"/>
                  </a:lnTo>
                  <a:lnTo>
                    <a:pt x="2843" y="358"/>
                  </a:lnTo>
                  <a:lnTo>
                    <a:pt x="2844" y="356"/>
                  </a:lnTo>
                  <a:lnTo>
                    <a:pt x="2843" y="353"/>
                  </a:lnTo>
                  <a:lnTo>
                    <a:pt x="2842" y="352"/>
                  </a:lnTo>
                  <a:lnTo>
                    <a:pt x="2841" y="351"/>
                  </a:lnTo>
                  <a:lnTo>
                    <a:pt x="2839" y="351"/>
                  </a:lnTo>
                  <a:lnTo>
                    <a:pt x="2839" y="347"/>
                  </a:lnTo>
                  <a:lnTo>
                    <a:pt x="2841" y="345"/>
                  </a:lnTo>
                  <a:lnTo>
                    <a:pt x="2842" y="342"/>
                  </a:lnTo>
                  <a:lnTo>
                    <a:pt x="2843" y="341"/>
                  </a:lnTo>
                  <a:lnTo>
                    <a:pt x="2843" y="341"/>
                  </a:lnTo>
                  <a:lnTo>
                    <a:pt x="2846" y="341"/>
                  </a:lnTo>
                  <a:lnTo>
                    <a:pt x="2848" y="340"/>
                  </a:lnTo>
                  <a:lnTo>
                    <a:pt x="2851" y="338"/>
                  </a:lnTo>
                  <a:lnTo>
                    <a:pt x="2853" y="335"/>
                  </a:lnTo>
                  <a:close/>
                  <a:moveTo>
                    <a:pt x="372" y="283"/>
                  </a:moveTo>
                  <a:lnTo>
                    <a:pt x="374" y="284"/>
                  </a:lnTo>
                  <a:lnTo>
                    <a:pt x="374" y="284"/>
                  </a:lnTo>
                  <a:lnTo>
                    <a:pt x="375" y="285"/>
                  </a:lnTo>
                  <a:lnTo>
                    <a:pt x="375" y="286"/>
                  </a:lnTo>
                  <a:lnTo>
                    <a:pt x="374" y="287"/>
                  </a:lnTo>
                  <a:lnTo>
                    <a:pt x="374" y="289"/>
                  </a:lnTo>
                  <a:lnTo>
                    <a:pt x="372" y="289"/>
                  </a:lnTo>
                  <a:lnTo>
                    <a:pt x="369" y="289"/>
                  </a:lnTo>
                  <a:lnTo>
                    <a:pt x="368" y="287"/>
                  </a:lnTo>
                  <a:lnTo>
                    <a:pt x="368" y="286"/>
                  </a:lnTo>
                  <a:lnTo>
                    <a:pt x="368" y="284"/>
                  </a:lnTo>
                  <a:lnTo>
                    <a:pt x="369" y="284"/>
                  </a:lnTo>
                  <a:lnTo>
                    <a:pt x="372" y="283"/>
                  </a:lnTo>
                  <a:close/>
                  <a:moveTo>
                    <a:pt x="3588" y="270"/>
                  </a:moveTo>
                  <a:lnTo>
                    <a:pt x="3588" y="413"/>
                  </a:lnTo>
                  <a:lnTo>
                    <a:pt x="3582" y="506"/>
                  </a:lnTo>
                  <a:lnTo>
                    <a:pt x="3571" y="598"/>
                  </a:lnTo>
                  <a:lnTo>
                    <a:pt x="3554" y="689"/>
                  </a:lnTo>
                  <a:lnTo>
                    <a:pt x="3534" y="777"/>
                  </a:lnTo>
                  <a:lnTo>
                    <a:pt x="3528" y="774"/>
                  </a:lnTo>
                  <a:lnTo>
                    <a:pt x="3521" y="770"/>
                  </a:lnTo>
                  <a:lnTo>
                    <a:pt x="3515" y="768"/>
                  </a:lnTo>
                  <a:lnTo>
                    <a:pt x="3475" y="756"/>
                  </a:lnTo>
                  <a:lnTo>
                    <a:pt x="3434" y="749"/>
                  </a:lnTo>
                  <a:lnTo>
                    <a:pt x="3394" y="745"/>
                  </a:lnTo>
                  <a:lnTo>
                    <a:pt x="3391" y="746"/>
                  </a:lnTo>
                  <a:lnTo>
                    <a:pt x="3389" y="746"/>
                  </a:lnTo>
                  <a:lnTo>
                    <a:pt x="3384" y="743"/>
                  </a:lnTo>
                  <a:lnTo>
                    <a:pt x="3377" y="740"/>
                  </a:lnTo>
                  <a:lnTo>
                    <a:pt x="3370" y="738"/>
                  </a:lnTo>
                  <a:lnTo>
                    <a:pt x="3142" y="684"/>
                  </a:lnTo>
                  <a:lnTo>
                    <a:pt x="3145" y="682"/>
                  </a:lnTo>
                  <a:lnTo>
                    <a:pt x="3146" y="680"/>
                  </a:lnTo>
                  <a:lnTo>
                    <a:pt x="3148" y="680"/>
                  </a:lnTo>
                  <a:lnTo>
                    <a:pt x="3150" y="680"/>
                  </a:lnTo>
                  <a:lnTo>
                    <a:pt x="3152" y="682"/>
                  </a:lnTo>
                  <a:lnTo>
                    <a:pt x="3154" y="682"/>
                  </a:lnTo>
                  <a:lnTo>
                    <a:pt x="3159" y="682"/>
                  </a:lnTo>
                  <a:lnTo>
                    <a:pt x="3162" y="677"/>
                  </a:lnTo>
                  <a:lnTo>
                    <a:pt x="3164" y="674"/>
                  </a:lnTo>
                  <a:lnTo>
                    <a:pt x="3167" y="674"/>
                  </a:lnTo>
                  <a:lnTo>
                    <a:pt x="3169" y="673"/>
                  </a:lnTo>
                  <a:lnTo>
                    <a:pt x="3173" y="671"/>
                  </a:lnTo>
                  <a:lnTo>
                    <a:pt x="3176" y="668"/>
                  </a:lnTo>
                  <a:lnTo>
                    <a:pt x="3176" y="663"/>
                  </a:lnTo>
                  <a:lnTo>
                    <a:pt x="3178" y="659"/>
                  </a:lnTo>
                  <a:lnTo>
                    <a:pt x="3181" y="656"/>
                  </a:lnTo>
                  <a:lnTo>
                    <a:pt x="3181" y="654"/>
                  </a:lnTo>
                  <a:lnTo>
                    <a:pt x="3182" y="653"/>
                  </a:lnTo>
                  <a:lnTo>
                    <a:pt x="3184" y="652"/>
                  </a:lnTo>
                  <a:lnTo>
                    <a:pt x="3186" y="651"/>
                  </a:lnTo>
                  <a:lnTo>
                    <a:pt x="3188" y="649"/>
                  </a:lnTo>
                  <a:lnTo>
                    <a:pt x="3191" y="647"/>
                  </a:lnTo>
                  <a:lnTo>
                    <a:pt x="3193" y="644"/>
                  </a:lnTo>
                  <a:lnTo>
                    <a:pt x="3201" y="643"/>
                  </a:lnTo>
                  <a:lnTo>
                    <a:pt x="3208" y="647"/>
                  </a:lnTo>
                  <a:lnTo>
                    <a:pt x="3214" y="652"/>
                  </a:lnTo>
                  <a:lnTo>
                    <a:pt x="3221" y="658"/>
                  </a:lnTo>
                  <a:lnTo>
                    <a:pt x="3222" y="661"/>
                  </a:lnTo>
                  <a:lnTo>
                    <a:pt x="3224" y="661"/>
                  </a:lnTo>
                  <a:lnTo>
                    <a:pt x="3227" y="661"/>
                  </a:lnTo>
                  <a:lnTo>
                    <a:pt x="3230" y="659"/>
                  </a:lnTo>
                  <a:lnTo>
                    <a:pt x="3233" y="658"/>
                  </a:lnTo>
                  <a:lnTo>
                    <a:pt x="3235" y="656"/>
                  </a:lnTo>
                  <a:lnTo>
                    <a:pt x="3237" y="654"/>
                  </a:lnTo>
                  <a:lnTo>
                    <a:pt x="3239" y="653"/>
                  </a:lnTo>
                  <a:lnTo>
                    <a:pt x="3240" y="652"/>
                  </a:lnTo>
                  <a:lnTo>
                    <a:pt x="3243" y="651"/>
                  </a:lnTo>
                  <a:lnTo>
                    <a:pt x="3244" y="648"/>
                  </a:lnTo>
                  <a:lnTo>
                    <a:pt x="3247" y="644"/>
                  </a:lnTo>
                  <a:lnTo>
                    <a:pt x="3247" y="634"/>
                  </a:lnTo>
                  <a:lnTo>
                    <a:pt x="3244" y="633"/>
                  </a:lnTo>
                  <a:lnTo>
                    <a:pt x="3243" y="632"/>
                  </a:lnTo>
                  <a:lnTo>
                    <a:pt x="3243" y="632"/>
                  </a:lnTo>
                  <a:lnTo>
                    <a:pt x="3243" y="631"/>
                  </a:lnTo>
                  <a:lnTo>
                    <a:pt x="3244" y="629"/>
                  </a:lnTo>
                  <a:lnTo>
                    <a:pt x="3244" y="627"/>
                  </a:lnTo>
                  <a:lnTo>
                    <a:pt x="3245" y="625"/>
                  </a:lnTo>
                  <a:lnTo>
                    <a:pt x="3247" y="622"/>
                  </a:lnTo>
                  <a:lnTo>
                    <a:pt x="3245" y="620"/>
                  </a:lnTo>
                  <a:lnTo>
                    <a:pt x="3245" y="620"/>
                  </a:lnTo>
                  <a:lnTo>
                    <a:pt x="3244" y="618"/>
                  </a:lnTo>
                  <a:lnTo>
                    <a:pt x="3244" y="616"/>
                  </a:lnTo>
                  <a:lnTo>
                    <a:pt x="3240" y="613"/>
                  </a:lnTo>
                  <a:lnTo>
                    <a:pt x="3238" y="610"/>
                  </a:lnTo>
                  <a:lnTo>
                    <a:pt x="3235" y="606"/>
                  </a:lnTo>
                  <a:lnTo>
                    <a:pt x="3235" y="603"/>
                  </a:lnTo>
                  <a:lnTo>
                    <a:pt x="3233" y="598"/>
                  </a:lnTo>
                  <a:lnTo>
                    <a:pt x="3233" y="596"/>
                  </a:lnTo>
                  <a:lnTo>
                    <a:pt x="3232" y="593"/>
                  </a:lnTo>
                  <a:lnTo>
                    <a:pt x="3229" y="590"/>
                  </a:lnTo>
                  <a:lnTo>
                    <a:pt x="3228" y="587"/>
                  </a:lnTo>
                  <a:lnTo>
                    <a:pt x="3227" y="587"/>
                  </a:lnTo>
                  <a:lnTo>
                    <a:pt x="3226" y="587"/>
                  </a:lnTo>
                  <a:lnTo>
                    <a:pt x="3224" y="586"/>
                  </a:lnTo>
                  <a:lnTo>
                    <a:pt x="3223" y="585"/>
                  </a:lnTo>
                  <a:lnTo>
                    <a:pt x="3223" y="582"/>
                  </a:lnTo>
                  <a:lnTo>
                    <a:pt x="3222" y="581"/>
                  </a:lnTo>
                  <a:lnTo>
                    <a:pt x="3222" y="579"/>
                  </a:lnTo>
                  <a:lnTo>
                    <a:pt x="3223" y="576"/>
                  </a:lnTo>
                  <a:lnTo>
                    <a:pt x="3224" y="574"/>
                  </a:lnTo>
                  <a:lnTo>
                    <a:pt x="3226" y="572"/>
                  </a:lnTo>
                  <a:lnTo>
                    <a:pt x="3228" y="567"/>
                  </a:lnTo>
                  <a:lnTo>
                    <a:pt x="3230" y="564"/>
                  </a:lnTo>
                  <a:lnTo>
                    <a:pt x="3233" y="559"/>
                  </a:lnTo>
                  <a:lnTo>
                    <a:pt x="3233" y="556"/>
                  </a:lnTo>
                  <a:lnTo>
                    <a:pt x="3232" y="554"/>
                  </a:lnTo>
                  <a:lnTo>
                    <a:pt x="3230" y="551"/>
                  </a:lnTo>
                  <a:lnTo>
                    <a:pt x="3229" y="550"/>
                  </a:lnTo>
                  <a:lnTo>
                    <a:pt x="3228" y="549"/>
                  </a:lnTo>
                  <a:lnTo>
                    <a:pt x="3228" y="546"/>
                  </a:lnTo>
                  <a:lnTo>
                    <a:pt x="3299" y="489"/>
                  </a:lnTo>
                  <a:lnTo>
                    <a:pt x="3366" y="432"/>
                  </a:lnTo>
                  <a:lnTo>
                    <a:pt x="3431" y="380"/>
                  </a:lnTo>
                  <a:lnTo>
                    <a:pt x="3495" y="331"/>
                  </a:lnTo>
                  <a:lnTo>
                    <a:pt x="3557" y="287"/>
                  </a:lnTo>
                  <a:lnTo>
                    <a:pt x="3573" y="279"/>
                  </a:lnTo>
                  <a:lnTo>
                    <a:pt x="3588" y="270"/>
                  </a:lnTo>
                  <a:close/>
                  <a:moveTo>
                    <a:pt x="3230" y="240"/>
                  </a:moveTo>
                  <a:lnTo>
                    <a:pt x="3230" y="240"/>
                  </a:lnTo>
                  <a:lnTo>
                    <a:pt x="3230" y="241"/>
                  </a:lnTo>
                  <a:lnTo>
                    <a:pt x="3230" y="244"/>
                  </a:lnTo>
                  <a:lnTo>
                    <a:pt x="3232" y="246"/>
                  </a:lnTo>
                  <a:lnTo>
                    <a:pt x="3232" y="248"/>
                  </a:lnTo>
                  <a:lnTo>
                    <a:pt x="3233" y="249"/>
                  </a:lnTo>
                  <a:lnTo>
                    <a:pt x="3233" y="250"/>
                  </a:lnTo>
                  <a:lnTo>
                    <a:pt x="3233" y="251"/>
                  </a:lnTo>
                  <a:lnTo>
                    <a:pt x="3235" y="254"/>
                  </a:lnTo>
                  <a:lnTo>
                    <a:pt x="3235" y="256"/>
                  </a:lnTo>
                  <a:lnTo>
                    <a:pt x="3237" y="259"/>
                  </a:lnTo>
                  <a:lnTo>
                    <a:pt x="3237" y="261"/>
                  </a:lnTo>
                  <a:lnTo>
                    <a:pt x="3238" y="263"/>
                  </a:lnTo>
                  <a:lnTo>
                    <a:pt x="3239" y="263"/>
                  </a:lnTo>
                  <a:lnTo>
                    <a:pt x="3240" y="263"/>
                  </a:lnTo>
                  <a:lnTo>
                    <a:pt x="3240" y="261"/>
                  </a:lnTo>
                  <a:lnTo>
                    <a:pt x="3242" y="259"/>
                  </a:lnTo>
                  <a:lnTo>
                    <a:pt x="3242" y="256"/>
                  </a:lnTo>
                  <a:lnTo>
                    <a:pt x="3242" y="255"/>
                  </a:lnTo>
                  <a:lnTo>
                    <a:pt x="3242" y="253"/>
                  </a:lnTo>
                  <a:lnTo>
                    <a:pt x="3240" y="251"/>
                  </a:lnTo>
                  <a:lnTo>
                    <a:pt x="3239" y="249"/>
                  </a:lnTo>
                  <a:lnTo>
                    <a:pt x="3239" y="248"/>
                  </a:lnTo>
                  <a:lnTo>
                    <a:pt x="3238" y="246"/>
                  </a:lnTo>
                  <a:lnTo>
                    <a:pt x="3238" y="245"/>
                  </a:lnTo>
                  <a:lnTo>
                    <a:pt x="3237" y="244"/>
                  </a:lnTo>
                  <a:lnTo>
                    <a:pt x="3235" y="243"/>
                  </a:lnTo>
                  <a:lnTo>
                    <a:pt x="3234" y="243"/>
                  </a:lnTo>
                  <a:lnTo>
                    <a:pt x="3233" y="241"/>
                  </a:lnTo>
                  <a:lnTo>
                    <a:pt x="3232" y="240"/>
                  </a:lnTo>
                  <a:lnTo>
                    <a:pt x="3230" y="240"/>
                  </a:lnTo>
                  <a:close/>
                  <a:moveTo>
                    <a:pt x="2887" y="224"/>
                  </a:moveTo>
                  <a:lnTo>
                    <a:pt x="2888" y="225"/>
                  </a:lnTo>
                  <a:lnTo>
                    <a:pt x="2890" y="228"/>
                  </a:lnTo>
                  <a:lnTo>
                    <a:pt x="2889" y="234"/>
                  </a:lnTo>
                  <a:lnTo>
                    <a:pt x="2887" y="241"/>
                  </a:lnTo>
                  <a:lnTo>
                    <a:pt x="2883" y="249"/>
                  </a:lnTo>
                  <a:lnTo>
                    <a:pt x="2882" y="256"/>
                  </a:lnTo>
                  <a:lnTo>
                    <a:pt x="2885" y="263"/>
                  </a:lnTo>
                  <a:lnTo>
                    <a:pt x="2887" y="264"/>
                  </a:lnTo>
                  <a:lnTo>
                    <a:pt x="2889" y="264"/>
                  </a:lnTo>
                  <a:lnTo>
                    <a:pt x="2890" y="263"/>
                  </a:lnTo>
                  <a:lnTo>
                    <a:pt x="2893" y="263"/>
                  </a:lnTo>
                  <a:lnTo>
                    <a:pt x="2895" y="263"/>
                  </a:lnTo>
                  <a:lnTo>
                    <a:pt x="2898" y="263"/>
                  </a:lnTo>
                  <a:lnTo>
                    <a:pt x="2900" y="265"/>
                  </a:lnTo>
                  <a:lnTo>
                    <a:pt x="2902" y="265"/>
                  </a:lnTo>
                  <a:lnTo>
                    <a:pt x="2903" y="266"/>
                  </a:lnTo>
                  <a:lnTo>
                    <a:pt x="2903" y="269"/>
                  </a:lnTo>
                  <a:lnTo>
                    <a:pt x="2904" y="273"/>
                  </a:lnTo>
                  <a:lnTo>
                    <a:pt x="2904" y="276"/>
                  </a:lnTo>
                  <a:lnTo>
                    <a:pt x="2903" y="280"/>
                  </a:lnTo>
                  <a:lnTo>
                    <a:pt x="2902" y="283"/>
                  </a:lnTo>
                  <a:lnTo>
                    <a:pt x="2900" y="286"/>
                  </a:lnTo>
                  <a:lnTo>
                    <a:pt x="2899" y="290"/>
                  </a:lnTo>
                  <a:lnTo>
                    <a:pt x="2898" y="295"/>
                  </a:lnTo>
                  <a:lnTo>
                    <a:pt x="2897" y="300"/>
                  </a:lnTo>
                  <a:lnTo>
                    <a:pt x="2895" y="305"/>
                  </a:lnTo>
                  <a:lnTo>
                    <a:pt x="2894" y="309"/>
                  </a:lnTo>
                  <a:lnTo>
                    <a:pt x="2894" y="311"/>
                  </a:lnTo>
                  <a:lnTo>
                    <a:pt x="2894" y="314"/>
                  </a:lnTo>
                  <a:lnTo>
                    <a:pt x="2895" y="315"/>
                  </a:lnTo>
                  <a:lnTo>
                    <a:pt x="2898" y="317"/>
                  </a:lnTo>
                  <a:lnTo>
                    <a:pt x="2900" y="319"/>
                  </a:lnTo>
                  <a:lnTo>
                    <a:pt x="2903" y="321"/>
                  </a:lnTo>
                  <a:lnTo>
                    <a:pt x="2903" y="322"/>
                  </a:lnTo>
                  <a:lnTo>
                    <a:pt x="2903" y="324"/>
                  </a:lnTo>
                  <a:lnTo>
                    <a:pt x="2904" y="326"/>
                  </a:lnTo>
                  <a:lnTo>
                    <a:pt x="2904" y="330"/>
                  </a:lnTo>
                  <a:lnTo>
                    <a:pt x="2904" y="334"/>
                  </a:lnTo>
                  <a:lnTo>
                    <a:pt x="2905" y="336"/>
                  </a:lnTo>
                  <a:lnTo>
                    <a:pt x="2905" y="338"/>
                  </a:lnTo>
                  <a:lnTo>
                    <a:pt x="2907" y="340"/>
                  </a:lnTo>
                  <a:lnTo>
                    <a:pt x="2907" y="342"/>
                  </a:lnTo>
                  <a:lnTo>
                    <a:pt x="2908" y="345"/>
                  </a:lnTo>
                  <a:lnTo>
                    <a:pt x="2908" y="347"/>
                  </a:lnTo>
                  <a:lnTo>
                    <a:pt x="2909" y="351"/>
                  </a:lnTo>
                  <a:lnTo>
                    <a:pt x="2909" y="353"/>
                  </a:lnTo>
                  <a:lnTo>
                    <a:pt x="2909" y="356"/>
                  </a:lnTo>
                  <a:lnTo>
                    <a:pt x="2910" y="357"/>
                  </a:lnTo>
                  <a:lnTo>
                    <a:pt x="2910" y="361"/>
                  </a:lnTo>
                  <a:lnTo>
                    <a:pt x="2912" y="363"/>
                  </a:lnTo>
                  <a:lnTo>
                    <a:pt x="2913" y="365"/>
                  </a:lnTo>
                  <a:lnTo>
                    <a:pt x="2914" y="367"/>
                  </a:lnTo>
                  <a:lnTo>
                    <a:pt x="2915" y="368"/>
                  </a:lnTo>
                  <a:lnTo>
                    <a:pt x="2917" y="373"/>
                  </a:lnTo>
                  <a:lnTo>
                    <a:pt x="2918" y="380"/>
                  </a:lnTo>
                  <a:lnTo>
                    <a:pt x="2920" y="385"/>
                  </a:lnTo>
                  <a:lnTo>
                    <a:pt x="2923" y="394"/>
                  </a:lnTo>
                  <a:lnTo>
                    <a:pt x="2925" y="406"/>
                  </a:lnTo>
                  <a:lnTo>
                    <a:pt x="2928" y="411"/>
                  </a:lnTo>
                  <a:lnTo>
                    <a:pt x="2930" y="414"/>
                  </a:lnTo>
                  <a:lnTo>
                    <a:pt x="2933" y="419"/>
                  </a:lnTo>
                  <a:lnTo>
                    <a:pt x="2935" y="427"/>
                  </a:lnTo>
                  <a:lnTo>
                    <a:pt x="2936" y="437"/>
                  </a:lnTo>
                  <a:lnTo>
                    <a:pt x="2935" y="448"/>
                  </a:lnTo>
                  <a:lnTo>
                    <a:pt x="2932" y="454"/>
                  </a:lnTo>
                  <a:lnTo>
                    <a:pt x="2932" y="462"/>
                  </a:lnTo>
                  <a:lnTo>
                    <a:pt x="2930" y="469"/>
                  </a:lnTo>
                  <a:lnTo>
                    <a:pt x="2929" y="473"/>
                  </a:lnTo>
                  <a:lnTo>
                    <a:pt x="2929" y="475"/>
                  </a:lnTo>
                  <a:lnTo>
                    <a:pt x="2928" y="477"/>
                  </a:lnTo>
                  <a:lnTo>
                    <a:pt x="2927" y="478"/>
                  </a:lnTo>
                  <a:lnTo>
                    <a:pt x="2927" y="479"/>
                  </a:lnTo>
                  <a:lnTo>
                    <a:pt x="2925" y="480"/>
                  </a:lnTo>
                  <a:lnTo>
                    <a:pt x="2924" y="482"/>
                  </a:lnTo>
                  <a:lnTo>
                    <a:pt x="2923" y="482"/>
                  </a:lnTo>
                  <a:lnTo>
                    <a:pt x="2922" y="482"/>
                  </a:lnTo>
                  <a:lnTo>
                    <a:pt x="2920" y="480"/>
                  </a:lnTo>
                  <a:lnTo>
                    <a:pt x="2919" y="479"/>
                  </a:lnTo>
                  <a:lnTo>
                    <a:pt x="2918" y="478"/>
                  </a:lnTo>
                  <a:lnTo>
                    <a:pt x="2913" y="478"/>
                  </a:lnTo>
                  <a:lnTo>
                    <a:pt x="2913" y="478"/>
                  </a:lnTo>
                  <a:lnTo>
                    <a:pt x="2912" y="479"/>
                  </a:lnTo>
                  <a:lnTo>
                    <a:pt x="2912" y="479"/>
                  </a:lnTo>
                  <a:lnTo>
                    <a:pt x="2910" y="480"/>
                  </a:lnTo>
                  <a:lnTo>
                    <a:pt x="2908" y="482"/>
                  </a:lnTo>
                  <a:lnTo>
                    <a:pt x="2905" y="483"/>
                  </a:lnTo>
                  <a:lnTo>
                    <a:pt x="2902" y="483"/>
                  </a:lnTo>
                  <a:lnTo>
                    <a:pt x="2900" y="483"/>
                  </a:lnTo>
                  <a:lnTo>
                    <a:pt x="2897" y="483"/>
                  </a:lnTo>
                  <a:lnTo>
                    <a:pt x="2894" y="484"/>
                  </a:lnTo>
                  <a:lnTo>
                    <a:pt x="2892" y="486"/>
                  </a:lnTo>
                  <a:lnTo>
                    <a:pt x="2890" y="490"/>
                  </a:lnTo>
                  <a:lnTo>
                    <a:pt x="2888" y="491"/>
                  </a:lnTo>
                  <a:lnTo>
                    <a:pt x="2885" y="494"/>
                  </a:lnTo>
                  <a:lnTo>
                    <a:pt x="2883" y="495"/>
                  </a:lnTo>
                  <a:lnTo>
                    <a:pt x="2879" y="496"/>
                  </a:lnTo>
                  <a:lnTo>
                    <a:pt x="2877" y="498"/>
                  </a:lnTo>
                  <a:lnTo>
                    <a:pt x="2874" y="498"/>
                  </a:lnTo>
                  <a:lnTo>
                    <a:pt x="2873" y="495"/>
                  </a:lnTo>
                  <a:lnTo>
                    <a:pt x="2870" y="490"/>
                  </a:lnTo>
                  <a:lnTo>
                    <a:pt x="2873" y="485"/>
                  </a:lnTo>
                  <a:lnTo>
                    <a:pt x="2877" y="479"/>
                  </a:lnTo>
                  <a:lnTo>
                    <a:pt x="2882" y="474"/>
                  </a:lnTo>
                  <a:lnTo>
                    <a:pt x="2885" y="472"/>
                  </a:lnTo>
                  <a:lnTo>
                    <a:pt x="2888" y="467"/>
                  </a:lnTo>
                  <a:lnTo>
                    <a:pt x="2892" y="460"/>
                  </a:lnTo>
                  <a:lnTo>
                    <a:pt x="2893" y="454"/>
                  </a:lnTo>
                  <a:lnTo>
                    <a:pt x="2890" y="448"/>
                  </a:lnTo>
                  <a:lnTo>
                    <a:pt x="2889" y="448"/>
                  </a:lnTo>
                  <a:lnTo>
                    <a:pt x="2888" y="449"/>
                  </a:lnTo>
                  <a:lnTo>
                    <a:pt x="2887" y="449"/>
                  </a:lnTo>
                  <a:lnTo>
                    <a:pt x="2885" y="449"/>
                  </a:lnTo>
                  <a:lnTo>
                    <a:pt x="2885" y="448"/>
                  </a:lnTo>
                  <a:lnTo>
                    <a:pt x="2885" y="440"/>
                  </a:lnTo>
                  <a:lnTo>
                    <a:pt x="2883" y="438"/>
                  </a:lnTo>
                  <a:lnTo>
                    <a:pt x="2882" y="435"/>
                  </a:lnTo>
                  <a:lnTo>
                    <a:pt x="2882" y="434"/>
                  </a:lnTo>
                  <a:lnTo>
                    <a:pt x="2883" y="432"/>
                  </a:lnTo>
                  <a:lnTo>
                    <a:pt x="2883" y="428"/>
                  </a:lnTo>
                  <a:lnTo>
                    <a:pt x="2882" y="424"/>
                  </a:lnTo>
                  <a:lnTo>
                    <a:pt x="2882" y="421"/>
                  </a:lnTo>
                  <a:lnTo>
                    <a:pt x="2882" y="418"/>
                  </a:lnTo>
                  <a:lnTo>
                    <a:pt x="2880" y="413"/>
                  </a:lnTo>
                  <a:lnTo>
                    <a:pt x="2878" y="408"/>
                  </a:lnTo>
                  <a:lnTo>
                    <a:pt x="2878" y="403"/>
                  </a:lnTo>
                  <a:lnTo>
                    <a:pt x="2878" y="397"/>
                  </a:lnTo>
                  <a:lnTo>
                    <a:pt x="2878" y="397"/>
                  </a:lnTo>
                  <a:lnTo>
                    <a:pt x="2879" y="399"/>
                  </a:lnTo>
                  <a:lnTo>
                    <a:pt x="2882" y="401"/>
                  </a:lnTo>
                  <a:lnTo>
                    <a:pt x="2883" y="404"/>
                  </a:lnTo>
                  <a:lnTo>
                    <a:pt x="2884" y="407"/>
                  </a:lnTo>
                  <a:lnTo>
                    <a:pt x="2887" y="408"/>
                  </a:lnTo>
                  <a:lnTo>
                    <a:pt x="2888" y="409"/>
                  </a:lnTo>
                  <a:lnTo>
                    <a:pt x="2890" y="408"/>
                  </a:lnTo>
                  <a:lnTo>
                    <a:pt x="2890" y="404"/>
                  </a:lnTo>
                  <a:lnTo>
                    <a:pt x="2890" y="401"/>
                  </a:lnTo>
                  <a:lnTo>
                    <a:pt x="2890" y="397"/>
                  </a:lnTo>
                  <a:lnTo>
                    <a:pt x="2890" y="393"/>
                  </a:lnTo>
                  <a:lnTo>
                    <a:pt x="2890" y="389"/>
                  </a:lnTo>
                  <a:lnTo>
                    <a:pt x="2892" y="387"/>
                  </a:lnTo>
                  <a:lnTo>
                    <a:pt x="2892" y="385"/>
                  </a:lnTo>
                  <a:lnTo>
                    <a:pt x="2892" y="383"/>
                  </a:lnTo>
                  <a:lnTo>
                    <a:pt x="2892" y="382"/>
                  </a:lnTo>
                  <a:lnTo>
                    <a:pt x="2890" y="380"/>
                  </a:lnTo>
                  <a:lnTo>
                    <a:pt x="2890" y="377"/>
                  </a:lnTo>
                  <a:lnTo>
                    <a:pt x="2889" y="375"/>
                  </a:lnTo>
                  <a:lnTo>
                    <a:pt x="2889" y="372"/>
                  </a:lnTo>
                  <a:lnTo>
                    <a:pt x="2888" y="368"/>
                  </a:lnTo>
                  <a:lnTo>
                    <a:pt x="2888" y="366"/>
                  </a:lnTo>
                  <a:lnTo>
                    <a:pt x="2888" y="363"/>
                  </a:lnTo>
                  <a:lnTo>
                    <a:pt x="2888" y="361"/>
                  </a:lnTo>
                  <a:lnTo>
                    <a:pt x="2888" y="358"/>
                  </a:lnTo>
                  <a:lnTo>
                    <a:pt x="2887" y="357"/>
                  </a:lnTo>
                  <a:lnTo>
                    <a:pt x="2887" y="356"/>
                  </a:lnTo>
                  <a:lnTo>
                    <a:pt x="2884" y="355"/>
                  </a:lnTo>
                  <a:lnTo>
                    <a:pt x="2883" y="355"/>
                  </a:lnTo>
                  <a:lnTo>
                    <a:pt x="2882" y="356"/>
                  </a:lnTo>
                  <a:lnTo>
                    <a:pt x="2880" y="356"/>
                  </a:lnTo>
                  <a:lnTo>
                    <a:pt x="2879" y="357"/>
                  </a:lnTo>
                  <a:lnTo>
                    <a:pt x="2878" y="358"/>
                  </a:lnTo>
                  <a:lnTo>
                    <a:pt x="2877" y="358"/>
                  </a:lnTo>
                  <a:lnTo>
                    <a:pt x="2875" y="357"/>
                  </a:lnTo>
                  <a:lnTo>
                    <a:pt x="2873" y="355"/>
                  </a:lnTo>
                  <a:lnTo>
                    <a:pt x="2873" y="352"/>
                  </a:lnTo>
                  <a:lnTo>
                    <a:pt x="2873" y="350"/>
                  </a:lnTo>
                  <a:lnTo>
                    <a:pt x="2874" y="347"/>
                  </a:lnTo>
                  <a:lnTo>
                    <a:pt x="2875" y="346"/>
                  </a:lnTo>
                  <a:lnTo>
                    <a:pt x="2875" y="342"/>
                  </a:lnTo>
                  <a:lnTo>
                    <a:pt x="2878" y="340"/>
                  </a:lnTo>
                  <a:lnTo>
                    <a:pt x="2877" y="337"/>
                  </a:lnTo>
                  <a:lnTo>
                    <a:pt x="2877" y="335"/>
                  </a:lnTo>
                  <a:lnTo>
                    <a:pt x="2875" y="332"/>
                  </a:lnTo>
                  <a:lnTo>
                    <a:pt x="2875" y="329"/>
                  </a:lnTo>
                  <a:lnTo>
                    <a:pt x="2874" y="326"/>
                  </a:lnTo>
                  <a:lnTo>
                    <a:pt x="2874" y="324"/>
                  </a:lnTo>
                  <a:lnTo>
                    <a:pt x="2873" y="324"/>
                  </a:lnTo>
                  <a:lnTo>
                    <a:pt x="2872" y="324"/>
                  </a:lnTo>
                  <a:lnTo>
                    <a:pt x="2870" y="322"/>
                  </a:lnTo>
                  <a:lnTo>
                    <a:pt x="2869" y="322"/>
                  </a:lnTo>
                  <a:lnTo>
                    <a:pt x="2868" y="321"/>
                  </a:lnTo>
                  <a:lnTo>
                    <a:pt x="2868" y="319"/>
                  </a:lnTo>
                  <a:lnTo>
                    <a:pt x="2868" y="315"/>
                  </a:lnTo>
                  <a:lnTo>
                    <a:pt x="2868" y="312"/>
                  </a:lnTo>
                  <a:lnTo>
                    <a:pt x="2869" y="309"/>
                  </a:lnTo>
                  <a:lnTo>
                    <a:pt x="2869" y="306"/>
                  </a:lnTo>
                  <a:lnTo>
                    <a:pt x="2870" y="305"/>
                  </a:lnTo>
                  <a:lnTo>
                    <a:pt x="2868" y="302"/>
                  </a:lnTo>
                  <a:lnTo>
                    <a:pt x="2865" y="302"/>
                  </a:lnTo>
                  <a:lnTo>
                    <a:pt x="2865" y="302"/>
                  </a:lnTo>
                  <a:lnTo>
                    <a:pt x="2863" y="300"/>
                  </a:lnTo>
                  <a:lnTo>
                    <a:pt x="2862" y="299"/>
                  </a:lnTo>
                  <a:lnTo>
                    <a:pt x="2862" y="295"/>
                  </a:lnTo>
                  <a:lnTo>
                    <a:pt x="2862" y="292"/>
                  </a:lnTo>
                  <a:lnTo>
                    <a:pt x="2863" y="290"/>
                  </a:lnTo>
                  <a:lnTo>
                    <a:pt x="2864" y="287"/>
                  </a:lnTo>
                  <a:lnTo>
                    <a:pt x="2865" y="286"/>
                  </a:lnTo>
                  <a:lnTo>
                    <a:pt x="2865" y="283"/>
                  </a:lnTo>
                  <a:lnTo>
                    <a:pt x="2864" y="281"/>
                  </a:lnTo>
                  <a:lnTo>
                    <a:pt x="2864" y="280"/>
                  </a:lnTo>
                  <a:lnTo>
                    <a:pt x="2863" y="278"/>
                  </a:lnTo>
                  <a:lnTo>
                    <a:pt x="2863" y="276"/>
                  </a:lnTo>
                  <a:lnTo>
                    <a:pt x="2863" y="273"/>
                  </a:lnTo>
                  <a:lnTo>
                    <a:pt x="2864" y="270"/>
                  </a:lnTo>
                  <a:lnTo>
                    <a:pt x="2864" y="268"/>
                  </a:lnTo>
                  <a:lnTo>
                    <a:pt x="2865" y="265"/>
                  </a:lnTo>
                  <a:lnTo>
                    <a:pt x="2865" y="261"/>
                  </a:lnTo>
                  <a:lnTo>
                    <a:pt x="2867" y="256"/>
                  </a:lnTo>
                  <a:lnTo>
                    <a:pt x="2867" y="251"/>
                  </a:lnTo>
                  <a:lnTo>
                    <a:pt x="2868" y="246"/>
                  </a:lnTo>
                  <a:lnTo>
                    <a:pt x="2868" y="240"/>
                  </a:lnTo>
                  <a:lnTo>
                    <a:pt x="2870" y="232"/>
                  </a:lnTo>
                  <a:lnTo>
                    <a:pt x="2873" y="225"/>
                  </a:lnTo>
                  <a:lnTo>
                    <a:pt x="2874" y="228"/>
                  </a:lnTo>
                  <a:lnTo>
                    <a:pt x="2877" y="230"/>
                  </a:lnTo>
                  <a:lnTo>
                    <a:pt x="2878" y="230"/>
                  </a:lnTo>
                  <a:lnTo>
                    <a:pt x="2879" y="229"/>
                  </a:lnTo>
                  <a:lnTo>
                    <a:pt x="2882" y="228"/>
                  </a:lnTo>
                  <a:lnTo>
                    <a:pt x="2883" y="227"/>
                  </a:lnTo>
                  <a:lnTo>
                    <a:pt x="2884" y="225"/>
                  </a:lnTo>
                  <a:lnTo>
                    <a:pt x="2885" y="224"/>
                  </a:lnTo>
                  <a:lnTo>
                    <a:pt x="2887" y="224"/>
                  </a:lnTo>
                  <a:close/>
                  <a:moveTo>
                    <a:pt x="3178" y="149"/>
                  </a:moveTo>
                  <a:lnTo>
                    <a:pt x="3176" y="151"/>
                  </a:lnTo>
                  <a:lnTo>
                    <a:pt x="3176" y="154"/>
                  </a:lnTo>
                  <a:lnTo>
                    <a:pt x="3177" y="161"/>
                  </a:lnTo>
                  <a:lnTo>
                    <a:pt x="3178" y="167"/>
                  </a:lnTo>
                  <a:lnTo>
                    <a:pt x="3178" y="173"/>
                  </a:lnTo>
                  <a:lnTo>
                    <a:pt x="3181" y="178"/>
                  </a:lnTo>
                  <a:lnTo>
                    <a:pt x="3183" y="183"/>
                  </a:lnTo>
                  <a:lnTo>
                    <a:pt x="3184" y="189"/>
                  </a:lnTo>
                  <a:lnTo>
                    <a:pt x="3186" y="193"/>
                  </a:lnTo>
                  <a:lnTo>
                    <a:pt x="3186" y="197"/>
                  </a:lnTo>
                  <a:lnTo>
                    <a:pt x="3186" y="200"/>
                  </a:lnTo>
                  <a:lnTo>
                    <a:pt x="3187" y="204"/>
                  </a:lnTo>
                  <a:lnTo>
                    <a:pt x="3188" y="207"/>
                  </a:lnTo>
                  <a:lnTo>
                    <a:pt x="3189" y="207"/>
                  </a:lnTo>
                  <a:lnTo>
                    <a:pt x="3192" y="207"/>
                  </a:lnTo>
                  <a:lnTo>
                    <a:pt x="3193" y="205"/>
                  </a:lnTo>
                  <a:lnTo>
                    <a:pt x="3194" y="203"/>
                  </a:lnTo>
                  <a:lnTo>
                    <a:pt x="3194" y="202"/>
                  </a:lnTo>
                  <a:lnTo>
                    <a:pt x="3194" y="199"/>
                  </a:lnTo>
                  <a:lnTo>
                    <a:pt x="3194" y="197"/>
                  </a:lnTo>
                  <a:lnTo>
                    <a:pt x="3196" y="194"/>
                  </a:lnTo>
                  <a:lnTo>
                    <a:pt x="3197" y="192"/>
                  </a:lnTo>
                  <a:lnTo>
                    <a:pt x="3197" y="183"/>
                  </a:lnTo>
                  <a:lnTo>
                    <a:pt x="3198" y="182"/>
                  </a:lnTo>
                  <a:lnTo>
                    <a:pt x="3198" y="179"/>
                  </a:lnTo>
                  <a:lnTo>
                    <a:pt x="3198" y="177"/>
                  </a:lnTo>
                  <a:lnTo>
                    <a:pt x="3198" y="174"/>
                  </a:lnTo>
                  <a:lnTo>
                    <a:pt x="3197" y="172"/>
                  </a:lnTo>
                  <a:lnTo>
                    <a:pt x="3197" y="171"/>
                  </a:lnTo>
                  <a:lnTo>
                    <a:pt x="3194" y="169"/>
                  </a:lnTo>
                  <a:lnTo>
                    <a:pt x="3193" y="168"/>
                  </a:lnTo>
                  <a:lnTo>
                    <a:pt x="3191" y="166"/>
                  </a:lnTo>
                  <a:lnTo>
                    <a:pt x="3189" y="163"/>
                  </a:lnTo>
                  <a:lnTo>
                    <a:pt x="3189" y="161"/>
                  </a:lnTo>
                  <a:lnTo>
                    <a:pt x="3189" y="158"/>
                  </a:lnTo>
                  <a:lnTo>
                    <a:pt x="3188" y="154"/>
                  </a:lnTo>
                  <a:lnTo>
                    <a:pt x="3187" y="152"/>
                  </a:lnTo>
                  <a:lnTo>
                    <a:pt x="3184" y="152"/>
                  </a:lnTo>
                  <a:lnTo>
                    <a:pt x="3182" y="151"/>
                  </a:lnTo>
                  <a:lnTo>
                    <a:pt x="3178" y="149"/>
                  </a:lnTo>
                  <a:close/>
                  <a:moveTo>
                    <a:pt x="829" y="135"/>
                  </a:moveTo>
                  <a:lnTo>
                    <a:pt x="826" y="136"/>
                  </a:lnTo>
                  <a:lnTo>
                    <a:pt x="824" y="137"/>
                  </a:lnTo>
                  <a:lnTo>
                    <a:pt x="821" y="142"/>
                  </a:lnTo>
                  <a:lnTo>
                    <a:pt x="815" y="152"/>
                  </a:lnTo>
                  <a:lnTo>
                    <a:pt x="806" y="159"/>
                  </a:lnTo>
                  <a:lnTo>
                    <a:pt x="800" y="168"/>
                  </a:lnTo>
                  <a:lnTo>
                    <a:pt x="795" y="178"/>
                  </a:lnTo>
                  <a:lnTo>
                    <a:pt x="795" y="182"/>
                  </a:lnTo>
                  <a:lnTo>
                    <a:pt x="795" y="184"/>
                  </a:lnTo>
                  <a:lnTo>
                    <a:pt x="796" y="186"/>
                  </a:lnTo>
                  <a:lnTo>
                    <a:pt x="796" y="186"/>
                  </a:lnTo>
                  <a:lnTo>
                    <a:pt x="798" y="184"/>
                  </a:lnTo>
                  <a:lnTo>
                    <a:pt x="800" y="183"/>
                  </a:lnTo>
                  <a:lnTo>
                    <a:pt x="801" y="181"/>
                  </a:lnTo>
                  <a:lnTo>
                    <a:pt x="803" y="179"/>
                  </a:lnTo>
                  <a:lnTo>
                    <a:pt x="804" y="177"/>
                  </a:lnTo>
                  <a:lnTo>
                    <a:pt x="805" y="174"/>
                  </a:lnTo>
                  <a:lnTo>
                    <a:pt x="806" y="173"/>
                  </a:lnTo>
                  <a:lnTo>
                    <a:pt x="811" y="168"/>
                  </a:lnTo>
                  <a:lnTo>
                    <a:pt x="818" y="167"/>
                  </a:lnTo>
                  <a:lnTo>
                    <a:pt x="825" y="166"/>
                  </a:lnTo>
                  <a:lnTo>
                    <a:pt x="830" y="164"/>
                  </a:lnTo>
                  <a:lnTo>
                    <a:pt x="835" y="159"/>
                  </a:lnTo>
                  <a:lnTo>
                    <a:pt x="836" y="156"/>
                  </a:lnTo>
                  <a:lnTo>
                    <a:pt x="837" y="152"/>
                  </a:lnTo>
                  <a:lnTo>
                    <a:pt x="837" y="148"/>
                  </a:lnTo>
                  <a:lnTo>
                    <a:pt x="836" y="144"/>
                  </a:lnTo>
                  <a:lnTo>
                    <a:pt x="835" y="141"/>
                  </a:lnTo>
                  <a:lnTo>
                    <a:pt x="834" y="137"/>
                  </a:lnTo>
                  <a:lnTo>
                    <a:pt x="831" y="136"/>
                  </a:lnTo>
                  <a:lnTo>
                    <a:pt x="829" y="135"/>
                  </a:lnTo>
                  <a:close/>
                  <a:moveTo>
                    <a:pt x="3207" y="123"/>
                  </a:moveTo>
                  <a:lnTo>
                    <a:pt x="3206" y="125"/>
                  </a:lnTo>
                  <a:lnTo>
                    <a:pt x="3204" y="126"/>
                  </a:lnTo>
                  <a:lnTo>
                    <a:pt x="3204" y="142"/>
                  </a:lnTo>
                  <a:lnTo>
                    <a:pt x="3204" y="144"/>
                  </a:lnTo>
                  <a:lnTo>
                    <a:pt x="3206" y="147"/>
                  </a:lnTo>
                  <a:lnTo>
                    <a:pt x="3206" y="149"/>
                  </a:lnTo>
                  <a:lnTo>
                    <a:pt x="3207" y="152"/>
                  </a:lnTo>
                  <a:lnTo>
                    <a:pt x="3208" y="156"/>
                  </a:lnTo>
                  <a:lnTo>
                    <a:pt x="3209" y="159"/>
                  </a:lnTo>
                  <a:lnTo>
                    <a:pt x="3211" y="162"/>
                  </a:lnTo>
                  <a:lnTo>
                    <a:pt x="3213" y="166"/>
                  </a:lnTo>
                  <a:lnTo>
                    <a:pt x="3214" y="169"/>
                  </a:lnTo>
                  <a:lnTo>
                    <a:pt x="3216" y="172"/>
                  </a:lnTo>
                  <a:lnTo>
                    <a:pt x="3217" y="174"/>
                  </a:lnTo>
                  <a:lnTo>
                    <a:pt x="3218" y="178"/>
                  </a:lnTo>
                  <a:lnTo>
                    <a:pt x="3218" y="178"/>
                  </a:lnTo>
                  <a:lnTo>
                    <a:pt x="3218" y="177"/>
                  </a:lnTo>
                  <a:lnTo>
                    <a:pt x="3219" y="177"/>
                  </a:lnTo>
                  <a:lnTo>
                    <a:pt x="3221" y="176"/>
                  </a:lnTo>
                  <a:lnTo>
                    <a:pt x="3219" y="171"/>
                  </a:lnTo>
                  <a:lnTo>
                    <a:pt x="3218" y="166"/>
                  </a:lnTo>
                  <a:lnTo>
                    <a:pt x="3218" y="161"/>
                  </a:lnTo>
                  <a:lnTo>
                    <a:pt x="3216" y="154"/>
                  </a:lnTo>
                  <a:lnTo>
                    <a:pt x="3216" y="149"/>
                  </a:lnTo>
                  <a:lnTo>
                    <a:pt x="3216" y="144"/>
                  </a:lnTo>
                  <a:lnTo>
                    <a:pt x="3214" y="142"/>
                  </a:lnTo>
                  <a:lnTo>
                    <a:pt x="3213" y="140"/>
                  </a:lnTo>
                  <a:lnTo>
                    <a:pt x="3212" y="136"/>
                  </a:lnTo>
                  <a:lnTo>
                    <a:pt x="3212" y="133"/>
                  </a:lnTo>
                  <a:lnTo>
                    <a:pt x="3211" y="130"/>
                  </a:lnTo>
                  <a:lnTo>
                    <a:pt x="3209" y="127"/>
                  </a:lnTo>
                  <a:lnTo>
                    <a:pt x="3208" y="125"/>
                  </a:lnTo>
                  <a:lnTo>
                    <a:pt x="3207" y="123"/>
                  </a:lnTo>
                  <a:close/>
                  <a:moveTo>
                    <a:pt x="69" y="0"/>
                  </a:moveTo>
                  <a:lnTo>
                    <a:pt x="71" y="0"/>
                  </a:lnTo>
                  <a:lnTo>
                    <a:pt x="71" y="3"/>
                  </a:lnTo>
                  <a:lnTo>
                    <a:pt x="90" y="3"/>
                  </a:lnTo>
                  <a:lnTo>
                    <a:pt x="142" y="9"/>
                  </a:lnTo>
                  <a:lnTo>
                    <a:pt x="197" y="23"/>
                  </a:lnTo>
                  <a:lnTo>
                    <a:pt x="252" y="43"/>
                  </a:lnTo>
                  <a:lnTo>
                    <a:pt x="310" y="69"/>
                  </a:lnTo>
                  <a:lnTo>
                    <a:pt x="370" y="100"/>
                  </a:lnTo>
                  <a:lnTo>
                    <a:pt x="434" y="137"/>
                  </a:lnTo>
                  <a:lnTo>
                    <a:pt x="500" y="178"/>
                  </a:lnTo>
                  <a:lnTo>
                    <a:pt x="572" y="224"/>
                  </a:lnTo>
                  <a:lnTo>
                    <a:pt x="647" y="274"/>
                  </a:lnTo>
                  <a:lnTo>
                    <a:pt x="727" y="327"/>
                  </a:lnTo>
                  <a:lnTo>
                    <a:pt x="811" y="381"/>
                  </a:lnTo>
                  <a:lnTo>
                    <a:pt x="898" y="437"/>
                  </a:lnTo>
                  <a:lnTo>
                    <a:pt x="991" y="491"/>
                  </a:lnTo>
                  <a:lnTo>
                    <a:pt x="1085" y="545"/>
                  </a:lnTo>
                  <a:lnTo>
                    <a:pt x="1171" y="590"/>
                  </a:lnTo>
                  <a:lnTo>
                    <a:pt x="1258" y="632"/>
                  </a:lnTo>
                  <a:lnTo>
                    <a:pt x="1255" y="633"/>
                  </a:lnTo>
                  <a:lnTo>
                    <a:pt x="1250" y="636"/>
                  </a:lnTo>
                  <a:lnTo>
                    <a:pt x="1246" y="637"/>
                  </a:lnTo>
                  <a:lnTo>
                    <a:pt x="1244" y="641"/>
                  </a:lnTo>
                  <a:lnTo>
                    <a:pt x="1240" y="643"/>
                  </a:lnTo>
                  <a:lnTo>
                    <a:pt x="1236" y="646"/>
                  </a:lnTo>
                  <a:lnTo>
                    <a:pt x="1231" y="649"/>
                  </a:lnTo>
                  <a:lnTo>
                    <a:pt x="1225" y="651"/>
                  </a:lnTo>
                  <a:lnTo>
                    <a:pt x="1220" y="654"/>
                  </a:lnTo>
                  <a:lnTo>
                    <a:pt x="1216" y="658"/>
                  </a:lnTo>
                  <a:lnTo>
                    <a:pt x="1216" y="661"/>
                  </a:lnTo>
                  <a:lnTo>
                    <a:pt x="1217" y="661"/>
                  </a:lnTo>
                  <a:lnTo>
                    <a:pt x="1220" y="662"/>
                  </a:lnTo>
                  <a:lnTo>
                    <a:pt x="1222" y="662"/>
                  </a:lnTo>
                  <a:lnTo>
                    <a:pt x="1226" y="662"/>
                  </a:lnTo>
                  <a:lnTo>
                    <a:pt x="1229" y="662"/>
                  </a:lnTo>
                  <a:lnTo>
                    <a:pt x="1231" y="662"/>
                  </a:lnTo>
                  <a:lnTo>
                    <a:pt x="1234" y="662"/>
                  </a:lnTo>
                  <a:lnTo>
                    <a:pt x="1234" y="662"/>
                  </a:lnTo>
                  <a:lnTo>
                    <a:pt x="1237" y="661"/>
                  </a:lnTo>
                  <a:lnTo>
                    <a:pt x="1241" y="661"/>
                  </a:lnTo>
                  <a:lnTo>
                    <a:pt x="1244" y="659"/>
                  </a:lnTo>
                  <a:lnTo>
                    <a:pt x="1247" y="658"/>
                  </a:lnTo>
                  <a:lnTo>
                    <a:pt x="1250" y="659"/>
                  </a:lnTo>
                  <a:lnTo>
                    <a:pt x="1251" y="661"/>
                  </a:lnTo>
                  <a:lnTo>
                    <a:pt x="1252" y="662"/>
                  </a:lnTo>
                  <a:lnTo>
                    <a:pt x="1254" y="663"/>
                  </a:lnTo>
                  <a:lnTo>
                    <a:pt x="1254" y="663"/>
                  </a:lnTo>
                  <a:lnTo>
                    <a:pt x="1255" y="664"/>
                  </a:lnTo>
                  <a:lnTo>
                    <a:pt x="1266" y="662"/>
                  </a:lnTo>
                  <a:lnTo>
                    <a:pt x="1277" y="657"/>
                  </a:lnTo>
                  <a:lnTo>
                    <a:pt x="1286" y="651"/>
                  </a:lnTo>
                  <a:lnTo>
                    <a:pt x="1288" y="651"/>
                  </a:lnTo>
                  <a:lnTo>
                    <a:pt x="1291" y="649"/>
                  </a:lnTo>
                  <a:lnTo>
                    <a:pt x="1293" y="648"/>
                  </a:lnTo>
                  <a:lnTo>
                    <a:pt x="1303" y="652"/>
                  </a:lnTo>
                  <a:lnTo>
                    <a:pt x="1315" y="656"/>
                  </a:lnTo>
                  <a:lnTo>
                    <a:pt x="1313" y="654"/>
                  </a:lnTo>
                  <a:lnTo>
                    <a:pt x="1313" y="654"/>
                  </a:lnTo>
                  <a:lnTo>
                    <a:pt x="1313" y="652"/>
                  </a:lnTo>
                  <a:lnTo>
                    <a:pt x="1318" y="653"/>
                  </a:lnTo>
                  <a:lnTo>
                    <a:pt x="1318" y="656"/>
                  </a:lnTo>
                  <a:lnTo>
                    <a:pt x="1320" y="656"/>
                  </a:lnTo>
                  <a:lnTo>
                    <a:pt x="1321" y="657"/>
                  </a:lnTo>
                  <a:lnTo>
                    <a:pt x="1323" y="658"/>
                  </a:lnTo>
                  <a:lnTo>
                    <a:pt x="1326" y="661"/>
                  </a:lnTo>
                  <a:lnTo>
                    <a:pt x="1328" y="663"/>
                  </a:lnTo>
                  <a:lnTo>
                    <a:pt x="1331" y="664"/>
                  </a:lnTo>
                  <a:lnTo>
                    <a:pt x="1333" y="666"/>
                  </a:lnTo>
                  <a:lnTo>
                    <a:pt x="1336" y="667"/>
                  </a:lnTo>
                  <a:lnTo>
                    <a:pt x="1344" y="667"/>
                  </a:lnTo>
                  <a:lnTo>
                    <a:pt x="1348" y="668"/>
                  </a:lnTo>
                  <a:lnTo>
                    <a:pt x="1344" y="671"/>
                  </a:lnTo>
                  <a:lnTo>
                    <a:pt x="1388" y="690"/>
                  </a:lnTo>
                  <a:lnTo>
                    <a:pt x="1383" y="690"/>
                  </a:lnTo>
                  <a:lnTo>
                    <a:pt x="1382" y="690"/>
                  </a:lnTo>
                  <a:lnTo>
                    <a:pt x="1379" y="689"/>
                  </a:lnTo>
                  <a:lnTo>
                    <a:pt x="1377" y="689"/>
                  </a:lnTo>
                  <a:lnTo>
                    <a:pt x="1374" y="689"/>
                  </a:lnTo>
                  <a:lnTo>
                    <a:pt x="1372" y="690"/>
                  </a:lnTo>
                  <a:lnTo>
                    <a:pt x="1369" y="690"/>
                  </a:lnTo>
                  <a:lnTo>
                    <a:pt x="1368" y="693"/>
                  </a:lnTo>
                  <a:lnTo>
                    <a:pt x="1364" y="692"/>
                  </a:lnTo>
                  <a:lnTo>
                    <a:pt x="1359" y="694"/>
                  </a:lnTo>
                  <a:lnTo>
                    <a:pt x="1352" y="699"/>
                  </a:lnTo>
                  <a:lnTo>
                    <a:pt x="1346" y="704"/>
                  </a:lnTo>
                  <a:lnTo>
                    <a:pt x="1339" y="710"/>
                  </a:lnTo>
                  <a:lnTo>
                    <a:pt x="1336" y="714"/>
                  </a:lnTo>
                  <a:lnTo>
                    <a:pt x="1334" y="719"/>
                  </a:lnTo>
                  <a:lnTo>
                    <a:pt x="1334" y="727"/>
                  </a:lnTo>
                  <a:lnTo>
                    <a:pt x="1333" y="734"/>
                  </a:lnTo>
                  <a:lnTo>
                    <a:pt x="1333" y="738"/>
                  </a:lnTo>
                  <a:lnTo>
                    <a:pt x="1332" y="740"/>
                  </a:lnTo>
                  <a:lnTo>
                    <a:pt x="1331" y="743"/>
                  </a:lnTo>
                  <a:lnTo>
                    <a:pt x="1330" y="745"/>
                  </a:lnTo>
                  <a:lnTo>
                    <a:pt x="1327" y="748"/>
                  </a:lnTo>
                  <a:lnTo>
                    <a:pt x="1326" y="750"/>
                  </a:lnTo>
                  <a:lnTo>
                    <a:pt x="1318" y="768"/>
                  </a:lnTo>
                  <a:lnTo>
                    <a:pt x="1316" y="785"/>
                  </a:lnTo>
                  <a:lnTo>
                    <a:pt x="1318" y="802"/>
                  </a:lnTo>
                  <a:lnTo>
                    <a:pt x="1320" y="806"/>
                  </a:lnTo>
                  <a:lnTo>
                    <a:pt x="1321" y="814"/>
                  </a:lnTo>
                  <a:lnTo>
                    <a:pt x="1323" y="822"/>
                  </a:lnTo>
                  <a:lnTo>
                    <a:pt x="1326" y="830"/>
                  </a:lnTo>
                  <a:lnTo>
                    <a:pt x="1330" y="835"/>
                  </a:lnTo>
                  <a:lnTo>
                    <a:pt x="1333" y="833"/>
                  </a:lnTo>
                  <a:lnTo>
                    <a:pt x="1336" y="831"/>
                  </a:lnTo>
                  <a:lnTo>
                    <a:pt x="1338" y="827"/>
                  </a:lnTo>
                  <a:lnTo>
                    <a:pt x="1339" y="822"/>
                  </a:lnTo>
                  <a:lnTo>
                    <a:pt x="1342" y="819"/>
                  </a:lnTo>
                  <a:lnTo>
                    <a:pt x="1343" y="816"/>
                  </a:lnTo>
                  <a:lnTo>
                    <a:pt x="1346" y="815"/>
                  </a:lnTo>
                  <a:lnTo>
                    <a:pt x="1348" y="814"/>
                  </a:lnTo>
                  <a:lnTo>
                    <a:pt x="1349" y="812"/>
                  </a:lnTo>
                  <a:lnTo>
                    <a:pt x="1352" y="810"/>
                  </a:lnTo>
                  <a:lnTo>
                    <a:pt x="1352" y="807"/>
                  </a:lnTo>
                  <a:lnTo>
                    <a:pt x="1353" y="796"/>
                  </a:lnTo>
                  <a:lnTo>
                    <a:pt x="1349" y="784"/>
                  </a:lnTo>
                  <a:lnTo>
                    <a:pt x="1348" y="769"/>
                  </a:lnTo>
                  <a:lnTo>
                    <a:pt x="1349" y="755"/>
                  </a:lnTo>
                  <a:lnTo>
                    <a:pt x="1351" y="748"/>
                  </a:lnTo>
                  <a:lnTo>
                    <a:pt x="1353" y="740"/>
                  </a:lnTo>
                  <a:lnTo>
                    <a:pt x="1356" y="733"/>
                  </a:lnTo>
                  <a:lnTo>
                    <a:pt x="1359" y="727"/>
                  </a:lnTo>
                  <a:lnTo>
                    <a:pt x="1363" y="725"/>
                  </a:lnTo>
                  <a:lnTo>
                    <a:pt x="1367" y="725"/>
                  </a:lnTo>
                  <a:lnTo>
                    <a:pt x="1371" y="725"/>
                  </a:lnTo>
                  <a:lnTo>
                    <a:pt x="1374" y="725"/>
                  </a:lnTo>
                  <a:lnTo>
                    <a:pt x="1378" y="724"/>
                  </a:lnTo>
                  <a:lnTo>
                    <a:pt x="1381" y="719"/>
                  </a:lnTo>
                  <a:lnTo>
                    <a:pt x="1384" y="712"/>
                  </a:lnTo>
                  <a:lnTo>
                    <a:pt x="1388" y="704"/>
                  </a:lnTo>
                  <a:lnTo>
                    <a:pt x="1392" y="699"/>
                  </a:lnTo>
                  <a:lnTo>
                    <a:pt x="1398" y="695"/>
                  </a:lnTo>
                  <a:lnTo>
                    <a:pt x="1404" y="695"/>
                  </a:lnTo>
                  <a:lnTo>
                    <a:pt x="1409" y="699"/>
                  </a:lnTo>
                  <a:lnTo>
                    <a:pt x="1414" y="704"/>
                  </a:lnTo>
                  <a:lnTo>
                    <a:pt x="1418" y="712"/>
                  </a:lnTo>
                  <a:lnTo>
                    <a:pt x="1423" y="717"/>
                  </a:lnTo>
                  <a:lnTo>
                    <a:pt x="1425" y="718"/>
                  </a:lnTo>
                  <a:lnTo>
                    <a:pt x="1428" y="719"/>
                  </a:lnTo>
                  <a:lnTo>
                    <a:pt x="1430" y="722"/>
                  </a:lnTo>
                  <a:lnTo>
                    <a:pt x="1433" y="723"/>
                  </a:lnTo>
                  <a:lnTo>
                    <a:pt x="1434" y="724"/>
                  </a:lnTo>
                  <a:lnTo>
                    <a:pt x="1435" y="727"/>
                  </a:lnTo>
                  <a:lnTo>
                    <a:pt x="1437" y="729"/>
                  </a:lnTo>
                  <a:lnTo>
                    <a:pt x="1435" y="738"/>
                  </a:lnTo>
                  <a:lnTo>
                    <a:pt x="1433" y="746"/>
                  </a:lnTo>
                  <a:lnTo>
                    <a:pt x="1433" y="754"/>
                  </a:lnTo>
                  <a:lnTo>
                    <a:pt x="1437" y="760"/>
                  </a:lnTo>
                  <a:lnTo>
                    <a:pt x="1438" y="763"/>
                  </a:lnTo>
                  <a:lnTo>
                    <a:pt x="1442" y="763"/>
                  </a:lnTo>
                  <a:lnTo>
                    <a:pt x="1444" y="764"/>
                  </a:lnTo>
                  <a:lnTo>
                    <a:pt x="1447" y="764"/>
                  </a:lnTo>
                  <a:lnTo>
                    <a:pt x="1449" y="764"/>
                  </a:lnTo>
                  <a:lnTo>
                    <a:pt x="1450" y="766"/>
                  </a:lnTo>
                  <a:lnTo>
                    <a:pt x="1452" y="769"/>
                  </a:lnTo>
                  <a:lnTo>
                    <a:pt x="1454" y="771"/>
                  </a:lnTo>
                  <a:lnTo>
                    <a:pt x="1455" y="774"/>
                  </a:lnTo>
                  <a:lnTo>
                    <a:pt x="1457" y="776"/>
                  </a:lnTo>
                  <a:lnTo>
                    <a:pt x="1458" y="780"/>
                  </a:lnTo>
                  <a:lnTo>
                    <a:pt x="1460" y="782"/>
                  </a:lnTo>
                  <a:lnTo>
                    <a:pt x="1462" y="784"/>
                  </a:lnTo>
                  <a:lnTo>
                    <a:pt x="1465" y="784"/>
                  </a:lnTo>
                  <a:lnTo>
                    <a:pt x="1468" y="784"/>
                  </a:lnTo>
                  <a:lnTo>
                    <a:pt x="1469" y="779"/>
                  </a:lnTo>
                  <a:lnTo>
                    <a:pt x="1469" y="770"/>
                  </a:lnTo>
                  <a:lnTo>
                    <a:pt x="1469" y="761"/>
                  </a:lnTo>
                  <a:lnTo>
                    <a:pt x="1469" y="751"/>
                  </a:lnTo>
                  <a:lnTo>
                    <a:pt x="1468" y="744"/>
                  </a:lnTo>
                  <a:lnTo>
                    <a:pt x="1468" y="740"/>
                  </a:lnTo>
                  <a:lnTo>
                    <a:pt x="1468" y="738"/>
                  </a:lnTo>
                  <a:lnTo>
                    <a:pt x="1469" y="735"/>
                  </a:lnTo>
                  <a:lnTo>
                    <a:pt x="1469" y="733"/>
                  </a:lnTo>
                  <a:lnTo>
                    <a:pt x="1470" y="729"/>
                  </a:lnTo>
                  <a:lnTo>
                    <a:pt x="1472" y="727"/>
                  </a:lnTo>
                  <a:lnTo>
                    <a:pt x="1472" y="723"/>
                  </a:lnTo>
                  <a:lnTo>
                    <a:pt x="1473" y="722"/>
                  </a:lnTo>
                  <a:lnTo>
                    <a:pt x="1474" y="720"/>
                  </a:lnTo>
                  <a:lnTo>
                    <a:pt x="1475" y="722"/>
                  </a:lnTo>
                  <a:lnTo>
                    <a:pt x="1478" y="725"/>
                  </a:lnTo>
                  <a:lnTo>
                    <a:pt x="1480" y="729"/>
                  </a:lnTo>
                  <a:lnTo>
                    <a:pt x="1483" y="731"/>
                  </a:lnTo>
                  <a:lnTo>
                    <a:pt x="1488" y="734"/>
                  </a:lnTo>
                  <a:lnTo>
                    <a:pt x="1494" y="738"/>
                  </a:lnTo>
                  <a:lnTo>
                    <a:pt x="1500" y="741"/>
                  </a:lnTo>
                  <a:lnTo>
                    <a:pt x="1505" y="743"/>
                  </a:lnTo>
                  <a:lnTo>
                    <a:pt x="1510" y="740"/>
                  </a:lnTo>
                  <a:lnTo>
                    <a:pt x="1511" y="738"/>
                  </a:lnTo>
                  <a:lnTo>
                    <a:pt x="1513" y="735"/>
                  </a:lnTo>
                  <a:lnTo>
                    <a:pt x="1513" y="734"/>
                  </a:lnTo>
                  <a:lnTo>
                    <a:pt x="1513" y="735"/>
                  </a:lnTo>
                  <a:lnTo>
                    <a:pt x="1513" y="736"/>
                  </a:lnTo>
                  <a:lnTo>
                    <a:pt x="1513" y="739"/>
                  </a:lnTo>
                  <a:lnTo>
                    <a:pt x="1536" y="749"/>
                  </a:lnTo>
                  <a:lnTo>
                    <a:pt x="1562" y="758"/>
                  </a:lnTo>
                  <a:lnTo>
                    <a:pt x="1552" y="763"/>
                  </a:lnTo>
                  <a:lnTo>
                    <a:pt x="1541" y="766"/>
                  </a:lnTo>
                  <a:lnTo>
                    <a:pt x="1533" y="769"/>
                  </a:lnTo>
                  <a:lnTo>
                    <a:pt x="1528" y="775"/>
                  </a:lnTo>
                  <a:lnTo>
                    <a:pt x="1525" y="781"/>
                  </a:lnTo>
                  <a:lnTo>
                    <a:pt x="1520" y="789"/>
                  </a:lnTo>
                  <a:lnTo>
                    <a:pt x="1514" y="794"/>
                  </a:lnTo>
                  <a:lnTo>
                    <a:pt x="1505" y="796"/>
                  </a:lnTo>
                  <a:lnTo>
                    <a:pt x="1496" y="800"/>
                  </a:lnTo>
                  <a:lnTo>
                    <a:pt x="1496" y="800"/>
                  </a:lnTo>
                  <a:lnTo>
                    <a:pt x="1494" y="799"/>
                  </a:lnTo>
                  <a:lnTo>
                    <a:pt x="1493" y="799"/>
                  </a:lnTo>
                  <a:lnTo>
                    <a:pt x="1490" y="797"/>
                  </a:lnTo>
                  <a:lnTo>
                    <a:pt x="1488" y="797"/>
                  </a:lnTo>
                  <a:lnTo>
                    <a:pt x="1486" y="797"/>
                  </a:lnTo>
                  <a:lnTo>
                    <a:pt x="1481" y="800"/>
                  </a:lnTo>
                  <a:lnTo>
                    <a:pt x="1478" y="802"/>
                  </a:lnTo>
                  <a:lnTo>
                    <a:pt x="1475" y="805"/>
                  </a:lnTo>
                  <a:lnTo>
                    <a:pt x="1468" y="811"/>
                  </a:lnTo>
                  <a:lnTo>
                    <a:pt x="1460" y="814"/>
                  </a:lnTo>
                  <a:lnTo>
                    <a:pt x="1452" y="819"/>
                  </a:lnTo>
                  <a:lnTo>
                    <a:pt x="1450" y="820"/>
                  </a:lnTo>
                  <a:lnTo>
                    <a:pt x="1448" y="821"/>
                  </a:lnTo>
                  <a:lnTo>
                    <a:pt x="1447" y="824"/>
                  </a:lnTo>
                  <a:lnTo>
                    <a:pt x="1445" y="826"/>
                  </a:lnTo>
                  <a:lnTo>
                    <a:pt x="1445" y="827"/>
                  </a:lnTo>
                  <a:lnTo>
                    <a:pt x="1447" y="830"/>
                  </a:lnTo>
                  <a:lnTo>
                    <a:pt x="1449" y="831"/>
                  </a:lnTo>
                  <a:lnTo>
                    <a:pt x="1452" y="831"/>
                  </a:lnTo>
                  <a:lnTo>
                    <a:pt x="1468" y="830"/>
                  </a:lnTo>
                  <a:lnTo>
                    <a:pt x="1485" y="826"/>
                  </a:lnTo>
                  <a:lnTo>
                    <a:pt x="1501" y="821"/>
                  </a:lnTo>
                  <a:lnTo>
                    <a:pt x="1510" y="819"/>
                  </a:lnTo>
                  <a:lnTo>
                    <a:pt x="1519" y="815"/>
                  </a:lnTo>
                  <a:lnTo>
                    <a:pt x="1528" y="809"/>
                  </a:lnTo>
                  <a:lnTo>
                    <a:pt x="1533" y="801"/>
                  </a:lnTo>
                  <a:lnTo>
                    <a:pt x="1534" y="792"/>
                  </a:lnTo>
                  <a:lnTo>
                    <a:pt x="1535" y="784"/>
                  </a:lnTo>
                  <a:lnTo>
                    <a:pt x="1541" y="780"/>
                  </a:lnTo>
                  <a:lnTo>
                    <a:pt x="1551" y="779"/>
                  </a:lnTo>
                  <a:lnTo>
                    <a:pt x="1561" y="777"/>
                  </a:lnTo>
                  <a:lnTo>
                    <a:pt x="1574" y="779"/>
                  </a:lnTo>
                  <a:lnTo>
                    <a:pt x="1585" y="779"/>
                  </a:lnTo>
                  <a:lnTo>
                    <a:pt x="1596" y="777"/>
                  </a:lnTo>
                  <a:lnTo>
                    <a:pt x="1604" y="775"/>
                  </a:lnTo>
                  <a:lnTo>
                    <a:pt x="1609" y="769"/>
                  </a:lnTo>
                  <a:lnTo>
                    <a:pt x="1609" y="773"/>
                  </a:lnTo>
                  <a:lnTo>
                    <a:pt x="1670" y="792"/>
                  </a:lnTo>
                  <a:lnTo>
                    <a:pt x="1729" y="810"/>
                  </a:lnTo>
                  <a:lnTo>
                    <a:pt x="1728" y="809"/>
                  </a:lnTo>
                  <a:lnTo>
                    <a:pt x="1728" y="806"/>
                  </a:lnTo>
                  <a:lnTo>
                    <a:pt x="1729" y="805"/>
                  </a:lnTo>
                  <a:lnTo>
                    <a:pt x="1731" y="805"/>
                  </a:lnTo>
                  <a:lnTo>
                    <a:pt x="1731" y="806"/>
                  </a:lnTo>
                  <a:lnTo>
                    <a:pt x="1732" y="807"/>
                  </a:lnTo>
                  <a:lnTo>
                    <a:pt x="1733" y="807"/>
                  </a:lnTo>
                  <a:lnTo>
                    <a:pt x="1736" y="807"/>
                  </a:lnTo>
                  <a:lnTo>
                    <a:pt x="1737" y="809"/>
                  </a:lnTo>
                  <a:lnTo>
                    <a:pt x="1738" y="810"/>
                  </a:lnTo>
                  <a:lnTo>
                    <a:pt x="1739" y="810"/>
                  </a:lnTo>
                  <a:lnTo>
                    <a:pt x="1741" y="810"/>
                  </a:lnTo>
                  <a:lnTo>
                    <a:pt x="1744" y="811"/>
                  </a:lnTo>
                  <a:lnTo>
                    <a:pt x="1748" y="811"/>
                  </a:lnTo>
                  <a:lnTo>
                    <a:pt x="1752" y="812"/>
                  </a:lnTo>
                  <a:lnTo>
                    <a:pt x="1753" y="812"/>
                  </a:lnTo>
                  <a:lnTo>
                    <a:pt x="1756" y="819"/>
                  </a:lnTo>
                  <a:lnTo>
                    <a:pt x="1754" y="822"/>
                  </a:lnTo>
                  <a:lnTo>
                    <a:pt x="1749" y="825"/>
                  </a:lnTo>
                  <a:lnTo>
                    <a:pt x="1742" y="826"/>
                  </a:lnTo>
                  <a:lnTo>
                    <a:pt x="1736" y="826"/>
                  </a:lnTo>
                  <a:lnTo>
                    <a:pt x="1731" y="828"/>
                  </a:lnTo>
                  <a:lnTo>
                    <a:pt x="1727" y="828"/>
                  </a:lnTo>
                  <a:lnTo>
                    <a:pt x="1724" y="831"/>
                  </a:lnTo>
                  <a:lnTo>
                    <a:pt x="1723" y="832"/>
                  </a:lnTo>
                  <a:lnTo>
                    <a:pt x="1721" y="835"/>
                  </a:lnTo>
                  <a:lnTo>
                    <a:pt x="1719" y="836"/>
                  </a:lnTo>
                  <a:lnTo>
                    <a:pt x="1703" y="836"/>
                  </a:lnTo>
                  <a:lnTo>
                    <a:pt x="1688" y="837"/>
                  </a:lnTo>
                  <a:lnTo>
                    <a:pt x="1672" y="836"/>
                  </a:lnTo>
                  <a:lnTo>
                    <a:pt x="1670" y="837"/>
                  </a:lnTo>
                  <a:lnTo>
                    <a:pt x="1667" y="840"/>
                  </a:lnTo>
                  <a:lnTo>
                    <a:pt x="1666" y="842"/>
                  </a:lnTo>
                  <a:lnTo>
                    <a:pt x="1666" y="845"/>
                  </a:lnTo>
                  <a:lnTo>
                    <a:pt x="1667" y="847"/>
                  </a:lnTo>
                  <a:lnTo>
                    <a:pt x="1670" y="850"/>
                  </a:lnTo>
                  <a:lnTo>
                    <a:pt x="1673" y="850"/>
                  </a:lnTo>
                  <a:lnTo>
                    <a:pt x="1680" y="848"/>
                  </a:lnTo>
                  <a:lnTo>
                    <a:pt x="1687" y="846"/>
                  </a:lnTo>
                  <a:lnTo>
                    <a:pt x="1691" y="845"/>
                  </a:lnTo>
                  <a:lnTo>
                    <a:pt x="1692" y="843"/>
                  </a:lnTo>
                  <a:lnTo>
                    <a:pt x="1695" y="843"/>
                  </a:lnTo>
                  <a:lnTo>
                    <a:pt x="1697" y="843"/>
                  </a:lnTo>
                  <a:lnTo>
                    <a:pt x="1699" y="843"/>
                  </a:lnTo>
                  <a:lnTo>
                    <a:pt x="1702" y="843"/>
                  </a:lnTo>
                  <a:lnTo>
                    <a:pt x="1703" y="845"/>
                  </a:lnTo>
                  <a:lnTo>
                    <a:pt x="1704" y="845"/>
                  </a:lnTo>
                  <a:lnTo>
                    <a:pt x="1702" y="846"/>
                  </a:lnTo>
                  <a:lnTo>
                    <a:pt x="1699" y="847"/>
                  </a:lnTo>
                  <a:lnTo>
                    <a:pt x="1697" y="848"/>
                  </a:lnTo>
                  <a:lnTo>
                    <a:pt x="1693" y="850"/>
                  </a:lnTo>
                  <a:lnTo>
                    <a:pt x="1692" y="851"/>
                  </a:lnTo>
                  <a:lnTo>
                    <a:pt x="1691" y="852"/>
                  </a:lnTo>
                  <a:lnTo>
                    <a:pt x="1681" y="855"/>
                  </a:lnTo>
                  <a:lnTo>
                    <a:pt x="1671" y="857"/>
                  </a:lnTo>
                  <a:lnTo>
                    <a:pt x="1662" y="861"/>
                  </a:lnTo>
                  <a:lnTo>
                    <a:pt x="1657" y="865"/>
                  </a:lnTo>
                  <a:lnTo>
                    <a:pt x="1650" y="882"/>
                  </a:lnTo>
                  <a:lnTo>
                    <a:pt x="1640" y="898"/>
                  </a:lnTo>
                  <a:lnTo>
                    <a:pt x="1633" y="914"/>
                  </a:lnTo>
                  <a:lnTo>
                    <a:pt x="1631" y="919"/>
                  </a:lnTo>
                  <a:lnTo>
                    <a:pt x="1627" y="929"/>
                  </a:lnTo>
                  <a:lnTo>
                    <a:pt x="1623" y="937"/>
                  </a:lnTo>
                  <a:lnTo>
                    <a:pt x="1620" y="940"/>
                  </a:lnTo>
                  <a:lnTo>
                    <a:pt x="1615" y="939"/>
                  </a:lnTo>
                  <a:lnTo>
                    <a:pt x="1611" y="934"/>
                  </a:lnTo>
                  <a:lnTo>
                    <a:pt x="1610" y="928"/>
                  </a:lnTo>
                  <a:lnTo>
                    <a:pt x="1609" y="922"/>
                  </a:lnTo>
                  <a:lnTo>
                    <a:pt x="1607" y="917"/>
                  </a:lnTo>
                  <a:lnTo>
                    <a:pt x="1604" y="914"/>
                  </a:lnTo>
                  <a:lnTo>
                    <a:pt x="1601" y="917"/>
                  </a:lnTo>
                  <a:lnTo>
                    <a:pt x="1601" y="922"/>
                  </a:lnTo>
                  <a:lnTo>
                    <a:pt x="1602" y="927"/>
                  </a:lnTo>
                  <a:lnTo>
                    <a:pt x="1604" y="932"/>
                  </a:lnTo>
                  <a:lnTo>
                    <a:pt x="1604" y="935"/>
                  </a:lnTo>
                  <a:lnTo>
                    <a:pt x="1605" y="942"/>
                  </a:lnTo>
                  <a:lnTo>
                    <a:pt x="1605" y="949"/>
                  </a:lnTo>
                  <a:lnTo>
                    <a:pt x="1604" y="957"/>
                  </a:lnTo>
                  <a:lnTo>
                    <a:pt x="1606" y="964"/>
                  </a:lnTo>
                  <a:lnTo>
                    <a:pt x="1610" y="969"/>
                  </a:lnTo>
                  <a:lnTo>
                    <a:pt x="1615" y="975"/>
                  </a:lnTo>
                  <a:lnTo>
                    <a:pt x="1616" y="981"/>
                  </a:lnTo>
                  <a:lnTo>
                    <a:pt x="1615" y="990"/>
                  </a:lnTo>
                  <a:lnTo>
                    <a:pt x="1611" y="995"/>
                  </a:lnTo>
                  <a:lnTo>
                    <a:pt x="1606" y="999"/>
                  </a:lnTo>
                  <a:lnTo>
                    <a:pt x="1601" y="1001"/>
                  </a:lnTo>
                  <a:lnTo>
                    <a:pt x="1597" y="1004"/>
                  </a:lnTo>
                  <a:lnTo>
                    <a:pt x="1595" y="1008"/>
                  </a:lnTo>
                  <a:lnTo>
                    <a:pt x="1596" y="1014"/>
                  </a:lnTo>
                  <a:lnTo>
                    <a:pt x="1596" y="1016"/>
                  </a:lnTo>
                  <a:lnTo>
                    <a:pt x="1596" y="1019"/>
                  </a:lnTo>
                  <a:lnTo>
                    <a:pt x="1595" y="1020"/>
                  </a:lnTo>
                  <a:lnTo>
                    <a:pt x="1592" y="1021"/>
                  </a:lnTo>
                  <a:lnTo>
                    <a:pt x="1591" y="1022"/>
                  </a:lnTo>
                  <a:lnTo>
                    <a:pt x="1589" y="1022"/>
                  </a:lnTo>
                  <a:lnTo>
                    <a:pt x="1587" y="1024"/>
                  </a:lnTo>
                  <a:lnTo>
                    <a:pt x="1586" y="1024"/>
                  </a:lnTo>
                  <a:lnTo>
                    <a:pt x="1574" y="1030"/>
                  </a:lnTo>
                  <a:lnTo>
                    <a:pt x="1565" y="1035"/>
                  </a:lnTo>
                  <a:lnTo>
                    <a:pt x="1554" y="1041"/>
                  </a:lnTo>
                  <a:lnTo>
                    <a:pt x="1543" y="1047"/>
                  </a:lnTo>
                  <a:lnTo>
                    <a:pt x="1531" y="1052"/>
                  </a:lnTo>
                  <a:lnTo>
                    <a:pt x="1523" y="1061"/>
                  </a:lnTo>
                  <a:lnTo>
                    <a:pt x="1515" y="1065"/>
                  </a:lnTo>
                  <a:lnTo>
                    <a:pt x="1506" y="1069"/>
                  </a:lnTo>
                  <a:lnTo>
                    <a:pt x="1499" y="1071"/>
                  </a:lnTo>
                  <a:lnTo>
                    <a:pt x="1495" y="1073"/>
                  </a:lnTo>
                  <a:lnTo>
                    <a:pt x="1491" y="1076"/>
                  </a:lnTo>
                  <a:lnTo>
                    <a:pt x="1488" y="1078"/>
                  </a:lnTo>
                  <a:lnTo>
                    <a:pt x="1485" y="1081"/>
                  </a:lnTo>
                  <a:lnTo>
                    <a:pt x="1483" y="1083"/>
                  </a:lnTo>
                  <a:lnTo>
                    <a:pt x="1480" y="1087"/>
                  </a:lnTo>
                  <a:lnTo>
                    <a:pt x="1480" y="1095"/>
                  </a:lnTo>
                  <a:lnTo>
                    <a:pt x="1479" y="1101"/>
                  </a:lnTo>
                  <a:lnTo>
                    <a:pt x="1475" y="1108"/>
                  </a:lnTo>
                  <a:lnTo>
                    <a:pt x="1474" y="1113"/>
                  </a:lnTo>
                  <a:lnTo>
                    <a:pt x="1475" y="1121"/>
                  </a:lnTo>
                  <a:lnTo>
                    <a:pt x="1478" y="1128"/>
                  </a:lnTo>
                  <a:lnTo>
                    <a:pt x="1481" y="1138"/>
                  </a:lnTo>
                  <a:lnTo>
                    <a:pt x="1488" y="1146"/>
                  </a:lnTo>
                  <a:lnTo>
                    <a:pt x="1491" y="1154"/>
                  </a:lnTo>
                  <a:lnTo>
                    <a:pt x="1493" y="1158"/>
                  </a:lnTo>
                  <a:lnTo>
                    <a:pt x="1493" y="1161"/>
                  </a:lnTo>
                  <a:lnTo>
                    <a:pt x="1493" y="1164"/>
                  </a:lnTo>
                  <a:lnTo>
                    <a:pt x="1494" y="1167"/>
                  </a:lnTo>
                  <a:lnTo>
                    <a:pt x="1494" y="1169"/>
                  </a:lnTo>
                  <a:lnTo>
                    <a:pt x="1496" y="1170"/>
                  </a:lnTo>
                  <a:lnTo>
                    <a:pt x="1501" y="1184"/>
                  </a:lnTo>
                  <a:lnTo>
                    <a:pt x="1504" y="1198"/>
                  </a:lnTo>
                  <a:lnTo>
                    <a:pt x="1504" y="1213"/>
                  </a:lnTo>
                  <a:lnTo>
                    <a:pt x="1504" y="1215"/>
                  </a:lnTo>
                  <a:lnTo>
                    <a:pt x="1505" y="1218"/>
                  </a:lnTo>
                  <a:lnTo>
                    <a:pt x="1505" y="1220"/>
                  </a:lnTo>
                  <a:lnTo>
                    <a:pt x="1504" y="1223"/>
                  </a:lnTo>
                  <a:lnTo>
                    <a:pt x="1503" y="1225"/>
                  </a:lnTo>
                  <a:lnTo>
                    <a:pt x="1499" y="1228"/>
                  </a:lnTo>
                  <a:lnTo>
                    <a:pt x="1498" y="1231"/>
                  </a:lnTo>
                  <a:lnTo>
                    <a:pt x="1495" y="1234"/>
                  </a:lnTo>
                  <a:lnTo>
                    <a:pt x="1493" y="1235"/>
                  </a:lnTo>
                  <a:lnTo>
                    <a:pt x="1489" y="1236"/>
                  </a:lnTo>
                  <a:lnTo>
                    <a:pt x="1486" y="1236"/>
                  </a:lnTo>
                  <a:lnTo>
                    <a:pt x="1480" y="1229"/>
                  </a:lnTo>
                  <a:lnTo>
                    <a:pt x="1475" y="1220"/>
                  </a:lnTo>
                  <a:lnTo>
                    <a:pt x="1473" y="1213"/>
                  </a:lnTo>
                  <a:lnTo>
                    <a:pt x="1469" y="1208"/>
                  </a:lnTo>
                  <a:lnTo>
                    <a:pt x="1465" y="1203"/>
                  </a:lnTo>
                  <a:lnTo>
                    <a:pt x="1460" y="1199"/>
                  </a:lnTo>
                  <a:lnTo>
                    <a:pt x="1455" y="1198"/>
                  </a:lnTo>
                  <a:lnTo>
                    <a:pt x="1453" y="1195"/>
                  </a:lnTo>
                  <a:lnTo>
                    <a:pt x="1450" y="1192"/>
                  </a:lnTo>
                  <a:lnTo>
                    <a:pt x="1449" y="1188"/>
                  </a:lnTo>
                  <a:lnTo>
                    <a:pt x="1449" y="1183"/>
                  </a:lnTo>
                  <a:lnTo>
                    <a:pt x="1448" y="1178"/>
                  </a:lnTo>
                  <a:lnTo>
                    <a:pt x="1445" y="1174"/>
                  </a:lnTo>
                  <a:lnTo>
                    <a:pt x="1443" y="1170"/>
                  </a:lnTo>
                  <a:lnTo>
                    <a:pt x="1442" y="1166"/>
                  </a:lnTo>
                  <a:lnTo>
                    <a:pt x="1440" y="1163"/>
                  </a:lnTo>
                  <a:lnTo>
                    <a:pt x="1440" y="1159"/>
                  </a:lnTo>
                  <a:lnTo>
                    <a:pt x="1442" y="1156"/>
                  </a:lnTo>
                  <a:lnTo>
                    <a:pt x="1442" y="1153"/>
                  </a:lnTo>
                  <a:lnTo>
                    <a:pt x="1440" y="1149"/>
                  </a:lnTo>
                  <a:lnTo>
                    <a:pt x="1439" y="1147"/>
                  </a:lnTo>
                  <a:lnTo>
                    <a:pt x="1434" y="1141"/>
                  </a:lnTo>
                  <a:lnTo>
                    <a:pt x="1429" y="1134"/>
                  </a:lnTo>
                  <a:lnTo>
                    <a:pt x="1424" y="1129"/>
                  </a:lnTo>
                  <a:lnTo>
                    <a:pt x="1418" y="1129"/>
                  </a:lnTo>
                  <a:lnTo>
                    <a:pt x="1413" y="1134"/>
                  </a:lnTo>
                  <a:lnTo>
                    <a:pt x="1403" y="1138"/>
                  </a:lnTo>
                  <a:lnTo>
                    <a:pt x="1393" y="1138"/>
                  </a:lnTo>
                  <a:lnTo>
                    <a:pt x="1382" y="1136"/>
                  </a:lnTo>
                  <a:lnTo>
                    <a:pt x="1373" y="1132"/>
                  </a:lnTo>
                  <a:lnTo>
                    <a:pt x="1361" y="1124"/>
                  </a:lnTo>
                  <a:lnTo>
                    <a:pt x="1348" y="1122"/>
                  </a:lnTo>
                  <a:lnTo>
                    <a:pt x="1334" y="1123"/>
                  </a:lnTo>
                  <a:lnTo>
                    <a:pt x="1321" y="1123"/>
                  </a:lnTo>
                  <a:lnTo>
                    <a:pt x="1316" y="1122"/>
                  </a:lnTo>
                  <a:lnTo>
                    <a:pt x="1307" y="1119"/>
                  </a:lnTo>
                  <a:lnTo>
                    <a:pt x="1297" y="1118"/>
                  </a:lnTo>
                  <a:lnTo>
                    <a:pt x="1288" y="1117"/>
                  </a:lnTo>
                  <a:lnTo>
                    <a:pt x="1283" y="1118"/>
                  </a:lnTo>
                  <a:lnTo>
                    <a:pt x="1285" y="1119"/>
                  </a:lnTo>
                  <a:lnTo>
                    <a:pt x="1286" y="1121"/>
                  </a:lnTo>
                  <a:lnTo>
                    <a:pt x="1287" y="1123"/>
                  </a:lnTo>
                  <a:lnTo>
                    <a:pt x="1288" y="1126"/>
                  </a:lnTo>
                  <a:lnTo>
                    <a:pt x="1291" y="1127"/>
                  </a:lnTo>
                  <a:lnTo>
                    <a:pt x="1292" y="1129"/>
                  </a:lnTo>
                  <a:lnTo>
                    <a:pt x="1295" y="1132"/>
                  </a:lnTo>
                  <a:lnTo>
                    <a:pt x="1296" y="1133"/>
                  </a:lnTo>
                  <a:lnTo>
                    <a:pt x="1296" y="1134"/>
                  </a:lnTo>
                  <a:lnTo>
                    <a:pt x="1296" y="1136"/>
                  </a:lnTo>
                  <a:lnTo>
                    <a:pt x="1295" y="1137"/>
                  </a:lnTo>
                  <a:lnTo>
                    <a:pt x="1292" y="1137"/>
                  </a:lnTo>
                  <a:lnTo>
                    <a:pt x="1290" y="1137"/>
                  </a:lnTo>
                  <a:lnTo>
                    <a:pt x="1283" y="1138"/>
                  </a:lnTo>
                  <a:lnTo>
                    <a:pt x="1280" y="1142"/>
                  </a:lnTo>
                  <a:lnTo>
                    <a:pt x="1277" y="1146"/>
                  </a:lnTo>
                  <a:lnTo>
                    <a:pt x="1275" y="1148"/>
                  </a:lnTo>
                  <a:lnTo>
                    <a:pt x="1268" y="1147"/>
                  </a:lnTo>
                  <a:lnTo>
                    <a:pt x="1260" y="1143"/>
                  </a:lnTo>
                  <a:lnTo>
                    <a:pt x="1254" y="1138"/>
                  </a:lnTo>
                  <a:lnTo>
                    <a:pt x="1247" y="1133"/>
                  </a:lnTo>
                  <a:lnTo>
                    <a:pt x="1241" y="1132"/>
                  </a:lnTo>
                  <a:lnTo>
                    <a:pt x="1231" y="1134"/>
                  </a:lnTo>
                  <a:lnTo>
                    <a:pt x="1222" y="1136"/>
                  </a:lnTo>
                  <a:lnTo>
                    <a:pt x="1212" y="1133"/>
                  </a:lnTo>
                  <a:lnTo>
                    <a:pt x="1201" y="1132"/>
                  </a:lnTo>
                  <a:lnTo>
                    <a:pt x="1190" y="1131"/>
                  </a:lnTo>
                  <a:lnTo>
                    <a:pt x="1181" y="1132"/>
                  </a:lnTo>
                  <a:lnTo>
                    <a:pt x="1180" y="1134"/>
                  </a:lnTo>
                  <a:lnTo>
                    <a:pt x="1179" y="1137"/>
                  </a:lnTo>
                  <a:lnTo>
                    <a:pt x="1176" y="1139"/>
                  </a:lnTo>
                  <a:lnTo>
                    <a:pt x="1174" y="1139"/>
                  </a:lnTo>
                  <a:lnTo>
                    <a:pt x="1171" y="1139"/>
                  </a:lnTo>
                  <a:lnTo>
                    <a:pt x="1169" y="1142"/>
                  </a:lnTo>
                  <a:lnTo>
                    <a:pt x="1156" y="1144"/>
                  </a:lnTo>
                  <a:lnTo>
                    <a:pt x="1145" y="1149"/>
                  </a:lnTo>
                  <a:lnTo>
                    <a:pt x="1134" y="1153"/>
                  </a:lnTo>
                  <a:lnTo>
                    <a:pt x="1126" y="1158"/>
                  </a:lnTo>
                  <a:lnTo>
                    <a:pt x="1121" y="1163"/>
                  </a:lnTo>
                  <a:lnTo>
                    <a:pt x="1119" y="1173"/>
                  </a:lnTo>
                  <a:lnTo>
                    <a:pt x="1118" y="1177"/>
                  </a:lnTo>
                  <a:lnTo>
                    <a:pt x="1118" y="1180"/>
                  </a:lnTo>
                  <a:lnTo>
                    <a:pt x="1118" y="1184"/>
                  </a:lnTo>
                  <a:lnTo>
                    <a:pt x="1118" y="1188"/>
                  </a:lnTo>
                  <a:lnTo>
                    <a:pt x="1119" y="1192"/>
                  </a:lnTo>
                  <a:lnTo>
                    <a:pt x="1120" y="1195"/>
                  </a:lnTo>
                  <a:lnTo>
                    <a:pt x="1123" y="1199"/>
                  </a:lnTo>
                  <a:lnTo>
                    <a:pt x="1125" y="1202"/>
                  </a:lnTo>
                  <a:lnTo>
                    <a:pt x="1128" y="1205"/>
                  </a:lnTo>
                  <a:lnTo>
                    <a:pt x="1129" y="1210"/>
                  </a:lnTo>
                  <a:lnTo>
                    <a:pt x="1129" y="1221"/>
                  </a:lnTo>
                  <a:lnTo>
                    <a:pt x="1126" y="1231"/>
                  </a:lnTo>
                  <a:lnTo>
                    <a:pt x="1123" y="1243"/>
                  </a:lnTo>
                  <a:lnTo>
                    <a:pt x="1121" y="1254"/>
                  </a:lnTo>
                  <a:lnTo>
                    <a:pt x="1123" y="1263"/>
                  </a:lnTo>
                  <a:lnTo>
                    <a:pt x="1125" y="1270"/>
                  </a:lnTo>
                  <a:lnTo>
                    <a:pt x="1126" y="1280"/>
                  </a:lnTo>
                  <a:lnTo>
                    <a:pt x="1128" y="1282"/>
                  </a:lnTo>
                  <a:lnTo>
                    <a:pt x="1130" y="1285"/>
                  </a:lnTo>
                  <a:lnTo>
                    <a:pt x="1133" y="1286"/>
                  </a:lnTo>
                  <a:lnTo>
                    <a:pt x="1135" y="1289"/>
                  </a:lnTo>
                  <a:lnTo>
                    <a:pt x="1136" y="1291"/>
                  </a:lnTo>
                  <a:lnTo>
                    <a:pt x="1140" y="1295"/>
                  </a:lnTo>
                  <a:lnTo>
                    <a:pt x="1141" y="1299"/>
                  </a:lnTo>
                  <a:lnTo>
                    <a:pt x="1143" y="1302"/>
                  </a:lnTo>
                  <a:lnTo>
                    <a:pt x="1145" y="1306"/>
                  </a:lnTo>
                  <a:lnTo>
                    <a:pt x="1150" y="1313"/>
                  </a:lnTo>
                  <a:lnTo>
                    <a:pt x="1155" y="1320"/>
                  </a:lnTo>
                  <a:lnTo>
                    <a:pt x="1160" y="1325"/>
                  </a:lnTo>
                  <a:lnTo>
                    <a:pt x="1163" y="1328"/>
                  </a:lnTo>
                  <a:lnTo>
                    <a:pt x="1165" y="1332"/>
                  </a:lnTo>
                  <a:lnTo>
                    <a:pt x="1166" y="1336"/>
                  </a:lnTo>
                  <a:lnTo>
                    <a:pt x="1169" y="1340"/>
                  </a:lnTo>
                  <a:lnTo>
                    <a:pt x="1171" y="1343"/>
                  </a:lnTo>
                  <a:lnTo>
                    <a:pt x="1179" y="1346"/>
                  </a:lnTo>
                  <a:lnTo>
                    <a:pt x="1185" y="1347"/>
                  </a:lnTo>
                  <a:lnTo>
                    <a:pt x="1192" y="1348"/>
                  </a:lnTo>
                  <a:lnTo>
                    <a:pt x="1194" y="1350"/>
                  </a:lnTo>
                  <a:lnTo>
                    <a:pt x="1196" y="1351"/>
                  </a:lnTo>
                  <a:lnTo>
                    <a:pt x="1199" y="1352"/>
                  </a:lnTo>
                  <a:lnTo>
                    <a:pt x="1201" y="1353"/>
                  </a:lnTo>
                  <a:lnTo>
                    <a:pt x="1204" y="1353"/>
                  </a:lnTo>
                  <a:lnTo>
                    <a:pt x="1206" y="1355"/>
                  </a:lnTo>
                  <a:lnTo>
                    <a:pt x="1207" y="1353"/>
                  </a:lnTo>
                  <a:lnTo>
                    <a:pt x="1210" y="1352"/>
                  </a:lnTo>
                  <a:lnTo>
                    <a:pt x="1212" y="1351"/>
                  </a:lnTo>
                  <a:lnTo>
                    <a:pt x="1215" y="1350"/>
                  </a:lnTo>
                  <a:lnTo>
                    <a:pt x="1217" y="1350"/>
                  </a:lnTo>
                  <a:lnTo>
                    <a:pt x="1220" y="1350"/>
                  </a:lnTo>
                  <a:lnTo>
                    <a:pt x="1224" y="1351"/>
                  </a:lnTo>
                  <a:lnTo>
                    <a:pt x="1240" y="1351"/>
                  </a:lnTo>
                  <a:lnTo>
                    <a:pt x="1242" y="1350"/>
                  </a:lnTo>
                  <a:lnTo>
                    <a:pt x="1245" y="1348"/>
                  </a:lnTo>
                  <a:lnTo>
                    <a:pt x="1247" y="1348"/>
                  </a:lnTo>
                  <a:lnTo>
                    <a:pt x="1250" y="1350"/>
                  </a:lnTo>
                  <a:lnTo>
                    <a:pt x="1252" y="1351"/>
                  </a:lnTo>
                  <a:lnTo>
                    <a:pt x="1255" y="1352"/>
                  </a:lnTo>
                  <a:lnTo>
                    <a:pt x="1256" y="1353"/>
                  </a:lnTo>
                  <a:lnTo>
                    <a:pt x="1257" y="1353"/>
                  </a:lnTo>
                  <a:lnTo>
                    <a:pt x="1260" y="1355"/>
                  </a:lnTo>
                  <a:lnTo>
                    <a:pt x="1263" y="1353"/>
                  </a:lnTo>
                  <a:lnTo>
                    <a:pt x="1266" y="1353"/>
                  </a:lnTo>
                  <a:lnTo>
                    <a:pt x="1268" y="1352"/>
                  </a:lnTo>
                  <a:lnTo>
                    <a:pt x="1270" y="1351"/>
                  </a:lnTo>
                  <a:lnTo>
                    <a:pt x="1270" y="1348"/>
                  </a:lnTo>
                  <a:lnTo>
                    <a:pt x="1270" y="1347"/>
                  </a:lnTo>
                  <a:lnTo>
                    <a:pt x="1268" y="1346"/>
                  </a:lnTo>
                  <a:lnTo>
                    <a:pt x="1268" y="1343"/>
                  </a:lnTo>
                  <a:lnTo>
                    <a:pt x="1270" y="1341"/>
                  </a:lnTo>
                  <a:lnTo>
                    <a:pt x="1271" y="1340"/>
                  </a:lnTo>
                  <a:lnTo>
                    <a:pt x="1273" y="1337"/>
                  </a:lnTo>
                  <a:lnTo>
                    <a:pt x="1276" y="1335"/>
                  </a:lnTo>
                  <a:lnTo>
                    <a:pt x="1280" y="1330"/>
                  </a:lnTo>
                  <a:lnTo>
                    <a:pt x="1281" y="1322"/>
                  </a:lnTo>
                  <a:lnTo>
                    <a:pt x="1281" y="1315"/>
                  </a:lnTo>
                  <a:lnTo>
                    <a:pt x="1285" y="1310"/>
                  </a:lnTo>
                  <a:lnTo>
                    <a:pt x="1292" y="1307"/>
                  </a:lnTo>
                  <a:lnTo>
                    <a:pt x="1301" y="1307"/>
                  </a:lnTo>
                  <a:lnTo>
                    <a:pt x="1311" y="1307"/>
                  </a:lnTo>
                  <a:lnTo>
                    <a:pt x="1318" y="1306"/>
                  </a:lnTo>
                  <a:lnTo>
                    <a:pt x="1325" y="1305"/>
                  </a:lnTo>
                  <a:lnTo>
                    <a:pt x="1334" y="1305"/>
                  </a:lnTo>
                  <a:lnTo>
                    <a:pt x="1344" y="1305"/>
                  </a:lnTo>
                  <a:lnTo>
                    <a:pt x="1353" y="1306"/>
                  </a:lnTo>
                  <a:lnTo>
                    <a:pt x="1358" y="1309"/>
                  </a:lnTo>
                  <a:lnTo>
                    <a:pt x="1359" y="1315"/>
                  </a:lnTo>
                  <a:lnTo>
                    <a:pt x="1357" y="1318"/>
                  </a:lnTo>
                  <a:lnTo>
                    <a:pt x="1354" y="1322"/>
                  </a:lnTo>
                  <a:lnTo>
                    <a:pt x="1352" y="1325"/>
                  </a:lnTo>
                  <a:lnTo>
                    <a:pt x="1349" y="1328"/>
                  </a:lnTo>
                  <a:lnTo>
                    <a:pt x="1347" y="1332"/>
                  </a:lnTo>
                  <a:lnTo>
                    <a:pt x="1347" y="1336"/>
                  </a:lnTo>
                  <a:lnTo>
                    <a:pt x="1347" y="1340"/>
                  </a:lnTo>
                  <a:lnTo>
                    <a:pt x="1346" y="1350"/>
                  </a:lnTo>
                  <a:lnTo>
                    <a:pt x="1343" y="1357"/>
                  </a:lnTo>
                  <a:lnTo>
                    <a:pt x="1337" y="1363"/>
                  </a:lnTo>
                  <a:lnTo>
                    <a:pt x="1328" y="1367"/>
                  </a:lnTo>
                  <a:lnTo>
                    <a:pt x="1325" y="1367"/>
                  </a:lnTo>
                  <a:lnTo>
                    <a:pt x="1322" y="1367"/>
                  </a:lnTo>
                  <a:lnTo>
                    <a:pt x="1318" y="1368"/>
                  </a:lnTo>
                  <a:lnTo>
                    <a:pt x="1316" y="1369"/>
                  </a:lnTo>
                  <a:lnTo>
                    <a:pt x="1316" y="1372"/>
                  </a:lnTo>
                  <a:lnTo>
                    <a:pt x="1317" y="1374"/>
                  </a:lnTo>
                  <a:lnTo>
                    <a:pt x="1320" y="1377"/>
                  </a:lnTo>
                  <a:lnTo>
                    <a:pt x="1322" y="1378"/>
                  </a:lnTo>
                  <a:lnTo>
                    <a:pt x="1326" y="1379"/>
                  </a:lnTo>
                  <a:lnTo>
                    <a:pt x="1328" y="1384"/>
                  </a:lnTo>
                  <a:lnTo>
                    <a:pt x="1331" y="1391"/>
                  </a:lnTo>
                  <a:lnTo>
                    <a:pt x="1333" y="1396"/>
                  </a:lnTo>
                  <a:lnTo>
                    <a:pt x="1338" y="1401"/>
                  </a:lnTo>
                  <a:lnTo>
                    <a:pt x="1344" y="1403"/>
                  </a:lnTo>
                  <a:lnTo>
                    <a:pt x="1352" y="1403"/>
                  </a:lnTo>
                  <a:lnTo>
                    <a:pt x="1359" y="1402"/>
                  </a:lnTo>
                  <a:lnTo>
                    <a:pt x="1367" y="1401"/>
                  </a:lnTo>
                  <a:lnTo>
                    <a:pt x="1373" y="1403"/>
                  </a:lnTo>
                  <a:lnTo>
                    <a:pt x="1383" y="1403"/>
                  </a:lnTo>
                  <a:lnTo>
                    <a:pt x="1392" y="1402"/>
                  </a:lnTo>
                  <a:lnTo>
                    <a:pt x="1402" y="1401"/>
                  </a:lnTo>
                  <a:lnTo>
                    <a:pt x="1405" y="1401"/>
                  </a:lnTo>
                  <a:lnTo>
                    <a:pt x="1410" y="1401"/>
                  </a:lnTo>
                  <a:lnTo>
                    <a:pt x="1414" y="1401"/>
                  </a:lnTo>
                  <a:lnTo>
                    <a:pt x="1418" y="1402"/>
                  </a:lnTo>
                  <a:lnTo>
                    <a:pt x="1420" y="1403"/>
                  </a:lnTo>
                  <a:lnTo>
                    <a:pt x="1422" y="1406"/>
                  </a:lnTo>
                  <a:lnTo>
                    <a:pt x="1424" y="1408"/>
                  </a:lnTo>
                  <a:lnTo>
                    <a:pt x="1425" y="1411"/>
                  </a:lnTo>
                  <a:lnTo>
                    <a:pt x="1428" y="1412"/>
                  </a:lnTo>
                  <a:lnTo>
                    <a:pt x="1430" y="1412"/>
                  </a:lnTo>
                  <a:lnTo>
                    <a:pt x="1433" y="1412"/>
                  </a:lnTo>
                  <a:lnTo>
                    <a:pt x="1435" y="1411"/>
                  </a:lnTo>
                  <a:lnTo>
                    <a:pt x="1439" y="1411"/>
                  </a:lnTo>
                  <a:lnTo>
                    <a:pt x="1444" y="1413"/>
                  </a:lnTo>
                  <a:lnTo>
                    <a:pt x="1447" y="1418"/>
                  </a:lnTo>
                  <a:lnTo>
                    <a:pt x="1448" y="1425"/>
                  </a:lnTo>
                  <a:lnTo>
                    <a:pt x="1447" y="1432"/>
                  </a:lnTo>
                  <a:lnTo>
                    <a:pt x="1447" y="1437"/>
                  </a:lnTo>
                  <a:lnTo>
                    <a:pt x="1445" y="1442"/>
                  </a:lnTo>
                  <a:lnTo>
                    <a:pt x="1444" y="1447"/>
                  </a:lnTo>
                  <a:lnTo>
                    <a:pt x="1443" y="1450"/>
                  </a:lnTo>
                  <a:lnTo>
                    <a:pt x="1442" y="1455"/>
                  </a:lnTo>
                  <a:lnTo>
                    <a:pt x="1440" y="1459"/>
                  </a:lnTo>
                  <a:lnTo>
                    <a:pt x="1439" y="1464"/>
                  </a:lnTo>
                  <a:lnTo>
                    <a:pt x="1438" y="1466"/>
                  </a:lnTo>
                  <a:lnTo>
                    <a:pt x="1437" y="1470"/>
                  </a:lnTo>
                  <a:lnTo>
                    <a:pt x="1437" y="1474"/>
                  </a:lnTo>
                  <a:lnTo>
                    <a:pt x="1437" y="1491"/>
                  </a:lnTo>
                  <a:lnTo>
                    <a:pt x="1438" y="1495"/>
                  </a:lnTo>
                  <a:lnTo>
                    <a:pt x="1442" y="1496"/>
                  </a:lnTo>
                  <a:lnTo>
                    <a:pt x="1445" y="1499"/>
                  </a:lnTo>
                  <a:lnTo>
                    <a:pt x="1448" y="1500"/>
                  </a:lnTo>
                  <a:lnTo>
                    <a:pt x="1452" y="1503"/>
                  </a:lnTo>
                  <a:lnTo>
                    <a:pt x="1453" y="1504"/>
                  </a:lnTo>
                  <a:lnTo>
                    <a:pt x="1454" y="1505"/>
                  </a:lnTo>
                  <a:lnTo>
                    <a:pt x="1457" y="1506"/>
                  </a:lnTo>
                  <a:lnTo>
                    <a:pt x="1459" y="1509"/>
                  </a:lnTo>
                  <a:lnTo>
                    <a:pt x="1463" y="1510"/>
                  </a:lnTo>
                  <a:lnTo>
                    <a:pt x="1468" y="1512"/>
                  </a:lnTo>
                  <a:lnTo>
                    <a:pt x="1473" y="1512"/>
                  </a:lnTo>
                  <a:lnTo>
                    <a:pt x="1478" y="1512"/>
                  </a:lnTo>
                  <a:lnTo>
                    <a:pt x="1491" y="1511"/>
                  </a:lnTo>
                  <a:lnTo>
                    <a:pt x="1503" y="1508"/>
                  </a:lnTo>
                  <a:lnTo>
                    <a:pt x="1513" y="1505"/>
                  </a:lnTo>
                  <a:lnTo>
                    <a:pt x="1523" y="1503"/>
                  </a:lnTo>
                  <a:lnTo>
                    <a:pt x="1533" y="1505"/>
                  </a:lnTo>
                  <a:lnTo>
                    <a:pt x="1543" y="1508"/>
                  </a:lnTo>
                  <a:lnTo>
                    <a:pt x="1551" y="1510"/>
                  </a:lnTo>
                  <a:lnTo>
                    <a:pt x="1552" y="1510"/>
                  </a:lnTo>
                  <a:lnTo>
                    <a:pt x="1554" y="1511"/>
                  </a:lnTo>
                  <a:lnTo>
                    <a:pt x="1556" y="1514"/>
                  </a:lnTo>
                  <a:lnTo>
                    <a:pt x="1560" y="1515"/>
                  </a:lnTo>
                  <a:lnTo>
                    <a:pt x="1562" y="1516"/>
                  </a:lnTo>
                  <a:lnTo>
                    <a:pt x="1566" y="1517"/>
                  </a:lnTo>
                  <a:lnTo>
                    <a:pt x="1569" y="1519"/>
                  </a:lnTo>
                  <a:lnTo>
                    <a:pt x="1570" y="1517"/>
                  </a:lnTo>
                  <a:lnTo>
                    <a:pt x="1574" y="1516"/>
                  </a:lnTo>
                  <a:lnTo>
                    <a:pt x="1577" y="1514"/>
                  </a:lnTo>
                  <a:lnTo>
                    <a:pt x="1581" y="1511"/>
                  </a:lnTo>
                  <a:lnTo>
                    <a:pt x="1584" y="1508"/>
                  </a:lnTo>
                  <a:lnTo>
                    <a:pt x="1589" y="1505"/>
                  </a:lnTo>
                  <a:lnTo>
                    <a:pt x="1595" y="1501"/>
                  </a:lnTo>
                  <a:lnTo>
                    <a:pt x="1599" y="1495"/>
                  </a:lnTo>
                  <a:lnTo>
                    <a:pt x="1601" y="1490"/>
                  </a:lnTo>
                  <a:lnTo>
                    <a:pt x="1604" y="1484"/>
                  </a:lnTo>
                  <a:lnTo>
                    <a:pt x="1610" y="1479"/>
                  </a:lnTo>
                  <a:lnTo>
                    <a:pt x="1611" y="1478"/>
                  </a:lnTo>
                  <a:lnTo>
                    <a:pt x="1614" y="1476"/>
                  </a:lnTo>
                  <a:lnTo>
                    <a:pt x="1615" y="1474"/>
                  </a:lnTo>
                  <a:lnTo>
                    <a:pt x="1617" y="1474"/>
                  </a:lnTo>
                  <a:lnTo>
                    <a:pt x="1620" y="1474"/>
                  </a:lnTo>
                  <a:lnTo>
                    <a:pt x="1621" y="1474"/>
                  </a:lnTo>
                  <a:lnTo>
                    <a:pt x="1622" y="1475"/>
                  </a:lnTo>
                  <a:lnTo>
                    <a:pt x="1623" y="1475"/>
                  </a:lnTo>
                  <a:lnTo>
                    <a:pt x="1625" y="1476"/>
                  </a:lnTo>
                  <a:lnTo>
                    <a:pt x="1627" y="1476"/>
                  </a:lnTo>
                  <a:lnTo>
                    <a:pt x="1628" y="1476"/>
                  </a:lnTo>
                  <a:lnTo>
                    <a:pt x="1630" y="1475"/>
                  </a:lnTo>
                  <a:lnTo>
                    <a:pt x="1631" y="1473"/>
                  </a:lnTo>
                  <a:lnTo>
                    <a:pt x="1632" y="1471"/>
                  </a:lnTo>
                  <a:lnTo>
                    <a:pt x="1633" y="1470"/>
                  </a:lnTo>
                  <a:lnTo>
                    <a:pt x="1636" y="1468"/>
                  </a:lnTo>
                  <a:lnTo>
                    <a:pt x="1661" y="1463"/>
                  </a:lnTo>
                  <a:lnTo>
                    <a:pt x="1683" y="1453"/>
                  </a:lnTo>
                  <a:lnTo>
                    <a:pt x="1685" y="1452"/>
                  </a:lnTo>
                  <a:lnTo>
                    <a:pt x="1687" y="1449"/>
                  </a:lnTo>
                  <a:lnTo>
                    <a:pt x="1691" y="1449"/>
                  </a:lnTo>
                  <a:lnTo>
                    <a:pt x="1693" y="1448"/>
                  </a:lnTo>
                  <a:lnTo>
                    <a:pt x="1696" y="1448"/>
                  </a:lnTo>
                  <a:lnTo>
                    <a:pt x="1698" y="1448"/>
                  </a:lnTo>
                  <a:lnTo>
                    <a:pt x="1701" y="1449"/>
                  </a:lnTo>
                  <a:lnTo>
                    <a:pt x="1702" y="1450"/>
                  </a:lnTo>
                  <a:lnTo>
                    <a:pt x="1701" y="1453"/>
                  </a:lnTo>
                  <a:lnTo>
                    <a:pt x="1699" y="1455"/>
                  </a:lnTo>
                  <a:lnTo>
                    <a:pt x="1697" y="1457"/>
                  </a:lnTo>
                  <a:lnTo>
                    <a:pt x="1695" y="1458"/>
                  </a:lnTo>
                  <a:lnTo>
                    <a:pt x="1692" y="1459"/>
                  </a:lnTo>
                  <a:lnTo>
                    <a:pt x="1690" y="1459"/>
                  </a:lnTo>
                  <a:lnTo>
                    <a:pt x="1686" y="1460"/>
                  </a:lnTo>
                  <a:lnTo>
                    <a:pt x="1685" y="1461"/>
                  </a:lnTo>
                  <a:lnTo>
                    <a:pt x="1683" y="1463"/>
                  </a:lnTo>
                  <a:lnTo>
                    <a:pt x="1682" y="1465"/>
                  </a:lnTo>
                  <a:lnTo>
                    <a:pt x="1682" y="1468"/>
                  </a:lnTo>
                  <a:lnTo>
                    <a:pt x="1682" y="1470"/>
                  </a:lnTo>
                  <a:lnTo>
                    <a:pt x="1683" y="1474"/>
                  </a:lnTo>
                  <a:lnTo>
                    <a:pt x="1685" y="1476"/>
                  </a:lnTo>
                  <a:lnTo>
                    <a:pt x="1686" y="1479"/>
                  </a:lnTo>
                  <a:lnTo>
                    <a:pt x="1686" y="1481"/>
                  </a:lnTo>
                  <a:lnTo>
                    <a:pt x="1683" y="1484"/>
                  </a:lnTo>
                  <a:lnTo>
                    <a:pt x="1681" y="1485"/>
                  </a:lnTo>
                  <a:lnTo>
                    <a:pt x="1678" y="1488"/>
                  </a:lnTo>
                  <a:lnTo>
                    <a:pt x="1675" y="1489"/>
                  </a:lnTo>
                  <a:lnTo>
                    <a:pt x="1672" y="1490"/>
                  </a:lnTo>
                  <a:lnTo>
                    <a:pt x="1671" y="1493"/>
                  </a:lnTo>
                  <a:lnTo>
                    <a:pt x="1670" y="1494"/>
                  </a:lnTo>
                  <a:lnTo>
                    <a:pt x="1671" y="1495"/>
                  </a:lnTo>
                  <a:lnTo>
                    <a:pt x="1672" y="1496"/>
                  </a:lnTo>
                  <a:lnTo>
                    <a:pt x="1673" y="1498"/>
                  </a:lnTo>
                  <a:lnTo>
                    <a:pt x="1676" y="1499"/>
                  </a:lnTo>
                  <a:lnTo>
                    <a:pt x="1677" y="1500"/>
                  </a:lnTo>
                  <a:lnTo>
                    <a:pt x="1680" y="1500"/>
                  </a:lnTo>
                  <a:lnTo>
                    <a:pt x="1680" y="1501"/>
                  </a:lnTo>
                  <a:lnTo>
                    <a:pt x="1681" y="1503"/>
                  </a:lnTo>
                  <a:lnTo>
                    <a:pt x="1683" y="1505"/>
                  </a:lnTo>
                  <a:lnTo>
                    <a:pt x="1685" y="1505"/>
                  </a:lnTo>
                  <a:lnTo>
                    <a:pt x="1686" y="1505"/>
                  </a:lnTo>
                  <a:lnTo>
                    <a:pt x="1688" y="1503"/>
                  </a:lnTo>
                  <a:lnTo>
                    <a:pt x="1690" y="1501"/>
                  </a:lnTo>
                  <a:lnTo>
                    <a:pt x="1692" y="1499"/>
                  </a:lnTo>
                  <a:lnTo>
                    <a:pt x="1693" y="1496"/>
                  </a:lnTo>
                  <a:lnTo>
                    <a:pt x="1695" y="1494"/>
                  </a:lnTo>
                  <a:lnTo>
                    <a:pt x="1695" y="1491"/>
                  </a:lnTo>
                  <a:lnTo>
                    <a:pt x="1693" y="1489"/>
                  </a:lnTo>
                  <a:lnTo>
                    <a:pt x="1692" y="1486"/>
                  </a:lnTo>
                  <a:lnTo>
                    <a:pt x="1691" y="1484"/>
                  </a:lnTo>
                  <a:lnTo>
                    <a:pt x="1690" y="1481"/>
                  </a:lnTo>
                  <a:lnTo>
                    <a:pt x="1690" y="1479"/>
                  </a:lnTo>
                  <a:lnTo>
                    <a:pt x="1690" y="1476"/>
                  </a:lnTo>
                  <a:lnTo>
                    <a:pt x="1691" y="1473"/>
                  </a:lnTo>
                  <a:lnTo>
                    <a:pt x="1693" y="1471"/>
                  </a:lnTo>
                  <a:lnTo>
                    <a:pt x="1703" y="1468"/>
                  </a:lnTo>
                  <a:lnTo>
                    <a:pt x="1713" y="1465"/>
                  </a:lnTo>
                  <a:lnTo>
                    <a:pt x="1724" y="1463"/>
                  </a:lnTo>
                  <a:lnTo>
                    <a:pt x="1723" y="1460"/>
                  </a:lnTo>
                  <a:lnTo>
                    <a:pt x="1722" y="1459"/>
                  </a:lnTo>
                  <a:lnTo>
                    <a:pt x="1719" y="1458"/>
                  </a:lnTo>
                  <a:lnTo>
                    <a:pt x="1718" y="1457"/>
                  </a:lnTo>
                  <a:lnTo>
                    <a:pt x="1717" y="1455"/>
                  </a:lnTo>
                  <a:lnTo>
                    <a:pt x="1717" y="1453"/>
                  </a:lnTo>
                  <a:lnTo>
                    <a:pt x="1718" y="1452"/>
                  </a:lnTo>
                  <a:lnTo>
                    <a:pt x="1721" y="1450"/>
                  </a:lnTo>
                  <a:lnTo>
                    <a:pt x="1722" y="1450"/>
                  </a:lnTo>
                  <a:lnTo>
                    <a:pt x="1724" y="1452"/>
                  </a:lnTo>
                  <a:lnTo>
                    <a:pt x="1727" y="1453"/>
                  </a:lnTo>
                  <a:lnTo>
                    <a:pt x="1728" y="1454"/>
                  </a:lnTo>
                  <a:lnTo>
                    <a:pt x="1731" y="1455"/>
                  </a:lnTo>
                  <a:lnTo>
                    <a:pt x="1729" y="1457"/>
                  </a:lnTo>
                  <a:lnTo>
                    <a:pt x="1729" y="1458"/>
                  </a:lnTo>
                  <a:lnTo>
                    <a:pt x="1728" y="1459"/>
                  </a:lnTo>
                  <a:lnTo>
                    <a:pt x="1728" y="1459"/>
                  </a:lnTo>
                  <a:lnTo>
                    <a:pt x="1728" y="1460"/>
                  </a:lnTo>
                  <a:lnTo>
                    <a:pt x="1731" y="1460"/>
                  </a:lnTo>
                  <a:lnTo>
                    <a:pt x="1743" y="1460"/>
                  </a:lnTo>
                  <a:lnTo>
                    <a:pt x="1747" y="1460"/>
                  </a:lnTo>
                  <a:lnTo>
                    <a:pt x="1751" y="1461"/>
                  </a:lnTo>
                  <a:lnTo>
                    <a:pt x="1752" y="1463"/>
                  </a:lnTo>
                  <a:lnTo>
                    <a:pt x="1753" y="1464"/>
                  </a:lnTo>
                  <a:lnTo>
                    <a:pt x="1753" y="1465"/>
                  </a:lnTo>
                  <a:lnTo>
                    <a:pt x="1754" y="1468"/>
                  </a:lnTo>
                  <a:lnTo>
                    <a:pt x="1754" y="1470"/>
                  </a:lnTo>
                  <a:lnTo>
                    <a:pt x="1754" y="1473"/>
                  </a:lnTo>
                  <a:lnTo>
                    <a:pt x="1756" y="1474"/>
                  </a:lnTo>
                  <a:lnTo>
                    <a:pt x="1758" y="1475"/>
                  </a:lnTo>
                  <a:lnTo>
                    <a:pt x="1762" y="1476"/>
                  </a:lnTo>
                  <a:lnTo>
                    <a:pt x="1770" y="1474"/>
                  </a:lnTo>
                  <a:lnTo>
                    <a:pt x="1780" y="1471"/>
                  </a:lnTo>
                  <a:lnTo>
                    <a:pt x="1790" y="1471"/>
                  </a:lnTo>
                  <a:lnTo>
                    <a:pt x="1798" y="1474"/>
                  </a:lnTo>
                  <a:lnTo>
                    <a:pt x="1799" y="1474"/>
                  </a:lnTo>
                  <a:lnTo>
                    <a:pt x="1800" y="1474"/>
                  </a:lnTo>
                  <a:lnTo>
                    <a:pt x="1800" y="1475"/>
                  </a:lnTo>
                  <a:lnTo>
                    <a:pt x="1800" y="1476"/>
                  </a:lnTo>
                  <a:lnTo>
                    <a:pt x="1802" y="1478"/>
                  </a:lnTo>
                  <a:lnTo>
                    <a:pt x="1803" y="1478"/>
                  </a:lnTo>
                  <a:lnTo>
                    <a:pt x="1805" y="1478"/>
                  </a:lnTo>
                  <a:lnTo>
                    <a:pt x="1807" y="1479"/>
                  </a:lnTo>
                  <a:lnTo>
                    <a:pt x="1809" y="1479"/>
                  </a:lnTo>
                  <a:lnTo>
                    <a:pt x="1820" y="1478"/>
                  </a:lnTo>
                  <a:lnTo>
                    <a:pt x="1830" y="1474"/>
                  </a:lnTo>
                  <a:lnTo>
                    <a:pt x="1834" y="1470"/>
                  </a:lnTo>
                  <a:lnTo>
                    <a:pt x="1839" y="1468"/>
                  </a:lnTo>
                  <a:lnTo>
                    <a:pt x="1845" y="1466"/>
                  </a:lnTo>
                  <a:lnTo>
                    <a:pt x="1850" y="1463"/>
                  </a:lnTo>
                  <a:lnTo>
                    <a:pt x="1854" y="1461"/>
                  </a:lnTo>
                  <a:lnTo>
                    <a:pt x="1856" y="1460"/>
                  </a:lnTo>
                  <a:lnTo>
                    <a:pt x="1859" y="1460"/>
                  </a:lnTo>
                  <a:lnTo>
                    <a:pt x="1860" y="1461"/>
                  </a:lnTo>
                  <a:lnTo>
                    <a:pt x="1861" y="1463"/>
                  </a:lnTo>
                  <a:lnTo>
                    <a:pt x="1863" y="1464"/>
                  </a:lnTo>
                  <a:lnTo>
                    <a:pt x="1863" y="1465"/>
                  </a:lnTo>
                  <a:lnTo>
                    <a:pt x="1864" y="1466"/>
                  </a:lnTo>
                  <a:lnTo>
                    <a:pt x="1865" y="1468"/>
                  </a:lnTo>
                  <a:lnTo>
                    <a:pt x="1866" y="1468"/>
                  </a:lnTo>
                  <a:lnTo>
                    <a:pt x="1868" y="1469"/>
                  </a:lnTo>
                  <a:lnTo>
                    <a:pt x="1869" y="1470"/>
                  </a:lnTo>
                  <a:lnTo>
                    <a:pt x="1868" y="1471"/>
                  </a:lnTo>
                  <a:lnTo>
                    <a:pt x="1868" y="1473"/>
                  </a:lnTo>
                  <a:lnTo>
                    <a:pt x="1868" y="1474"/>
                  </a:lnTo>
                  <a:lnTo>
                    <a:pt x="1869" y="1475"/>
                  </a:lnTo>
                  <a:lnTo>
                    <a:pt x="1871" y="1476"/>
                  </a:lnTo>
                  <a:lnTo>
                    <a:pt x="1875" y="1476"/>
                  </a:lnTo>
                  <a:lnTo>
                    <a:pt x="1879" y="1478"/>
                  </a:lnTo>
                  <a:lnTo>
                    <a:pt x="1881" y="1479"/>
                  </a:lnTo>
                  <a:lnTo>
                    <a:pt x="1885" y="1481"/>
                  </a:lnTo>
                  <a:lnTo>
                    <a:pt x="1885" y="1479"/>
                  </a:lnTo>
                  <a:lnTo>
                    <a:pt x="1886" y="1478"/>
                  </a:lnTo>
                  <a:lnTo>
                    <a:pt x="1888" y="1476"/>
                  </a:lnTo>
                  <a:lnTo>
                    <a:pt x="1890" y="1478"/>
                  </a:lnTo>
                  <a:lnTo>
                    <a:pt x="1893" y="1479"/>
                  </a:lnTo>
                  <a:lnTo>
                    <a:pt x="1895" y="1480"/>
                  </a:lnTo>
                  <a:lnTo>
                    <a:pt x="1896" y="1481"/>
                  </a:lnTo>
                  <a:lnTo>
                    <a:pt x="1899" y="1481"/>
                  </a:lnTo>
                  <a:lnTo>
                    <a:pt x="1900" y="1483"/>
                  </a:lnTo>
                  <a:lnTo>
                    <a:pt x="1900" y="1484"/>
                  </a:lnTo>
                  <a:lnTo>
                    <a:pt x="1901" y="1485"/>
                  </a:lnTo>
                  <a:lnTo>
                    <a:pt x="1901" y="1488"/>
                  </a:lnTo>
                  <a:lnTo>
                    <a:pt x="1900" y="1489"/>
                  </a:lnTo>
                  <a:lnTo>
                    <a:pt x="1899" y="1490"/>
                  </a:lnTo>
                  <a:lnTo>
                    <a:pt x="1896" y="1491"/>
                  </a:lnTo>
                  <a:lnTo>
                    <a:pt x="1894" y="1493"/>
                  </a:lnTo>
                  <a:lnTo>
                    <a:pt x="1891" y="1494"/>
                  </a:lnTo>
                  <a:lnTo>
                    <a:pt x="1890" y="1494"/>
                  </a:lnTo>
                  <a:lnTo>
                    <a:pt x="1889" y="1496"/>
                  </a:lnTo>
                  <a:lnTo>
                    <a:pt x="1889" y="1496"/>
                  </a:lnTo>
                  <a:lnTo>
                    <a:pt x="1890" y="1496"/>
                  </a:lnTo>
                  <a:lnTo>
                    <a:pt x="1891" y="1496"/>
                  </a:lnTo>
                  <a:lnTo>
                    <a:pt x="1894" y="1496"/>
                  </a:lnTo>
                  <a:lnTo>
                    <a:pt x="1895" y="1495"/>
                  </a:lnTo>
                  <a:lnTo>
                    <a:pt x="1898" y="1495"/>
                  </a:lnTo>
                  <a:lnTo>
                    <a:pt x="1899" y="1495"/>
                  </a:lnTo>
                  <a:lnTo>
                    <a:pt x="1900" y="1494"/>
                  </a:lnTo>
                  <a:lnTo>
                    <a:pt x="1914" y="1493"/>
                  </a:lnTo>
                  <a:lnTo>
                    <a:pt x="1925" y="1495"/>
                  </a:lnTo>
                  <a:lnTo>
                    <a:pt x="1932" y="1503"/>
                  </a:lnTo>
                  <a:lnTo>
                    <a:pt x="1934" y="1504"/>
                  </a:lnTo>
                  <a:lnTo>
                    <a:pt x="1936" y="1506"/>
                  </a:lnTo>
                  <a:lnTo>
                    <a:pt x="1937" y="1509"/>
                  </a:lnTo>
                  <a:lnTo>
                    <a:pt x="1940" y="1511"/>
                  </a:lnTo>
                  <a:lnTo>
                    <a:pt x="1940" y="1512"/>
                  </a:lnTo>
                  <a:lnTo>
                    <a:pt x="1937" y="1520"/>
                  </a:lnTo>
                  <a:lnTo>
                    <a:pt x="1940" y="1517"/>
                  </a:lnTo>
                  <a:lnTo>
                    <a:pt x="1945" y="1517"/>
                  </a:lnTo>
                  <a:lnTo>
                    <a:pt x="1951" y="1519"/>
                  </a:lnTo>
                  <a:lnTo>
                    <a:pt x="1955" y="1521"/>
                  </a:lnTo>
                  <a:lnTo>
                    <a:pt x="1959" y="1522"/>
                  </a:lnTo>
                  <a:lnTo>
                    <a:pt x="1960" y="1524"/>
                  </a:lnTo>
                  <a:lnTo>
                    <a:pt x="1961" y="1525"/>
                  </a:lnTo>
                  <a:lnTo>
                    <a:pt x="1962" y="1526"/>
                  </a:lnTo>
                  <a:lnTo>
                    <a:pt x="1964" y="1529"/>
                  </a:lnTo>
                  <a:lnTo>
                    <a:pt x="1965" y="1529"/>
                  </a:lnTo>
                  <a:lnTo>
                    <a:pt x="1969" y="1530"/>
                  </a:lnTo>
                  <a:lnTo>
                    <a:pt x="1971" y="1530"/>
                  </a:lnTo>
                  <a:lnTo>
                    <a:pt x="1975" y="1529"/>
                  </a:lnTo>
                  <a:lnTo>
                    <a:pt x="1977" y="1529"/>
                  </a:lnTo>
                  <a:lnTo>
                    <a:pt x="1981" y="1529"/>
                  </a:lnTo>
                  <a:lnTo>
                    <a:pt x="2007" y="1619"/>
                  </a:lnTo>
                  <a:lnTo>
                    <a:pt x="2030" y="1713"/>
                  </a:lnTo>
                  <a:lnTo>
                    <a:pt x="2043" y="1767"/>
                  </a:lnTo>
                  <a:lnTo>
                    <a:pt x="2061" y="1821"/>
                  </a:lnTo>
                  <a:lnTo>
                    <a:pt x="2081" y="1873"/>
                  </a:lnTo>
                  <a:lnTo>
                    <a:pt x="2077" y="1873"/>
                  </a:lnTo>
                  <a:lnTo>
                    <a:pt x="2074" y="1873"/>
                  </a:lnTo>
                  <a:lnTo>
                    <a:pt x="2072" y="1874"/>
                  </a:lnTo>
                  <a:lnTo>
                    <a:pt x="2068" y="1876"/>
                  </a:lnTo>
                  <a:lnTo>
                    <a:pt x="2053" y="1883"/>
                  </a:lnTo>
                  <a:lnTo>
                    <a:pt x="2042" y="1892"/>
                  </a:lnTo>
                  <a:lnTo>
                    <a:pt x="2038" y="1894"/>
                  </a:lnTo>
                  <a:lnTo>
                    <a:pt x="2036" y="1897"/>
                  </a:lnTo>
                  <a:lnTo>
                    <a:pt x="2035" y="1899"/>
                  </a:lnTo>
                  <a:lnTo>
                    <a:pt x="2033" y="1903"/>
                  </a:lnTo>
                  <a:lnTo>
                    <a:pt x="2032" y="1905"/>
                  </a:lnTo>
                  <a:lnTo>
                    <a:pt x="2031" y="1908"/>
                  </a:lnTo>
                  <a:lnTo>
                    <a:pt x="2030" y="1909"/>
                  </a:lnTo>
                  <a:lnTo>
                    <a:pt x="2030" y="1915"/>
                  </a:lnTo>
                  <a:lnTo>
                    <a:pt x="2028" y="1920"/>
                  </a:lnTo>
                  <a:lnTo>
                    <a:pt x="2026" y="1925"/>
                  </a:lnTo>
                  <a:lnTo>
                    <a:pt x="2018" y="1930"/>
                  </a:lnTo>
                  <a:lnTo>
                    <a:pt x="2016" y="1932"/>
                  </a:lnTo>
                  <a:lnTo>
                    <a:pt x="2013" y="1933"/>
                  </a:lnTo>
                  <a:lnTo>
                    <a:pt x="2011" y="1935"/>
                  </a:lnTo>
                  <a:lnTo>
                    <a:pt x="2008" y="1938"/>
                  </a:lnTo>
                  <a:lnTo>
                    <a:pt x="2006" y="1939"/>
                  </a:lnTo>
                  <a:lnTo>
                    <a:pt x="2003" y="1942"/>
                  </a:lnTo>
                  <a:lnTo>
                    <a:pt x="2003" y="1944"/>
                  </a:lnTo>
                  <a:lnTo>
                    <a:pt x="2002" y="1945"/>
                  </a:lnTo>
                  <a:lnTo>
                    <a:pt x="2002" y="1947"/>
                  </a:lnTo>
                  <a:lnTo>
                    <a:pt x="2001" y="1947"/>
                  </a:lnTo>
                  <a:lnTo>
                    <a:pt x="2001" y="1948"/>
                  </a:lnTo>
                  <a:lnTo>
                    <a:pt x="2000" y="1949"/>
                  </a:lnTo>
                  <a:lnTo>
                    <a:pt x="1997" y="1949"/>
                  </a:lnTo>
                  <a:lnTo>
                    <a:pt x="1997" y="1950"/>
                  </a:lnTo>
                  <a:lnTo>
                    <a:pt x="1996" y="1950"/>
                  </a:lnTo>
                  <a:lnTo>
                    <a:pt x="1997" y="1949"/>
                  </a:lnTo>
                  <a:lnTo>
                    <a:pt x="1997" y="1948"/>
                  </a:lnTo>
                  <a:lnTo>
                    <a:pt x="1997" y="1947"/>
                  </a:lnTo>
                  <a:lnTo>
                    <a:pt x="1995" y="1947"/>
                  </a:lnTo>
                  <a:lnTo>
                    <a:pt x="1991" y="1948"/>
                  </a:lnTo>
                  <a:lnTo>
                    <a:pt x="1990" y="1949"/>
                  </a:lnTo>
                  <a:lnTo>
                    <a:pt x="1987" y="1951"/>
                  </a:lnTo>
                  <a:lnTo>
                    <a:pt x="1984" y="1954"/>
                  </a:lnTo>
                  <a:lnTo>
                    <a:pt x="1980" y="1956"/>
                  </a:lnTo>
                  <a:lnTo>
                    <a:pt x="1977" y="1959"/>
                  </a:lnTo>
                  <a:lnTo>
                    <a:pt x="1976" y="1960"/>
                  </a:lnTo>
                  <a:lnTo>
                    <a:pt x="1975" y="1963"/>
                  </a:lnTo>
                  <a:lnTo>
                    <a:pt x="1975" y="1964"/>
                  </a:lnTo>
                  <a:lnTo>
                    <a:pt x="1974" y="1965"/>
                  </a:lnTo>
                  <a:lnTo>
                    <a:pt x="1971" y="1968"/>
                  </a:lnTo>
                  <a:lnTo>
                    <a:pt x="1970" y="1969"/>
                  </a:lnTo>
                  <a:lnTo>
                    <a:pt x="1969" y="1973"/>
                  </a:lnTo>
                  <a:lnTo>
                    <a:pt x="1967" y="1975"/>
                  </a:lnTo>
                  <a:lnTo>
                    <a:pt x="1966" y="1978"/>
                  </a:lnTo>
                  <a:lnTo>
                    <a:pt x="1965" y="1979"/>
                  </a:lnTo>
                  <a:lnTo>
                    <a:pt x="1962" y="1981"/>
                  </a:lnTo>
                  <a:lnTo>
                    <a:pt x="1959" y="1983"/>
                  </a:lnTo>
                  <a:lnTo>
                    <a:pt x="1956" y="1983"/>
                  </a:lnTo>
                  <a:lnTo>
                    <a:pt x="1952" y="1985"/>
                  </a:lnTo>
                  <a:lnTo>
                    <a:pt x="1951" y="1986"/>
                  </a:lnTo>
                  <a:lnTo>
                    <a:pt x="1950" y="1989"/>
                  </a:lnTo>
                  <a:lnTo>
                    <a:pt x="1947" y="1990"/>
                  </a:lnTo>
                  <a:lnTo>
                    <a:pt x="1930" y="1996"/>
                  </a:lnTo>
                  <a:lnTo>
                    <a:pt x="1911" y="1999"/>
                  </a:lnTo>
                  <a:lnTo>
                    <a:pt x="1909" y="1997"/>
                  </a:lnTo>
                  <a:lnTo>
                    <a:pt x="1906" y="1997"/>
                  </a:lnTo>
                  <a:lnTo>
                    <a:pt x="1905" y="1996"/>
                  </a:lnTo>
                  <a:lnTo>
                    <a:pt x="1904" y="1996"/>
                  </a:lnTo>
                  <a:lnTo>
                    <a:pt x="1900" y="1996"/>
                  </a:lnTo>
                  <a:lnTo>
                    <a:pt x="1888" y="1996"/>
                  </a:lnTo>
                  <a:lnTo>
                    <a:pt x="1885" y="1995"/>
                  </a:lnTo>
                  <a:lnTo>
                    <a:pt x="1884" y="1995"/>
                  </a:lnTo>
                  <a:lnTo>
                    <a:pt x="1884" y="1996"/>
                  </a:lnTo>
                  <a:lnTo>
                    <a:pt x="1884" y="1997"/>
                  </a:lnTo>
                  <a:lnTo>
                    <a:pt x="1884" y="2000"/>
                  </a:lnTo>
                  <a:lnTo>
                    <a:pt x="1885" y="2000"/>
                  </a:lnTo>
                  <a:lnTo>
                    <a:pt x="1888" y="2001"/>
                  </a:lnTo>
                  <a:lnTo>
                    <a:pt x="1890" y="2001"/>
                  </a:lnTo>
                  <a:lnTo>
                    <a:pt x="1894" y="2002"/>
                  </a:lnTo>
                  <a:lnTo>
                    <a:pt x="1896" y="2002"/>
                  </a:lnTo>
                  <a:lnTo>
                    <a:pt x="1899" y="2002"/>
                  </a:lnTo>
                  <a:lnTo>
                    <a:pt x="1901" y="2004"/>
                  </a:lnTo>
                  <a:lnTo>
                    <a:pt x="1904" y="2006"/>
                  </a:lnTo>
                  <a:lnTo>
                    <a:pt x="1903" y="2006"/>
                  </a:lnTo>
                  <a:lnTo>
                    <a:pt x="1903" y="2007"/>
                  </a:lnTo>
                  <a:lnTo>
                    <a:pt x="1903" y="2010"/>
                  </a:lnTo>
                  <a:lnTo>
                    <a:pt x="1904" y="2011"/>
                  </a:lnTo>
                  <a:lnTo>
                    <a:pt x="1905" y="2011"/>
                  </a:lnTo>
                  <a:lnTo>
                    <a:pt x="1908" y="2011"/>
                  </a:lnTo>
                  <a:lnTo>
                    <a:pt x="1909" y="2012"/>
                  </a:lnTo>
                  <a:lnTo>
                    <a:pt x="1910" y="2012"/>
                  </a:lnTo>
                  <a:lnTo>
                    <a:pt x="1911" y="2014"/>
                  </a:lnTo>
                  <a:lnTo>
                    <a:pt x="1910" y="2017"/>
                  </a:lnTo>
                  <a:lnTo>
                    <a:pt x="1908" y="2020"/>
                  </a:lnTo>
                  <a:lnTo>
                    <a:pt x="1905" y="2022"/>
                  </a:lnTo>
                  <a:lnTo>
                    <a:pt x="1901" y="2025"/>
                  </a:lnTo>
                  <a:lnTo>
                    <a:pt x="1898" y="2027"/>
                  </a:lnTo>
                  <a:lnTo>
                    <a:pt x="1891" y="2031"/>
                  </a:lnTo>
                  <a:lnTo>
                    <a:pt x="1883" y="2035"/>
                  </a:lnTo>
                  <a:lnTo>
                    <a:pt x="1871" y="2037"/>
                  </a:lnTo>
                  <a:lnTo>
                    <a:pt x="1866" y="2039"/>
                  </a:lnTo>
                  <a:lnTo>
                    <a:pt x="1861" y="2040"/>
                  </a:lnTo>
                  <a:lnTo>
                    <a:pt x="1856" y="2040"/>
                  </a:lnTo>
                  <a:lnTo>
                    <a:pt x="1843" y="2040"/>
                  </a:lnTo>
                  <a:lnTo>
                    <a:pt x="1840" y="2042"/>
                  </a:lnTo>
                  <a:lnTo>
                    <a:pt x="1840" y="2044"/>
                  </a:lnTo>
                  <a:lnTo>
                    <a:pt x="1840" y="2045"/>
                  </a:lnTo>
                  <a:lnTo>
                    <a:pt x="1840" y="2046"/>
                  </a:lnTo>
                  <a:lnTo>
                    <a:pt x="1840" y="2048"/>
                  </a:lnTo>
                  <a:lnTo>
                    <a:pt x="1840" y="2048"/>
                  </a:lnTo>
                  <a:lnTo>
                    <a:pt x="1840" y="2050"/>
                  </a:lnTo>
                  <a:lnTo>
                    <a:pt x="1839" y="2050"/>
                  </a:lnTo>
                  <a:lnTo>
                    <a:pt x="1838" y="2051"/>
                  </a:lnTo>
                  <a:lnTo>
                    <a:pt x="1837" y="2052"/>
                  </a:lnTo>
                  <a:lnTo>
                    <a:pt x="1835" y="2053"/>
                  </a:lnTo>
                  <a:lnTo>
                    <a:pt x="1835" y="2053"/>
                  </a:lnTo>
                  <a:lnTo>
                    <a:pt x="1835" y="2053"/>
                  </a:lnTo>
                  <a:lnTo>
                    <a:pt x="1837" y="2055"/>
                  </a:lnTo>
                  <a:lnTo>
                    <a:pt x="1837" y="2057"/>
                  </a:lnTo>
                  <a:lnTo>
                    <a:pt x="1835" y="2058"/>
                  </a:lnTo>
                  <a:lnTo>
                    <a:pt x="1833" y="2060"/>
                  </a:lnTo>
                  <a:lnTo>
                    <a:pt x="1830" y="2060"/>
                  </a:lnTo>
                  <a:lnTo>
                    <a:pt x="1827" y="2061"/>
                  </a:lnTo>
                  <a:lnTo>
                    <a:pt x="1823" y="2061"/>
                  </a:lnTo>
                  <a:lnTo>
                    <a:pt x="1819" y="2061"/>
                  </a:lnTo>
                  <a:lnTo>
                    <a:pt x="1817" y="2061"/>
                  </a:lnTo>
                  <a:lnTo>
                    <a:pt x="1814" y="2061"/>
                  </a:lnTo>
                  <a:lnTo>
                    <a:pt x="1812" y="2060"/>
                  </a:lnTo>
                  <a:lnTo>
                    <a:pt x="1809" y="2058"/>
                  </a:lnTo>
                  <a:lnTo>
                    <a:pt x="1805" y="2058"/>
                  </a:lnTo>
                  <a:lnTo>
                    <a:pt x="1804" y="2060"/>
                  </a:lnTo>
                  <a:lnTo>
                    <a:pt x="1803" y="2061"/>
                  </a:lnTo>
                  <a:lnTo>
                    <a:pt x="1803" y="2062"/>
                  </a:lnTo>
                  <a:lnTo>
                    <a:pt x="1803" y="2062"/>
                  </a:lnTo>
                  <a:lnTo>
                    <a:pt x="1803" y="2063"/>
                  </a:lnTo>
                  <a:lnTo>
                    <a:pt x="1804" y="2063"/>
                  </a:lnTo>
                  <a:lnTo>
                    <a:pt x="1805" y="2066"/>
                  </a:lnTo>
                  <a:lnTo>
                    <a:pt x="1807" y="2067"/>
                  </a:lnTo>
                  <a:lnTo>
                    <a:pt x="1807" y="2068"/>
                  </a:lnTo>
                  <a:lnTo>
                    <a:pt x="1809" y="2068"/>
                  </a:lnTo>
                  <a:lnTo>
                    <a:pt x="1810" y="2070"/>
                  </a:lnTo>
                  <a:lnTo>
                    <a:pt x="1812" y="2071"/>
                  </a:lnTo>
                  <a:lnTo>
                    <a:pt x="1812" y="2071"/>
                  </a:lnTo>
                  <a:lnTo>
                    <a:pt x="1812" y="2072"/>
                  </a:lnTo>
                  <a:lnTo>
                    <a:pt x="1812" y="2073"/>
                  </a:lnTo>
                  <a:lnTo>
                    <a:pt x="1812" y="2075"/>
                  </a:lnTo>
                  <a:lnTo>
                    <a:pt x="1810" y="2075"/>
                  </a:lnTo>
                  <a:lnTo>
                    <a:pt x="1812" y="2076"/>
                  </a:lnTo>
                  <a:lnTo>
                    <a:pt x="1812" y="2076"/>
                  </a:lnTo>
                  <a:lnTo>
                    <a:pt x="1813" y="2076"/>
                  </a:lnTo>
                  <a:lnTo>
                    <a:pt x="1814" y="2076"/>
                  </a:lnTo>
                  <a:lnTo>
                    <a:pt x="1814" y="2076"/>
                  </a:lnTo>
                  <a:lnTo>
                    <a:pt x="1814" y="2077"/>
                  </a:lnTo>
                  <a:lnTo>
                    <a:pt x="1813" y="2078"/>
                  </a:lnTo>
                  <a:lnTo>
                    <a:pt x="1812" y="2080"/>
                  </a:lnTo>
                  <a:lnTo>
                    <a:pt x="1810" y="2080"/>
                  </a:lnTo>
                  <a:lnTo>
                    <a:pt x="1809" y="2081"/>
                  </a:lnTo>
                  <a:lnTo>
                    <a:pt x="1809" y="2082"/>
                  </a:lnTo>
                  <a:lnTo>
                    <a:pt x="1809" y="2083"/>
                  </a:lnTo>
                  <a:lnTo>
                    <a:pt x="1809" y="2086"/>
                  </a:lnTo>
                  <a:lnTo>
                    <a:pt x="1809" y="2087"/>
                  </a:lnTo>
                  <a:lnTo>
                    <a:pt x="1809" y="2090"/>
                  </a:lnTo>
                  <a:lnTo>
                    <a:pt x="1808" y="2091"/>
                  </a:lnTo>
                  <a:lnTo>
                    <a:pt x="1807" y="2092"/>
                  </a:lnTo>
                  <a:lnTo>
                    <a:pt x="1803" y="2092"/>
                  </a:lnTo>
                  <a:lnTo>
                    <a:pt x="1799" y="2092"/>
                  </a:lnTo>
                  <a:lnTo>
                    <a:pt x="1797" y="2093"/>
                  </a:lnTo>
                  <a:lnTo>
                    <a:pt x="1793" y="2095"/>
                  </a:lnTo>
                  <a:lnTo>
                    <a:pt x="1792" y="2096"/>
                  </a:lnTo>
                  <a:lnTo>
                    <a:pt x="1790" y="2096"/>
                  </a:lnTo>
                  <a:lnTo>
                    <a:pt x="1789" y="2097"/>
                  </a:lnTo>
                  <a:lnTo>
                    <a:pt x="1788" y="2097"/>
                  </a:lnTo>
                  <a:lnTo>
                    <a:pt x="1787" y="2099"/>
                  </a:lnTo>
                  <a:lnTo>
                    <a:pt x="1787" y="2102"/>
                  </a:lnTo>
                  <a:lnTo>
                    <a:pt x="1788" y="2103"/>
                  </a:lnTo>
                  <a:lnTo>
                    <a:pt x="1789" y="2104"/>
                  </a:lnTo>
                  <a:lnTo>
                    <a:pt x="1790" y="2106"/>
                  </a:lnTo>
                  <a:lnTo>
                    <a:pt x="1793" y="2107"/>
                  </a:lnTo>
                  <a:lnTo>
                    <a:pt x="1795" y="2107"/>
                  </a:lnTo>
                  <a:lnTo>
                    <a:pt x="1799" y="2108"/>
                  </a:lnTo>
                  <a:lnTo>
                    <a:pt x="1802" y="2108"/>
                  </a:lnTo>
                  <a:lnTo>
                    <a:pt x="1804" y="2108"/>
                  </a:lnTo>
                  <a:lnTo>
                    <a:pt x="1814" y="2108"/>
                  </a:lnTo>
                  <a:lnTo>
                    <a:pt x="1815" y="2109"/>
                  </a:lnTo>
                  <a:lnTo>
                    <a:pt x="1817" y="2112"/>
                  </a:lnTo>
                  <a:lnTo>
                    <a:pt x="1815" y="2113"/>
                  </a:lnTo>
                  <a:lnTo>
                    <a:pt x="1814" y="2113"/>
                  </a:lnTo>
                  <a:lnTo>
                    <a:pt x="1812" y="2116"/>
                  </a:lnTo>
                  <a:lnTo>
                    <a:pt x="1809" y="2117"/>
                  </a:lnTo>
                  <a:lnTo>
                    <a:pt x="1807" y="2118"/>
                  </a:lnTo>
                  <a:lnTo>
                    <a:pt x="1804" y="2118"/>
                  </a:lnTo>
                  <a:lnTo>
                    <a:pt x="1804" y="2119"/>
                  </a:lnTo>
                  <a:lnTo>
                    <a:pt x="1803" y="2119"/>
                  </a:lnTo>
                  <a:lnTo>
                    <a:pt x="1800" y="2121"/>
                  </a:lnTo>
                  <a:lnTo>
                    <a:pt x="1798" y="2121"/>
                  </a:lnTo>
                  <a:lnTo>
                    <a:pt x="1798" y="2129"/>
                  </a:lnTo>
                  <a:lnTo>
                    <a:pt x="1795" y="2131"/>
                  </a:lnTo>
                  <a:lnTo>
                    <a:pt x="1793" y="2132"/>
                  </a:lnTo>
                  <a:lnTo>
                    <a:pt x="1790" y="2132"/>
                  </a:lnTo>
                  <a:lnTo>
                    <a:pt x="1788" y="2133"/>
                  </a:lnTo>
                  <a:lnTo>
                    <a:pt x="1787" y="2134"/>
                  </a:lnTo>
                  <a:lnTo>
                    <a:pt x="1787" y="2136"/>
                  </a:lnTo>
                  <a:lnTo>
                    <a:pt x="1788" y="2137"/>
                  </a:lnTo>
                  <a:lnTo>
                    <a:pt x="1789" y="2138"/>
                  </a:lnTo>
                  <a:lnTo>
                    <a:pt x="1790" y="2139"/>
                  </a:lnTo>
                  <a:lnTo>
                    <a:pt x="1793" y="2142"/>
                  </a:lnTo>
                  <a:lnTo>
                    <a:pt x="1795" y="2142"/>
                  </a:lnTo>
                  <a:lnTo>
                    <a:pt x="1797" y="2143"/>
                  </a:lnTo>
                  <a:lnTo>
                    <a:pt x="1799" y="2144"/>
                  </a:lnTo>
                  <a:lnTo>
                    <a:pt x="1800" y="2144"/>
                  </a:lnTo>
                  <a:lnTo>
                    <a:pt x="1800" y="2144"/>
                  </a:lnTo>
                  <a:lnTo>
                    <a:pt x="1800" y="2144"/>
                  </a:lnTo>
                  <a:lnTo>
                    <a:pt x="1798" y="2144"/>
                  </a:lnTo>
                  <a:lnTo>
                    <a:pt x="1795" y="2145"/>
                  </a:lnTo>
                  <a:lnTo>
                    <a:pt x="1794" y="2145"/>
                  </a:lnTo>
                  <a:lnTo>
                    <a:pt x="1793" y="2147"/>
                  </a:lnTo>
                  <a:lnTo>
                    <a:pt x="1804" y="2147"/>
                  </a:lnTo>
                  <a:lnTo>
                    <a:pt x="1783" y="2148"/>
                  </a:lnTo>
                  <a:lnTo>
                    <a:pt x="1762" y="2149"/>
                  </a:lnTo>
                  <a:lnTo>
                    <a:pt x="1752" y="2148"/>
                  </a:lnTo>
                  <a:lnTo>
                    <a:pt x="1741" y="2147"/>
                  </a:lnTo>
                  <a:lnTo>
                    <a:pt x="1742" y="2147"/>
                  </a:lnTo>
                  <a:lnTo>
                    <a:pt x="1744" y="2147"/>
                  </a:lnTo>
                  <a:lnTo>
                    <a:pt x="1746" y="2147"/>
                  </a:lnTo>
                  <a:lnTo>
                    <a:pt x="1747" y="2145"/>
                  </a:lnTo>
                  <a:lnTo>
                    <a:pt x="1746" y="2144"/>
                  </a:lnTo>
                  <a:lnTo>
                    <a:pt x="1727" y="2144"/>
                  </a:lnTo>
                  <a:lnTo>
                    <a:pt x="1727" y="2143"/>
                  </a:lnTo>
                  <a:lnTo>
                    <a:pt x="1726" y="2142"/>
                  </a:lnTo>
                  <a:lnTo>
                    <a:pt x="1724" y="2141"/>
                  </a:lnTo>
                  <a:lnTo>
                    <a:pt x="1722" y="2139"/>
                  </a:lnTo>
                  <a:lnTo>
                    <a:pt x="1722" y="2137"/>
                  </a:lnTo>
                  <a:lnTo>
                    <a:pt x="1721" y="2136"/>
                  </a:lnTo>
                  <a:lnTo>
                    <a:pt x="1719" y="2136"/>
                  </a:lnTo>
                  <a:lnTo>
                    <a:pt x="1718" y="2136"/>
                  </a:lnTo>
                  <a:lnTo>
                    <a:pt x="1717" y="2136"/>
                  </a:lnTo>
                  <a:lnTo>
                    <a:pt x="1717" y="2134"/>
                  </a:lnTo>
                  <a:lnTo>
                    <a:pt x="1717" y="2132"/>
                  </a:lnTo>
                  <a:lnTo>
                    <a:pt x="1714" y="2132"/>
                  </a:lnTo>
                  <a:lnTo>
                    <a:pt x="1713" y="2134"/>
                  </a:lnTo>
                  <a:lnTo>
                    <a:pt x="1711" y="2136"/>
                  </a:lnTo>
                  <a:lnTo>
                    <a:pt x="1709" y="2137"/>
                  </a:lnTo>
                  <a:lnTo>
                    <a:pt x="1707" y="2137"/>
                  </a:lnTo>
                  <a:lnTo>
                    <a:pt x="1704" y="2136"/>
                  </a:lnTo>
                  <a:lnTo>
                    <a:pt x="1704" y="2134"/>
                  </a:lnTo>
                  <a:lnTo>
                    <a:pt x="1703" y="2133"/>
                  </a:lnTo>
                  <a:lnTo>
                    <a:pt x="1703" y="2132"/>
                  </a:lnTo>
                  <a:lnTo>
                    <a:pt x="1702" y="2133"/>
                  </a:lnTo>
                  <a:lnTo>
                    <a:pt x="1701" y="2132"/>
                  </a:lnTo>
                  <a:lnTo>
                    <a:pt x="1699" y="2131"/>
                  </a:lnTo>
                  <a:lnTo>
                    <a:pt x="1698" y="2129"/>
                  </a:lnTo>
                  <a:lnTo>
                    <a:pt x="1707" y="2129"/>
                  </a:lnTo>
                  <a:lnTo>
                    <a:pt x="1709" y="2127"/>
                  </a:lnTo>
                  <a:lnTo>
                    <a:pt x="1711" y="2126"/>
                  </a:lnTo>
                  <a:lnTo>
                    <a:pt x="1711" y="2123"/>
                  </a:lnTo>
                  <a:lnTo>
                    <a:pt x="1709" y="2121"/>
                  </a:lnTo>
                  <a:lnTo>
                    <a:pt x="1703" y="2121"/>
                  </a:lnTo>
                  <a:lnTo>
                    <a:pt x="1703" y="2121"/>
                  </a:lnTo>
                  <a:lnTo>
                    <a:pt x="1703" y="2121"/>
                  </a:lnTo>
                  <a:lnTo>
                    <a:pt x="1703" y="2121"/>
                  </a:lnTo>
                  <a:lnTo>
                    <a:pt x="1703" y="2118"/>
                  </a:lnTo>
                  <a:lnTo>
                    <a:pt x="1698" y="2116"/>
                  </a:lnTo>
                  <a:lnTo>
                    <a:pt x="1691" y="2116"/>
                  </a:lnTo>
                  <a:lnTo>
                    <a:pt x="1688" y="2114"/>
                  </a:lnTo>
                  <a:lnTo>
                    <a:pt x="1687" y="2113"/>
                  </a:lnTo>
                  <a:lnTo>
                    <a:pt x="1686" y="2113"/>
                  </a:lnTo>
                  <a:lnTo>
                    <a:pt x="1687" y="2112"/>
                  </a:lnTo>
                  <a:lnTo>
                    <a:pt x="1688" y="2111"/>
                  </a:lnTo>
                  <a:lnTo>
                    <a:pt x="1688" y="2111"/>
                  </a:lnTo>
                  <a:lnTo>
                    <a:pt x="1688" y="2109"/>
                  </a:lnTo>
                  <a:lnTo>
                    <a:pt x="1690" y="2109"/>
                  </a:lnTo>
                  <a:lnTo>
                    <a:pt x="1691" y="2108"/>
                  </a:lnTo>
                  <a:lnTo>
                    <a:pt x="1692" y="2108"/>
                  </a:lnTo>
                  <a:lnTo>
                    <a:pt x="1692" y="2108"/>
                  </a:lnTo>
                  <a:lnTo>
                    <a:pt x="1693" y="2108"/>
                  </a:lnTo>
                  <a:lnTo>
                    <a:pt x="1696" y="2108"/>
                  </a:lnTo>
                  <a:lnTo>
                    <a:pt x="1697" y="2109"/>
                  </a:lnTo>
                  <a:lnTo>
                    <a:pt x="1697" y="2109"/>
                  </a:lnTo>
                  <a:lnTo>
                    <a:pt x="1697" y="2109"/>
                  </a:lnTo>
                  <a:lnTo>
                    <a:pt x="1699" y="2111"/>
                  </a:lnTo>
                  <a:lnTo>
                    <a:pt x="1701" y="2111"/>
                  </a:lnTo>
                  <a:lnTo>
                    <a:pt x="1703" y="2111"/>
                  </a:lnTo>
                  <a:lnTo>
                    <a:pt x="1701" y="2108"/>
                  </a:lnTo>
                  <a:lnTo>
                    <a:pt x="1707" y="2108"/>
                  </a:lnTo>
                  <a:lnTo>
                    <a:pt x="1707" y="2103"/>
                  </a:lnTo>
                  <a:lnTo>
                    <a:pt x="1707" y="2102"/>
                  </a:lnTo>
                  <a:lnTo>
                    <a:pt x="1707" y="2101"/>
                  </a:lnTo>
                  <a:lnTo>
                    <a:pt x="1706" y="2101"/>
                  </a:lnTo>
                  <a:lnTo>
                    <a:pt x="1704" y="2099"/>
                  </a:lnTo>
                  <a:lnTo>
                    <a:pt x="1704" y="2098"/>
                  </a:lnTo>
                  <a:lnTo>
                    <a:pt x="1703" y="2097"/>
                  </a:lnTo>
                  <a:lnTo>
                    <a:pt x="1703" y="2095"/>
                  </a:lnTo>
                  <a:lnTo>
                    <a:pt x="1703" y="2092"/>
                  </a:lnTo>
                  <a:lnTo>
                    <a:pt x="1703" y="2090"/>
                  </a:lnTo>
                  <a:lnTo>
                    <a:pt x="1703" y="2087"/>
                  </a:lnTo>
                  <a:lnTo>
                    <a:pt x="1703" y="2085"/>
                  </a:lnTo>
                  <a:lnTo>
                    <a:pt x="1704" y="2083"/>
                  </a:lnTo>
                  <a:lnTo>
                    <a:pt x="1704" y="2081"/>
                  </a:lnTo>
                  <a:lnTo>
                    <a:pt x="1704" y="2080"/>
                  </a:lnTo>
                  <a:lnTo>
                    <a:pt x="1704" y="2077"/>
                  </a:lnTo>
                  <a:lnTo>
                    <a:pt x="1703" y="2076"/>
                  </a:lnTo>
                  <a:lnTo>
                    <a:pt x="1701" y="2075"/>
                  </a:lnTo>
                  <a:lnTo>
                    <a:pt x="1698" y="2075"/>
                  </a:lnTo>
                  <a:lnTo>
                    <a:pt x="1696" y="2075"/>
                  </a:lnTo>
                  <a:lnTo>
                    <a:pt x="1695" y="2076"/>
                  </a:lnTo>
                  <a:lnTo>
                    <a:pt x="1692" y="2076"/>
                  </a:lnTo>
                  <a:lnTo>
                    <a:pt x="1690" y="2077"/>
                  </a:lnTo>
                  <a:lnTo>
                    <a:pt x="1688" y="2077"/>
                  </a:lnTo>
                  <a:lnTo>
                    <a:pt x="1686" y="2077"/>
                  </a:lnTo>
                  <a:lnTo>
                    <a:pt x="1683" y="2075"/>
                  </a:lnTo>
                  <a:lnTo>
                    <a:pt x="1681" y="2073"/>
                  </a:lnTo>
                  <a:lnTo>
                    <a:pt x="1678" y="2071"/>
                  </a:lnTo>
                  <a:lnTo>
                    <a:pt x="1677" y="2070"/>
                  </a:lnTo>
                  <a:lnTo>
                    <a:pt x="1677" y="2067"/>
                  </a:lnTo>
                  <a:lnTo>
                    <a:pt x="1677" y="2066"/>
                  </a:lnTo>
                  <a:lnTo>
                    <a:pt x="1678" y="2065"/>
                  </a:lnTo>
                  <a:lnTo>
                    <a:pt x="1680" y="2063"/>
                  </a:lnTo>
                  <a:lnTo>
                    <a:pt x="1681" y="2063"/>
                  </a:lnTo>
                  <a:lnTo>
                    <a:pt x="1683" y="2063"/>
                  </a:lnTo>
                  <a:lnTo>
                    <a:pt x="1683" y="2058"/>
                  </a:lnTo>
                  <a:lnTo>
                    <a:pt x="1681" y="2057"/>
                  </a:lnTo>
                  <a:lnTo>
                    <a:pt x="1678" y="2056"/>
                  </a:lnTo>
                  <a:lnTo>
                    <a:pt x="1677" y="2056"/>
                  </a:lnTo>
                  <a:lnTo>
                    <a:pt x="1676" y="2055"/>
                  </a:lnTo>
                  <a:lnTo>
                    <a:pt x="1675" y="2053"/>
                  </a:lnTo>
                  <a:lnTo>
                    <a:pt x="1673" y="2050"/>
                  </a:lnTo>
                  <a:lnTo>
                    <a:pt x="1671" y="2048"/>
                  </a:lnTo>
                  <a:lnTo>
                    <a:pt x="1670" y="2046"/>
                  </a:lnTo>
                  <a:lnTo>
                    <a:pt x="1668" y="2045"/>
                  </a:lnTo>
                  <a:lnTo>
                    <a:pt x="1670" y="2042"/>
                  </a:lnTo>
                  <a:lnTo>
                    <a:pt x="1671" y="2044"/>
                  </a:lnTo>
                  <a:lnTo>
                    <a:pt x="1672" y="2044"/>
                  </a:lnTo>
                  <a:lnTo>
                    <a:pt x="1672" y="2044"/>
                  </a:lnTo>
                  <a:lnTo>
                    <a:pt x="1673" y="2044"/>
                  </a:lnTo>
                  <a:lnTo>
                    <a:pt x="1675" y="2042"/>
                  </a:lnTo>
                  <a:lnTo>
                    <a:pt x="1676" y="2041"/>
                  </a:lnTo>
                  <a:lnTo>
                    <a:pt x="1676" y="2041"/>
                  </a:lnTo>
                  <a:lnTo>
                    <a:pt x="1676" y="2040"/>
                  </a:lnTo>
                  <a:lnTo>
                    <a:pt x="1676" y="2039"/>
                  </a:lnTo>
                  <a:lnTo>
                    <a:pt x="1675" y="2037"/>
                  </a:lnTo>
                  <a:lnTo>
                    <a:pt x="1677" y="2035"/>
                  </a:lnTo>
                  <a:lnTo>
                    <a:pt x="1677" y="2032"/>
                  </a:lnTo>
                  <a:lnTo>
                    <a:pt x="1677" y="2030"/>
                  </a:lnTo>
                  <a:lnTo>
                    <a:pt x="1680" y="2025"/>
                  </a:lnTo>
                  <a:lnTo>
                    <a:pt x="1682" y="2022"/>
                  </a:lnTo>
                  <a:lnTo>
                    <a:pt x="1683" y="2019"/>
                  </a:lnTo>
                  <a:lnTo>
                    <a:pt x="1685" y="2016"/>
                  </a:lnTo>
                  <a:lnTo>
                    <a:pt x="1685" y="2012"/>
                  </a:lnTo>
                  <a:lnTo>
                    <a:pt x="1686" y="2010"/>
                  </a:lnTo>
                  <a:lnTo>
                    <a:pt x="1686" y="2006"/>
                  </a:lnTo>
                  <a:lnTo>
                    <a:pt x="1686" y="2004"/>
                  </a:lnTo>
                  <a:lnTo>
                    <a:pt x="1685" y="2001"/>
                  </a:lnTo>
                  <a:lnTo>
                    <a:pt x="1682" y="1999"/>
                  </a:lnTo>
                  <a:lnTo>
                    <a:pt x="1680" y="1996"/>
                  </a:lnTo>
                  <a:lnTo>
                    <a:pt x="1677" y="1993"/>
                  </a:lnTo>
                  <a:lnTo>
                    <a:pt x="1675" y="1990"/>
                  </a:lnTo>
                  <a:lnTo>
                    <a:pt x="1676" y="1988"/>
                  </a:lnTo>
                  <a:lnTo>
                    <a:pt x="1677" y="1984"/>
                  </a:lnTo>
                  <a:lnTo>
                    <a:pt x="1678" y="1981"/>
                  </a:lnTo>
                  <a:lnTo>
                    <a:pt x="1680" y="1978"/>
                  </a:lnTo>
                  <a:lnTo>
                    <a:pt x="1680" y="1976"/>
                  </a:lnTo>
                  <a:lnTo>
                    <a:pt x="1678" y="1974"/>
                  </a:lnTo>
                  <a:lnTo>
                    <a:pt x="1677" y="1973"/>
                  </a:lnTo>
                  <a:lnTo>
                    <a:pt x="1677" y="1971"/>
                  </a:lnTo>
                  <a:lnTo>
                    <a:pt x="1677" y="1970"/>
                  </a:lnTo>
                  <a:lnTo>
                    <a:pt x="1678" y="1968"/>
                  </a:lnTo>
                  <a:lnTo>
                    <a:pt x="1678" y="1965"/>
                  </a:lnTo>
                  <a:lnTo>
                    <a:pt x="1680" y="1964"/>
                  </a:lnTo>
                  <a:lnTo>
                    <a:pt x="1680" y="1961"/>
                  </a:lnTo>
                  <a:lnTo>
                    <a:pt x="1681" y="1960"/>
                  </a:lnTo>
                  <a:lnTo>
                    <a:pt x="1682" y="1959"/>
                  </a:lnTo>
                  <a:lnTo>
                    <a:pt x="1682" y="1958"/>
                  </a:lnTo>
                  <a:lnTo>
                    <a:pt x="1683" y="1956"/>
                  </a:lnTo>
                  <a:lnTo>
                    <a:pt x="1683" y="1954"/>
                  </a:lnTo>
                  <a:lnTo>
                    <a:pt x="1683" y="1951"/>
                  </a:lnTo>
                  <a:lnTo>
                    <a:pt x="1685" y="1950"/>
                  </a:lnTo>
                  <a:lnTo>
                    <a:pt x="1685" y="1949"/>
                  </a:lnTo>
                  <a:lnTo>
                    <a:pt x="1686" y="1949"/>
                  </a:lnTo>
                  <a:lnTo>
                    <a:pt x="1686" y="1942"/>
                  </a:lnTo>
                  <a:lnTo>
                    <a:pt x="1686" y="1939"/>
                  </a:lnTo>
                  <a:lnTo>
                    <a:pt x="1687" y="1938"/>
                  </a:lnTo>
                  <a:lnTo>
                    <a:pt x="1688" y="1937"/>
                  </a:lnTo>
                  <a:lnTo>
                    <a:pt x="1688" y="1935"/>
                  </a:lnTo>
                  <a:lnTo>
                    <a:pt x="1687" y="1933"/>
                  </a:lnTo>
                  <a:lnTo>
                    <a:pt x="1686" y="1930"/>
                  </a:lnTo>
                  <a:lnTo>
                    <a:pt x="1686" y="1928"/>
                  </a:lnTo>
                  <a:lnTo>
                    <a:pt x="1685" y="1927"/>
                  </a:lnTo>
                  <a:lnTo>
                    <a:pt x="1685" y="1924"/>
                  </a:lnTo>
                  <a:lnTo>
                    <a:pt x="1686" y="1923"/>
                  </a:lnTo>
                  <a:lnTo>
                    <a:pt x="1686" y="1920"/>
                  </a:lnTo>
                  <a:lnTo>
                    <a:pt x="1686" y="1919"/>
                  </a:lnTo>
                  <a:lnTo>
                    <a:pt x="1686" y="1918"/>
                  </a:lnTo>
                  <a:lnTo>
                    <a:pt x="1683" y="1917"/>
                  </a:lnTo>
                  <a:lnTo>
                    <a:pt x="1683" y="1914"/>
                  </a:lnTo>
                  <a:lnTo>
                    <a:pt x="1685" y="1913"/>
                  </a:lnTo>
                  <a:lnTo>
                    <a:pt x="1686" y="1912"/>
                  </a:lnTo>
                  <a:lnTo>
                    <a:pt x="1687" y="1910"/>
                  </a:lnTo>
                  <a:lnTo>
                    <a:pt x="1688" y="1909"/>
                  </a:lnTo>
                  <a:lnTo>
                    <a:pt x="1688" y="1908"/>
                  </a:lnTo>
                  <a:lnTo>
                    <a:pt x="1687" y="1905"/>
                  </a:lnTo>
                  <a:lnTo>
                    <a:pt x="1687" y="1904"/>
                  </a:lnTo>
                  <a:lnTo>
                    <a:pt x="1688" y="1902"/>
                  </a:lnTo>
                  <a:lnTo>
                    <a:pt x="1691" y="1900"/>
                  </a:lnTo>
                  <a:lnTo>
                    <a:pt x="1692" y="1899"/>
                  </a:lnTo>
                  <a:lnTo>
                    <a:pt x="1692" y="1899"/>
                  </a:lnTo>
                  <a:lnTo>
                    <a:pt x="1692" y="1898"/>
                  </a:lnTo>
                  <a:lnTo>
                    <a:pt x="1691" y="1897"/>
                  </a:lnTo>
                  <a:lnTo>
                    <a:pt x="1691" y="1894"/>
                  </a:lnTo>
                  <a:lnTo>
                    <a:pt x="1691" y="1893"/>
                  </a:lnTo>
                  <a:lnTo>
                    <a:pt x="1691" y="1892"/>
                  </a:lnTo>
                  <a:lnTo>
                    <a:pt x="1691" y="1892"/>
                  </a:lnTo>
                  <a:lnTo>
                    <a:pt x="1690" y="1891"/>
                  </a:lnTo>
                  <a:lnTo>
                    <a:pt x="1688" y="1891"/>
                  </a:lnTo>
                  <a:lnTo>
                    <a:pt x="1688" y="1889"/>
                  </a:lnTo>
                  <a:lnTo>
                    <a:pt x="1688" y="1881"/>
                  </a:lnTo>
                  <a:lnTo>
                    <a:pt x="1687" y="1878"/>
                  </a:lnTo>
                  <a:lnTo>
                    <a:pt x="1685" y="1877"/>
                  </a:lnTo>
                  <a:lnTo>
                    <a:pt x="1683" y="1874"/>
                  </a:lnTo>
                  <a:lnTo>
                    <a:pt x="1683" y="1873"/>
                  </a:lnTo>
                  <a:lnTo>
                    <a:pt x="1683" y="1871"/>
                  </a:lnTo>
                  <a:lnTo>
                    <a:pt x="1685" y="1869"/>
                  </a:lnTo>
                  <a:lnTo>
                    <a:pt x="1685" y="1868"/>
                  </a:lnTo>
                  <a:lnTo>
                    <a:pt x="1685" y="1867"/>
                  </a:lnTo>
                  <a:lnTo>
                    <a:pt x="1683" y="1867"/>
                  </a:lnTo>
                  <a:lnTo>
                    <a:pt x="1680" y="1866"/>
                  </a:lnTo>
                  <a:lnTo>
                    <a:pt x="1671" y="1862"/>
                  </a:lnTo>
                  <a:lnTo>
                    <a:pt x="1663" y="1858"/>
                  </a:lnTo>
                  <a:lnTo>
                    <a:pt x="1657" y="1854"/>
                  </a:lnTo>
                  <a:lnTo>
                    <a:pt x="1651" y="1853"/>
                  </a:lnTo>
                  <a:lnTo>
                    <a:pt x="1646" y="1852"/>
                  </a:lnTo>
                  <a:lnTo>
                    <a:pt x="1641" y="1850"/>
                  </a:lnTo>
                  <a:lnTo>
                    <a:pt x="1638" y="1850"/>
                  </a:lnTo>
                  <a:lnTo>
                    <a:pt x="1636" y="1848"/>
                  </a:lnTo>
                  <a:lnTo>
                    <a:pt x="1635" y="1848"/>
                  </a:lnTo>
                  <a:lnTo>
                    <a:pt x="1633" y="1847"/>
                  </a:lnTo>
                  <a:lnTo>
                    <a:pt x="1630" y="1847"/>
                  </a:lnTo>
                  <a:lnTo>
                    <a:pt x="1616" y="1846"/>
                  </a:lnTo>
                  <a:lnTo>
                    <a:pt x="1604" y="1842"/>
                  </a:lnTo>
                  <a:lnTo>
                    <a:pt x="1601" y="1840"/>
                  </a:lnTo>
                  <a:lnTo>
                    <a:pt x="1599" y="1838"/>
                  </a:lnTo>
                  <a:lnTo>
                    <a:pt x="1596" y="1836"/>
                  </a:lnTo>
                  <a:lnTo>
                    <a:pt x="1594" y="1833"/>
                  </a:lnTo>
                  <a:lnTo>
                    <a:pt x="1590" y="1833"/>
                  </a:lnTo>
                  <a:lnTo>
                    <a:pt x="1587" y="1832"/>
                  </a:lnTo>
                  <a:lnTo>
                    <a:pt x="1585" y="1831"/>
                  </a:lnTo>
                  <a:lnTo>
                    <a:pt x="1584" y="1828"/>
                  </a:lnTo>
                  <a:lnTo>
                    <a:pt x="1579" y="1826"/>
                  </a:lnTo>
                  <a:lnTo>
                    <a:pt x="1576" y="1822"/>
                  </a:lnTo>
                  <a:lnTo>
                    <a:pt x="1575" y="1818"/>
                  </a:lnTo>
                  <a:lnTo>
                    <a:pt x="1572" y="1815"/>
                  </a:lnTo>
                  <a:lnTo>
                    <a:pt x="1570" y="1811"/>
                  </a:lnTo>
                  <a:lnTo>
                    <a:pt x="1569" y="1810"/>
                  </a:lnTo>
                  <a:lnTo>
                    <a:pt x="1567" y="1808"/>
                  </a:lnTo>
                  <a:lnTo>
                    <a:pt x="1566" y="1807"/>
                  </a:lnTo>
                  <a:lnTo>
                    <a:pt x="1565" y="1805"/>
                  </a:lnTo>
                  <a:lnTo>
                    <a:pt x="1562" y="1805"/>
                  </a:lnTo>
                  <a:lnTo>
                    <a:pt x="1561" y="1805"/>
                  </a:lnTo>
                  <a:lnTo>
                    <a:pt x="1560" y="1803"/>
                  </a:lnTo>
                  <a:lnTo>
                    <a:pt x="1560" y="1802"/>
                  </a:lnTo>
                  <a:lnTo>
                    <a:pt x="1559" y="1801"/>
                  </a:lnTo>
                  <a:lnTo>
                    <a:pt x="1559" y="1799"/>
                  </a:lnTo>
                  <a:lnTo>
                    <a:pt x="1557" y="1796"/>
                  </a:lnTo>
                  <a:lnTo>
                    <a:pt x="1556" y="1795"/>
                  </a:lnTo>
                  <a:lnTo>
                    <a:pt x="1552" y="1794"/>
                  </a:lnTo>
                  <a:lnTo>
                    <a:pt x="1549" y="1792"/>
                  </a:lnTo>
                  <a:lnTo>
                    <a:pt x="1546" y="1791"/>
                  </a:lnTo>
                  <a:lnTo>
                    <a:pt x="1544" y="1790"/>
                  </a:lnTo>
                  <a:lnTo>
                    <a:pt x="1541" y="1786"/>
                  </a:lnTo>
                  <a:lnTo>
                    <a:pt x="1539" y="1782"/>
                  </a:lnTo>
                  <a:lnTo>
                    <a:pt x="1536" y="1779"/>
                  </a:lnTo>
                  <a:lnTo>
                    <a:pt x="1534" y="1775"/>
                  </a:lnTo>
                  <a:lnTo>
                    <a:pt x="1530" y="1772"/>
                  </a:lnTo>
                  <a:lnTo>
                    <a:pt x="1528" y="1770"/>
                  </a:lnTo>
                  <a:lnTo>
                    <a:pt x="1525" y="1766"/>
                  </a:lnTo>
                  <a:lnTo>
                    <a:pt x="1523" y="1762"/>
                  </a:lnTo>
                  <a:lnTo>
                    <a:pt x="1520" y="1759"/>
                  </a:lnTo>
                  <a:lnTo>
                    <a:pt x="1518" y="1755"/>
                  </a:lnTo>
                  <a:lnTo>
                    <a:pt x="1510" y="1748"/>
                  </a:lnTo>
                  <a:lnTo>
                    <a:pt x="1504" y="1740"/>
                  </a:lnTo>
                  <a:lnTo>
                    <a:pt x="1494" y="1735"/>
                  </a:lnTo>
                  <a:lnTo>
                    <a:pt x="1490" y="1734"/>
                  </a:lnTo>
                  <a:lnTo>
                    <a:pt x="1486" y="1733"/>
                  </a:lnTo>
                  <a:lnTo>
                    <a:pt x="1483" y="1731"/>
                  </a:lnTo>
                  <a:lnTo>
                    <a:pt x="1480" y="1730"/>
                  </a:lnTo>
                  <a:lnTo>
                    <a:pt x="1478" y="1729"/>
                  </a:lnTo>
                  <a:lnTo>
                    <a:pt x="1478" y="1729"/>
                  </a:lnTo>
                  <a:lnTo>
                    <a:pt x="1478" y="1728"/>
                  </a:lnTo>
                  <a:lnTo>
                    <a:pt x="1479" y="1728"/>
                  </a:lnTo>
                  <a:lnTo>
                    <a:pt x="1479" y="1726"/>
                  </a:lnTo>
                  <a:lnTo>
                    <a:pt x="1480" y="1726"/>
                  </a:lnTo>
                  <a:lnTo>
                    <a:pt x="1480" y="1726"/>
                  </a:lnTo>
                  <a:lnTo>
                    <a:pt x="1481" y="1724"/>
                  </a:lnTo>
                  <a:lnTo>
                    <a:pt x="1480" y="1720"/>
                  </a:lnTo>
                  <a:lnTo>
                    <a:pt x="1479" y="1718"/>
                  </a:lnTo>
                  <a:lnTo>
                    <a:pt x="1476" y="1715"/>
                  </a:lnTo>
                  <a:lnTo>
                    <a:pt x="1473" y="1714"/>
                  </a:lnTo>
                  <a:lnTo>
                    <a:pt x="1472" y="1711"/>
                  </a:lnTo>
                  <a:lnTo>
                    <a:pt x="1472" y="1709"/>
                  </a:lnTo>
                  <a:lnTo>
                    <a:pt x="1474" y="1708"/>
                  </a:lnTo>
                  <a:lnTo>
                    <a:pt x="1475" y="1705"/>
                  </a:lnTo>
                  <a:lnTo>
                    <a:pt x="1479" y="1703"/>
                  </a:lnTo>
                  <a:lnTo>
                    <a:pt x="1481" y="1700"/>
                  </a:lnTo>
                  <a:lnTo>
                    <a:pt x="1485" y="1699"/>
                  </a:lnTo>
                  <a:lnTo>
                    <a:pt x="1489" y="1698"/>
                  </a:lnTo>
                  <a:lnTo>
                    <a:pt x="1491" y="1697"/>
                  </a:lnTo>
                  <a:lnTo>
                    <a:pt x="1495" y="1695"/>
                  </a:lnTo>
                  <a:lnTo>
                    <a:pt x="1498" y="1693"/>
                  </a:lnTo>
                  <a:lnTo>
                    <a:pt x="1500" y="1692"/>
                  </a:lnTo>
                  <a:lnTo>
                    <a:pt x="1501" y="1689"/>
                  </a:lnTo>
                  <a:lnTo>
                    <a:pt x="1501" y="1687"/>
                  </a:lnTo>
                  <a:lnTo>
                    <a:pt x="1501" y="1684"/>
                  </a:lnTo>
                  <a:lnTo>
                    <a:pt x="1499" y="1683"/>
                  </a:lnTo>
                  <a:lnTo>
                    <a:pt x="1499" y="1684"/>
                  </a:lnTo>
                  <a:lnTo>
                    <a:pt x="1498" y="1685"/>
                  </a:lnTo>
                  <a:lnTo>
                    <a:pt x="1496" y="1685"/>
                  </a:lnTo>
                  <a:lnTo>
                    <a:pt x="1494" y="1685"/>
                  </a:lnTo>
                  <a:lnTo>
                    <a:pt x="1491" y="1685"/>
                  </a:lnTo>
                  <a:lnTo>
                    <a:pt x="1490" y="1684"/>
                  </a:lnTo>
                  <a:lnTo>
                    <a:pt x="1488" y="1683"/>
                  </a:lnTo>
                  <a:lnTo>
                    <a:pt x="1486" y="1682"/>
                  </a:lnTo>
                  <a:lnTo>
                    <a:pt x="1483" y="1679"/>
                  </a:lnTo>
                  <a:lnTo>
                    <a:pt x="1481" y="1679"/>
                  </a:lnTo>
                  <a:lnTo>
                    <a:pt x="1480" y="1679"/>
                  </a:lnTo>
                  <a:lnTo>
                    <a:pt x="1480" y="1679"/>
                  </a:lnTo>
                  <a:lnTo>
                    <a:pt x="1481" y="1678"/>
                  </a:lnTo>
                  <a:lnTo>
                    <a:pt x="1481" y="1678"/>
                  </a:lnTo>
                  <a:lnTo>
                    <a:pt x="1483" y="1678"/>
                  </a:lnTo>
                  <a:lnTo>
                    <a:pt x="1483" y="1677"/>
                  </a:lnTo>
                  <a:lnTo>
                    <a:pt x="1484" y="1675"/>
                  </a:lnTo>
                  <a:lnTo>
                    <a:pt x="1484" y="1674"/>
                  </a:lnTo>
                  <a:lnTo>
                    <a:pt x="1483" y="1673"/>
                  </a:lnTo>
                  <a:lnTo>
                    <a:pt x="1480" y="1672"/>
                  </a:lnTo>
                  <a:lnTo>
                    <a:pt x="1480" y="1664"/>
                  </a:lnTo>
                  <a:lnTo>
                    <a:pt x="1480" y="1663"/>
                  </a:lnTo>
                  <a:lnTo>
                    <a:pt x="1480" y="1663"/>
                  </a:lnTo>
                  <a:lnTo>
                    <a:pt x="1481" y="1663"/>
                  </a:lnTo>
                  <a:lnTo>
                    <a:pt x="1483" y="1663"/>
                  </a:lnTo>
                  <a:lnTo>
                    <a:pt x="1484" y="1663"/>
                  </a:lnTo>
                  <a:lnTo>
                    <a:pt x="1486" y="1662"/>
                  </a:lnTo>
                  <a:lnTo>
                    <a:pt x="1486" y="1660"/>
                  </a:lnTo>
                  <a:lnTo>
                    <a:pt x="1488" y="1659"/>
                  </a:lnTo>
                  <a:lnTo>
                    <a:pt x="1488" y="1658"/>
                  </a:lnTo>
                  <a:lnTo>
                    <a:pt x="1489" y="1657"/>
                  </a:lnTo>
                  <a:lnTo>
                    <a:pt x="1489" y="1655"/>
                  </a:lnTo>
                  <a:lnTo>
                    <a:pt x="1490" y="1654"/>
                  </a:lnTo>
                  <a:lnTo>
                    <a:pt x="1493" y="1653"/>
                  </a:lnTo>
                  <a:lnTo>
                    <a:pt x="1495" y="1652"/>
                  </a:lnTo>
                  <a:lnTo>
                    <a:pt x="1496" y="1651"/>
                  </a:lnTo>
                  <a:lnTo>
                    <a:pt x="1498" y="1649"/>
                  </a:lnTo>
                  <a:lnTo>
                    <a:pt x="1498" y="1647"/>
                  </a:lnTo>
                  <a:lnTo>
                    <a:pt x="1496" y="1644"/>
                  </a:lnTo>
                  <a:lnTo>
                    <a:pt x="1496" y="1642"/>
                  </a:lnTo>
                  <a:lnTo>
                    <a:pt x="1495" y="1639"/>
                  </a:lnTo>
                  <a:lnTo>
                    <a:pt x="1495" y="1638"/>
                  </a:lnTo>
                  <a:lnTo>
                    <a:pt x="1496" y="1636"/>
                  </a:lnTo>
                  <a:lnTo>
                    <a:pt x="1504" y="1634"/>
                  </a:lnTo>
                  <a:lnTo>
                    <a:pt x="1511" y="1633"/>
                  </a:lnTo>
                  <a:lnTo>
                    <a:pt x="1518" y="1631"/>
                  </a:lnTo>
                  <a:lnTo>
                    <a:pt x="1519" y="1629"/>
                  </a:lnTo>
                  <a:lnTo>
                    <a:pt x="1519" y="1628"/>
                  </a:lnTo>
                  <a:lnTo>
                    <a:pt x="1519" y="1626"/>
                  </a:lnTo>
                  <a:lnTo>
                    <a:pt x="1519" y="1624"/>
                  </a:lnTo>
                  <a:lnTo>
                    <a:pt x="1519" y="1623"/>
                  </a:lnTo>
                  <a:lnTo>
                    <a:pt x="1520" y="1622"/>
                  </a:lnTo>
                  <a:lnTo>
                    <a:pt x="1523" y="1619"/>
                  </a:lnTo>
                  <a:lnTo>
                    <a:pt x="1525" y="1617"/>
                  </a:lnTo>
                  <a:lnTo>
                    <a:pt x="1525" y="1614"/>
                  </a:lnTo>
                  <a:lnTo>
                    <a:pt x="1528" y="1613"/>
                  </a:lnTo>
                  <a:lnTo>
                    <a:pt x="1530" y="1612"/>
                  </a:lnTo>
                  <a:lnTo>
                    <a:pt x="1533" y="1611"/>
                  </a:lnTo>
                  <a:lnTo>
                    <a:pt x="1536" y="1611"/>
                  </a:lnTo>
                  <a:lnTo>
                    <a:pt x="1539" y="1611"/>
                  </a:lnTo>
                  <a:lnTo>
                    <a:pt x="1543" y="1609"/>
                  </a:lnTo>
                  <a:lnTo>
                    <a:pt x="1544" y="1609"/>
                  </a:lnTo>
                  <a:lnTo>
                    <a:pt x="1546" y="1607"/>
                  </a:lnTo>
                  <a:lnTo>
                    <a:pt x="1548" y="1605"/>
                  </a:lnTo>
                  <a:lnTo>
                    <a:pt x="1548" y="1603"/>
                  </a:lnTo>
                  <a:lnTo>
                    <a:pt x="1549" y="1602"/>
                  </a:lnTo>
                  <a:lnTo>
                    <a:pt x="1551" y="1601"/>
                  </a:lnTo>
                  <a:lnTo>
                    <a:pt x="1554" y="1598"/>
                  </a:lnTo>
                  <a:lnTo>
                    <a:pt x="1556" y="1596"/>
                  </a:lnTo>
                  <a:lnTo>
                    <a:pt x="1557" y="1593"/>
                  </a:lnTo>
                  <a:lnTo>
                    <a:pt x="1557" y="1590"/>
                  </a:lnTo>
                  <a:lnTo>
                    <a:pt x="1556" y="1586"/>
                  </a:lnTo>
                  <a:lnTo>
                    <a:pt x="1555" y="1583"/>
                  </a:lnTo>
                  <a:lnTo>
                    <a:pt x="1554" y="1582"/>
                  </a:lnTo>
                  <a:lnTo>
                    <a:pt x="1554" y="1580"/>
                  </a:lnTo>
                  <a:lnTo>
                    <a:pt x="1554" y="1578"/>
                  </a:lnTo>
                  <a:lnTo>
                    <a:pt x="1555" y="1575"/>
                  </a:lnTo>
                  <a:lnTo>
                    <a:pt x="1556" y="1571"/>
                  </a:lnTo>
                  <a:lnTo>
                    <a:pt x="1557" y="1568"/>
                  </a:lnTo>
                  <a:lnTo>
                    <a:pt x="1560" y="1565"/>
                  </a:lnTo>
                  <a:lnTo>
                    <a:pt x="1559" y="1563"/>
                  </a:lnTo>
                  <a:lnTo>
                    <a:pt x="1559" y="1562"/>
                  </a:lnTo>
                  <a:lnTo>
                    <a:pt x="1557" y="1561"/>
                  </a:lnTo>
                  <a:lnTo>
                    <a:pt x="1556" y="1558"/>
                  </a:lnTo>
                  <a:lnTo>
                    <a:pt x="1556" y="1557"/>
                  </a:lnTo>
                  <a:lnTo>
                    <a:pt x="1556" y="1555"/>
                  </a:lnTo>
                  <a:lnTo>
                    <a:pt x="1557" y="1554"/>
                  </a:lnTo>
                  <a:lnTo>
                    <a:pt x="1559" y="1552"/>
                  </a:lnTo>
                  <a:lnTo>
                    <a:pt x="1559" y="1551"/>
                  </a:lnTo>
                  <a:lnTo>
                    <a:pt x="1557" y="1550"/>
                  </a:lnTo>
                  <a:lnTo>
                    <a:pt x="1556" y="1549"/>
                  </a:lnTo>
                  <a:lnTo>
                    <a:pt x="1554" y="1546"/>
                  </a:lnTo>
                  <a:lnTo>
                    <a:pt x="1552" y="1545"/>
                  </a:lnTo>
                  <a:lnTo>
                    <a:pt x="1550" y="1544"/>
                  </a:lnTo>
                  <a:lnTo>
                    <a:pt x="1549" y="1540"/>
                  </a:lnTo>
                  <a:lnTo>
                    <a:pt x="1548" y="1537"/>
                  </a:lnTo>
                  <a:lnTo>
                    <a:pt x="1545" y="1535"/>
                  </a:lnTo>
                  <a:lnTo>
                    <a:pt x="1543" y="1532"/>
                  </a:lnTo>
                  <a:lnTo>
                    <a:pt x="1540" y="1531"/>
                  </a:lnTo>
                  <a:lnTo>
                    <a:pt x="1536" y="1531"/>
                  </a:lnTo>
                  <a:lnTo>
                    <a:pt x="1530" y="1531"/>
                  </a:lnTo>
                  <a:lnTo>
                    <a:pt x="1525" y="1532"/>
                  </a:lnTo>
                  <a:lnTo>
                    <a:pt x="1521" y="1534"/>
                  </a:lnTo>
                  <a:lnTo>
                    <a:pt x="1518" y="1534"/>
                  </a:lnTo>
                  <a:lnTo>
                    <a:pt x="1516" y="1534"/>
                  </a:lnTo>
                  <a:lnTo>
                    <a:pt x="1515" y="1532"/>
                  </a:lnTo>
                  <a:lnTo>
                    <a:pt x="1513" y="1531"/>
                  </a:lnTo>
                  <a:lnTo>
                    <a:pt x="1511" y="1530"/>
                  </a:lnTo>
                  <a:lnTo>
                    <a:pt x="1509" y="1530"/>
                  </a:lnTo>
                  <a:lnTo>
                    <a:pt x="1506" y="1531"/>
                  </a:lnTo>
                  <a:lnTo>
                    <a:pt x="1494" y="1532"/>
                  </a:lnTo>
                  <a:lnTo>
                    <a:pt x="1480" y="1536"/>
                  </a:lnTo>
                  <a:lnTo>
                    <a:pt x="1468" y="1539"/>
                  </a:lnTo>
                  <a:lnTo>
                    <a:pt x="1459" y="1539"/>
                  </a:lnTo>
                  <a:lnTo>
                    <a:pt x="1452" y="1536"/>
                  </a:lnTo>
                  <a:lnTo>
                    <a:pt x="1444" y="1534"/>
                  </a:lnTo>
                  <a:lnTo>
                    <a:pt x="1430" y="1534"/>
                  </a:lnTo>
                  <a:lnTo>
                    <a:pt x="1418" y="1536"/>
                  </a:lnTo>
                  <a:lnTo>
                    <a:pt x="1409" y="1536"/>
                  </a:lnTo>
                  <a:lnTo>
                    <a:pt x="1399" y="1536"/>
                  </a:lnTo>
                  <a:lnTo>
                    <a:pt x="1388" y="1535"/>
                  </a:lnTo>
                  <a:lnTo>
                    <a:pt x="1381" y="1532"/>
                  </a:lnTo>
                  <a:lnTo>
                    <a:pt x="1376" y="1529"/>
                  </a:lnTo>
                  <a:lnTo>
                    <a:pt x="1376" y="1524"/>
                  </a:lnTo>
                  <a:lnTo>
                    <a:pt x="1377" y="1521"/>
                  </a:lnTo>
                  <a:lnTo>
                    <a:pt x="1378" y="1519"/>
                  </a:lnTo>
                  <a:lnTo>
                    <a:pt x="1381" y="1515"/>
                  </a:lnTo>
                  <a:lnTo>
                    <a:pt x="1383" y="1512"/>
                  </a:lnTo>
                  <a:lnTo>
                    <a:pt x="1384" y="1511"/>
                  </a:lnTo>
                  <a:lnTo>
                    <a:pt x="1384" y="1509"/>
                  </a:lnTo>
                  <a:lnTo>
                    <a:pt x="1384" y="1506"/>
                  </a:lnTo>
                  <a:lnTo>
                    <a:pt x="1384" y="1504"/>
                  </a:lnTo>
                  <a:lnTo>
                    <a:pt x="1384" y="1501"/>
                  </a:lnTo>
                  <a:lnTo>
                    <a:pt x="1383" y="1500"/>
                  </a:lnTo>
                  <a:lnTo>
                    <a:pt x="1383" y="1496"/>
                  </a:lnTo>
                  <a:lnTo>
                    <a:pt x="1383" y="1493"/>
                  </a:lnTo>
                  <a:lnTo>
                    <a:pt x="1383" y="1489"/>
                  </a:lnTo>
                  <a:lnTo>
                    <a:pt x="1383" y="1485"/>
                  </a:lnTo>
                  <a:lnTo>
                    <a:pt x="1383" y="1481"/>
                  </a:lnTo>
                  <a:lnTo>
                    <a:pt x="1383" y="1479"/>
                  </a:lnTo>
                  <a:lnTo>
                    <a:pt x="1381" y="1478"/>
                  </a:lnTo>
                  <a:lnTo>
                    <a:pt x="1377" y="1475"/>
                  </a:lnTo>
                  <a:lnTo>
                    <a:pt x="1373" y="1474"/>
                  </a:lnTo>
                  <a:lnTo>
                    <a:pt x="1359" y="1463"/>
                  </a:lnTo>
                  <a:lnTo>
                    <a:pt x="1347" y="1453"/>
                  </a:lnTo>
                  <a:lnTo>
                    <a:pt x="1341" y="1452"/>
                  </a:lnTo>
                  <a:lnTo>
                    <a:pt x="1332" y="1454"/>
                  </a:lnTo>
                  <a:lnTo>
                    <a:pt x="1323" y="1457"/>
                  </a:lnTo>
                  <a:lnTo>
                    <a:pt x="1316" y="1455"/>
                  </a:lnTo>
                  <a:lnTo>
                    <a:pt x="1305" y="1450"/>
                  </a:lnTo>
                  <a:lnTo>
                    <a:pt x="1293" y="1447"/>
                  </a:lnTo>
                  <a:lnTo>
                    <a:pt x="1281" y="1445"/>
                  </a:lnTo>
                  <a:lnTo>
                    <a:pt x="1275" y="1443"/>
                  </a:lnTo>
                  <a:lnTo>
                    <a:pt x="1266" y="1442"/>
                  </a:lnTo>
                  <a:lnTo>
                    <a:pt x="1260" y="1439"/>
                  </a:lnTo>
                  <a:lnTo>
                    <a:pt x="1257" y="1434"/>
                  </a:lnTo>
                  <a:lnTo>
                    <a:pt x="1258" y="1432"/>
                  </a:lnTo>
                  <a:lnTo>
                    <a:pt x="1258" y="1429"/>
                  </a:lnTo>
                  <a:lnTo>
                    <a:pt x="1260" y="1427"/>
                  </a:lnTo>
                  <a:lnTo>
                    <a:pt x="1260" y="1424"/>
                  </a:lnTo>
                  <a:lnTo>
                    <a:pt x="1258" y="1422"/>
                  </a:lnTo>
                  <a:lnTo>
                    <a:pt x="1255" y="1419"/>
                  </a:lnTo>
                  <a:lnTo>
                    <a:pt x="1250" y="1414"/>
                  </a:lnTo>
                  <a:lnTo>
                    <a:pt x="1245" y="1411"/>
                  </a:lnTo>
                  <a:lnTo>
                    <a:pt x="1240" y="1408"/>
                  </a:lnTo>
                  <a:lnTo>
                    <a:pt x="1227" y="1407"/>
                  </a:lnTo>
                  <a:lnTo>
                    <a:pt x="1215" y="1408"/>
                  </a:lnTo>
                  <a:lnTo>
                    <a:pt x="1202" y="1408"/>
                  </a:lnTo>
                  <a:lnTo>
                    <a:pt x="1200" y="1408"/>
                  </a:lnTo>
                  <a:lnTo>
                    <a:pt x="1199" y="1409"/>
                  </a:lnTo>
                  <a:lnTo>
                    <a:pt x="1197" y="1411"/>
                  </a:lnTo>
                  <a:lnTo>
                    <a:pt x="1197" y="1412"/>
                  </a:lnTo>
                  <a:lnTo>
                    <a:pt x="1197" y="1414"/>
                  </a:lnTo>
                  <a:lnTo>
                    <a:pt x="1197" y="1415"/>
                  </a:lnTo>
                  <a:lnTo>
                    <a:pt x="1199" y="1417"/>
                  </a:lnTo>
                  <a:lnTo>
                    <a:pt x="1199" y="1419"/>
                  </a:lnTo>
                  <a:lnTo>
                    <a:pt x="1199" y="1419"/>
                  </a:lnTo>
                  <a:lnTo>
                    <a:pt x="1199" y="1420"/>
                  </a:lnTo>
                  <a:lnTo>
                    <a:pt x="1197" y="1420"/>
                  </a:lnTo>
                  <a:lnTo>
                    <a:pt x="1195" y="1420"/>
                  </a:lnTo>
                  <a:lnTo>
                    <a:pt x="1192" y="1419"/>
                  </a:lnTo>
                  <a:lnTo>
                    <a:pt x="1181" y="1412"/>
                  </a:lnTo>
                  <a:lnTo>
                    <a:pt x="1169" y="1404"/>
                  </a:lnTo>
                  <a:lnTo>
                    <a:pt x="1158" y="1398"/>
                  </a:lnTo>
                  <a:lnTo>
                    <a:pt x="1140" y="1389"/>
                  </a:lnTo>
                  <a:lnTo>
                    <a:pt x="1123" y="1384"/>
                  </a:lnTo>
                  <a:lnTo>
                    <a:pt x="1105" y="1379"/>
                  </a:lnTo>
                  <a:lnTo>
                    <a:pt x="1082" y="1372"/>
                  </a:lnTo>
                  <a:lnTo>
                    <a:pt x="1060" y="1361"/>
                  </a:lnTo>
                  <a:lnTo>
                    <a:pt x="1048" y="1353"/>
                  </a:lnTo>
                  <a:lnTo>
                    <a:pt x="1037" y="1346"/>
                  </a:lnTo>
                  <a:lnTo>
                    <a:pt x="1026" y="1340"/>
                  </a:lnTo>
                  <a:lnTo>
                    <a:pt x="1013" y="1335"/>
                  </a:lnTo>
                  <a:lnTo>
                    <a:pt x="996" y="1323"/>
                  </a:lnTo>
                  <a:lnTo>
                    <a:pt x="977" y="1311"/>
                  </a:lnTo>
                  <a:lnTo>
                    <a:pt x="974" y="1309"/>
                  </a:lnTo>
                  <a:lnTo>
                    <a:pt x="971" y="1306"/>
                  </a:lnTo>
                  <a:lnTo>
                    <a:pt x="968" y="1304"/>
                  </a:lnTo>
                  <a:lnTo>
                    <a:pt x="966" y="1302"/>
                  </a:lnTo>
                  <a:lnTo>
                    <a:pt x="965" y="1300"/>
                  </a:lnTo>
                  <a:lnTo>
                    <a:pt x="963" y="1299"/>
                  </a:lnTo>
                  <a:lnTo>
                    <a:pt x="965" y="1295"/>
                  </a:lnTo>
                  <a:lnTo>
                    <a:pt x="965" y="1292"/>
                  </a:lnTo>
                  <a:lnTo>
                    <a:pt x="966" y="1290"/>
                  </a:lnTo>
                  <a:lnTo>
                    <a:pt x="967" y="1287"/>
                  </a:lnTo>
                  <a:lnTo>
                    <a:pt x="968" y="1285"/>
                  </a:lnTo>
                  <a:lnTo>
                    <a:pt x="969" y="1282"/>
                  </a:lnTo>
                  <a:lnTo>
                    <a:pt x="965" y="1270"/>
                  </a:lnTo>
                  <a:lnTo>
                    <a:pt x="956" y="1259"/>
                  </a:lnTo>
                  <a:lnTo>
                    <a:pt x="946" y="1249"/>
                  </a:lnTo>
                  <a:lnTo>
                    <a:pt x="940" y="1241"/>
                  </a:lnTo>
                  <a:lnTo>
                    <a:pt x="935" y="1236"/>
                  </a:lnTo>
                  <a:lnTo>
                    <a:pt x="930" y="1230"/>
                  </a:lnTo>
                  <a:lnTo>
                    <a:pt x="920" y="1223"/>
                  </a:lnTo>
                  <a:lnTo>
                    <a:pt x="908" y="1215"/>
                  </a:lnTo>
                  <a:lnTo>
                    <a:pt x="897" y="1202"/>
                  </a:lnTo>
                  <a:lnTo>
                    <a:pt x="885" y="1192"/>
                  </a:lnTo>
                  <a:lnTo>
                    <a:pt x="877" y="1185"/>
                  </a:lnTo>
                  <a:lnTo>
                    <a:pt x="871" y="1178"/>
                  </a:lnTo>
                  <a:lnTo>
                    <a:pt x="867" y="1169"/>
                  </a:lnTo>
                  <a:lnTo>
                    <a:pt x="864" y="1163"/>
                  </a:lnTo>
                  <a:lnTo>
                    <a:pt x="854" y="1151"/>
                  </a:lnTo>
                  <a:lnTo>
                    <a:pt x="841" y="1141"/>
                  </a:lnTo>
                  <a:lnTo>
                    <a:pt x="830" y="1132"/>
                  </a:lnTo>
                  <a:lnTo>
                    <a:pt x="820" y="1121"/>
                  </a:lnTo>
                  <a:lnTo>
                    <a:pt x="809" y="1113"/>
                  </a:lnTo>
                  <a:lnTo>
                    <a:pt x="804" y="1108"/>
                  </a:lnTo>
                  <a:lnTo>
                    <a:pt x="801" y="1102"/>
                  </a:lnTo>
                  <a:lnTo>
                    <a:pt x="799" y="1095"/>
                  </a:lnTo>
                  <a:lnTo>
                    <a:pt x="789" y="1076"/>
                  </a:lnTo>
                  <a:lnTo>
                    <a:pt x="775" y="1059"/>
                  </a:lnTo>
                  <a:lnTo>
                    <a:pt x="773" y="1056"/>
                  </a:lnTo>
                  <a:lnTo>
                    <a:pt x="771" y="1054"/>
                  </a:lnTo>
                  <a:lnTo>
                    <a:pt x="769" y="1051"/>
                  </a:lnTo>
                  <a:lnTo>
                    <a:pt x="766" y="1049"/>
                  </a:lnTo>
                  <a:lnTo>
                    <a:pt x="764" y="1046"/>
                  </a:lnTo>
                  <a:lnTo>
                    <a:pt x="761" y="1045"/>
                  </a:lnTo>
                  <a:lnTo>
                    <a:pt x="759" y="1045"/>
                  </a:lnTo>
                  <a:lnTo>
                    <a:pt x="758" y="1045"/>
                  </a:lnTo>
                  <a:lnTo>
                    <a:pt x="756" y="1047"/>
                  </a:lnTo>
                  <a:lnTo>
                    <a:pt x="756" y="1050"/>
                  </a:lnTo>
                  <a:lnTo>
                    <a:pt x="760" y="1065"/>
                  </a:lnTo>
                  <a:lnTo>
                    <a:pt x="759" y="1076"/>
                  </a:lnTo>
                  <a:lnTo>
                    <a:pt x="759" y="1080"/>
                  </a:lnTo>
                  <a:lnTo>
                    <a:pt x="759" y="1082"/>
                  </a:lnTo>
                  <a:lnTo>
                    <a:pt x="760" y="1086"/>
                  </a:lnTo>
                  <a:lnTo>
                    <a:pt x="763" y="1090"/>
                  </a:lnTo>
                  <a:lnTo>
                    <a:pt x="766" y="1092"/>
                  </a:lnTo>
                  <a:lnTo>
                    <a:pt x="776" y="1098"/>
                  </a:lnTo>
                  <a:lnTo>
                    <a:pt x="785" y="1105"/>
                  </a:lnTo>
                  <a:lnTo>
                    <a:pt x="791" y="1112"/>
                  </a:lnTo>
                  <a:lnTo>
                    <a:pt x="793" y="1121"/>
                  </a:lnTo>
                  <a:lnTo>
                    <a:pt x="796" y="1126"/>
                  </a:lnTo>
                  <a:lnTo>
                    <a:pt x="801" y="1132"/>
                  </a:lnTo>
                  <a:lnTo>
                    <a:pt x="806" y="1137"/>
                  </a:lnTo>
                  <a:lnTo>
                    <a:pt x="814" y="1146"/>
                  </a:lnTo>
                  <a:lnTo>
                    <a:pt x="822" y="1158"/>
                  </a:lnTo>
                  <a:lnTo>
                    <a:pt x="827" y="1164"/>
                  </a:lnTo>
                  <a:lnTo>
                    <a:pt x="832" y="1170"/>
                  </a:lnTo>
                  <a:lnTo>
                    <a:pt x="837" y="1175"/>
                  </a:lnTo>
                  <a:lnTo>
                    <a:pt x="840" y="1179"/>
                  </a:lnTo>
                  <a:lnTo>
                    <a:pt x="841" y="1182"/>
                  </a:lnTo>
                  <a:lnTo>
                    <a:pt x="842" y="1184"/>
                  </a:lnTo>
                  <a:lnTo>
                    <a:pt x="845" y="1187"/>
                  </a:lnTo>
                  <a:lnTo>
                    <a:pt x="846" y="1189"/>
                  </a:lnTo>
                  <a:lnTo>
                    <a:pt x="849" y="1192"/>
                  </a:lnTo>
                  <a:lnTo>
                    <a:pt x="851" y="1195"/>
                  </a:lnTo>
                  <a:lnTo>
                    <a:pt x="855" y="1200"/>
                  </a:lnTo>
                  <a:lnTo>
                    <a:pt x="856" y="1205"/>
                  </a:lnTo>
                  <a:lnTo>
                    <a:pt x="859" y="1210"/>
                  </a:lnTo>
                  <a:lnTo>
                    <a:pt x="860" y="1212"/>
                  </a:lnTo>
                  <a:lnTo>
                    <a:pt x="862" y="1214"/>
                  </a:lnTo>
                  <a:lnTo>
                    <a:pt x="865" y="1215"/>
                  </a:lnTo>
                  <a:lnTo>
                    <a:pt x="867" y="1216"/>
                  </a:lnTo>
                  <a:lnTo>
                    <a:pt x="870" y="1218"/>
                  </a:lnTo>
                  <a:lnTo>
                    <a:pt x="872" y="1220"/>
                  </a:lnTo>
                  <a:lnTo>
                    <a:pt x="876" y="1224"/>
                  </a:lnTo>
                  <a:lnTo>
                    <a:pt x="880" y="1229"/>
                  </a:lnTo>
                  <a:lnTo>
                    <a:pt x="882" y="1234"/>
                  </a:lnTo>
                  <a:lnTo>
                    <a:pt x="885" y="1239"/>
                  </a:lnTo>
                  <a:lnTo>
                    <a:pt x="885" y="1240"/>
                  </a:lnTo>
                  <a:lnTo>
                    <a:pt x="884" y="1241"/>
                  </a:lnTo>
                  <a:lnTo>
                    <a:pt x="882" y="1241"/>
                  </a:lnTo>
                  <a:lnTo>
                    <a:pt x="880" y="1241"/>
                  </a:lnTo>
                  <a:lnTo>
                    <a:pt x="879" y="1241"/>
                  </a:lnTo>
                  <a:lnTo>
                    <a:pt x="877" y="1241"/>
                  </a:lnTo>
                  <a:lnTo>
                    <a:pt x="874" y="1239"/>
                  </a:lnTo>
                  <a:lnTo>
                    <a:pt x="871" y="1238"/>
                  </a:lnTo>
                  <a:lnTo>
                    <a:pt x="869" y="1234"/>
                  </a:lnTo>
                  <a:lnTo>
                    <a:pt x="867" y="1231"/>
                  </a:lnTo>
                  <a:lnTo>
                    <a:pt x="865" y="1230"/>
                  </a:lnTo>
                  <a:lnTo>
                    <a:pt x="864" y="1228"/>
                  </a:lnTo>
                  <a:lnTo>
                    <a:pt x="861" y="1225"/>
                  </a:lnTo>
                  <a:lnTo>
                    <a:pt x="857" y="1223"/>
                  </a:lnTo>
                  <a:lnTo>
                    <a:pt x="854" y="1220"/>
                  </a:lnTo>
                  <a:lnTo>
                    <a:pt x="850" y="1218"/>
                  </a:lnTo>
                  <a:lnTo>
                    <a:pt x="849" y="1215"/>
                  </a:lnTo>
                  <a:lnTo>
                    <a:pt x="846" y="1213"/>
                  </a:lnTo>
                  <a:lnTo>
                    <a:pt x="842" y="1209"/>
                  </a:lnTo>
                  <a:lnTo>
                    <a:pt x="840" y="1207"/>
                  </a:lnTo>
                  <a:lnTo>
                    <a:pt x="837" y="1204"/>
                  </a:lnTo>
                  <a:lnTo>
                    <a:pt x="834" y="1203"/>
                  </a:lnTo>
                  <a:lnTo>
                    <a:pt x="830" y="1202"/>
                  </a:lnTo>
                  <a:lnTo>
                    <a:pt x="826" y="1202"/>
                  </a:lnTo>
                  <a:lnTo>
                    <a:pt x="824" y="1200"/>
                  </a:lnTo>
                  <a:lnTo>
                    <a:pt x="821" y="1198"/>
                  </a:lnTo>
                  <a:lnTo>
                    <a:pt x="820" y="1194"/>
                  </a:lnTo>
                  <a:lnTo>
                    <a:pt x="819" y="1184"/>
                  </a:lnTo>
                  <a:lnTo>
                    <a:pt x="818" y="1177"/>
                  </a:lnTo>
                  <a:lnTo>
                    <a:pt x="815" y="1169"/>
                  </a:lnTo>
                  <a:lnTo>
                    <a:pt x="806" y="1163"/>
                  </a:lnTo>
                  <a:lnTo>
                    <a:pt x="799" y="1158"/>
                  </a:lnTo>
                  <a:lnTo>
                    <a:pt x="791" y="1154"/>
                  </a:lnTo>
                  <a:lnTo>
                    <a:pt x="783" y="1151"/>
                  </a:lnTo>
                  <a:lnTo>
                    <a:pt x="778" y="1144"/>
                  </a:lnTo>
                  <a:lnTo>
                    <a:pt x="775" y="1137"/>
                  </a:lnTo>
                  <a:lnTo>
                    <a:pt x="775" y="1128"/>
                  </a:lnTo>
                  <a:lnTo>
                    <a:pt x="776" y="1121"/>
                  </a:lnTo>
                  <a:lnTo>
                    <a:pt x="773" y="1113"/>
                  </a:lnTo>
                  <a:lnTo>
                    <a:pt x="760" y="1103"/>
                  </a:lnTo>
                  <a:lnTo>
                    <a:pt x="751" y="1095"/>
                  </a:lnTo>
                  <a:lnTo>
                    <a:pt x="748" y="1092"/>
                  </a:lnTo>
                  <a:lnTo>
                    <a:pt x="747" y="1090"/>
                  </a:lnTo>
                  <a:lnTo>
                    <a:pt x="744" y="1086"/>
                  </a:lnTo>
                  <a:lnTo>
                    <a:pt x="743" y="1082"/>
                  </a:lnTo>
                  <a:lnTo>
                    <a:pt x="740" y="1080"/>
                  </a:lnTo>
                  <a:lnTo>
                    <a:pt x="733" y="1067"/>
                  </a:lnTo>
                  <a:lnTo>
                    <a:pt x="724" y="1055"/>
                  </a:lnTo>
                  <a:lnTo>
                    <a:pt x="714" y="1042"/>
                  </a:lnTo>
                  <a:lnTo>
                    <a:pt x="698" y="1019"/>
                  </a:lnTo>
                  <a:lnTo>
                    <a:pt x="683" y="995"/>
                  </a:lnTo>
                  <a:lnTo>
                    <a:pt x="673" y="985"/>
                  </a:lnTo>
                  <a:lnTo>
                    <a:pt x="663" y="976"/>
                  </a:lnTo>
                  <a:lnTo>
                    <a:pt x="652" y="969"/>
                  </a:lnTo>
                  <a:lnTo>
                    <a:pt x="636" y="958"/>
                  </a:lnTo>
                  <a:lnTo>
                    <a:pt x="621" y="943"/>
                  </a:lnTo>
                  <a:lnTo>
                    <a:pt x="608" y="924"/>
                  </a:lnTo>
                  <a:lnTo>
                    <a:pt x="598" y="906"/>
                  </a:lnTo>
                  <a:lnTo>
                    <a:pt x="591" y="886"/>
                  </a:lnTo>
                  <a:lnTo>
                    <a:pt x="586" y="874"/>
                  </a:lnTo>
                  <a:lnTo>
                    <a:pt x="581" y="862"/>
                  </a:lnTo>
                  <a:lnTo>
                    <a:pt x="578" y="858"/>
                  </a:lnTo>
                  <a:lnTo>
                    <a:pt x="576" y="855"/>
                  </a:lnTo>
                  <a:lnTo>
                    <a:pt x="573" y="852"/>
                  </a:lnTo>
                  <a:lnTo>
                    <a:pt x="571" y="848"/>
                  </a:lnTo>
                  <a:lnTo>
                    <a:pt x="567" y="845"/>
                  </a:lnTo>
                  <a:lnTo>
                    <a:pt x="563" y="835"/>
                  </a:lnTo>
                  <a:lnTo>
                    <a:pt x="560" y="824"/>
                  </a:lnTo>
                  <a:lnTo>
                    <a:pt x="557" y="820"/>
                  </a:lnTo>
                  <a:lnTo>
                    <a:pt x="556" y="817"/>
                  </a:lnTo>
                  <a:lnTo>
                    <a:pt x="553" y="814"/>
                  </a:lnTo>
                  <a:lnTo>
                    <a:pt x="552" y="810"/>
                  </a:lnTo>
                  <a:lnTo>
                    <a:pt x="552" y="805"/>
                  </a:lnTo>
                  <a:lnTo>
                    <a:pt x="551" y="795"/>
                  </a:lnTo>
                  <a:lnTo>
                    <a:pt x="551" y="786"/>
                  </a:lnTo>
                  <a:lnTo>
                    <a:pt x="552" y="779"/>
                  </a:lnTo>
                  <a:lnTo>
                    <a:pt x="551" y="768"/>
                  </a:lnTo>
                  <a:lnTo>
                    <a:pt x="550" y="755"/>
                  </a:lnTo>
                  <a:lnTo>
                    <a:pt x="541" y="731"/>
                  </a:lnTo>
                  <a:lnTo>
                    <a:pt x="541" y="722"/>
                  </a:lnTo>
                  <a:lnTo>
                    <a:pt x="542" y="714"/>
                  </a:lnTo>
                  <a:lnTo>
                    <a:pt x="543" y="705"/>
                  </a:lnTo>
                  <a:lnTo>
                    <a:pt x="545" y="684"/>
                  </a:lnTo>
                  <a:lnTo>
                    <a:pt x="543" y="662"/>
                  </a:lnTo>
                  <a:lnTo>
                    <a:pt x="541" y="641"/>
                  </a:lnTo>
                  <a:lnTo>
                    <a:pt x="541" y="615"/>
                  </a:lnTo>
                  <a:lnTo>
                    <a:pt x="540" y="610"/>
                  </a:lnTo>
                  <a:lnTo>
                    <a:pt x="537" y="606"/>
                  </a:lnTo>
                  <a:lnTo>
                    <a:pt x="535" y="602"/>
                  </a:lnTo>
                  <a:lnTo>
                    <a:pt x="533" y="598"/>
                  </a:lnTo>
                  <a:lnTo>
                    <a:pt x="532" y="595"/>
                  </a:lnTo>
                  <a:lnTo>
                    <a:pt x="530" y="588"/>
                  </a:lnTo>
                  <a:lnTo>
                    <a:pt x="528" y="581"/>
                  </a:lnTo>
                  <a:lnTo>
                    <a:pt x="527" y="575"/>
                  </a:lnTo>
                  <a:lnTo>
                    <a:pt x="528" y="570"/>
                  </a:lnTo>
                  <a:lnTo>
                    <a:pt x="531" y="567"/>
                  </a:lnTo>
                  <a:lnTo>
                    <a:pt x="538" y="570"/>
                  </a:lnTo>
                  <a:lnTo>
                    <a:pt x="546" y="576"/>
                  </a:lnTo>
                  <a:lnTo>
                    <a:pt x="555" y="580"/>
                  </a:lnTo>
                  <a:lnTo>
                    <a:pt x="561" y="580"/>
                  </a:lnTo>
                  <a:lnTo>
                    <a:pt x="565" y="576"/>
                  </a:lnTo>
                  <a:lnTo>
                    <a:pt x="565" y="569"/>
                  </a:lnTo>
                  <a:lnTo>
                    <a:pt x="562" y="560"/>
                  </a:lnTo>
                  <a:lnTo>
                    <a:pt x="558" y="555"/>
                  </a:lnTo>
                  <a:lnTo>
                    <a:pt x="551" y="554"/>
                  </a:lnTo>
                  <a:lnTo>
                    <a:pt x="545" y="554"/>
                  </a:lnTo>
                  <a:lnTo>
                    <a:pt x="538" y="554"/>
                  </a:lnTo>
                  <a:lnTo>
                    <a:pt x="532" y="556"/>
                  </a:lnTo>
                  <a:lnTo>
                    <a:pt x="526" y="559"/>
                  </a:lnTo>
                  <a:lnTo>
                    <a:pt x="520" y="560"/>
                  </a:lnTo>
                  <a:lnTo>
                    <a:pt x="515" y="559"/>
                  </a:lnTo>
                  <a:lnTo>
                    <a:pt x="510" y="551"/>
                  </a:lnTo>
                  <a:lnTo>
                    <a:pt x="496" y="534"/>
                  </a:lnTo>
                  <a:lnTo>
                    <a:pt x="484" y="520"/>
                  </a:lnTo>
                  <a:lnTo>
                    <a:pt x="476" y="511"/>
                  </a:lnTo>
                  <a:lnTo>
                    <a:pt x="471" y="500"/>
                  </a:lnTo>
                  <a:lnTo>
                    <a:pt x="470" y="488"/>
                  </a:lnTo>
                  <a:lnTo>
                    <a:pt x="472" y="475"/>
                  </a:lnTo>
                  <a:lnTo>
                    <a:pt x="474" y="469"/>
                  </a:lnTo>
                  <a:lnTo>
                    <a:pt x="472" y="462"/>
                  </a:lnTo>
                  <a:lnTo>
                    <a:pt x="470" y="455"/>
                  </a:lnTo>
                  <a:lnTo>
                    <a:pt x="470" y="444"/>
                  </a:lnTo>
                  <a:lnTo>
                    <a:pt x="471" y="443"/>
                  </a:lnTo>
                  <a:lnTo>
                    <a:pt x="471" y="442"/>
                  </a:lnTo>
                  <a:lnTo>
                    <a:pt x="472" y="440"/>
                  </a:lnTo>
                  <a:lnTo>
                    <a:pt x="472" y="439"/>
                  </a:lnTo>
                  <a:lnTo>
                    <a:pt x="475" y="437"/>
                  </a:lnTo>
                  <a:lnTo>
                    <a:pt x="474" y="435"/>
                  </a:lnTo>
                  <a:lnTo>
                    <a:pt x="472" y="433"/>
                  </a:lnTo>
                  <a:lnTo>
                    <a:pt x="471" y="431"/>
                  </a:lnTo>
                  <a:lnTo>
                    <a:pt x="469" y="429"/>
                  </a:lnTo>
                  <a:lnTo>
                    <a:pt x="466" y="428"/>
                  </a:lnTo>
                  <a:lnTo>
                    <a:pt x="465" y="427"/>
                  </a:lnTo>
                  <a:lnTo>
                    <a:pt x="464" y="422"/>
                  </a:lnTo>
                  <a:lnTo>
                    <a:pt x="461" y="417"/>
                  </a:lnTo>
                  <a:lnTo>
                    <a:pt x="459" y="413"/>
                  </a:lnTo>
                  <a:lnTo>
                    <a:pt x="457" y="408"/>
                  </a:lnTo>
                  <a:lnTo>
                    <a:pt x="457" y="403"/>
                  </a:lnTo>
                  <a:lnTo>
                    <a:pt x="457" y="396"/>
                  </a:lnTo>
                  <a:lnTo>
                    <a:pt x="456" y="387"/>
                  </a:lnTo>
                  <a:lnTo>
                    <a:pt x="456" y="380"/>
                  </a:lnTo>
                  <a:lnTo>
                    <a:pt x="455" y="377"/>
                  </a:lnTo>
                  <a:lnTo>
                    <a:pt x="454" y="378"/>
                  </a:lnTo>
                  <a:lnTo>
                    <a:pt x="453" y="381"/>
                  </a:lnTo>
                  <a:lnTo>
                    <a:pt x="453" y="383"/>
                  </a:lnTo>
                  <a:lnTo>
                    <a:pt x="451" y="386"/>
                  </a:lnTo>
                  <a:lnTo>
                    <a:pt x="450" y="387"/>
                  </a:lnTo>
                  <a:lnTo>
                    <a:pt x="449" y="389"/>
                  </a:lnTo>
                  <a:lnTo>
                    <a:pt x="446" y="389"/>
                  </a:lnTo>
                  <a:lnTo>
                    <a:pt x="445" y="389"/>
                  </a:lnTo>
                  <a:lnTo>
                    <a:pt x="443" y="391"/>
                  </a:lnTo>
                  <a:lnTo>
                    <a:pt x="440" y="391"/>
                  </a:lnTo>
                  <a:lnTo>
                    <a:pt x="438" y="389"/>
                  </a:lnTo>
                  <a:lnTo>
                    <a:pt x="435" y="389"/>
                  </a:lnTo>
                  <a:lnTo>
                    <a:pt x="434" y="387"/>
                  </a:lnTo>
                  <a:lnTo>
                    <a:pt x="431" y="391"/>
                  </a:lnTo>
                  <a:lnTo>
                    <a:pt x="430" y="393"/>
                  </a:lnTo>
                  <a:lnTo>
                    <a:pt x="429" y="393"/>
                  </a:lnTo>
                  <a:lnTo>
                    <a:pt x="429" y="393"/>
                  </a:lnTo>
                  <a:lnTo>
                    <a:pt x="429" y="392"/>
                  </a:lnTo>
                  <a:lnTo>
                    <a:pt x="428" y="389"/>
                  </a:lnTo>
                  <a:lnTo>
                    <a:pt x="428" y="386"/>
                  </a:lnTo>
                  <a:lnTo>
                    <a:pt x="428" y="383"/>
                  </a:lnTo>
                  <a:lnTo>
                    <a:pt x="428" y="380"/>
                  </a:lnTo>
                  <a:lnTo>
                    <a:pt x="428" y="377"/>
                  </a:lnTo>
                  <a:lnTo>
                    <a:pt x="429" y="373"/>
                  </a:lnTo>
                  <a:lnTo>
                    <a:pt x="429" y="372"/>
                  </a:lnTo>
                  <a:lnTo>
                    <a:pt x="426" y="368"/>
                  </a:lnTo>
                  <a:lnTo>
                    <a:pt x="425" y="366"/>
                  </a:lnTo>
                  <a:lnTo>
                    <a:pt x="423" y="363"/>
                  </a:lnTo>
                  <a:lnTo>
                    <a:pt x="421" y="362"/>
                  </a:lnTo>
                  <a:lnTo>
                    <a:pt x="419" y="360"/>
                  </a:lnTo>
                  <a:lnTo>
                    <a:pt x="418" y="356"/>
                  </a:lnTo>
                  <a:lnTo>
                    <a:pt x="419" y="352"/>
                  </a:lnTo>
                  <a:lnTo>
                    <a:pt x="421" y="348"/>
                  </a:lnTo>
                  <a:lnTo>
                    <a:pt x="424" y="343"/>
                  </a:lnTo>
                  <a:lnTo>
                    <a:pt x="425" y="340"/>
                  </a:lnTo>
                  <a:lnTo>
                    <a:pt x="426" y="338"/>
                  </a:lnTo>
                  <a:lnTo>
                    <a:pt x="426" y="335"/>
                  </a:lnTo>
                  <a:lnTo>
                    <a:pt x="426" y="334"/>
                  </a:lnTo>
                  <a:lnTo>
                    <a:pt x="425" y="330"/>
                  </a:lnTo>
                  <a:lnTo>
                    <a:pt x="423" y="327"/>
                  </a:lnTo>
                  <a:lnTo>
                    <a:pt x="420" y="321"/>
                  </a:lnTo>
                  <a:lnTo>
                    <a:pt x="418" y="315"/>
                  </a:lnTo>
                  <a:lnTo>
                    <a:pt x="415" y="309"/>
                  </a:lnTo>
                  <a:lnTo>
                    <a:pt x="413" y="305"/>
                  </a:lnTo>
                  <a:lnTo>
                    <a:pt x="410" y="301"/>
                  </a:lnTo>
                  <a:lnTo>
                    <a:pt x="410" y="299"/>
                  </a:lnTo>
                  <a:lnTo>
                    <a:pt x="409" y="295"/>
                  </a:lnTo>
                  <a:lnTo>
                    <a:pt x="409" y="292"/>
                  </a:lnTo>
                  <a:lnTo>
                    <a:pt x="409" y="290"/>
                  </a:lnTo>
                  <a:lnTo>
                    <a:pt x="409" y="287"/>
                  </a:lnTo>
                  <a:lnTo>
                    <a:pt x="408" y="285"/>
                  </a:lnTo>
                  <a:lnTo>
                    <a:pt x="406" y="283"/>
                  </a:lnTo>
                  <a:lnTo>
                    <a:pt x="405" y="281"/>
                  </a:lnTo>
                  <a:lnTo>
                    <a:pt x="403" y="280"/>
                  </a:lnTo>
                  <a:lnTo>
                    <a:pt x="401" y="278"/>
                  </a:lnTo>
                  <a:lnTo>
                    <a:pt x="400" y="275"/>
                  </a:lnTo>
                  <a:lnTo>
                    <a:pt x="398" y="274"/>
                  </a:lnTo>
                  <a:lnTo>
                    <a:pt x="396" y="271"/>
                  </a:lnTo>
                  <a:lnTo>
                    <a:pt x="395" y="270"/>
                  </a:lnTo>
                  <a:lnTo>
                    <a:pt x="394" y="270"/>
                  </a:lnTo>
                  <a:lnTo>
                    <a:pt x="393" y="271"/>
                  </a:lnTo>
                  <a:lnTo>
                    <a:pt x="391" y="275"/>
                  </a:lnTo>
                  <a:lnTo>
                    <a:pt x="391" y="276"/>
                  </a:lnTo>
                  <a:lnTo>
                    <a:pt x="390" y="279"/>
                  </a:lnTo>
                  <a:lnTo>
                    <a:pt x="390" y="281"/>
                  </a:lnTo>
                  <a:lnTo>
                    <a:pt x="389" y="285"/>
                  </a:lnTo>
                  <a:lnTo>
                    <a:pt x="388" y="287"/>
                  </a:lnTo>
                  <a:lnTo>
                    <a:pt x="386" y="290"/>
                  </a:lnTo>
                  <a:lnTo>
                    <a:pt x="385" y="291"/>
                  </a:lnTo>
                  <a:lnTo>
                    <a:pt x="384" y="290"/>
                  </a:lnTo>
                  <a:lnTo>
                    <a:pt x="380" y="286"/>
                  </a:lnTo>
                  <a:lnTo>
                    <a:pt x="379" y="279"/>
                  </a:lnTo>
                  <a:lnTo>
                    <a:pt x="379" y="270"/>
                  </a:lnTo>
                  <a:lnTo>
                    <a:pt x="379" y="264"/>
                  </a:lnTo>
                  <a:lnTo>
                    <a:pt x="380" y="261"/>
                  </a:lnTo>
                  <a:lnTo>
                    <a:pt x="382" y="260"/>
                  </a:lnTo>
                  <a:lnTo>
                    <a:pt x="383" y="258"/>
                  </a:lnTo>
                  <a:lnTo>
                    <a:pt x="384" y="255"/>
                  </a:lnTo>
                  <a:lnTo>
                    <a:pt x="384" y="253"/>
                  </a:lnTo>
                  <a:lnTo>
                    <a:pt x="384" y="249"/>
                  </a:lnTo>
                  <a:lnTo>
                    <a:pt x="383" y="244"/>
                  </a:lnTo>
                  <a:lnTo>
                    <a:pt x="382" y="239"/>
                  </a:lnTo>
                  <a:lnTo>
                    <a:pt x="380" y="235"/>
                  </a:lnTo>
                  <a:lnTo>
                    <a:pt x="379" y="230"/>
                  </a:lnTo>
                  <a:lnTo>
                    <a:pt x="377" y="228"/>
                  </a:lnTo>
                  <a:lnTo>
                    <a:pt x="374" y="225"/>
                  </a:lnTo>
                  <a:lnTo>
                    <a:pt x="373" y="223"/>
                  </a:lnTo>
                  <a:lnTo>
                    <a:pt x="370" y="220"/>
                  </a:lnTo>
                  <a:lnTo>
                    <a:pt x="370" y="218"/>
                  </a:lnTo>
                  <a:lnTo>
                    <a:pt x="372" y="217"/>
                  </a:lnTo>
                  <a:lnTo>
                    <a:pt x="372" y="214"/>
                  </a:lnTo>
                  <a:lnTo>
                    <a:pt x="372" y="213"/>
                  </a:lnTo>
                  <a:lnTo>
                    <a:pt x="370" y="209"/>
                  </a:lnTo>
                  <a:lnTo>
                    <a:pt x="369" y="209"/>
                  </a:lnTo>
                  <a:lnTo>
                    <a:pt x="368" y="209"/>
                  </a:lnTo>
                  <a:lnTo>
                    <a:pt x="365" y="210"/>
                  </a:lnTo>
                  <a:lnTo>
                    <a:pt x="363" y="210"/>
                  </a:lnTo>
                  <a:lnTo>
                    <a:pt x="362" y="212"/>
                  </a:lnTo>
                  <a:lnTo>
                    <a:pt x="360" y="212"/>
                  </a:lnTo>
                  <a:lnTo>
                    <a:pt x="355" y="212"/>
                  </a:lnTo>
                  <a:lnTo>
                    <a:pt x="354" y="212"/>
                  </a:lnTo>
                  <a:lnTo>
                    <a:pt x="353" y="210"/>
                  </a:lnTo>
                  <a:lnTo>
                    <a:pt x="353" y="209"/>
                  </a:lnTo>
                  <a:lnTo>
                    <a:pt x="353" y="208"/>
                  </a:lnTo>
                  <a:lnTo>
                    <a:pt x="353" y="207"/>
                  </a:lnTo>
                  <a:lnTo>
                    <a:pt x="349" y="209"/>
                  </a:lnTo>
                  <a:lnTo>
                    <a:pt x="347" y="212"/>
                  </a:lnTo>
                  <a:lnTo>
                    <a:pt x="345" y="213"/>
                  </a:lnTo>
                  <a:lnTo>
                    <a:pt x="343" y="212"/>
                  </a:lnTo>
                  <a:lnTo>
                    <a:pt x="342" y="209"/>
                  </a:lnTo>
                  <a:lnTo>
                    <a:pt x="339" y="205"/>
                  </a:lnTo>
                  <a:lnTo>
                    <a:pt x="337" y="202"/>
                  </a:lnTo>
                  <a:lnTo>
                    <a:pt x="337" y="197"/>
                  </a:lnTo>
                  <a:lnTo>
                    <a:pt x="337" y="192"/>
                  </a:lnTo>
                  <a:lnTo>
                    <a:pt x="337" y="189"/>
                  </a:lnTo>
                  <a:lnTo>
                    <a:pt x="335" y="188"/>
                  </a:lnTo>
                  <a:lnTo>
                    <a:pt x="333" y="187"/>
                  </a:lnTo>
                  <a:lnTo>
                    <a:pt x="332" y="186"/>
                  </a:lnTo>
                  <a:lnTo>
                    <a:pt x="330" y="184"/>
                  </a:lnTo>
                  <a:lnTo>
                    <a:pt x="329" y="183"/>
                  </a:lnTo>
                  <a:lnTo>
                    <a:pt x="324" y="177"/>
                  </a:lnTo>
                  <a:lnTo>
                    <a:pt x="320" y="168"/>
                  </a:lnTo>
                  <a:lnTo>
                    <a:pt x="318" y="161"/>
                  </a:lnTo>
                  <a:lnTo>
                    <a:pt x="313" y="154"/>
                  </a:lnTo>
                  <a:lnTo>
                    <a:pt x="312" y="154"/>
                  </a:lnTo>
                  <a:lnTo>
                    <a:pt x="312" y="152"/>
                  </a:lnTo>
                  <a:lnTo>
                    <a:pt x="312" y="151"/>
                  </a:lnTo>
                  <a:lnTo>
                    <a:pt x="312" y="147"/>
                  </a:lnTo>
                  <a:lnTo>
                    <a:pt x="310" y="144"/>
                  </a:lnTo>
                  <a:lnTo>
                    <a:pt x="310" y="142"/>
                  </a:lnTo>
                  <a:lnTo>
                    <a:pt x="310" y="141"/>
                  </a:lnTo>
                  <a:lnTo>
                    <a:pt x="310" y="138"/>
                  </a:lnTo>
                  <a:lnTo>
                    <a:pt x="309" y="137"/>
                  </a:lnTo>
                  <a:lnTo>
                    <a:pt x="309" y="136"/>
                  </a:lnTo>
                  <a:lnTo>
                    <a:pt x="308" y="137"/>
                  </a:lnTo>
                  <a:lnTo>
                    <a:pt x="303" y="140"/>
                  </a:lnTo>
                  <a:lnTo>
                    <a:pt x="299" y="147"/>
                  </a:lnTo>
                  <a:lnTo>
                    <a:pt x="297" y="156"/>
                  </a:lnTo>
                  <a:lnTo>
                    <a:pt x="294" y="163"/>
                  </a:lnTo>
                  <a:lnTo>
                    <a:pt x="292" y="169"/>
                  </a:lnTo>
                  <a:lnTo>
                    <a:pt x="288" y="171"/>
                  </a:lnTo>
                  <a:lnTo>
                    <a:pt x="284" y="169"/>
                  </a:lnTo>
                  <a:lnTo>
                    <a:pt x="281" y="166"/>
                  </a:lnTo>
                  <a:lnTo>
                    <a:pt x="277" y="162"/>
                  </a:lnTo>
                  <a:lnTo>
                    <a:pt x="273" y="159"/>
                  </a:lnTo>
                  <a:lnTo>
                    <a:pt x="267" y="157"/>
                  </a:lnTo>
                  <a:lnTo>
                    <a:pt x="259" y="154"/>
                  </a:lnTo>
                  <a:lnTo>
                    <a:pt x="252" y="156"/>
                  </a:lnTo>
                  <a:lnTo>
                    <a:pt x="244" y="159"/>
                  </a:lnTo>
                  <a:lnTo>
                    <a:pt x="242" y="162"/>
                  </a:lnTo>
                  <a:lnTo>
                    <a:pt x="241" y="162"/>
                  </a:lnTo>
                  <a:lnTo>
                    <a:pt x="239" y="159"/>
                  </a:lnTo>
                  <a:lnTo>
                    <a:pt x="238" y="158"/>
                  </a:lnTo>
                  <a:lnTo>
                    <a:pt x="237" y="154"/>
                  </a:lnTo>
                  <a:lnTo>
                    <a:pt x="236" y="152"/>
                  </a:lnTo>
                  <a:lnTo>
                    <a:pt x="235" y="148"/>
                  </a:lnTo>
                  <a:lnTo>
                    <a:pt x="233" y="146"/>
                  </a:lnTo>
                  <a:lnTo>
                    <a:pt x="231" y="143"/>
                  </a:lnTo>
                  <a:lnTo>
                    <a:pt x="230" y="142"/>
                  </a:lnTo>
                  <a:lnTo>
                    <a:pt x="227" y="142"/>
                  </a:lnTo>
                  <a:lnTo>
                    <a:pt x="225" y="143"/>
                  </a:lnTo>
                  <a:lnTo>
                    <a:pt x="223" y="143"/>
                  </a:lnTo>
                  <a:lnTo>
                    <a:pt x="221" y="142"/>
                  </a:lnTo>
                  <a:lnTo>
                    <a:pt x="220" y="141"/>
                  </a:lnTo>
                  <a:lnTo>
                    <a:pt x="220" y="140"/>
                  </a:lnTo>
                  <a:lnTo>
                    <a:pt x="218" y="137"/>
                  </a:lnTo>
                  <a:lnTo>
                    <a:pt x="218" y="135"/>
                  </a:lnTo>
                  <a:lnTo>
                    <a:pt x="217" y="133"/>
                  </a:lnTo>
                  <a:lnTo>
                    <a:pt x="216" y="131"/>
                  </a:lnTo>
                  <a:lnTo>
                    <a:pt x="211" y="130"/>
                  </a:lnTo>
                  <a:lnTo>
                    <a:pt x="205" y="130"/>
                  </a:lnTo>
                  <a:lnTo>
                    <a:pt x="198" y="132"/>
                  </a:lnTo>
                  <a:lnTo>
                    <a:pt x="195" y="137"/>
                  </a:lnTo>
                  <a:lnTo>
                    <a:pt x="193" y="143"/>
                  </a:lnTo>
                  <a:lnTo>
                    <a:pt x="196" y="148"/>
                  </a:lnTo>
                  <a:lnTo>
                    <a:pt x="198" y="152"/>
                  </a:lnTo>
                  <a:lnTo>
                    <a:pt x="197" y="157"/>
                  </a:lnTo>
                  <a:lnTo>
                    <a:pt x="197" y="161"/>
                  </a:lnTo>
                  <a:lnTo>
                    <a:pt x="196" y="162"/>
                  </a:lnTo>
                  <a:lnTo>
                    <a:pt x="193" y="164"/>
                  </a:lnTo>
                  <a:lnTo>
                    <a:pt x="191" y="164"/>
                  </a:lnTo>
                  <a:lnTo>
                    <a:pt x="190" y="166"/>
                  </a:lnTo>
                  <a:lnTo>
                    <a:pt x="186" y="168"/>
                  </a:lnTo>
                  <a:lnTo>
                    <a:pt x="183" y="171"/>
                  </a:lnTo>
                  <a:lnTo>
                    <a:pt x="181" y="173"/>
                  </a:lnTo>
                  <a:lnTo>
                    <a:pt x="178" y="176"/>
                  </a:lnTo>
                  <a:lnTo>
                    <a:pt x="177" y="179"/>
                  </a:lnTo>
                  <a:lnTo>
                    <a:pt x="173" y="182"/>
                  </a:lnTo>
                  <a:lnTo>
                    <a:pt x="171" y="184"/>
                  </a:lnTo>
                  <a:lnTo>
                    <a:pt x="168" y="186"/>
                  </a:lnTo>
                  <a:lnTo>
                    <a:pt x="166" y="188"/>
                  </a:lnTo>
                  <a:lnTo>
                    <a:pt x="163" y="190"/>
                  </a:lnTo>
                  <a:lnTo>
                    <a:pt x="161" y="192"/>
                  </a:lnTo>
                  <a:lnTo>
                    <a:pt x="159" y="193"/>
                  </a:lnTo>
                  <a:lnTo>
                    <a:pt x="156" y="194"/>
                  </a:lnTo>
                  <a:lnTo>
                    <a:pt x="155" y="193"/>
                  </a:lnTo>
                  <a:lnTo>
                    <a:pt x="155" y="188"/>
                  </a:lnTo>
                  <a:lnTo>
                    <a:pt x="155" y="182"/>
                  </a:lnTo>
                  <a:lnTo>
                    <a:pt x="155" y="177"/>
                  </a:lnTo>
                  <a:lnTo>
                    <a:pt x="156" y="173"/>
                  </a:lnTo>
                  <a:lnTo>
                    <a:pt x="155" y="171"/>
                  </a:lnTo>
                  <a:lnTo>
                    <a:pt x="155" y="169"/>
                  </a:lnTo>
                  <a:lnTo>
                    <a:pt x="154" y="168"/>
                  </a:lnTo>
                  <a:lnTo>
                    <a:pt x="152" y="167"/>
                  </a:lnTo>
                  <a:lnTo>
                    <a:pt x="152" y="166"/>
                  </a:lnTo>
                  <a:lnTo>
                    <a:pt x="152" y="163"/>
                  </a:lnTo>
                  <a:lnTo>
                    <a:pt x="152" y="159"/>
                  </a:lnTo>
                  <a:lnTo>
                    <a:pt x="156" y="154"/>
                  </a:lnTo>
                  <a:lnTo>
                    <a:pt x="159" y="148"/>
                  </a:lnTo>
                  <a:lnTo>
                    <a:pt x="161" y="142"/>
                  </a:lnTo>
                  <a:lnTo>
                    <a:pt x="161" y="138"/>
                  </a:lnTo>
                  <a:lnTo>
                    <a:pt x="161" y="136"/>
                  </a:lnTo>
                  <a:lnTo>
                    <a:pt x="162" y="135"/>
                  </a:lnTo>
                  <a:lnTo>
                    <a:pt x="165" y="135"/>
                  </a:lnTo>
                  <a:lnTo>
                    <a:pt x="166" y="133"/>
                  </a:lnTo>
                  <a:lnTo>
                    <a:pt x="168" y="133"/>
                  </a:lnTo>
                  <a:lnTo>
                    <a:pt x="171" y="132"/>
                  </a:lnTo>
                  <a:lnTo>
                    <a:pt x="172" y="130"/>
                  </a:lnTo>
                  <a:lnTo>
                    <a:pt x="173" y="127"/>
                  </a:lnTo>
                  <a:lnTo>
                    <a:pt x="173" y="123"/>
                  </a:lnTo>
                  <a:lnTo>
                    <a:pt x="173" y="120"/>
                  </a:lnTo>
                  <a:lnTo>
                    <a:pt x="173" y="117"/>
                  </a:lnTo>
                  <a:lnTo>
                    <a:pt x="172" y="116"/>
                  </a:lnTo>
                  <a:lnTo>
                    <a:pt x="171" y="116"/>
                  </a:lnTo>
                  <a:lnTo>
                    <a:pt x="168" y="117"/>
                  </a:lnTo>
                  <a:lnTo>
                    <a:pt x="167" y="118"/>
                  </a:lnTo>
                  <a:lnTo>
                    <a:pt x="165" y="120"/>
                  </a:lnTo>
                  <a:lnTo>
                    <a:pt x="162" y="122"/>
                  </a:lnTo>
                  <a:lnTo>
                    <a:pt x="161" y="125"/>
                  </a:lnTo>
                  <a:lnTo>
                    <a:pt x="159" y="126"/>
                  </a:lnTo>
                  <a:lnTo>
                    <a:pt x="159" y="128"/>
                  </a:lnTo>
                  <a:lnTo>
                    <a:pt x="150" y="144"/>
                  </a:lnTo>
                  <a:lnTo>
                    <a:pt x="147" y="146"/>
                  </a:lnTo>
                  <a:lnTo>
                    <a:pt x="146" y="148"/>
                  </a:lnTo>
                  <a:lnTo>
                    <a:pt x="145" y="151"/>
                  </a:lnTo>
                  <a:lnTo>
                    <a:pt x="145" y="154"/>
                  </a:lnTo>
                  <a:lnTo>
                    <a:pt x="145" y="162"/>
                  </a:lnTo>
                  <a:lnTo>
                    <a:pt x="144" y="168"/>
                  </a:lnTo>
                  <a:lnTo>
                    <a:pt x="142" y="173"/>
                  </a:lnTo>
                  <a:lnTo>
                    <a:pt x="141" y="176"/>
                  </a:lnTo>
                  <a:lnTo>
                    <a:pt x="139" y="176"/>
                  </a:lnTo>
                  <a:lnTo>
                    <a:pt x="137" y="177"/>
                  </a:lnTo>
                  <a:lnTo>
                    <a:pt x="135" y="178"/>
                  </a:lnTo>
                  <a:lnTo>
                    <a:pt x="134" y="179"/>
                  </a:lnTo>
                  <a:lnTo>
                    <a:pt x="132" y="181"/>
                  </a:lnTo>
                  <a:lnTo>
                    <a:pt x="130" y="184"/>
                  </a:lnTo>
                  <a:lnTo>
                    <a:pt x="130" y="187"/>
                  </a:lnTo>
                  <a:lnTo>
                    <a:pt x="130" y="189"/>
                  </a:lnTo>
                  <a:lnTo>
                    <a:pt x="130" y="190"/>
                  </a:lnTo>
                  <a:lnTo>
                    <a:pt x="130" y="192"/>
                  </a:lnTo>
                  <a:lnTo>
                    <a:pt x="131" y="193"/>
                  </a:lnTo>
                  <a:lnTo>
                    <a:pt x="131" y="194"/>
                  </a:lnTo>
                  <a:lnTo>
                    <a:pt x="132" y="197"/>
                  </a:lnTo>
                  <a:lnTo>
                    <a:pt x="131" y="200"/>
                  </a:lnTo>
                  <a:lnTo>
                    <a:pt x="130" y="203"/>
                  </a:lnTo>
                  <a:lnTo>
                    <a:pt x="129" y="204"/>
                  </a:lnTo>
                  <a:lnTo>
                    <a:pt x="126" y="204"/>
                  </a:lnTo>
                  <a:lnTo>
                    <a:pt x="124" y="204"/>
                  </a:lnTo>
                  <a:lnTo>
                    <a:pt x="121" y="203"/>
                  </a:lnTo>
                  <a:lnTo>
                    <a:pt x="119" y="202"/>
                  </a:lnTo>
                  <a:lnTo>
                    <a:pt x="117" y="203"/>
                  </a:lnTo>
                  <a:lnTo>
                    <a:pt x="117" y="205"/>
                  </a:lnTo>
                  <a:lnTo>
                    <a:pt x="117" y="208"/>
                  </a:lnTo>
                  <a:lnTo>
                    <a:pt x="119" y="210"/>
                  </a:lnTo>
                  <a:lnTo>
                    <a:pt x="120" y="212"/>
                  </a:lnTo>
                  <a:lnTo>
                    <a:pt x="121" y="212"/>
                  </a:lnTo>
                  <a:lnTo>
                    <a:pt x="125" y="215"/>
                  </a:lnTo>
                  <a:lnTo>
                    <a:pt x="127" y="219"/>
                  </a:lnTo>
                  <a:lnTo>
                    <a:pt x="127" y="225"/>
                  </a:lnTo>
                  <a:lnTo>
                    <a:pt x="124" y="233"/>
                  </a:lnTo>
                  <a:lnTo>
                    <a:pt x="121" y="241"/>
                  </a:lnTo>
                  <a:lnTo>
                    <a:pt x="116" y="246"/>
                  </a:lnTo>
                  <a:lnTo>
                    <a:pt x="110" y="250"/>
                  </a:lnTo>
                  <a:lnTo>
                    <a:pt x="105" y="254"/>
                  </a:lnTo>
                  <a:lnTo>
                    <a:pt x="99" y="261"/>
                  </a:lnTo>
                  <a:lnTo>
                    <a:pt x="92" y="271"/>
                  </a:lnTo>
                  <a:lnTo>
                    <a:pt x="88" y="283"/>
                  </a:lnTo>
                  <a:lnTo>
                    <a:pt x="86" y="286"/>
                  </a:lnTo>
                  <a:lnTo>
                    <a:pt x="85" y="289"/>
                  </a:lnTo>
                  <a:lnTo>
                    <a:pt x="85" y="291"/>
                  </a:lnTo>
                  <a:lnTo>
                    <a:pt x="85" y="292"/>
                  </a:lnTo>
                  <a:lnTo>
                    <a:pt x="81" y="295"/>
                  </a:lnTo>
                  <a:lnTo>
                    <a:pt x="79" y="296"/>
                  </a:lnTo>
                  <a:lnTo>
                    <a:pt x="76" y="297"/>
                  </a:lnTo>
                  <a:lnTo>
                    <a:pt x="74" y="301"/>
                  </a:lnTo>
                  <a:lnTo>
                    <a:pt x="69" y="315"/>
                  </a:lnTo>
                  <a:lnTo>
                    <a:pt x="61" y="322"/>
                  </a:lnTo>
                  <a:lnTo>
                    <a:pt x="59" y="324"/>
                  </a:lnTo>
                  <a:lnTo>
                    <a:pt x="56" y="325"/>
                  </a:lnTo>
                  <a:lnTo>
                    <a:pt x="54" y="324"/>
                  </a:lnTo>
                  <a:lnTo>
                    <a:pt x="51" y="322"/>
                  </a:lnTo>
                  <a:lnTo>
                    <a:pt x="51" y="319"/>
                  </a:lnTo>
                  <a:lnTo>
                    <a:pt x="50" y="314"/>
                  </a:lnTo>
                  <a:lnTo>
                    <a:pt x="50" y="310"/>
                  </a:lnTo>
                  <a:lnTo>
                    <a:pt x="50" y="306"/>
                  </a:lnTo>
                  <a:lnTo>
                    <a:pt x="51" y="304"/>
                  </a:lnTo>
                  <a:lnTo>
                    <a:pt x="53" y="301"/>
                  </a:lnTo>
                  <a:lnTo>
                    <a:pt x="55" y="300"/>
                  </a:lnTo>
                  <a:lnTo>
                    <a:pt x="56" y="300"/>
                  </a:lnTo>
                  <a:lnTo>
                    <a:pt x="58" y="299"/>
                  </a:lnTo>
                  <a:lnTo>
                    <a:pt x="59" y="297"/>
                  </a:lnTo>
                  <a:lnTo>
                    <a:pt x="61" y="296"/>
                  </a:lnTo>
                  <a:lnTo>
                    <a:pt x="63" y="294"/>
                  </a:lnTo>
                  <a:lnTo>
                    <a:pt x="63" y="291"/>
                  </a:lnTo>
                  <a:lnTo>
                    <a:pt x="64" y="290"/>
                  </a:lnTo>
                  <a:lnTo>
                    <a:pt x="65" y="287"/>
                  </a:lnTo>
                  <a:lnTo>
                    <a:pt x="66" y="285"/>
                  </a:lnTo>
                  <a:lnTo>
                    <a:pt x="69" y="284"/>
                  </a:lnTo>
                  <a:lnTo>
                    <a:pt x="69" y="281"/>
                  </a:lnTo>
                  <a:lnTo>
                    <a:pt x="70" y="280"/>
                  </a:lnTo>
                  <a:lnTo>
                    <a:pt x="70" y="278"/>
                  </a:lnTo>
                  <a:lnTo>
                    <a:pt x="70" y="275"/>
                  </a:lnTo>
                  <a:lnTo>
                    <a:pt x="71" y="273"/>
                  </a:lnTo>
                  <a:lnTo>
                    <a:pt x="71" y="270"/>
                  </a:lnTo>
                  <a:lnTo>
                    <a:pt x="73" y="269"/>
                  </a:lnTo>
                  <a:lnTo>
                    <a:pt x="74" y="268"/>
                  </a:lnTo>
                  <a:lnTo>
                    <a:pt x="76" y="266"/>
                  </a:lnTo>
                  <a:lnTo>
                    <a:pt x="78" y="265"/>
                  </a:lnTo>
                  <a:lnTo>
                    <a:pt x="79" y="264"/>
                  </a:lnTo>
                  <a:lnTo>
                    <a:pt x="80" y="260"/>
                  </a:lnTo>
                  <a:lnTo>
                    <a:pt x="80" y="256"/>
                  </a:lnTo>
                  <a:lnTo>
                    <a:pt x="81" y="254"/>
                  </a:lnTo>
                  <a:lnTo>
                    <a:pt x="83" y="251"/>
                  </a:lnTo>
                  <a:lnTo>
                    <a:pt x="83" y="243"/>
                  </a:lnTo>
                  <a:lnTo>
                    <a:pt x="85" y="235"/>
                  </a:lnTo>
                  <a:lnTo>
                    <a:pt x="88" y="228"/>
                  </a:lnTo>
                  <a:lnTo>
                    <a:pt x="88" y="225"/>
                  </a:lnTo>
                  <a:lnTo>
                    <a:pt x="88" y="223"/>
                  </a:lnTo>
                  <a:lnTo>
                    <a:pt x="89" y="220"/>
                  </a:lnTo>
                  <a:lnTo>
                    <a:pt x="90" y="217"/>
                  </a:lnTo>
                  <a:lnTo>
                    <a:pt x="90" y="215"/>
                  </a:lnTo>
                  <a:lnTo>
                    <a:pt x="88" y="214"/>
                  </a:lnTo>
                  <a:lnTo>
                    <a:pt x="86" y="214"/>
                  </a:lnTo>
                  <a:lnTo>
                    <a:pt x="85" y="214"/>
                  </a:lnTo>
                  <a:lnTo>
                    <a:pt x="85" y="215"/>
                  </a:lnTo>
                  <a:lnTo>
                    <a:pt x="84" y="217"/>
                  </a:lnTo>
                  <a:lnTo>
                    <a:pt x="83" y="219"/>
                  </a:lnTo>
                  <a:lnTo>
                    <a:pt x="81" y="222"/>
                  </a:lnTo>
                  <a:lnTo>
                    <a:pt x="80" y="223"/>
                  </a:lnTo>
                  <a:lnTo>
                    <a:pt x="79" y="223"/>
                  </a:lnTo>
                  <a:lnTo>
                    <a:pt x="78" y="223"/>
                  </a:lnTo>
                  <a:lnTo>
                    <a:pt x="76" y="220"/>
                  </a:lnTo>
                  <a:lnTo>
                    <a:pt x="76" y="219"/>
                  </a:lnTo>
                  <a:lnTo>
                    <a:pt x="76" y="218"/>
                  </a:lnTo>
                  <a:lnTo>
                    <a:pt x="76" y="217"/>
                  </a:lnTo>
                  <a:lnTo>
                    <a:pt x="76" y="214"/>
                  </a:lnTo>
                  <a:lnTo>
                    <a:pt x="76" y="213"/>
                  </a:lnTo>
                  <a:lnTo>
                    <a:pt x="75" y="212"/>
                  </a:lnTo>
                  <a:lnTo>
                    <a:pt x="74" y="212"/>
                  </a:lnTo>
                  <a:lnTo>
                    <a:pt x="74" y="214"/>
                  </a:lnTo>
                  <a:lnTo>
                    <a:pt x="73" y="215"/>
                  </a:lnTo>
                  <a:lnTo>
                    <a:pt x="70" y="218"/>
                  </a:lnTo>
                  <a:lnTo>
                    <a:pt x="69" y="220"/>
                  </a:lnTo>
                  <a:lnTo>
                    <a:pt x="69" y="223"/>
                  </a:lnTo>
                  <a:lnTo>
                    <a:pt x="68" y="224"/>
                  </a:lnTo>
                  <a:lnTo>
                    <a:pt x="68" y="227"/>
                  </a:lnTo>
                  <a:lnTo>
                    <a:pt x="68" y="229"/>
                  </a:lnTo>
                  <a:lnTo>
                    <a:pt x="68" y="232"/>
                  </a:lnTo>
                  <a:lnTo>
                    <a:pt x="66" y="233"/>
                  </a:lnTo>
                  <a:lnTo>
                    <a:pt x="66" y="234"/>
                  </a:lnTo>
                  <a:lnTo>
                    <a:pt x="65" y="235"/>
                  </a:lnTo>
                  <a:lnTo>
                    <a:pt x="64" y="234"/>
                  </a:lnTo>
                  <a:lnTo>
                    <a:pt x="63" y="233"/>
                  </a:lnTo>
                  <a:lnTo>
                    <a:pt x="63" y="232"/>
                  </a:lnTo>
                  <a:lnTo>
                    <a:pt x="61" y="229"/>
                  </a:lnTo>
                  <a:lnTo>
                    <a:pt x="61" y="228"/>
                  </a:lnTo>
                  <a:lnTo>
                    <a:pt x="60" y="225"/>
                  </a:lnTo>
                  <a:lnTo>
                    <a:pt x="58" y="222"/>
                  </a:lnTo>
                  <a:lnTo>
                    <a:pt x="56" y="219"/>
                  </a:lnTo>
                  <a:lnTo>
                    <a:pt x="54" y="218"/>
                  </a:lnTo>
                  <a:lnTo>
                    <a:pt x="51" y="217"/>
                  </a:lnTo>
                  <a:lnTo>
                    <a:pt x="49" y="217"/>
                  </a:lnTo>
                  <a:lnTo>
                    <a:pt x="48" y="219"/>
                  </a:lnTo>
                  <a:lnTo>
                    <a:pt x="45" y="223"/>
                  </a:lnTo>
                  <a:lnTo>
                    <a:pt x="43" y="227"/>
                  </a:lnTo>
                  <a:lnTo>
                    <a:pt x="41" y="229"/>
                  </a:lnTo>
                  <a:lnTo>
                    <a:pt x="40" y="230"/>
                  </a:lnTo>
                  <a:lnTo>
                    <a:pt x="40" y="230"/>
                  </a:lnTo>
                  <a:lnTo>
                    <a:pt x="38" y="232"/>
                  </a:lnTo>
                  <a:lnTo>
                    <a:pt x="38" y="230"/>
                  </a:lnTo>
                  <a:lnTo>
                    <a:pt x="36" y="229"/>
                  </a:lnTo>
                  <a:lnTo>
                    <a:pt x="36" y="228"/>
                  </a:lnTo>
                  <a:lnTo>
                    <a:pt x="36" y="225"/>
                  </a:lnTo>
                  <a:lnTo>
                    <a:pt x="38" y="224"/>
                  </a:lnTo>
                  <a:lnTo>
                    <a:pt x="38" y="223"/>
                  </a:lnTo>
                  <a:lnTo>
                    <a:pt x="38" y="219"/>
                  </a:lnTo>
                  <a:lnTo>
                    <a:pt x="38" y="217"/>
                  </a:lnTo>
                  <a:lnTo>
                    <a:pt x="38" y="213"/>
                  </a:lnTo>
                  <a:lnTo>
                    <a:pt x="36" y="210"/>
                  </a:lnTo>
                  <a:lnTo>
                    <a:pt x="36" y="208"/>
                  </a:lnTo>
                  <a:lnTo>
                    <a:pt x="38" y="204"/>
                  </a:lnTo>
                  <a:lnTo>
                    <a:pt x="39" y="200"/>
                  </a:lnTo>
                  <a:lnTo>
                    <a:pt x="39" y="197"/>
                  </a:lnTo>
                  <a:lnTo>
                    <a:pt x="39" y="194"/>
                  </a:lnTo>
                  <a:lnTo>
                    <a:pt x="39" y="192"/>
                  </a:lnTo>
                  <a:lnTo>
                    <a:pt x="38" y="189"/>
                  </a:lnTo>
                  <a:lnTo>
                    <a:pt x="38" y="186"/>
                  </a:lnTo>
                  <a:lnTo>
                    <a:pt x="36" y="183"/>
                  </a:lnTo>
                  <a:lnTo>
                    <a:pt x="35" y="181"/>
                  </a:lnTo>
                  <a:lnTo>
                    <a:pt x="35" y="179"/>
                  </a:lnTo>
                  <a:lnTo>
                    <a:pt x="34" y="179"/>
                  </a:lnTo>
                  <a:lnTo>
                    <a:pt x="31" y="181"/>
                  </a:lnTo>
                  <a:lnTo>
                    <a:pt x="31" y="183"/>
                  </a:lnTo>
                  <a:lnTo>
                    <a:pt x="30" y="184"/>
                  </a:lnTo>
                  <a:lnTo>
                    <a:pt x="29" y="187"/>
                  </a:lnTo>
                  <a:lnTo>
                    <a:pt x="29" y="189"/>
                  </a:lnTo>
                  <a:lnTo>
                    <a:pt x="28" y="190"/>
                  </a:lnTo>
                  <a:lnTo>
                    <a:pt x="26" y="192"/>
                  </a:lnTo>
                  <a:lnTo>
                    <a:pt x="24" y="190"/>
                  </a:lnTo>
                  <a:lnTo>
                    <a:pt x="21" y="188"/>
                  </a:lnTo>
                  <a:lnTo>
                    <a:pt x="19" y="183"/>
                  </a:lnTo>
                  <a:lnTo>
                    <a:pt x="17" y="181"/>
                  </a:lnTo>
                  <a:lnTo>
                    <a:pt x="14" y="177"/>
                  </a:lnTo>
                  <a:lnTo>
                    <a:pt x="12" y="173"/>
                  </a:lnTo>
                  <a:lnTo>
                    <a:pt x="10" y="172"/>
                  </a:lnTo>
                  <a:lnTo>
                    <a:pt x="9" y="171"/>
                  </a:lnTo>
                  <a:lnTo>
                    <a:pt x="8" y="168"/>
                  </a:lnTo>
                  <a:lnTo>
                    <a:pt x="7" y="167"/>
                  </a:lnTo>
                  <a:lnTo>
                    <a:pt x="5" y="164"/>
                  </a:lnTo>
                  <a:lnTo>
                    <a:pt x="5" y="163"/>
                  </a:lnTo>
                  <a:lnTo>
                    <a:pt x="5" y="162"/>
                  </a:lnTo>
                  <a:lnTo>
                    <a:pt x="7" y="162"/>
                  </a:lnTo>
                  <a:lnTo>
                    <a:pt x="9" y="163"/>
                  </a:lnTo>
                  <a:lnTo>
                    <a:pt x="14" y="164"/>
                  </a:lnTo>
                  <a:lnTo>
                    <a:pt x="19" y="164"/>
                  </a:lnTo>
                  <a:lnTo>
                    <a:pt x="24" y="163"/>
                  </a:lnTo>
                  <a:lnTo>
                    <a:pt x="26" y="161"/>
                  </a:lnTo>
                  <a:lnTo>
                    <a:pt x="26" y="159"/>
                  </a:lnTo>
                  <a:lnTo>
                    <a:pt x="26" y="158"/>
                  </a:lnTo>
                  <a:lnTo>
                    <a:pt x="25" y="157"/>
                  </a:lnTo>
                  <a:lnTo>
                    <a:pt x="23" y="157"/>
                  </a:lnTo>
                  <a:lnTo>
                    <a:pt x="21" y="157"/>
                  </a:lnTo>
                  <a:lnTo>
                    <a:pt x="19" y="157"/>
                  </a:lnTo>
                  <a:lnTo>
                    <a:pt x="18" y="157"/>
                  </a:lnTo>
                  <a:lnTo>
                    <a:pt x="17" y="157"/>
                  </a:lnTo>
                  <a:lnTo>
                    <a:pt x="17" y="157"/>
                  </a:lnTo>
                  <a:lnTo>
                    <a:pt x="14" y="157"/>
                  </a:lnTo>
                  <a:lnTo>
                    <a:pt x="13" y="154"/>
                  </a:lnTo>
                  <a:lnTo>
                    <a:pt x="10" y="152"/>
                  </a:lnTo>
                  <a:lnTo>
                    <a:pt x="9" y="149"/>
                  </a:lnTo>
                  <a:lnTo>
                    <a:pt x="8" y="148"/>
                  </a:lnTo>
                  <a:lnTo>
                    <a:pt x="7" y="148"/>
                  </a:lnTo>
                  <a:lnTo>
                    <a:pt x="5" y="148"/>
                  </a:lnTo>
                  <a:lnTo>
                    <a:pt x="5" y="147"/>
                  </a:lnTo>
                  <a:lnTo>
                    <a:pt x="4" y="146"/>
                  </a:lnTo>
                  <a:lnTo>
                    <a:pt x="3" y="144"/>
                  </a:lnTo>
                  <a:lnTo>
                    <a:pt x="3" y="143"/>
                  </a:lnTo>
                  <a:lnTo>
                    <a:pt x="3" y="140"/>
                  </a:lnTo>
                  <a:lnTo>
                    <a:pt x="3" y="137"/>
                  </a:lnTo>
                  <a:lnTo>
                    <a:pt x="3" y="133"/>
                  </a:lnTo>
                  <a:lnTo>
                    <a:pt x="3" y="130"/>
                  </a:lnTo>
                  <a:lnTo>
                    <a:pt x="2" y="127"/>
                  </a:lnTo>
                  <a:lnTo>
                    <a:pt x="2" y="126"/>
                  </a:lnTo>
                  <a:lnTo>
                    <a:pt x="0" y="126"/>
                  </a:lnTo>
                  <a:lnTo>
                    <a:pt x="5" y="117"/>
                  </a:lnTo>
                  <a:lnTo>
                    <a:pt x="12" y="105"/>
                  </a:lnTo>
                  <a:lnTo>
                    <a:pt x="12" y="103"/>
                  </a:lnTo>
                  <a:lnTo>
                    <a:pt x="12" y="101"/>
                  </a:lnTo>
                  <a:lnTo>
                    <a:pt x="12" y="100"/>
                  </a:lnTo>
                  <a:lnTo>
                    <a:pt x="13" y="97"/>
                  </a:lnTo>
                  <a:lnTo>
                    <a:pt x="14" y="97"/>
                  </a:lnTo>
                  <a:lnTo>
                    <a:pt x="17" y="96"/>
                  </a:lnTo>
                  <a:lnTo>
                    <a:pt x="18" y="93"/>
                  </a:lnTo>
                  <a:lnTo>
                    <a:pt x="19" y="90"/>
                  </a:lnTo>
                  <a:lnTo>
                    <a:pt x="19" y="87"/>
                  </a:lnTo>
                  <a:lnTo>
                    <a:pt x="19" y="85"/>
                  </a:lnTo>
                  <a:lnTo>
                    <a:pt x="19" y="79"/>
                  </a:lnTo>
                  <a:lnTo>
                    <a:pt x="20" y="74"/>
                  </a:lnTo>
                  <a:lnTo>
                    <a:pt x="21" y="69"/>
                  </a:lnTo>
                  <a:lnTo>
                    <a:pt x="24" y="66"/>
                  </a:lnTo>
                  <a:lnTo>
                    <a:pt x="25" y="65"/>
                  </a:lnTo>
                  <a:lnTo>
                    <a:pt x="26" y="65"/>
                  </a:lnTo>
                  <a:lnTo>
                    <a:pt x="26" y="65"/>
                  </a:lnTo>
                  <a:lnTo>
                    <a:pt x="28" y="67"/>
                  </a:lnTo>
                  <a:lnTo>
                    <a:pt x="28" y="69"/>
                  </a:lnTo>
                  <a:lnTo>
                    <a:pt x="29" y="71"/>
                  </a:lnTo>
                  <a:lnTo>
                    <a:pt x="29" y="72"/>
                  </a:lnTo>
                  <a:lnTo>
                    <a:pt x="30" y="72"/>
                  </a:lnTo>
                  <a:lnTo>
                    <a:pt x="30" y="72"/>
                  </a:lnTo>
                  <a:lnTo>
                    <a:pt x="31" y="71"/>
                  </a:lnTo>
                  <a:lnTo>
                    <a:pt x="34" y="70"/>
                  </a:lnTo>
                  <a:lnTo>
                    <a:pt x="36" y="66"/>
                  </a:lnTo>
                  <a:lnTo>
                    <a:pt x="39" y="64"/>
                  </a:lnTo>
                  <a:lnTo>
                    <a:pt x="40" y="61"/>
                  </a:lnTo>
                  <a:lnTo>
                    <a:pt x="41" y="59"/>
                  </a:lnTo>
                  <a:lnTo>
                    <a:pt x="43" y="59"/>
                  </a:lnTo>
                  <a:lnTo>
                    <a:pt x="44" y="59"/>
                  </a:lnTo>
                  <a:lnTo>
                    <a:pt x="46" y="59"/>
                  </a:lnTo>
                  <a:lnTo>
                    <a:pt x="49" y="59"/>
                  </a:lnTo>
                  <a:lnTo>
                    <a:pt x="51" y="59"/>
                  </a:lnTo>
                  <a:lnTo>
                    <a:pt x="53" y="59"/>
                  </a:lnTo>
                  <a:lnTo>
                    <a:pt x="56" y="52"/>
                  </a:lnTo>
                  <a:lnTo>
                    <a:pt x="60" y="44"/>
                  </a:lnTo>
                  <a:lnTo>
                    <a:pt x="61" y="38"/>
                  </a:lnTo>
                  <a:lnTo>
                    <a:pt x="61" y="21"/>
                  </a:lnTo>
                  <a:lnTo>
                    <a:pt x="61" y="20"/>
                  </a:lnTo>
                  <a:lnTo>
                    <a:pt x="63" y="16"/>
                  </a:lnTo>
                  <a:lnTo>
                    <a:pt x="64" y="14"/>
                  </a:lnTo>
                  <a:lnTo>
                    <a:pt x="65" y="10"/>
                  </a:lnTo>
                  <a:lnTo>
                    <a:pt x="66" y="5"/>
                  </a:lnTo>
                  <a:lnTo>
                    <a:pt x="65" y="5"/>
                  </a:lnTo>
                  <a:lnTo>
                    <a:pt x="66" y="3"/>
                  </a:lnTo>
                  <a:lnTo>
                    <a:pt x="66" y="3"/>
                  </a:lnTo>
                  <a:lnTo>
                    <a:pt x="66" y="3"/>
                  </a:lnTo>
                  <a:lnTo>
                    <a:pt x="68" y="1"/>
                  </a:lnTo>
                  <a:lnTo>
                    <a:pt x="69"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85" name="Freeform 7"/>
            <p:cNvSpPr>
              <a:spLocks noEditPoints="1"/>
            </p:cNvSpPr>
            <p:nvPr/>
          </p:nvSpPr>
          <p:spPr bwMode="auto">
            <a:xfrm>
              <a:off x="5211" y="392"/>
              <a:ext cx="1012" cy="308"/>
            </a:xfrm>
            <a:custGeom>
              <a:avLst/>
              <a:gdLst>
                <a:gd name="T0" fmla="*/ 150 w 3036"/>
                <a:gd name="T1" fmla="*/ 332 h 923"/>
                <a:gd name="T2" fmla="*/ 226 w 3036"/>
                <a:gd name="T3" fmla="*/ 296 h 923"/>
                <a:gd name="T4" fmla="*/ 2110 w 3036"/>
                <a:gd name="T5" fmla="*/ 176 h 923"/>
                <a:gd name="T6" fmla="*/ 2158 w 3036"/>
                <a:gd name="T7" fmla="*/ 163 h 923"/>
                <a:gd name="T8" fmla="*/ 2208 w 3036"/>
                <a:gd name="T9" fmla="*/ 220 h 923"/>
                <a:gd name="T10" fmla="*/ 2104 w 3036"/>
                <a:gd name="T11" fmla="*/ 263 h 923"/>
                <a:gd name="T12" fmla="*/ 2091 w 3036"/>
                <a:gd name="T13" fmla="*/ 199 h 923"/>
                <a:gd name="T14" fmla="*/ 2073 w 3036"/>
                <a:gd name="T15" fmla="*/ 151 h 923"/>
                <a:gd name="T16" fmla="*/ 929 w 3036"/>
                <a:gd name="T17" fmla="*/ 155 h 923"/>
                <a:gd name="T18" fmla="*/ 814 w 3036"/>
                <a:gd name="T19" fmla="*/ 205 h 923"/>
                <a:gd name="T20" fmla="*/ 805 w 3036"/>
                <a:gd name="T21" fmla="*/ 94 h 923"/>
                <a:gd name="T22" fmla="*/ 44 w 3036"/>
                <a:gd name="T23" fmla="*/ 102 h 923"/>
                <a:gd name="T24" fmla="*/ 86 w 3036"/>
                <a:gd name="T25" fmla="*/ 145 h 923"/>
                <a:gd name="T26" fmla="*/ 90 w 3036"/>
                <a:gd name="T27" fmla="*/ 80 h 923"/>
                <a:gd name="T28" fmla="*/ 2678 w 3036"/>
                <a:gd name="T29" fmla="*/ 792 h 923"/>
                <a:gd name="T30" fmla="*/ 2528 w 3036"/>
                <a:gd name="T31" fmla="*/ 906 h 923"/>
                <a:gd name="T32" fmla="*/ 2489 w 3036"/>
                <a:gd name="T33" fmla="*/ 878 h 923"/>
                <a:gd name="T34" fmla="*/ 2363 w 3036"/>
                <a:gd name="T35" fmla="*/ 840 h 923"/>
                <a:gd name="T36" fmla="*/ 2367 w 3036"/>
                <a:gd name="T37" fmla="*/ 770 h 923"/>
                <a:gd name="T38" fmla="*/ 2407 w 3036"/>
                <a:gd name="T39" fmla="*/ 718 h 923"/>
                <a:gd name="T40" fmla="*/ 2451 w 3036"/>
                <a:gd name="T41" fmla="*/ 652 h 923"/>
                <a:gd name="T42" fmla="*/ 2475 w 3036"/>
                <a:gd name="T43" fmla="*/ 530 h 923"/>
                <a:gd name="T44" fmla="*/ 2503 w 3036"/>
                <a:gd name="T45" fmla="*/ 625 h 923"/>
                <a:gd name="T46" fmla="*/ 2534 w 3036"/>
                <a:gd name="T47" fmla="*/ 618 h 923"/>
                <a:gd name="T48" fmla="*/ 2569 w 3036"/>
                <a:gd name="T49" fmla="*/ 536 h 923"/>
                <a:gd name="T50" fmla="*/ 2574 w 3036"/>
                <a:gd name="T51" fmla="*/ 489 h 923"/>
                <a:gd name="T52" fmla="*/ 2626 w 3036"/>
                <a:gd name="T53" fmla="*/ 468 h 923"/>
                <a:gd name="T54" fmla="*/ 2578 w 3036"/>
                <a:gd name="T55" fmla="*/ 467 h 923"/>
                <a:gd name="T56" fmla="*/ 2565 w 3036"/>
                <a:gd name="T57" fmla="*/ 347 h 923"/>
                <a:gd name="T58" fmla="*/ 2550 w 3036"/>
                <a:gd name="T59" fmla="*/ 296 h 923"/>
                <a:gd name="T60" fmla="*/ 2543 w 3036"/>
                <a:gd name="T61" fmla="*/ 462 h 923"/>
                <a:gd name="T62" fmla="*/ 2505 w 3036"/>
                <a:gd name="T63" fmla="*/ 591 h 923"/>
                <a:gd name="T64" fmla="*/ 2492 w 3036"/>
                <a:gd name="T65" fmla="*/ 515 h 923"/>
                <a:gd name="T66" fmla="*/ 2478 w 3036"/>
                <a:gd name="T67" fmla="*/ 477 h 923"/>
                <a:gd name="T68" fmla="*/ 2422 w 3036"/>
                <a:gd name="T69" fmla="*/ 433 h 923"/>
                <a:gd name="T70" fmla="*/ 2454 w 3036"/>
                <a:gd name="T71" fmla="*/ 316 h 923"/>
                <a:gd name="T72" fmla="*/ 2482 w 3036"/>
                <a:gd name="T73" fmla="*/ 196 h 923"/>
                <a:gd name="T74" fmla="*/ 2494 w 3036"/>
                <a:gd name="T75" fmla="*/ 136 h 923"/>
                <a:gd name="T76" fmla="*/ 2502 w 3036"/>
                <a:gd name="T77" fmla="*/ 95 h 923"/>
                <a:gd name="T78" fmla="*/ 2527 w 3036"/>
                <a:gd name="T79" fmla="*/ 92 h 923"/>
                <a:gd name="T80" fmla="*/ 2548 w 3036"/>
                <a:gd name="T81" fmla="*/ 65 h 923"/>
                <a:gd name="T82" fmla="*/ 2584 w 3036"/>
                <a:gd name="T83" fmla="*/ 91 h 923"/>
                <a:gd name="T84" fmla="*/ 2612 w 3036"/>
                <a:gd name="T85" fmla="*/ 145 h 923"/>
                <a:gd name="T86" fmla="*/ 2677 w 3036"/>
                <a:gd name="T87" fmla="*/ 275 h 923"/>
                <a:gd name="T88" fmla="*/ 2637 w 3036"/>
                <a:gd name="T89" fmla="*/ 264 h 923"/>
                <a:gd name="T90" fmla="*/ 2659 w 3036"/>
                <a:gd name="T91" fmla="*/ 316 h 923"/>
                <a:gd name="T92" fmla="*/ 2690 w 3036"/>
                <a:gd name="T93" fmla="*/ 274 h 923"/>
                <a:gd name="T94" fmla="*/ 2703 w 3036"/>
                <a:gd name="T95" fmla="*/ 207 h 923"/>
                <a:gd name="T96" fmla="*/ 2745 w 3036"/>
                <a:gd name="T97" fmla="*/ 214 h 923"/>
                <a:gd name="T98" fmla="*/ 2782 w 3036"/>
                <a:gd name="T99" fmla="*/ 204 h 923"/>
                <a:gd name="T100" fmla="*/ 2777 w 3036"/>
                <a:gd name="T101" fmla="*/ 167 h 923"/>
                <a:gd name="T102" fmla="*/ 2842 w 3036"/>
                <a:gd name="T103" fmla="*/ 229 h 923"/>
                <a:gd name="T104" fmla="*/ 2819 w 3036"/>
                <a:gd name="T105" fmla="*/ 135 h 923"/>
                <a:gd name="T106" fmla="*/ 2857 w 3036"/>
                <a:gd name="T107" fmla="*/ 169 h 923"/>
                <a:gd name="T108" fmla="*/ 2863 w 3036"/>
                <a:gd name="T109" fmla="*/ 312 h 923"/>
                <a:gd name="T110" fmla="*/ 2900 w 3036"/>
                <a:gd name="T111" fmla="*/ 281 h 923"/>
                <a:gd name="T112" fmla="*/ 2864 w 3036"/>
                <a:gd name="T113" fmla="*/ 176 h 923"/>
                <a:gd name="T114" fmla="*/ 2864 w 3036"/>
                <a:gd name="T115" fmla="*/ 133 h 923"/>
                <a:gd name="T116" fmla="*/ 2878 w 3036"/>
                <a:gd name="T117" fmla="*/ 138 h 923"/>
                <a:gd name="T118" fmla="*/ 2910 w 3036"/>
                <a:gd name="T119" fmla="*/ 157 h 923"/>
                <a:gd name="T120" fmla="*/ 2892 w 3036"/>
                <a:gd name="T121" fmla="*/ 111 h 923"/>
                <a:gd name="T122" fmla="*/ 2923 w 3036"/>
                <a:gd name="T123" fmla="*/ 14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36" h="923">
                  <a:moveTo>
                    <a:pt x="283" y="248"/>
                  </a:moveTo>
                  <a:lnTo>
                    <a:pt x="277" y="248"/>
                  </a:lnTo>
                  <a:lnTo>
                    <a:pt x="269" y="249"/>
                  </a:lnTo>
                  <a:lnTo>
                    <a:pt x="262" y="253"/>
                  </a:lnTo>
                  <a:lnTo>
                    <a:pt x="254" y="255"/>
                  </a:lnTo>
                  <a:lnTo>
                    <a:pt x="252" y="258"/>
                  </a:lnTo>
                  <a:lnTo>
                    <a:pt x="242" y="261"/>
                  </a:lnTo>
                  <a:lnTo>
                    <a:pt x="234" y="266"/>
                  </a:lnTo>
                  <a:lnTo>
                    <a:pt x="228" y="275"/>
                  </a:lnTo>
                  <a:lnTo>
                    <a:pt x="223" y="281"/>
                  </a:lnTo>
                  <a:lnTo>
                    <a:pt x="216" y="288"/>
                  </a:lnTo>
                  <a:lnTo>
                    <a:pt x="208" y="293"/>
                  </a:lnTo>
                  <a:lnTo>
                    <a:pt x="202" y="294"/>
                  </a:lnTo>
                  <a:lnTo>
                    <a:pt x="198" y="293"/>
                  </a:lnTo>
                  <a:lnTo>
                    <a:pt x="196" y="289"/>
                  </a:lnTo>
                  <a:lnTo>
                    <a:pt x="193" y="286"/>
                  </a:lnTo>
                  <a:lnTo>
                    <a:pt x="191" y="283"/>
                  </a:lnTo>
                  <a:lnTo>
                    <a:pt x="188" y="279"/>
                  </a:lnTo>
                  <a:lnTo>
                    <a:pt x="186" y="275"/>
                  </a:lnTo>
                  <a:lnTo>
                    <a:pt x="183" y="274"/>
                  </a:lnTo>
                  <a:lnTo>
                    <a:pt x="182" y="274"/>
                  </a:lnTo>
                  <a:lnTo>
                    <a:pt x="180" y="274"/>
                  </a:lnTo>
                  <a:lnTo>
                    <a:pt x="177" y="275"/>
                  </a:lnTo>
                  <a:lnTo>
                    <a:pt x="176" y="276"/>
                  </a:lnTo>
                  <a:lnTo>
                    <a:pt x="175" y="279"/>
                  </a:lnTo>
                  <a:lnTo>
                    <a:pt x="175" y="283"/>
                  </a:lnTo>
                  <a:lnTo>
                    <a:pt x="176" y="286"/>
                  </a:lnTo>
                  <a:lnTo>
                    <a:pt x="177" y="290"/>
                  </a:lnTo>
                  <a:lnTo>
                    <a:pt x="178" y="293"/>
                  </a:lnTo>
                  <a:lnTo>
                    <a:pt x="178" y="295"/>
                  </a:lnTo>
                  <a:lnTo>
                    <a:pt x="176" y="298"/>
                  </a:lnTo>
                  <a:lnTo>
                    <a:pt x="173" y="301"/>
                  </a:lnTo>
                  <a:lnTo>
                    <a:pt x="171" y="305"/>
                  </a:lnTo>
                  <a:lnTo>
                    <a:pt x="167" y="310"/>
                  </a:lnTo>
                  <a:lnTo>
                    <a:pt x="162" y="315"/>
                  </a:lnTo>
                  <a:lnTo>
                    <a:pt x="157" y="320"/>
                  </a:lnTo>
                  <a:lnTo>
                    <a:pt x="155" y="324"/>
                  </a:lnTo>
                  <a:lnTo>
                    <a:pt x="152" y="329"/>
                  </a:lnTo>
                  <a:lnTo>
                    <a:pt x="150" y="332"/>
                  </a:lnTo>
                  <a:lnTo>
                    <a:pt x="147" y="336"/>
                  </a:lnTo>
                  <a:lnTo>
                    <a:pt x="137" y="339"/>
                  </a:lnTo>
                  <a:lnTo>
                    <a:pt x="127" y="336"/>
                  </a:lnTo>
                  <a:lnTo>
                    <a:pt x="119" y="331"/>
                  </a:lnTo>
                  <a:lnTo>
                    <a:pt x="110" y="329"/>
                  </a:lnTo>
                  <a:lnTo>
                    <a:pt x="109" y="329"/>
                  </a:lnTo>
                  <a:lnTo>
                    <a:pt x="107" y="329"/>
                  </a:lnTo>
                  <a:lnTo>
                    <a:pt x="105" y="327"/>
                  </a:lnTo>
                  <a:lnTo>
                    <a:pt x="101" y="327"/>
                  </a:lnTo>
                  <a:lnTo>
                    <a:pt x="99" y="327"/>
                  </a:lnTo>
                  <a:lnTo>
                    <a:pt x="96" y="327"/>
                  </a:lnTo>
                  <a:lnTo>
                    <a:pt x="94" y="329"/>
                  </a:lnTo>
                  <a:lnTo>
                    <a:pt x="92" y="329"/>
                  </a:lnTo>
                  <a:lnTo>
                    <a:pt x="92" y="330"/>
                  </a:lnTo>
                  <a:lnTo>
                    <a:pt x="92" y="331"/>
                  </a:lnTo>
                  <a:lnTo>
                    <a:pt x="95" y="334"/>
                  </a:lnTo>
                  <a:lnTo>
                    <a:pt x="97" y="335"/>
                  </a:lnTo>
                  <a:lnTo>
                    <a:pt x="100" y="336"/>
                  </a:lnTo>
                  <a:lnTo>
                    <a:pt x="102" y="335"/>
                  </a:lnTo>
                  <a:lnTo>
                    <a:pt x="105" y="335"/>
                  </a:lnTo>
                  <a:lnTo>
                    <a:pt x="107" y="334"/>
                  </a:lnTo>
                  <a:lnTo>
                    <a:pt x="110" y="334"/>
                  </a:lnTo>
                  <a:lnTo>
                    <a:pt x="114" y="334"/>
                  </a:lnTo>
                  <a:lnTo>
                    <a:pt x="117" y="334"/>
                  </a:lnTo>
                  <a:lnTo>
                    <a:pt x="120" y="335"/>
                  </a:lnTo>
                  <a:lnTo>
                    <a:pt x="123" y="336"/>
                  </a:lnTo>
                  <a:lnTo>
                    <a:pt x="133" y="342"/>
                  </a:lnTo>
                  <a:lnTo>
                    <a:pt x="143" y="346"/>
                  </a:lnTo>
                  <a:lnTo>
                    <a:pt x="155" y="346"/>
                  </a:lnTo>
                  <a:lnTo>
                    <a:pt x="166" y="345"/>
                  </a:lnTo>
                  <a:lnTo>
                    <a:pt x="176" y="339"/>
                  </a:lnTo>
                  <a:lnTo>
                    <a:pt x="186" y="334"/>
                  </a:lnTo>
                  <a:lnTo>
                    <a:pt x="202" y="322"/>
                  </a:lnTo>
                  <a:lnTo>
                    <a:pt x="217" y="310"/>
                  </a:lnTo>
                  <a:lnTo>
                    <a:pt x="221" y="309"/>
                  </a:lnTo>
                  <a:lnTo>
                    <a:pt x="222" y="306"/>
                  </a:lnTo>
                  <a:lnTo>
                    <a:pt x="224" y="304"/>
                  </a:lnTo>
                  <a:lnTo>
                    <a:pt x="224" y="301"/>
                  </a:lnTo>
                  <a:lnTo>
                    <a:pt x="226" y="296"/>
                  </a:lnTo>
                  <a:lnTo>
                    <a:pt x="226" y="295"/>
                  </a:lnTo>
                  <a:lnTo>
                    <a:pt x="227" y="293"/>
                  </a:lnTo>
                  <a:lnTo>
                    <a:pt x="229" y="291"/>
                  </a:lnTo>
                  <a:lnTo>
                    <a:pt x="232" y="291"/>
                  </a:lnTo>
                  <a:lnTo>
                    <a:pt x="234" y="290"/>
                  </a:lnTo>
                  <a:lnTo>
                    <a:pt x="236" y="289"/>
                  </a:lnTo>
                  <a:lnTo>
                    <a:pt x="241" y="284"/>
                  </a:lnTo>
                  <a:lnTo>
                    <a:pt x="244" y="279"/>
                  </a:lnTo>
                  <a:lnTo>
                    <a:pt x="249" y="273"/>
                  </a:lnTo>
                  <a:lnTo>
                    <a:pt x="264" y="265"/>
                  </a:lnTo>
                  <a:lnTo>
                    <a:pt x="273" y="263"/>
                  </a:lnTo>
                  <a:lnTo>
                    <a:pt x="282" y="258"/>
                  </a:lnTo>
                  <a:lnTo>
                    <a:pt x="285" y="249"/>
                  </a:lnTo>
                  <a:lnTo>
                    <a:pt x="283" y="248"/>
                  </a:lnTo>
                  <a:close/>
                  <a:moveTo>
                    <a:pt x="2079" y="137"/>
                  </a:moveTo>
                  <a:lnTo>
                    <a:pt x="2081" y="138"/>
                  </a:lnTo>
                  <a:lnTo>
                    <a:pt x="2083" y="140"/>
                  </a:lnTo>
                  <a:lnTo>
                    <a:pt x="2086" y="141"/>
                  </a:lnTo>
                  <a:lnTo>
                    <a:pt x="2089" y="143"/>
                  </a:lnTo>
                  <a:lnTo>
                    <a:pt x="2092" y="146"/>
                  </a:lnTo>
                  <a:lnTo>
                    <a:pt x="2094" y="148"/>
                  </a:lnTo>
                  <a:lnTo>
                    <a:pt x="2097" y="151"/>
                  </a:lnTo>
                  <a:lnTo>
                    <a:pt x="2098" y="153"/>
                  </a:lnTo>
                  <a:lnTo>
                    <a:pt x="2099" y="158"/>
                  </a:lnTo>
                  <a:lnTo>
                    <a:pt x="2100" y="161"/>
                  </a:lnTo>
                  <a:lnTo>
                    <a:pt x="2102" y="162"/>
                  </a:lnTo>
                  <a:lnTo>
                    <a:pt x="2104" y="164"/>
                  </a:lnTo>
                  <a:lnTo>
                    <a:pt x="2105" y="167"/>
                  </a:lnTo>
                  <a:lnTo>
                    <a:pt x="2105" y="168"/>
                  </a:lnTo>
                  <a:lnTo>
                    <a:pt x="2104" y="171"/>
                  </a:lnTo>
                  <a:lnTo>
                    <a:pt x="2104" y="173"/>
                  </a:lnTo>
                  <a:lnTo>
                    <a:pt x="2103" y="174"/>
                  </a:lnTo>
                  <a:lnTo>
                    <a:pt x="2103" y="174"/>
                  </a:lnTo>
                  <a:lnTo>
                    <a:pt x="2104" y="177"/>
                  </a:lnTo>
                  <a:lnTo>
                    <a:pt x="2105" y="178"/>
                  </a:lnTo>
                  <a:lnTo>
                    <a:pt x="2107" y="179"/>
                  </a:lnTo>
                  <a:lnTo>
                    <a:pt x="2109" y="178"/>
                  </a:lnTo>
                  <a:lnTo>
                    <a:pt x="2110" y="177"/>
                  </a:lnTo>
                  <a:lnTo>
                    <a:pt x="2110" y="176"/>
                  </a:lnTo>
                  <a:lnTo>
                    <a:pt x="2110" y="174"/>
                  </a:lnTo>
                  <a:lnTo>
                    <a:pt x="2110" y="173"/>
                  </a:lnTo>
                  <a:lnTo>
                    <a:pt x="2112" y="169"/>
                  </a:lnTo>
                  <a:lnTo>
                    <a:pt x="2112" y="167"/>
                  </a:lnTo>
                  <a:lnTo>
                    <a:pt x="2112" y="163"/>
                  </a:lnTo>
                  <a:lnTo>
                    <a:pt x="2113" y="161"/>
                  </a:lnTo>
                  <a:lnTo>
                    <a:pt x="2114" y="159"/>
                  </a:lnTo>
                  <a:lnTo>
                    <a:pt x="2114" y="159"/>
                  </a:lnTo>
                  <a:lnTo>
                    <a:pt x="2115" y="161"/>
                  </a:lnTo>
                  <a:lnTo>
                    <a:pt x="2117" y="163"/>
                  </a:lnTo>
                  <a:lnTo>
                    <a:pt x="2119" y="166"/>
                  </a:lnTo>
                  <a:lnTo>
                    <a:pt x="2120" y="168"/>
                  </a:lnTo>
                  <a:lnTo>
                    <a:pt x="2122" y="171"/>
                  </a:lnTo>
                  <a:lnTo>
                    <a:pt x="2123" y="172"/>
                  </a:lnTo>
                  <a:lnTo>
                    <a:pt x="2124" y="172"/>
                  </a:lnTo>
                  <a:lnTo>
                    <a:pt x="2124" y="172"/>
                  </a:lnTo>
                  <a:lnTo>
                    <a:pt x="2124" y="169"/>
                  </a:lnTo>
                  <a:lnTo>
                    <a:pt x="2124" y="167"/>
                  </a:lnTo>
                  <a:lnTo>
                    <a:pt x="2124" y="164"/>
                  </a:lnTo>
                  <a:lnTo>
                    <a:pt x="2124" y="162"/>
                  </a:lnTo>
                  <a:lnTo>
                    <a:pt x="2124" y="159"/>
                  </a:lnTo>
                  <a:lnTo>
                    <a:pt x="2124" y="158"/>
                  </a:lnTo>
                  <a:lnTo>
                    <a:pt x="2125" y="157"/>
                  </a:lnTo>
                  <a:lnTo>
                    <a:pt x="2128" y="156"/>
                  </a:lnTo>
                  <a:lnTo>
                    <a:pt x="2129" y="156"/>
                  </a:lnTo>
                  <a:lnTo>
                    <a:pt x="2132" y="157"/>
                  </a:lnTo>
                  <a:lnTo>
                    <a:pt x="2133" y="158"/>
                  </a:lnTo>
                  <a:lnTo>
                    <a:pt x="2134" y="161"/>
                  </a:lnTo>
                  <a:lnTo>
                    <a:pt x="2135" y="163"/>
                  </a:lnTo>
                  <a:lnTo>
                    <a:pt x="2137" y="166"/>
                  </a:lnTo>
                  <a:lnTo>
                    <a:pt x="2138" y="167"/>
                  </a:lnTo>
                  <a:lnTo>
                    <a:pt x="2142" y="166"/>
                  </a:lnTo>
                  <a:lnTo>
                    <a:pt x="2144" y="164"/>
                  </a:lnTo>
                  <a:lnTo>
                    <a:pt x="2145" y="163"/>
                  </a:lnTo>
                  <a:lnTo>
                    <a:pt x="2148" y="162"/>
                  </a:lnTo>
                  <a:lnTo>
                    <a:pt x="2149" y="162"/>
                  </a:lnTo>
                  <a:lnTo>
                    <a:pt x="2152" y="162"/>
                  </a:lnTo>
                  <a:lnTo>
                    <a:pt x="2154" y="163"/>
                  </a:lnTo>
                  <a:lnTo>
                    <a:pt x="2158" y="163"/>
                  </a:lnTo>
                  <a:lnTo>
                    <a:pt x="2160" y="164"/>
                  </a:lnTo>
                  <a:lnTo>
                    <a:pt x="2162" y="162"/>
                  </a:lnTo>
                  <a:lnTo>
                    <a:pt x="2162" y="159"/>
                  </a:lnTo>
                  <a:lnTo>
                    <a:pt x="2163" y="156"/>
                  </a:lnTo>
                  <a:lnTo>
                    <a:pt x="2164" y="153"/>
                  </a:lnTo>
                  <a:lnTo>
                    <a:pt x="2165" y="151"/>
                  </a:lnTo>
                  <a:lnTo>
                    <a:pt x="2168" y="152"/>
                  </a:lnTo>
                  <a:lnTo>
                    <a:pt x="2170" y="153"/>
                  </a:lnTo>
                  <a:lnTo>
                    <a:pt x="2173" y="156"/>
                  </a:lnTo>
                  <a:lnTo>
                    <a:pt x="2175" y="159"/>
                  </a:lnTo>
                  <a:lnTo>
                    <a:pt x="2176" y="162"/>
                  </a:lnTo>
                  <a:lnTo>
                    <a:pt x="2178" y="163"/>
                  </a:lnTo>
                  <a:lnTo>
                    <a:pt x="2179" y="164"/>
                  </a:lnTo>
                  <a:lnTo>
                    <a:pt x="2180" y="163"/>
                  </a:lnTo>
                  <a:lnTo>
                    <a:pt x="2183" y="163"/>
                  </a:lnTo>
                  <a:lnTo>
                    <a:pt x="2184" y="162"/>
                  </a:lnTo>
                  <a:lnTo>
                    <a:pt x="2186" y="161"/>
                  </a:lnTo>
                  <a:lnTo>
                    <a:pt x="2186" y="161"/>
                  </a:lnTo>
                  <a:lnTo>
                    <a:pt x="2188" y="161"/>
                  </a:lnTo>
                  <a:lnTo>
                    <a:pt x="2188" y="162"/>
                  </a:lnTo>
                  <a:lnTo>
                    <a:pt x="2188" y="164"/>
                  </a:lnTo>
                  <a:lnTo>
                    <a:pt x="2188" y="167"/>
                  </a:lnTo>
                  <a:lnTo>
                    <a:pt x="2186" y="168"/>
                  </a:lnTo>
                  <a:lnTo>
                    <a:pt x="2186" y="169"/>
                  </a:lnTo>
                  <a:lnTo>
                    <a:pt x="2185" y="169"/>
                  </a:lnTo>
                  <a:lnTo>
                    <a:pt x="2185" y="172"/>
                  </a:lnTo>
                  <a:lnTo>
                    <a:pt x="2185" y="174"/>
                  </a:lnTo>
                  <a:lnTo>
                    <a:pt x="2185" y="177"/>
                  </a:lnTo>
                  <a:lnTo>
                    <a:pt x="2186" y="179"/>
                  </a:lnTo>
                  <a:lnTo>
                    <a:pt x="2191" y="187"/>
                  </a:lnTo>
                  <a:lnTo>
                    <a:pt x="2196" y="193"/>
                  </a:lnTo>
                  <a:lnTo>
                    <a:pt x="2200" y="201"/>
                  </a:lnTo>
                  <a:lnTo>
                    <a:pt x="2203" y="203"/>
                  </a:lnTo>
                  <a:lnTo>
                    <a:pt x="2204" y="205"/>
                  </a:lnTo>
                  <a:lnTo>
                    <a:pt x="2205" y="208"/>
                  </a:lnTo>
                  <a:lnTo>
                    <a:pt x="2208" y="210"/>
                  </a:lnTo>
                  <a:lnTo>
                    <a:pt x="2208" y="213"/>
                  </a:lnTo>
                  <a:lnTo>
                    <a:pt x="2209" y="217"/>
                  </a:lnTo>
                  <a:lnTo>
                    <a:pt x="2208" y="220"/>
                  </a:lnTo>
                  <a:lnTo>
                    <a:pt x="2206" y="223"/>
                  </a:lnTo>
                  <a:lnTo>
                    <a:pt x="2205" y="227"/>
                  </a:lnTo>
                  <a:lnTo>
                    <a:pt x="2203" y="229"/>
                  </a:lnTo>
                  <a:lnTo>
                    <a:pt x="2203" y="232"/>
                  </a:lnTo>
                  <a:lnTo>
                    <a:pt x="2203" y="234"/>
                  </a:lnTo>
                  <a:lnTo>
                    <a:pt x="2203" y="238"/>
                  </a:lnTo>
                  <a:lnTo>
                    <a:pt x="2201" y="240"/>
                  </a:lnTo>
                  <a:lnTo>
                    <a:pt x="2200" y="243"/>
                  </a:lnTo>
                  <a:lnTo>
                    <a:pt x="2199" y="245"/>
                  </a:lnTo>
                  <a:lnTo>
                    <a:pt x="2196" y="247"/>
                  </a:lnTo>
                  <a:lnTo>
                    <a:pt x="2193" y="248"/>
                  </a:lnTo>
                  <a:lnTo>
                    <a:pt x="2190" y="248"/>
                  </a:lnTo>
                  <a:lnTo>
                    <a:pt x="2186" y="248"/>
                  </a:lnTo>
                  <a:lnTo>
                    <a:pt x="2185" y="250"/>
                  </a:lnTo>
                  <a:lnTo>
                    <a:pt x="2184" y="253"/>
                  </a:lnTo>
                  <a:lnTo>
                    <a:pt x="2181" y="255"/>
                  </a:lnTo>
                  <a:lnTo>
                    <a:pt x="2179" y="256"/>
                  </a:lnTo>
                  <a:lnTo>
                    <a:pt x="2176" y="259"/>
                  </a:lnTo>
                  <a:lnTo>
                    <a:pt x="2173" y="261"/>
                  </a:lnTo>
                  <a:lnTo>
                    <a:pt x="2170" y="263"/>
                  </a:lnTo>
                  <a:lnTo>
                    <a:pt x="2168" y="263"/>
                  </a:lnTo>
                  <a:lnTo>
                    <a:pt x="2164" y="264"/>
                  </a:lnTo>
                  <a:lnTo>
                    <a:pt x="2162" y="265"/>
                  </a:lnTo>
                  <a:lnTo>
                    <a:pt x="2159" y="268"/>
                  </a:lnTo>
                  <a:lnTo>
                    <a:pt x="2157" y="271"/>
                  </a:lnTo>
                  <a:lnTo>
                    <a:pt x="2155" y="279"/>
                  </a:lnTo>
                  <a:lnTo>
                    <a:pt x="2152" y="283"/>
                  </a:lnTo>
                  <a:lnTo>
                    <a:pt x="2147" y="284"/>
                  </a:lnTo>
                  <a:lnTo>
                    <a:pt x="2139" y="280"/>
                  </a:lnTo>
                  <a:lnTo>
                    <a:pt x="2133" y="274"/>
                  </a:lnTo>
                  <a:lnTo>
                    <a:pt x="2130" y="271"/>
                  </a:lnTo>
                  <a:lnTo>
                    <a:pt x="2128" y="268"/>
                  </a:lnTo>
                  <a:lnTo>
                    <a:pt x="2125" y="265"/>
                  </a:lnTo>
                  <a:lnTo>
                    <a:pt x="2123" y="263"/>
                  </a:lnTo>
                  <a:lnTo>
                    <a:pt x="2120" y="260"/>
                  </a:lnTo>
                  <a:lnTo>
                    <a:pt x="2117" y="258"/>
                  </a:lnTo>
                  <a:lnTo>
                    <a:pt x="2113" y="259"/>
                  </a:lnTo>
                  <a:lnTo>
                    <a:pt x="2108" y="261"/>
                  </a:lnTo>
                  <a:lnTo>
                    <a:pt x="2104" y="263"/>
                  </a:lnTo>
                  <a:lnTo>
                    <a:pt x="2100" y="264"/>
                  </a:lnTo>
                  <a:lnTo>
                    <a:pt x="2098" y="261"/>
                  </a:lnTo>
                  <a:lnTo>
                    <a:pt x="2095" y="260"/>
                  </a:lnTo>
                  <a:lnTo>
                    <a:pt x="2092" y="258"/>
                  </a:lnTo>
                  <a:lnTo>
                    <a:pt x="2089" y="255"/>
                  </a:lnTo>
                  <a:lnTo>
                    <a:pt x="2088" y="252"/>
                  </a:lnTo>
                  <a:lnTo>
                    <a:pt x="2087" y="248"/>
                  </a:lnTo>
                  <a:lnTo>
                    <a:pt x="2086" y="244"/>
                  </a:lnTo>
                  <a:lnTo>
                    <a:pt x="2086" y="240"/>
                  </a:lnTo>
                  <a:lnTo>
                    <a:pt x="2087" y="238"/>
                  </a:lnTo>
                  <a:lnTo>
                    <a:pt x="2089" y="238"/>
                  </a:lnTo>
                  <a:lnTo>
                    <a:pt x="2092" y="237"/>
                  </a:lnTo>
                  <a:lnTo>
                    <a:pt x="2093" y="237"/>
                  </a:lnTo>
                  <a:lnTo>
                    <a:pt x="2095" y="238"/>
                  </a:lnTo>
                  <a:lnTo>
                    <a:pt x="2097" y="238"/>
                  </a:lnTo>
                  <a:lnTo>
                    <a:pt x="2098" y="238"/>
                  </a:lnTo>
                  <a:lnTo>
                    <a:pt x="2099" y="238"/>
                  </a:lnTo>
                  <a:lnTo>
                    <a:pt x="2100" y="237"/>
                  </a:lnTo>
                  <a:lnTo>
                    <a:pt x="2100" y="235"/>
                  </a:lnTo>
                  <a:lnTo>
                    <a:pt x="2099" y="230"/>
                  </a:lnTo>
                  <a:lnTo>
                    <a:pt x="2098" y="227"/>
                  </a:lnTo>
                  <a:lnTo>
                    <a:pt x="2095" y="223"/>
                  </a:lnTo>
                  <a:lnTo>
                    <a:pt x="2093" y="220"/>
                  </a:lnTo>
                  <a:lnTo>
                    <a:pt x="2089" y="219"/>
                  </a:lnTo>
                  <a:lnTo>
                    <a:pt x="2084" y="217"/>
                  </a:lnTo>
                  <a:lnTo>
                    <a:pt x="2078" y="217"/>
                  </a:lnTo>
                  <a:lnTo>
                    <a:pt x="2073" y="217"/>
                  </a:lnTo>
                  <a:lnTo>
                    <a:pt x="2069" y="214"/>
                  </a:lnTo>
                  <a:lnTo>
                    <a:pt x="2067" y="210"/>
                  </a:lnTo>
                  <a:lnTo>
                    <a:pt x="2067" y="207"/>
                  </a:lnTo>
                  <a:lnTo>
                    <a:pt x="2068" y="203"/>
                  </a:lnTo>
                  <a:lnTo>
                    <a:pt x="2071" y="202"/>
                  </a:lnTo>
                  <a:lnTo>
                    <a:pt x="2072" y="201"/>
                  </a:lnTo>
                  <a:lnTo>
                    <a:pt x="2074" y="201"/>
                  </a:lnTo>
                  <a:lnTo>
                    <a:pt x="2077" y="201"/>
                  </a:lnTo>
                  <a:lnTo>
                    <a:pt x="2081" y="201"/>
                  </a:lnTo>
                  <a:lnTo>
                    <a:pt x="2084" y="201"/>
                  </a:lnTo>
                  <a:lnTo>
                    <a:pt x="2087" y="201"/>
                  </a:lnTo>
                  <a:lnTo>
                    <a:pt x="2091" y="199"/>
                  </a:lnTo>
                  <a:lnTo>
                    <a:pt x="2093" y="198"/>
                  </a:lnTo>
                  <a:lnTo>
                    <a:pt x="2094" y="196"/>
                  </a:lnTo>
                  <a:lnTo>
                    <a:pt x="2094" y="193"/>
                  </a:lnTo>
                  <a:lnTo>
                    <a:pt x="2094" y="189"/>
                  </a:lnTo>
                  <a:lnTo>
                    <a:pt x="2093" y="186"/>
                  </a:lnTo>
                  <a:lnTo>
                    <a:pt x="2092" y="183"/>
                  </a:lnTo>
                  <a:lnTo>
                    <a:pt x="2088" y="179"/>
                  </a:lnTo>
                  <a:lnTo>
                    <a:pt x="2084" y="178"/>
                  </a:lnTo>
                  <a:lnTo>
                    <a:pt x="2082" y="176"/>
                  </a:lnTo>
                  <a:lnTo>
                    <a:pt x="2078" y="174"/>
                  </a:lnTo>
                  <a:lnTo>
                    <a:pt x="2076" y="174"/>
                  </a:lnTo>
                  <a:lnTo>
                    <a:pt x="2074" y="176"/>
                  </a:lnTo>
                  <a:lnTo>
                    <a:pt x="2072" y="176"/>
                  </a:lnTo>
                  <a:lnTo>
                    <a:pt x="2071" y="178"/>
                  </a:lnTo>
                  <a:lnTo>
                    <a:pt x="2068" y="179"/>
                  </a:lnTo>
                  <a:lnTo>
                    <a:pt x="2067" y="181"/>
                  </a:lnTo>
                  <a:lnTo>
                    <a:pt x="2064" y="182"/>
                  </a:lnTo>
                  <a:lnTo>
                    <a:pt x="2062" y="182"/>
                  </a:lnTo>
                  <a:lnTo>
                    <a:pt x="2061" y="181"/>
                  </a:lnTo>
                  <a:lnTo>
                    <a:pt x="2058" y="178"/>
                  </a:lnTo>
                  <a:lnTo>
                    <a:pt x="2057" y="174"/>
                  </a:lnTo>
                  <a:lnTo>
                    <a:pt x="2056" y="173"/>
                  </a:lnTo>
                  <a:lnTo>
                    <a:pt x="2057" y="171"/>
                  </a:lnTo>
                  <a:lnTo>
                    <a:pt x="2058" y="171"/>
                  </a:lnTo>
                  <a:lnTo>
                    <a:pt x="2059" y="169"/>
                  </a:lnTo>
                  <a:lnTo>
                    <a:pt x="2061" y="168"/>
                  </a:lnTo>
                  <a:lnTo>
                    <a:pt x="2062" y="168"/>
                  </a:lnTo>
                  <a:lnTo>
                    <a:pt x="2062" y="167"/>
                  </a:lnTo>
                  <a:lnTo>
                    <a:pt x="2063" y="164"/>
                  </a:lnTo>
                  <a:lnTo>
                    <a:pt x="2064" y="162"/>
                  </a:lnTo>
                  <a:lnTo>
                    <a:pt x="2064" y="158"/>
                  </a:lnTo>
                  <a:lnTo>
                    <a:pt x="2064" y="155"/>
                  </a:lnTo>
                  <a:lnTo>
                    <a:pt x="2064" y="151"/>
                  </a:lnTo>
                  <a:lnTo>
                    <a:pt x="2066" y="148"/>
                  </a:lnTo>
                  <a:lnTo>
                    <a:pt x="2067" y="147"/>
                  </a:lnTo>
                  <a:lnTo>
                    <a:pt x="2068" y="146"/>
                  </a:lnTo>
                  <a:lnTo>
                    <a:pt x="2069" y="147"/>
                  </a:lnTo>
                  <a:lnTo>
                    <a:pt x="2072" y="148"/>
                  </a:lnTo>
                  <a:lnTo>
                    <a:pt x="2073" y="151"/>
                  </a:lnTo>
                  <a:lnTo>
                    <a:pt x="2074" y="152"/>
                  </a:lnTo>
                  <a:lnTo>
                    <a:pt x="2076" y="153"/>
                  </a:lnTo>
                  <a:lnTo>
                    <a:pt x="2077" y="155"/>
                  </a:lnTo>
                  <a:lnTo>
                    <a:pt x="2078" y="156"/>
                  </a:lnTo>
                  <a:lnTo>
                    <a:pt x="2079" y="156"/>
                  </a:lnTo>
                  <a:lnTo>
                    <a:pt x="2079" y="156"/>
                  </a:lnTo>
                  <a:lnTo>
                    <a:pt x="2078" y="153"/>
                  </a:lnTo>
                  <a:lnTo>
                    <a:pt x="2078" y="152"/>
                  </a:lnTo>
                  <a:lnTo>
                    <a:pt x="2078" y="150"/>
                  </a:lnTo>
                  <a:lnTo>
                    <a:pt x="2078" y="147"/>
                  </a:lnTo>
                  <a:lnTo>
                    <a:pt x="2077" y="145"/>
                  </a:lnTo>
                  <a:lnTo>
                    <a:pt x="2077" y="142"/>
                  </a:lnTo>
                  <a:lnTo>
                    <a:pt x="2077" y="140"/>
                  </a:lnTo>
                  <a:lnTo>
                    <a:pt x="2077" y="138"/>
                  </a:lnTo>
                  <a:lnTo>
                    <a:pt x="2078" y="137"/>
                  </a:lnTo>
                  <a:lnTo>
                    <a:pt x="2079" y="137"/>
                  </a:lnTo>
                  <a:close/>
                  <a:moveTo>
                    <a:pt x="825" y="69"/>
                  </a:moveTo>
                  <a:lnTo>
                    <a:pt x="829" y="72"/>
                  </a:lnTo>
                  <a:lnTo>
                    <a:pt x="831" y="77"/>
                  </a:lnTo>
                  <a:lnTo>
                    <a:pt x="832" y="82"/>
                  </a:lnTo>
                  <a:lnTo>
                    <a:pt x="834" y="89"/>
                  </a:lnTo>
                  <a:lnTo>
                    <a:pt x="837" y="92"/>
                  </a:lnTo>
                  <a:lnTo>
                    <a:pt x="842" y="95"/>
                  </a:lnTo>
                  <a:lnTo>
                    <a:pt x="852" y="95"/>
                  </a:lnTo>
                  <a:lnTo>
                    <a:pt x="857" y="97"/>
                  </a:lnTo>
                  <a:lnTo>
                    <a:pt x="860" y="100"/>
                  </a:lnTo>
                  <a:lnTo>
                    <a:pt x="861" y="102"/>
                  </a:lnTo>
                  <a:lnTo>
                    <a:pt x="862" y="105"/>
                  </a:lnTo>
                  <a:lnTo>
                    <a:pt x="862" y="107"/>
                  </a:lnTo>
                  <a:lnTo>
                    <a:pt x="865" y="113"/>
                  </a:lnTo>
                  <a:lnTo>
                    <a:pt x="870" y="116"/>
                  </a:lnTo>
                  <a:lnTo>
                    <a:pt x="877" y="118"/>
                  </a:lnTo>
                  <a:lnTo>
                    <a:pt x="885" y="120"/>
                  </a:lnTo>
                  <a:lnTo>
                    <a:pt x="891" y="121"/>
                  </a:lnTo>
                  <a:lnTo>
                    <a:pt x="898" y="123"/>
                  </a:lnTo>
                  <a:lnTo>
                    <a:pt x="906" y="130"/>
                  </a:lnTo>
                  <a:lnTo>
                    <a:pt x="912" y="137"/>
                  </a:lnTo>
                  <a:lnTo>
                    <a:pt x="918" y="143"/>
                  </a:lnTo>
                  <a:lnTo>
                    <a:pt x="929" y="155"/>
                  </a:lnTo>
                  <a:lnTo>
                    <a:pt x="936" y="167"/>
                  </a:lnTo>
                  <a:lnTo>
                    <a:pt x="937" y="182"/>
                  </a:lnTo>
                  <a:lnTo>
                    <a:pt x="933" y="187"/>
                  </a:lnTo>
                  <a:lnTo>
                    <a:pt x="928" y="188"/>
                  </a:lnTo>
                  <a:lnTo>
                    <a:pt x="921" y="187"/>
                  </a:lnTo>
                  <a:lnTo>
                    <a:pt x="916" y="184"/>
                  </a:lnTo>
                  <a:lnTo>
                    <a:pt x="911" y="182"/>
                  </a:lnTo>
                  <a:lnTo>
                    <a:pt x="910" y="181"/>
                  </a:lnTo>
                  <a:lnTo>
                    <a:pt x="906" y="177"/>
                  </a:lnTo>
                  <a:lnTo>
                    <a:pt x="903" y="177"/>
                  </a:lnTo>
                  <a:lnTo>
                    <a:pt x="900" y="177"/>
                  </a:lnTo>
                  <a:lnTo>
                    <a:pt x="897" y="178"/>
                  </a:lnTo>
                  <a:lnTo>
                    <a:pt x="895" y="178"/>
                  </a:lnTo>
                  <a:lnTo>
                    <a:pt x="893" y="177"/>
                  </a:lnTo>
                  <a:lnTo>
                    <a:pt x="891" y="173"/>
                  </a:lnTo>
                  <a:lnTo>
                    <a:pt x="888" y="169"/>
                  </a:lnTo>
                  <a:lnTo>
                    <a:pt x="887" y="167"/>
                  </a:lnTo>
                  <a:lnTo>
                    <a:pt x="886" y="163"/>
                  </a:lnTo>
                  <a:lnTo>
                    <a:pt x="883" y="162"/>
                  </a:lnTo>
                  <a:lnTo>
                    <a:pt x="881" y="158"/>
                  </a:lnTo>
                  <a:lnTo>
                    <a:pt x="877" y="158"/>
                  </a:lnTo>
                  <a:lnTo>
                    <a:pt x="875" y="158"/>
                  </a:lnTo>
                  <a:lnTo>
                    <a:pt x="872" y="159"/>
                  </a:lnTo>
                  <a:lnTo>
                    <a:pt x="871" y="162"/>
                  </a:lnTo>
                  <a:lnTo>
                    <a:pt x="868" y="166"/>
                  </a:lnTo>
                  <a:lnTo>
                    <a:pt x="867" y="168"/>
                  </a:lnTo>
                  <a:lnTo>
                    <a:pt x="867" y="172"/>
                  </a:lnTo>
                  <a:lnTo>
                    <a:pt x="867" y="174"/>
                  </a:lnTo>
                  <a:lnTo>
                    <a:pt x="867" y="179"/>
                  </a:lnTo>
                  <a:lnTo>
                    <a:pt x="863" y="183"/>
                  </a:lnTo>
                  <a:lnTo>
                    <a:pt x="857" y="184"/>
                  </a:lnTo>
                  <a:lnTo>
                    <a:pt x="851" y="184"/>
                  </a:lnTo>
                  <a:lnTo>
                    <a:pt x="847" y="187"/>
                  </a:lnTo>
                  <a:lnTo>
                    <a:pt x="842" y="193"/>
                  </a:lnTo>
                  <a:lnTo>
                    <a:pt x="837" y="199"/>
                  </a:lnTo>
                  <a:lnTo>
                    <a:pt x="832" y="204"/>
                  </a:lnTo>
                  <a:lnTo>
                    <a:pt x="826" y="207"/>
                  </a:lnTo>
                  <a:lnTo>
                    <a:pt x="816" y="208"/>
                  </a:lnTo>
                  <a:lnTo>
                    <a:pt x="814" y="205"/>
                  </a:lnTo>
                  <a:lnTo>
                    <a:pt x="812" y="203"/>
                  </a:lnTo>
                  <a:lnTo>
                    <a:pt x="812" y="201"/>
                  </a:lnTo>
                  <a:lnTo>
                    <a:pt x="811" y="198"/>
                  </a:lnTo>
                  <a:lnTo>
                    <a:pt x="811" y="194"/>
                  </a:lnTo>
                  <a:lnTo>
                    <a:pt x="811" y="192"/>
                  </a:lnTo>
                  <a:lnTo>
                    <a:pt x="810" y="189"/>
                  </a:lnTo>
                  <a:lnTo>
                    <a:pt x="807" y="188"/>
                  </a:lnTo>
                  <a:lnTo>
                    <a:pt x="805" y="187"/>
                  </a:lnTo>
                  <a:lnTo>
                    <a:pt x="801" y="187"/>
                  </a:lnTo>
                  <a:lnTo>
                    <a:pt x="796" y="186"/>
                  </a:lnTo>
                  <a:lnTo>
                    <a:pt x="789" y="184"/>
                  </a:lnTo>
                  <a:lnTo>
                    <a:pt x="782" y="182"/>
                  </a:lnTo>
                  <a:lnTo>
                    <a:pt x="780" y="178"/>
                  </a:lnTo>
                  <a:lnTo>
                    <a:pt x="781" y="172"/>
                  </a:lnTo>
                  <a:lnTo>
                    <a:pt x="782" y="169"/>
                  </a:lnTo>
                  <a:lnTo>
                    <a:pt x="785" y="168"/>
                  </a:lnTo>
                  <a:lnTo>
                    <a:pt x="789" y="167"/>
                  </a:lnTo>
                  <a:lnTo>
                    <a:pt x="791" y="166"/>
                  </a:lnTo>
                  <a:lnTo>
                    <a:pt x="795" y="163"/>
                  </a:lnTo>
                  <a:lnTo>
                    <a:pt x="796" y="162"/>
                  </a:lnTo>
                  <a:lnTo>
                    <a:pt x="801" y="156"/>
                  </a:lnTo>
                  <a:lnTo>
                    <a:pt x="805" y="151"/>
                  </a:lnTo>
                  <a:lnTo>
                    <a:pt x="809" y="146"/>
                  </a:lnTo>
                  <a:lnTo>
                    <a:pt x="816" y="141"/>
                  </a:lnTo>
                  <a:lnTo>
                    <a:pt x="820" y="136"/>
                  </a:lnTo>
                  <a:lnTo>
                    <a:pt x="819" y="131"/>
                  </a:lnTo>
                  <a:lnTo>
                    <a:pt x="811" y="126"/>
                  </a:lnTo>
                  <a:lnTo>
                    <a:pt x="810" y="125"/>
                  </a:lnTo>
                  <a:lnTo>
                    <a:pt x="807" y="123"/>
                  </a:lnTo>
                  <a:lnTo>
                    <a:pt x="805" y="123"/>
                  </a:lnTo>
                  <a:lnTo>
                    <a:pt x="802" y="122"/>
                  </a:lnTo>
                  <a:lnTo>
                    <a:pt x="801" y="120"/>
                  </a:lnTo>
                  <a:lnTo>
                    <a:pt x="801" y="118"/>
                  </a:lnTo>
                  <a:lnTo>
                    <a:pt x="801" y="115"/>
                  </a:lnTo>
                  <a:lnTo>
                    <a:pt x="801" y="112"/>
                  </a:lnTo>
                  <a:lnTo>
                    <a:pt x="801" y="108"/>
                  </a:lnTo>
                  <a:lnTo>
                    <a:pt x="802" y="104"/>
                  </a:lnTo>
                  <a:lnTo>
                    <a:pt x="804" y="100"/>
                  </a:lnTo>
                  <a:lnTo>
                    <a:pt x="805" y="94"/>
                  </a:lnTo>
                  <a:lnTo>
                    <a:pt x="806" y="87"/>
                  </a:lnTo>
                  <a:lnTo>
                    <a:pt x="809" y="80"/>
                  </a:lnTo>
                  <a:lnTo>
                    <a:pt x="811" y="74"/>
                  </a:lnTo>
                  <a:lnTo>
                    <a:pt x="817" y="70"/>
                  </a:lnTo>
                  <a:lnTo>
                    <a:pt x="825" y="69"/>
                  </a:lnTo>
                  <a:close/>
                  <a:moveTo>
                    <a:pt x="104" y="60"/>
                  </a:moveTo>
                  <a:lnTo>
                    <a:pt x="101" y="60"/>
                  </a:lnTo>
                  <a:lnTo>
                    <a:pt x="99" y="61"/>
                  </a:lnTo>
                  <a:lnTo>
                    <a:pt x="95" y="62"/>
                  </a:lnTo>
                  <a:lnTo>
                    <a:pt x="92" y="64"/>
                  </a:lnTo>
                  <a:lnTo>
                    <a:pt x="89" y="66"/>
                  </a:lnTo>
                  <a:lnTo>
                    <a:pt x="85" y="69"/>
                  </a:lnTo>
                  <a:lnTo>
                    <a:pt x="81" y="71"/>
                  </a:lnTo>
                  <a:lnTo>
                    <a:pt x="77" y="75"/>
                  </a:lnTo>
                  <a:lnTo>
                    <a:pt x="74" y="76"/>
                  </a:lnTo>
                  <a:lnTo>
                    <a:pt x="69" y="80"/>
                  </a:lnTo>
                  <a:lnTo>
                    <a:pt x="65" y="84"/>
                  </a:lnTo>
                  <a:lnTo>
                    <a:pt x="60" y="86"/>
                  </a:lnTo>
                  <a:lnTo>
                    <a:pt x="55" y="90"/>
                  </a:lnTo>
                  <a:lnTo>
                    <a:pt x="40" y="94"/>
                  </a:lnTo>
                  <a:lnTo>
                    <a:pt x="26" y="100"/>
                  </a:lnTo>
                  <a:lnTo>
                    <a:pt x="21" y="104"/>
                  </a:lnTo>
                  <a:lnTo>
                    <a:pt x="15" y="106"/>
                  </a:lnTo>
                  <a:lnTo>
                    <a:pt x="8" y="107"/>
                  </a:lnTo>
                  <a:lnTo>
                    <a:pt x="3" y="110"/>
                  </a:lnTo>
                  <a:lnTo>
                    <a:pt x="0" y="116"/>
                  </a:lnTo>
                  <a:lnTo>
                    <a:pt x="1" y="117"/>
                  </a:lnTo>
                  <a:lnTo>
                    <a:pt x="1" y="118"/>
                  </a:lnTo>
                  <a:lnTo>
                    <a:pt x="4" y="118"/>
                  </a:lnTo>
                  <a:lnTo>
                    <a:pt x="5" y="118"/>
                  </a:lnTo>
                  <a:lnTo>
                    <a:pt x="8" y="118"/>
                  </a:lnTo>
                  <a:lnTo>
                    <a:pt x="9" y="117"/>
                  </a:lnTo>
                  <a:lnTo>
                    <a:pt x="11" y="116"/>
                  </a:lnTo>
                  <a:lnTo>
                    <a:pt x="15" y="112"/>
                  </a:lnTo>
                  <a:lnTo>
                    <a:pt x="20" y="110"/>
                  </a:lnTo>
                  <a:lnTo>
                    <a:pt x="25" y="108"/>
                  </a:lnTo>
                  <a:lnTo>
                    <a:pt x="29" y="108"/>
                  </a:lnTo>
                  <a:lnTo>
                    <a:pt x="36" y="105"/>
                  </a:lnTo>
                  <a:lnTo>
                    <a:pt x="44" y="102"/>
                  </a:lnTo>
                  <a:lnTo>
                    <a:pt x="50" y="100"/>
                  </a:lnTo>
                  <a:lnTo>
                    <a:pt x="51" y="101"/>
                  </a:lnTo>
                  <a:lnTo>
                    <a:pt x="54" y="101"/>
                  </a:lnTo>
                  <a:lnTo>
                    <a:pt x="56" y="102"/>
                  </a:lnTo>
                  <a:lnTo>
                    <a:pt x="59" y="104"/>
                  </a:lnTo>
                  <a:lnTo>
                    <a:pt x="60" y="106"/>
                  </a:lnTo>
                  <a:lnTo>
                    <a:pt x="60" y="108"/>
                  </a:lnTo>
                  <a:lnTo>
                    <a:pt x="61" y="116"/>
                  </a:lnTo>
                  <a:lnTo>
                    <a:pt x="57" y="123"/>
                  </a:lnTo>
                  <a:lnTo>
                    <a:pt x="54" y="127"/>
                  </a:lnTo>
                  <a:lnTo>
                    <a:pt x="48" y="132"/>
                  </a:lnTo>
                  <a:lnTo>
                    <a:pt x="40" y="138"/>
                  </a:lnTo>
                  <a:lnTo>
                    <a:pt x="33" y="145"/>
                  </a:lnTo>
                  <a:lnTo>
                    <a:pt x="30" y="153"/>
                  </a:lnTo>
                  <a:lnTo>
                    <a:pt x="34" y="161"/>
                  </a:lnTo>
                  <a:lnTo>
                    <a:pt x="39" y="163"/>
                  </a:lnTo>
                  <a:lnTo>
                    <a:pt x="44" y="162"/>
                  </a:lnTo>
                  <a:lnTo>
                    <a:pt x="50" y="158"/>
                  </a:lnTo>
                  <a:lnTo>
                    <a:pt x="56" y="152"/>
                  </a:lnTo>
                  <a:lnTo>
                    <a:pt x="60" y="147"/>
                  </a:lnTo>
                  <a:lnTo>
                    <a:pt x="62" y="145"/>
                  </a:lnTo>
                  <a:lnTo>
                    <a:pt x="64" y="141"/>
                  </a:lnTo>
                  <a:lnTo>
                    <a:pt x="66" y="137"/>
                  </a:lnTo>
                  <a:lnTo>
                    <a:pt x="69" y="133"/>
                  </a:lnTo>
                  <a:lnTo>
                    <a:pt x="71" y="132"/>
                  </a:lnTo>
                  <a:lnTo>
                    <a:pt x="72" y="132"/>
                  </a:lnTo>
                  <a:lnTo>
                    <a:pt x="74" y="133"/>
                  </a:lnTo>
                  <a:lnTo>
                    <a:pt x="75" y="135"/>
                  </a:lnTo>
                  <a:lnTo>
                    <a:pt x="74" y="137"/>
                  </a:lnTo>
                  <a:lnTo>
                    <a:pt x="72" y="141"/>
                  </a:lnTo>
                  <a:lnTo>
                    <a:pt x="71" y="145"/>
                  </a:lnTo>
                  <a:lnTo>
                    <a:pt x="70" y="148"/>
                  </a:lnTo>
                  <a:lnTo>
                    <a:pt x="67" y="152"/>
                  </a:lnTo>
                  <a:lnTo>
                    <a:pt x="66" y="156"/>
                  </a:lnTo>
                  <a:lnTo>
                    <a:pt x="67" y="158"/>
                  </a:lnTo>
                  <a:lnTo>
                    <a:pt x="71" y="157"/>
                  </a:lnTo>
                  <a:lnTo>
                    <a:pt x="76" y="153"/>
                  </a:lnTo>
                  <a:lnTo>
                    <a:pt x="82" y="150"/>
                  </a:lnTo>
                  <a:lnTo>
                    <a:pt x="86" y="145"/>
                  </a:lnTo>
                  <a:lnTo>
                    <a:pt x="90" y="142"/>
                  </a:lnTo>
                  <a:lnTo>
                    <a:pt x="95" y="132"/>
                  </a:lnTo>
                  <a:lnTo>
                    <a:pt x="97" y="121"/>
                  </a:lnTo>
                  <a:lnTo>
                    <a:pt x="99" y="120"/>
                  </a:lnTo>
                  <a:lnTo>
                    <a:pt x="99" y="118"/>
                  </a:lnTo>
                  <a:lnTo>
                    <a:pt x="100" y="116"/>
                  </a:lnTo>
                  <a:lnTo>
                    <a:pt x="101" y="115"/>
                  </a:lnTo>
                  <a:lnTo>
                    <a:pt x="101" y="115"/>
                  </a:lnTo>
                  <a:lnTo>
                    <a:pt x="104" y="115"/>
                  </a:lnTo>
                  <a:lnTo>
                    <a:pt x="105" y="116"/>
                  </a:lnTo>
                  <a:lnTo>
                    <a:pt x="112" y="116"/>
                  </a:lnTo>
                  <a:lnTo>
                    <a:pt x="119" y="111"/>
                  </a:lnTo>
                  <a:lnTo>
                    <a:pt x="123" y="104"/>
                  </a:lnTo>
                  <a:lnTo>
                    <a:pt x="126" y="95"/>
                  </a:lnTo>
                  <a:lnTo>
                    <a:pt x="127" y="92"/>
                  </a:lnTo>
                  <a:lnTo>
                    <a:pt x="130" y="90"/>
                  </a:lnTo>
                  <a:lnTo>
                    <a:pt x="131" y="87"/>
                  </a:lnTo>
                  <a:lnTo>
                    <a:pt x="133" y="86"/>
                  </a:lnTo>
                  <a:lnTo>
                    <a:pt x="135" y="85"/>
                  </a:lnTo>
                  <a:lnTo>
                    <a:pt x="136" y="82"/>
                  </a:lnTo>
                  <a:lnTo>
                    <a:pt x="136" y="80"/>
                  </a:lnTo>
                  <a:lnTo>
                    <a:pt x="136" y="77"/>
                  </a:lnTo>
                  <a:lnTo>
                    <a:pt x="135" y="76"/>
                  </a:lnTo>
                  <a:lnTo>
                    <a:pt x="132" y="75"/>
                  </a:lnTo>
                  <a:lnTo>
                    <a:pt x="130" y="75"/>
                  </a:lnTo>
                  <a:lnTo>
                    <a:pt x="127" y="76"/>
                  </a:lnTo>
                  <a:lnTo>
                    <a:pt x="126" y="76"/>
                  </a:lnTo>
                  <a:lnTo>
                    <a:pt x="122" y="79"/>
                  </a:lnTo>
                  <a:lnTo>
                    <a:pt x="120" y="82"/>
                  </a:lnTo>
                  <a:lnTo>
                    <a:pt x="117" y="85"/>
                  </a:lnTo>
                  <a:lnTo>
                    <a:pt x="116" y="87"/>
                  </a:lnTo>
                  <a:lnTo>
                    <a:pt x="112" y="90"/>
                  </a:lnTo>
                  <a:lnTo>
                    <a:pt x="109" y="91"/>
                  </a:lnTo>
                  <a:lnTo>
                    <a:pt x="106" y="91"/>
                  </a:lnTo>
                  <a:lnTo>
                    <a:pt x="102" y="91"/>
                  </a:lnTo>
                  <a:lnTo>
                    <a:pt x="100" y="92"/>
                  </a:lnTo>
                  <a:lnTo>
                    <a:pt x="94" y="91"/>
                  </a:lnTo>
                  <a:lnTo>
                    <a:pt x="90" y="86"/>
                  </a:lnTo>
                  <a:lnTo>
                    <a:pt x="90" y="80"/>
                  </a:lnTo>
                  <a:lnTo>
                    <a:pt x="92" y="74"/>
                  </a:lnTo>
                  <a:lnTo>
                    <a:pt x="97" y="69"/>
                  </a:lnTo>
                  <a:lnTo>
                    <a:pt x="99" y="67"/>
                  </a:lnTo>
                  <a:lnTo>
                    <a:pt x="100" y="66"/>
                  </a:lnTo>
                  <a:lnTo>
                    <a:pt x="102" y="65"/>
                  </a:lnTo>
                  <a:lnTo>
                    <a:pt x="104" y="64"/>
                  </a:lnTo>
                  <a:lnTo>
                    <a:pt x="106" y="62"/>
                  </a:lnTo>
                  <a:lnTo>
                    <a:pt x="106" y="61"/>
                  </a:lnTo>
                  <a:lnTo>
                    <a:pt x="106" y="61"/>
                  </a:lnTo>
                  <a:lnTo>
                    <a:pt x="105" y="61"/>
                  </a:lnTo>
                  <a:lnTo>
                    <a:pt x="104" y="60"/>
                  </a:lnTo>
                  <a:close/>
                  <a:moveTo>
                    <a:pt x="2940" y="0"/>
                  </a:moveTo>
                  <a:lnTo>
                    <a:pt x="2970" y="101"/>
                  </a:lnTo>
                  <a:lnTo>
                    <a:pt x="2995" y="204"/>
                  </a:lnTo>
                  <a:lnTo>
                    <a:pt x="3015" y="310"/>
                  </a:lnTo>
                  <a:lnTo>
                    <a:pt x="3029" y="417"/>
                  </a:lnTo>
                  <a:lnTo>
                    <a:pt x="3036" y="526"/>
                  </a:lnTo>
                  <a:lnTo>
                    <a:pt x="3021" y="536"/>
                  </a:lnTo>
                  <a:lnTo>
                    <a:pt x="3005" y="545"/>
                  </a:lnTo>
                  <a:lnTo>
                    <a:pt x="2944" y="587"/>
                  </a:lnTo>
                  <a:lnTo>
                    <a:pt x="2882" y="636"/>
                  </a:lnTo>
                  <a:lnTo>
                    <a:pt x="2817" y="689"/>
                  </a:lnTo>
                  <a:lnTo>
                    <a:pt x="2749" y="745"/>
                  </a:lnTo>
                  <a:lnTo>
                    <a:pt x="2678" y="804"/>
                  </a:lnTo>
                  <a:lnTo>
                    <a:pt x="2680" y="801"/>
                  </a:lnTo>
                  <a:lnTo>
                    <a:pt x="2680" y="801"/>
                  </a:lnTo>
                  <a:lnTo>
                    <a:pt x="2681" y="800"/>
                  </a:lnTo>
                  <a:lnTo>
                    <a:pt x="2681" y="797"/>
                  </a:lnTo>
                  <a:lnTo>
                    <a:pt x="2682" y="797"/>
                  </a:lnTo>
                  <a:lnTo>
                    <a:pt x="2682" y="796"/>
                  </a:lnTo>
                  <a:lnTo>
                    <a:pt x="2683" y="795"/>
                  </a:lnTo>
                  <a:lnTo>
                    <a:pt x="2685" y="792"/>
                  </a:lnTo>
                  <a:lnTo>
                    <a:pt x="2683" y="791"/>
                  </a:lnTo>
                  <a:lnTo>
                    <a:pt x="2683" y="790"/>
                  </a:lnTo>
                  <a:lnTo>
                    <a:pt x="2682" y="790"/>
                  </a:lnTo>
                  <a:lnTo>
                    <a:pt x="2681" y="791"/>
                  </a:lnTo>
                  <a:lnTo>
                    <a:pt x="2680" y="792"/>
                  </a:lnTo>
                  <a:lnTo>
                    <a:pt x="2680" y="792"/>
                  </a:lnTo>
                  <a:lnTo>
                    <a:pt x="2678" y="792"/>
                  </a:lnTo>
                  <a:lnTo>
                    <a:pt x="2674" y="800"/>
                  </a:lnTo>
                  <a:lnTo>
                    <a:pt x="2669" y="806"/>
                  </a:lnTo>
                  <a:lnTo>
                    <a:pt x="2664" y="811"/>
                  </a:lnTo>
                  <a:lnTo>
                    <a:pt x="2664" y="811"/>
                  </a:lnTo>
                  <a:lnTo>
                    <a:pt x="2662" y="814"/>
                  </a:lnTo>
                  <a:lnTo>
                    <a:pt x="2661" y="815"/>
                  </a:lnTo>
                  <a:lnTo>
                    <a:pt x="2661" y="817"/>
                  </a:lnTo>
                  <a:lnTo>
                    <a:pt x="2661" y="819"/>
                  </a:lnTo>
                  <a:lnTo>
                    <a:pt x="2656" y="821"/>
                  </a:lnTo>
                  <a:lnTo>
                    <a:pt x="2652" y="824"/>
                  </a:lnTo>
                  <a:lnTo>
                    <a:pt x="2647" y="827"/>
                  </a:lnTo>
                  <a:lnTo>
                    <a:pt x="2647" y="827"/>
                  </a:lnTo>
                  <a:lnTo>
                    <a:pt x="2645" y="829"/>
                  </a:lnTo>
                  <a:lnTo>
                    <a:pt x="2642" y="830"/>
                  </a:lnTo>
                  <a:lnTo>
                    <a:pt x="2642" y="830"/>
                  </a:lnTo>
                  <a:lnTo>
                    <a:pt x="2644" y="827"/>
                  </a:lnTo>
                  <a:lnTo>
                    <a:pt x="2644" y="825"/>
                  </a:lnTo>
                  <a:lnTo>
                    <a:pt x="2642" y="824"/>
                  </a:lnTo>
                  <a:lnTo>
                    <a:pt x="2642" y="821"/>
                  </a:lnTo>
                  <a:lnTo>
                    <a:pt x="2641" y="819"/>
                  </a:lnTo>
                  <a:lnTo>
                    <a:pt x="2641" y="816"/>
                  </a:lnTo>
                  <a:lnTo>
                    <a:pt x="2640" y="815"/>
                  </a:lnTo>
                  <a:lnTo>
                    <a:pt x="2639" y="812"/>
                  </a:lnTo>
                  <a:lnTo>
                    <a:pt x="2637" y="811"/>
                  </a:lnTo>
                  <a:lnTo>
                    <a:pt x="2636" y="810"/>
                  </a:lnTo>
                  <a:lnTo>
                    <a:pt x="2635" y="811"/>
                  </a:lnTo>
                  <a:lnTo>
                    <a:pt x="2629" y="821"/>
                  </a:lnTo>
                  <a:lnTo>
                    <a:pt x="2624" y="832"/>
                  </a:lnTo>
                  <a:lnTo>
                    <a:pt x="2622" y="836"/>
                  </a:lnTo>
                  <a:lnTo>
                    <a:pt x="2621" y="841"/>
                  </a:lnTo>
                  <a:lnTo>
                    <a:pt x="2620" y="846"/>
                  </a:lnTo>
                  <a:lnTo>
                    <a:pt x="2619" y="850"/>
                  </a:lnTo>
                  <a:lnTo>
                    <a:pt x="2602" y="862"/>
                  </a:lnTo>
                  <a:lnTo>
                    <a:pt x="2604" y="860"/>
                  </a:lnTo>
                  <a:lnTo>
                    <a:pt x="2604" y="857"/>
                  </a:lnTo>
                  <a:lnTo>
                    <a:pt x="2605" y="855"/>
                  </a:lnTo>
                  <a:lnTo>
                    <a:pt x="2606" y="851"/>
                  </a:lnTo>
                  <a:lnTo>
                    <a:pt x="2606" y="850"/>
                  </a:lnTo>
                  <a:lnTo>
                    <a:pt x="2528" y="906"/>
                  </a:lnTo>
                  <a:lnTo>
                    <a:pt x="2528" y="904"/>
                  </a:lnTo>
                  <a:lnTo>
                    <a:pt x="2528" y="902"/>
                  </a:lnTo>
                  <a:lnTo>
                    <a:pt x="2528" y="899"/>
                  </a:lnTo>
                  <a:lnTo>
                    <a:pt x="2527" y="897"/>
                  </a:lnTo>
                  <a:lnTo>
                    <a:pt x="2525" y="894"/>
                  </a:lnTo>
                  <a:lnTo>
                    <a:pt x="2523" y="894"/>
                  </a:lnTo>
                  <a:lnTo>
                    <a:pt x="2522" y="894"/>
                  </a:lnTo>
                  <a:lnTo>
                    <a:pt x="2520" y="893"/>
                  </a:lnTo>
                  <a:lnTo>
                    <a:pt x="2519" y="892"/>
                  </a:lnTo>
                  <a:lnTo>
                    <a:pt x="2518" y="889"/>
                  </a:lnTo>
                  <a:lnTo>
                    <a:pt x="2517" y="887"/>
                  </a:lnTo>
                  <a:lnTo>
                    <a:pt x="2515" y="885"/>
                  </a:lnTo>
                  <a:lnTo>
                    <a:pt x="2515" y="881"/>
                  </a:lnTo>
                  <a:lnTo>
                    <a:pt x="2514" y="877"/>
                  </a:lnTo>
                  <a:lnTo>
                    <a:pt x="2514" y="873"/>
                  </a:lnTo>
                  <a:lnTo>
                    <a:pt x="2513" y="871"/>
                  </a:lnTo>
                  <a:lnTo>
                    <a:pt x="2512" y="868"/>
                  </a:lnTo>
                  <a:lnTo>
                    <a:pt x="2510" y="868"/>
                  </a:lnTo>
                  <a:lnTo>
                    <a:pt x="2509" y="868"/>
                  </a:lnTo>
                  <a:lnTo>
                    <a:pt x="2507" y="870"/>
                  </a:lnTo>
                  <a:lnTo>
                    <a:pt x="2505" y="870"/>
                  </a:lnTo>
                  <a:lnTo>
                    <a:pt x="2503" y="871"/>
                  </a:lnTo>
                  <a:lnTo>
                    <a:pt x="2502" y="871"/>
                  </a:lnTo>
                  <a:lnTo>
                    <a:pt x="2499" y="872"/>
                  </a:lnTo>
                  <a:lnTo>
                    <a:pt x="2498" y="872"/>
                  </a:lnTo>
                  <a:lnTo>
                    <a:pt x="2495" y="871"/>
                  </a:lnTo>
                  <a:lnTo>
                    <a:pt x="2494" y="868"/>
                  </a:lnTo>
                  <a:lnTo>
                    <a:pt x="2492" y="866"/>
                  </a:lnTo>
                  <a:lnTo>
                    <a:pt x="2490" y="865"/>
                  </a:lnTo>
                  <a:lnTo>
                    <a:pt x="2490" y="863"/>
                  </a:lnTo>
                  <a:lnTo>
                    <a:pt x="2488" y="863"/>
                  </a:lnTo>
                  <a:lnTo>
                    <a:pt x="2487" y="863"/>
                  </a:lnTo>
                  <a:lnTo>
                    <a:pt x="2487" y="866"/>
                  </a:lnTo>
                  <a:lnTo>
                    <a:pt x="2487" y="867"/>
                  </a:lnTo>
                  <a:lnTo>
                    <a:pt x="2485" y="870"/>
                  </a:lnTo>
                  <a:lnTo>
                    <a:pt x="2485" y="872"/>
                  </a:lnTo>
                  <a:lnTo>
                    <a:pt x="2485" y="873"/>
                  </a:lnTo>
                  <a:lnTo>
                    <a:pt x="2488" y="876"/>
                  </a:lnTo>
                  <a:lnTo>
                    <a:pt x="2489" y="878"/>
                  </a:lnTo>
                  <a:lnTo>
                    <a:pt x="2490" y="882"/>
                  </a:lnTo>
                  <a:lnTo>
                    <a:pt x="2495" y="897"/>
                  </a:lnTo>
                  <a:lnTo>
                    <a:pt x="2499" y="913"/>
                  </a:lnTo>
                  <a:lnTo>
                    <a:pt x="2499" y="917"/>
                  </a:lnTo>
                  <a:lnTo>
                    <a:pt x="2499" y="921"/>
                  </a:lnTo>
                  <a:lnTo>
                    <a:pt x="2500" y="923"/>
                  </a:lnTo>
                  <a:lnTo>
                    <a:pt x="2472" y="916"/>
                  </a:lnTo>
                  <a:lnTo>
                    <a:pt x="2472" y="902"/>
                  </a:lnTo>
                  <a:lnTo>
                    <a:pt x="2470" y="889"/>
                  </a:lnTo>
                  <a:lnTo>
                    <a:pt x="2468" y="887"/>
                  </a:lnTo>
                  <a:lnTo>
                    <a:pt x="2467" y="886"/>
                  </a:lnTo>
                  <a:lnTo>
                    <a:pt x="2464" y="885"/>
                  </a:lnTo>
                  <a:lnTo>
                    <a:pt x="2460" y="883"/>
                  </a:lnTo>
                  <a:lnTo>
                    <a:pt x="2458" y="885"/>
                  </a:lnTo>
                  <a:lnTo>
                    <a:pt x="2456" y="885"/>
                  </a:lnTo>
                  <a:lnTo>
                    <a:pt x="2454" y="887"/>
                  </a:lnTo>
                  <a:lnTo>
                    <a:pt x="2452" y="891"/>
                  </a:lnTo>
                  <a:lnTo>
                    <a:pt x="2449" y="896"/>
                  </a:lnTo>
                  <a:lnTo>
                    <a:pt x="2447" y="899"/>
                  </a:lnTo>
                  <a:lnTo>
                    <a:pt x="2444" y="903"/>
                  </a:lnTo>
                  <a:lnTo>
                    <a:pt x="2441" y="908"/>
                  </a:lnTo>
                  <a:lnTo>
                    <a:pt x="2368" y="891"/>
                  </a:lnTo>
                  <a:lnTo>
                    <a:pt x="2368" y="891"/>
                  </a:lnTo>
                  <a:lnTo>
                    <a:pt x="2368" y="889"/>
                  </a:lnTo>
                  <a:lnTo>
                    <a:pt x="2370" y="882"/>
                  </a:lnTo>
                  <a:lnTo>
                    <a:pt x="2371" y="877"/>
                  </a:lnTo>
                  <a:lnTo>
                    <a:pt x="2372" y="871"/>
                  </a:lnTo>
                  <a:lnTo>
                    <a:pt x="2371" y="863"/>
                  </a:lnTo>
                  <a:lnTo>
                    <a:pt x="2371" y="861"/>
                  </a:lnTo>
                  <a:lnTo>
                    <a:pt x="2371" y="857"/>
                  </a:lnTo>
                  <a:lnTo>
                    <a:pt x="2370" y="855"/>
                  </a:lnTo>
                  <a:lnTo>
                    <a:pt x="2370" y="852"/>
                  </a:lnTo>
                  <a:lnTo>
                    <a:pt x="2368" y="850"/>
                  </a:lnTo>
                  <a:lnTo>
                    <a:pt x="2366" y="847"/>
                  </a:lnTo>
                  <a:lnTo>
                    <a:pt x="2366" y="847"/>
                  </a:lnTo>
                  <a:lnTo>
                    <a:pt x="2365" y="846"/>
                  </a:lnTo>
                  <a:lnTo>
                    <a:pt x="2363" y="843"/>
                  </a:lnTo>
                  <a:lnTo>
                    <a:pt x="2363" y="841"/>
                  </a:lnTo>
                  <a:lnTo>
                    <a:pt x="2363" y="840"/>
                  </a:lnTo>
                  <a:lnTo>
                    <a:pt x="2363" y="837"/>
                  </a:lnTo>
                  <a:lnTo>
                    <a:pt x="2363" y="835"/>
                  </a:lnTo>
                  <a:lnTo>
                    <a:pt x="2365" y="832"/>
                  </a:lnTo>
                  <a:lnTo>
                    <a:pt x="2365" y="830"/>
                  </a:lnTo>
                  <a:lnTo>
                    <a:pt x="2363" y="827"/>
                  </a:lnTo>
                  <a:lnTo>
                    <a:pt x="2360" y="824"/>
                  </a:lnTo>
                  <a:lnTo>
                    <a:pt x="2356" y="821"/>
                  </a:lnTo>
                  <a:lnTo>
                    <a:pt x="2352" y="819"/>
                  </a:lnTo>
                  <a:lnTo>
                    <a:pt x="2351" y="817"/>
                  </a:lnTo>
                  <a:lnTo>
                    <a:pt x="2348" y="817"/>
                  </a:lnTo>
                  <a:lnTo>
                    <a:pt x="2346" y="816"/>
                  </a:lnTo>
                  <a:lnTo>
                    <a:pt x="2345" y="815"/>
                  </a:lnTo>
                  <a:lnTo>
                    <a:pt x="2342" y="814"/>
                  </a:lnTo>
                  <a:lnTo>
                    <a:pt x="2341" y="811"/>
                  </a:lnTo>
                  <a:lnTo>
                    <a:pt x="2340" y="807"/>
                  </a:lnTo>
                  <a:lnTo>
                    <a:pt x="2340" y="804"/>
                  </a:lnTo>
                  <a:lnTo>
                    <a:pt x="2338" y="800"/>
                  </a:lnTo>
                  <a:lnTo>
                    <a:pt x="2338" y="797"/>
                  </a:lnTo>
                  <a:lnTo>
                    <a:pt x="2340" y="796"/>
                  </a:lnTo>
                  <a:lnTo>
                    <a:pt x="2341" y="795"/>
                  </a:lnTo>
                  <a:lnTo>
                    <a:pt x="2342" y="792"/>
                  </a:lnTo>
                  <a:lnTo>
                    <a:pt x="2343" y="791"/>
                  </a:lnTo>
                  <a:lnTo>
                    <a:pt x="2345" y="790"/>
                  </a:lnTo>
                  <a:lnTo>
                    <a:pt x="2346" y="789"/>
                  </a:lnTo>
                  <a:lnTo>
                    <a:pt x="2348" y="788"/>
                  </a:lnTo>
                  <a:lnTo>
                    <a:pt x="2350" y="788"/>
                  </a:lnTo>
                  <a:lnTo>
                    <a:pt x="2352" y="788"/>
                  </a:lnTo>
                  <a:lnTo>
                    <a:pt x="2353" y="789"/>
                  </a:lnTo>
                  <a:lnTo>
                    <a:pt x="2356" y="790"/>
                  </a:lnTo>
                  <a:lnTo>
                    <a:pt x="2357" y="791"/>
                  </a:lnTo>
                  <a:lnTo>
                    <a:pt x="2360" y="792"/>
                  </a:lnTo>
                  <a:lnTo>
                    <a:pt x="2362" y="792"/>
                  </a:lnTo>
                  <a:lnTo>
                    <a:pt x="2365" y="792"/>
                  </a:lnTo>
                  <a:lnTo>
                    <a:pt x="2366" y="792"/>
                  </a:lnTo>
                  <a:lnTo>
                    <a:pt x="2368" y="790"/>
                  </a:lnTo>
                  <a:lnTo>
                    <a:pt x="2370" y="788"/>
                  </a:lnTo>
                  <a:lnTo>
                    <a:pt x="2371" y="783"/>
                  </a:lnTo>
                  <a:lnTo>
                    <a:pt x="2370" y="776"/>
                  </a:lnTo>
                  <a:lnTo>
                    <a:pt x="2367" y="770"/>
                  </a:lnTo>
                  <a:lnTo>
                    <a:pt x="2366" y="765"/>
                  </a:lnTo>
                  <a:lnTo>
                    <a:pt x="2368" y="759"/>
                  </a:lnTo>
                  <a:lnTo>
                    <a:pt x="2370" y="758"/>
                  </a:lnTo>
                  <a:lnTo>
                    <a:pt x="2371" y="759"/>
                  </a:lnTo>
                  <a:lnTo>
                    <a:pt x="2373" y="760"/>
                  </a:lnTo>
                  <a:lnTo>
                    <a:pt x="2375" y="761"/>
                  </a:lnTo>
                  <a:lnTo>
                    <a:pt x="2376" y="761"/>
                  </a:lnTo>
                  <a:lnTo>
                    <a:pt x="2378" y="761"/>
                  </a:lnTo>
                  <a:lnTo>
                    <a:pt x="2380" y="761"/>
                  </a:lnTo>
                  <a:lnTo>
                    <a:pt x="2381" y="763"/>
                  </a:lnTo>
                  <a:lnTo>
                    <a:pt x="2381" y="764"/>
                  </a:lnTo>
                  <a:lnTo>
                    <a:pt x="2382" y="766"/>
                  </a:lnTo>
                  <a:lnTo>
                    <a:pt x="2383" y="768"/>
                  </a:lnTo>
                  <a:lnTo>
                    <a:pt x="2384" y="769"/>
                  </a:lnTo>
                  <a:lnTo>
                    <a:pt x="2386" y="770"/>
                  </a:lnTo>
                  <a:lnTo>
                    <a:pt x="2387" y="769"/>
                  </a:lnTo>
                  <a:lnTo>
                    <a:pt x="2389" y="766"/>
                  </a:lnTo>
                  <a:lnTo>
                    <a:pt x="2389" y="764"/>
                  </a:lnTo>
                  <a:lnTo>
                    <a:pt x="2389" y="761"/>
                  </a:lnTo>
                  <a:lnTo>
                    <a:pt x="2391" y="761"/>
                  </a:lnTo>
                  <a:lnTo>
                    <a:pt x="2392" y="760"/>
                  </a:lnTo>
                  <a:lnTo>
                    <a:pt x="2393" y="760"/>
                  </a:lnTo>
                  <a:lnTo>
                    <a:pt x="2394" y="759"/>
                  </a:lnTo>
                  <a:lnTo>
                    <a:pt x="2396" y="756"/>
                  </a:lnTo>
                  <a:lnTo>
                    <a:pt x="2397" y="754"/>
                  </a:lnTo>
                  <a:lnTo>
                    <a:pt x="2398" y="751"/>
                  </a:lnTo>
                  <a:lnTo>
                    <a:pt x="2399" y="748"/>
                  </a:lnTo>
                  <a:lnTo>
                    <a:pt x="2399" y="746"/>
                  </a:lnTo>
                  <a:lnTo>
                    <a:pt x="2401" y="743"/>
                  </a:lnTo>
                  <a:lnTo>
                    <a:pt x="2401" y="740"/>
                  </a:lnTo>
                  <a:lnTo>
                    <a:pt x="2401" y="737"/>
                  </a:lnTo>
                  <a:lnTo>
                    <a:pt x="2401" y="735"/>
                  </a:lnTo>
                  <a:lnTo>
                    <a:pt x="2402" y="733"/>
                  </a:lnTo>
                  <a:lnTo>
                    <a:pt x="2403" y="729"/>
                  </a:lnTo>
                  <a:lnTo>
                    <a:pt x="2404" y="727"/>
                  </a:lnTo>
                  <a:lnTo>
                    <a:pt x="2404" y="723"/>
                  </a:lnTo>
                  <a:lnTo>
                    <a:pt x="2404" y="720"/>
                  </a:lnTo>
                  <a:lnTo>
                    <a:pt x="2406" y="718"/>
                  </a:lnTo>
                  <a:lnTo>
                    <a:pt x="2407" y="718"/>
                  </a:lnTo>
                  <a:lnTo>
                    <a:pt x="2407" y="719"/>
                  </a:lnTo>
                  <a:lnTo>
                    <a:pt x="2408" y="720"/>
                  </a:lnTo>
                  <a:lnTo>
                    <a:pt x="2408" y="720"/>
                  </a:lnTo>
                  <a:lnTo>
                    <a:pt x="2409" y="722"/>
                  </a:lnTo>
                  <a:lnTo>
                    <a:pt x="2409" y="723"/>
                  </a:lnTo>
                  <a:lnTo>
                    <a:pt x="2411" y="722"/>
                  </a:lnTo>
                  <a:lnTo>
                    <a:pt x="2411" y="720"/>
                  </a:lnTo>
                  <a:lnTo>
                    <a:pt x="2412" y="719"/>
                  </a:lnTo>
                  <a:lnTo>
                    <a:pt x="2413" y="718"/>
                  </a:lnTo>
                  <a:lnTo>
                    <a:pt x="2416" y="717"/>
                  </a:lnTo>
                  <a:lnTo>
                    <a:pt x="2416" y="717"/>
                  </a:lnTo>
                  <a:lnTo>
                    <a:pt x="2417" y="715"/>
                  </a:lnTo>
                  <a:lnTo>
                    <a:pt x="2418" y="715"/>
                  </a:lnTo>
                  <a:lnTo>
                    <a:pt x="2421" y="714"/>
                  </a:lnTo>
                  <a:lnTo>
                    <a:pt x="2421" y="710"/>
                  </a:lnTo>
                  <a:lnTo>
                    <a:pt x="2421" y="707"/>
                  </a:lnTo>
                  <a:lnTo>
                    <a:pt x="2423" y="704"/>
                  </a:lnTo>
                  <a:lnTo>
                    <a:pt x="2426" y="703"/>
                  </a:lnTo>
                  <a:lnTo>
                    <a:pt x="2426" y="700"/>
                  </a:lnTo>
                  <a:lnTo>
                    <a:pt x="2427" y="699"/>
                  </a:lnTo>
                  <a:lnTo>
                    <a:pt x="2426" y="697"/>
                  </a:lnTo>
                  <a:lnTo>
                    <a:pt x="2426" y="694"/>
                  </a:lnTo>
                  <a:lnTo>
                    <a:pt x="2426" y="692"/>
                  </a:lnTo>
                  <a:lnTo>
                    <a:pt x="2427" y="689"/>
                  </a:lnTo>
                  <a:lnTo>
                    <a:pt x="2428" y="686"/>
                  </a:lnTo>
                  <a:lnTo>
                    <a:pt x="2428" y="683"/>
                  </a:lnTo>
                  <a:lnTo>
                    <a:pt x="2429" y="679"/>
                  </a:lnTo>
                  <a:lnTo>
                    <a:pt x="2431" y="676"/>
                  </a:lnTo>
                  <a:lnTo>
                    <a:pt x="2432" y="671"/>
                  </a:lnTo>
                  <a:lnTo>
                    <a:pt x="2433" y="666"/>
                  </a:lnTo>
                  <a:lnTo>
                    <a:pt x="2433" y="659"/>
                  </a:lnTo>
                  <a:lnTo>
                    <a:pt x="2436" y="658"/>
                  </a:lnTo>
                  <a:lnTo>
                    <a:pt x="2439" y="657"/>
                  </a:lnTo>
                  <a:lnTo>
                    <a:pt x="2442" y="656"/>
                  </a:lnTo>
                  <a:lnTo>
                    <a:pt x="2444" y="654"/>
                  </a:lnTo>
                  <a:lnTo>
                    <a:pt x="2446" y="653"/>
                  </a:lnTo>
                  <a:lnTo>
                    <a:pt x="2447" y="653"/>
                  </a:lnTo>
                  <a:lnTo>
                    <a:pt x="2449" y="653"/>
                  </a:lnTo>
                  <a:lnTo>
                    <a:pt x="2451" y="652"/>
                  </a:lnTo>
                  <a:lnTo>
                    <a:pt x="2452" y="649"/>
                  </a:lnTo>
                  <a:lnTo>
                    <a:pt x="2453" y="647"/>
                  </a:lnTo>
                  <a:lnTo>
                    <a:pt x="2454" y="646"/>
                  </a:lnTo>
                  <a:lnTo>
                    <a:pt x="2456" y="645"/>
                  </a:lnTo>
                  <a:lnTo>
                    <a:pt x="2457" y="645"/>
                  </a:lnTo>
                  <a:lnTo>
                    <a:pt x="2459" y="645"/>
                  </a:lnTo>
                  <a:lnTo>
                    <a:pt x="2462" y="645"/>
                  </a:lnTo>
                  <a:lnTo>
                    <a:pt x="2463" y="645"/>
                  </a:lnTo>
                  <a:lnTo>
                    <a:pt x="2464" y="645"/>
                  </a:lnTo>
                  <a:lnTo>
                    <a:pt x="2464" y="645"/>
                  </a:lnTo>
                  <a:lnTo>
                    <a:pt x="2464" y="642"/>
                  </a:lnTo>
                  <a:lnTo>
                    <a:pt x="2467" y="637"/>
                  </a:lnTo>
                  <a:lnTo>
                    <a:pt x="2468" y="631"/>
                  </a:lnTo>
                  <a:lnTo>
                    <a:pt x="2468" y="626"/>
                  </a:lnTo>
                  <a:lnTo>
                    <a:pt x="2468" y="611"/>
                  </a:lnTo>
                  <a:lnTo>
                    <a:pt x="2467" y="608"/>
                  </a:lnTo>
                  <a:lnTo>
                    <a:pt x="2467" y="606"/>
                  </a:lnTo>
                  <a:lnTo>
                    <a:pt x="2465" y="602"/>
                  </a:lnTo>
                  <a:lnTo>
                    <a:pt x="2465" y="600"/>
                  </a:lnTo>
                  <a:lnTo>
                    <a:pt x="2464" y="597"/>
                  </a:lnTo>
                  <a:lnTo>
                    <a:pt x="2463" y="595"/>
                  </a:lnTo>
                  <a:lnTo>
                    <a:pt x="2463" y="592"/>
                  </a:lnTo>
                  <a:lnTo>
                    <a:pt x="2462" y="589"/>
                  </a:lnTo>
                  <a:lnTo>
                    <a:pt x="2462" y="585"/>
                  </a:lnTo>
                  <a:lnTo>
                    <a:pt x="2462" y="576"/>
                  </a:lnTo>
                  <a:lnTo>
                    <a:pt x="2460" y="574"/>
                  </a:lnTo>
                  <a:lnTo>
                    <a:pt x="2460" y="571"/>
                  </a:lnTo>
                  <a:lnTo>
                    <a:pt x="2459" y="567"/>
                  </a:lnTo>
                  <a:lnTo>
                    <a:pt x="2459" y="564"/>
                  </a:lnTo>
                  <a:lnTo>
                    <a:pt x="2459" y="555"/>
                  </a:lnTo>
                  <a:lnTo>
                    <a:pt x="2462" y="546"/>
                  </a:lnTo>
                  <a:lnTo>
                    <a:pt x="2464" y="538"/>
                  </a:lnTo>
                  <a:lnTo>
                    <a:pt x="2467" y="535"/>
                  </a:lnTo>
                  <a:lnTo>
                    <a:pt x="2468" y="534"/>
                  </a:lnTo>
                  <a:lnTo>
                    <a:pt x="2469" y="534"/>
                  </a:lnTo>
                  <a:lnTo>
                    <a:pt x="2470" y="535"/>
                  </a:lnTo>
                  <a:lnTo>
                    <a:pt x="2473" y="535"/>
                  </a:lnTo>
                  <a:lnTo>
                    <a:pt x="2474" y="533"/>
                  </a:lnTo>
                  <a:lnTo>
                    <a:pt x="2475" y="530"/>
                  </a:lnTo>
                  <a:lnTo>
                    <a:pt x="2478" y="526"/>
                  </a:lnTo>
                  <a:lnTo>
                    <a:pt x="2479" y="526"/>
                  </a:lnTo>
                  <a:lnTo>
                    <a:pt x="2479" y="528"/>
                  </a:lnTo>
                  <a:lnTo>
                    <a:pt x="2480" y="529"/>
                  </a:lnTo>
                  <a:lnTo>
                    <a:pt x="2480" y="531"/>
                  </a:lnTo>
                  <a:lnTo>
                    <a:pt x="2480" y="534"/>
                  </a:lnTo>
                  <a:lnTo>
                    <a:pt x="2480" y="536"/>
                  </a:lnTo>
                  <a:lnTo>
                    <a:pt x="2480" y="538"/>
                  </a:lnTo>
                  <a:lnTo>
                    <a:pt x="2480" y="569"/>
                  </a:lnTo>
                  <a:lnTo>
                    <a:pt x="2480" y="569"/>
                  </a:lnTo>
                  <a:lnTo>
                    <a:pt x="2479" y="570"/>
                  </a:lnTo>
                  <a:lnTo>
                    <a:pt x="2478" y="572"/>
                  </a:lnTo>
                  <a:lnTo>
                    <a:pt x="2478" y="574"/>
                  </a:lnTo>
                  <a:lnTo>
                    <a:pt x="2478" y="592"/>
                  </a:lnTo>
                  <a:lnTo>
                    <a:pt x="2478" y="596"/>
                  </a:lnTo>
                  <a:lnTo>
                    <a:pt x="2477" y="600"/>
                  </a:lnTo>
                  <a:lnTo>
                    <a:pt x="2477" y="603"/>
                  </a:lnTo>
                  <a:lnTo>
                    <a:pt x="2478" y="607"/>
                  </a:lnTo>
                  <a:lnTo>
                    <a:pt x="2478" y="613"/>
                  </a:lnTo>
                  <a:lnTo>
                    <a:pt x="2479" y="618"/>
                  </a:lnTo>
                  <a:lnTo>
                    <a:pt x="2480" y="623"/>
                  </a:lnTo>
                  <a:lnTo>
                    <a:pt x="2482" y="627"/>
                  </a:lnTo>
                  <a:lnTo>
                    <a:pt x="2483" y="632"/>
                  </a:lnTo>
                  <a:lnTo>
                    <a:pt x="2484" y="635"/>
                  </a:lnTo>
                  <a:lnTo>
                    <a:pt x="2485" y="637"/>
                  </a:lnTo>
                  <a:lnTo>
                    <a:pt x="2487" y="638"/>
                  </a:lnTo>
                  <a:lnTo>
                    <a:pt x="2489" y="638"/>
                  </a:lnTo>
                  <a:lnTo>
                    <a:pt x="2490" y="637"/>
                  </a:lnTo>
                  <a:lnTo>
                    <a:pt x="2493" y="636"/>
                  </a:lnTo>
                  <a:lnTo>
                    <a:pt x="2494" y="635"/>
                  </a:lnTo>
                  <a:lnTo>
                    <a:pt x="2495" y="633"/>
                  </a:lnTo>
                  <a:lnTo>
                    <a:pt x="2498" y="632"/>
                  </a:lnTo>
                  <a:lnTo>
                    <a:pt x="2498" y="631"/>
                  </a:lnTo>
                  <a:lnTo>
                    <a:pt x="2499" y="628"/>
                  </a:lnTo>
                  <a:lnTo>
                    <a:pt x="2499" y="627"/>
                  </a:lnTo>
                  <a:lnTo>
                    <a:pt x="2499" y="626"/>
                  </a:lnTo>
                  <a:lnTo>
                    <a:pt x="2500" y="625"/>
                  </a:lnTo>
                  <a:lnTo>
                    <a:pt x="2502" y="625"/>
                  </a:lnTo>
                  <a:lnTo>
                    <a:pt x="2503" y="625"/>
                  </a:lnTo>
                  <a:lnTo>
                    <a:pt x="2504" y="623"/>
                  </a:lnTo>
                  <a:lnTo>
                    <a:pt x="2504" y="622"/>
                  </a:lnTo>
                  <a:lnTo>
                    <a:pt x="2504" y="621"/>
                  </a:lnTo>
                  <a:lnTo>
                    <a:pt x="2505" y="620"/>
                  </a:lnTo>
                  <a:lnTo>
                    <a:pt x="2505" y="618"/>
                  </a:lnTo>
                  <a:lnTo>
                    <a:pt x="2507" y="618"/>
                  </a:lnTo>
                  <a:lnTo>
                    <a:pt x="2507" y="621"/>
                  </a:lnTo>
                  <a:lnTo>
                    <a:pt x="2507" y="623"/>
                  </a:lnTo>
                  <a:lnTo>
                    <a:pt x="2508" y="626"/>
                  </a:lnTo>
                  <a:lnTo>
                    <a:pt x="2509" y="628"/>
                  </a:lnTo>
                  <a:lnTo>
                    <a:pt x="2509" y="632"/>
                  </a:lnTo>
                  <a:lnTo>
                    <a:pt x="2509" y="636"/>
                  </a:lnTo>
                  <a:lnTo>
                    <a:pt x="2510" y="638"/>
                  </a:lnTo>
                  <a:lnTo>
                    <a:pt x="2512" y="642"/>
                  </a:lnTo>
                  <a:lnTo>
                    <a:pt x="2513" y="645"/>
                  </a:lnTo>
                  <a:lnTo>
                    <a:pt x="2514" y="645"/>
                  </a:lnTo>
                  <a:lnTo>
                    <a:pt x="2515" y="645"/>
                  </a:lnTo>
                  <a:lnTo>
                    <a:pt x="2515" y="645"/>
                  </a:lnTo>
                  <a:lnTo>
                    <a:pt x="2515" y="643"/>
                  </a:lnTo>
                  <a:lnTo>
                    <a:pt x="2515" y="641"/>
                  </a:lnTo>
                  <a:lnTo>
                    <a:pt x="2515" y="638"/>
                  </a:lnTo>
                  <a:lnTo>
                    <a:pt x="2517" y="637"/>
                  </a:lnTo>
                  <a:lnTo>
                    <a:pt x="2517" y="635"/>
                  </a:lnTo>
                  <a:lnTo>
                    <a:pt x="2517" y="633"/>
                  </a:lnTo>
                  <a:lnTo>
                    <a:pt x="2518" y="635"/>
                  </a:lnTo>
                  <a:lnTo>
                    <a:pt x="2519" y="635"/>
                  </a:lnTo>
                  <a:lnTo>
                    <a:pt x="2522" y="636"/>
                  </a:lnTo>
                  <a:lnTo>
                    <a:pt x="2523" y="636"/>
                  </a:lnTo>
                  <a:lnTo>
                    <a:pt x="2524" y="636"/>
                  </a:lnTo>
                  <a:lnTo>
                    <a:pt x="2525" y="633"/>
                  </a:lnTo>
                  <a:lnTo>
                    <a:pt x="2527" y="631"/>
                  </a:lnTo>
                  <a:lnTo>
                    <a:pt x="2527" y="630"/>
                  </a:lnTo>
                  <a:lnTo>
                    <a:pt x="2528" y="628"/>
                  </a:lnTo>
                  <a:lnTo>
                    <a:pt x="2529" y="627"/>
                  </a:lnTo>
                  <a:lnTo>
                    <a:pt x="2530" y="626"/>
                  </a:lnTo>
                  <a:lnTo>
                    <a:pt x="2531" y="623"/>
                  </a:lnTo>
                  <a:lnTo>
                    <a:pt x="2533" y="622"/>
                  </a:lnTo>
                  <a:lnTo>
                    <a:pt x="2533" y="620"/>
                  </a:lnTo>
                  <a:lnTo>
                    <a:pt x="2534" y="618"/>
                  </a:lnTo>
                  <a:lnTo>
                    <a:pt x="2535" y="616"/>
                  </a:lnTo>
                  <a:lnTo>
                    <a:pt x="2538" y="613"/>
                  </a:lnTo>
                  <a:lnTo>
                    <a:pt x="2539" y="611"/>
                  </a:lnTo>
                  <a:lnTo>
                    <a:pt x="2541" y="608"/>
                  </a:lnTo>
                  <a:lnTo>
                    <a:pt x="2543" y="607"/>
                  </a:lnTo>
                  <a:lnTo>
                    <a:pt x="2544" y="608"/>
                  </a:lnTo>
                  <a:lnTo>
                    <a:pt x="2544" y="608"/>
                  </a:lnTo>
                  <a:lnTo>
                    <a:pt x="2545" y="608"/>
                  </a:lnTo>
                  <a:lnTo>
                    <a:pt x="2545" y="611"/>
                  </a:lnTo>
                  <a:lnTo>
                    <a:pt x="2546" y="611"/>
                  </a:lnTo>
                  <a:lnTo>
                    <a:pt x="2548" y="612"/>
                  </a:lnTo>
                  <a:lnTo>
                    <a:pt x="2548" y="613"/>
                  </a:lnTo>
                  <a:lnTo>
                    <a:pt x="2549" y="616"/>
                  </a:lnTo>
                  <a:lnTo>
                    <a:pt x="2550" y="617"/>
                  </a:lnTo>
                  <a:lnTo>
                    <a:pt x="2550" y="620"/>
                  </a:lnTo>
                  <a:lnTo>
                    <a:pt x="2551" y="621"/>
                  </a:lnTo>
                  <a:lnTo>
                    <a:pt x="2553" y="623"/>
                  </a:lnTo>
                  <a:lnTo>
                    <a:pt x="2554" y="623"/>
                  </a:lnTo>
                  <a:lnTo>
                    <a:pt x="2555" y="623"/>
                  </a:lnTo>
                  <a:lnTo>
                    <a:pt x="2556" y="621"/>
                  </a:lnTo>
                  <a:lnTo>
                    <a:pt x="2556" y="620"/>
                  </a:lnTo>
                  <a:lnTo>
                    <a:pt x="2558" y="617"/>
                  </a:lnTo>
                  <a:lnTo>
                    <a:pt x="2558" y="615"/>
                  </a:lnTo>
                  <a:lnTo>
                    <a:pt x="2559" y="612"/>
                  </a:lnTo>
                  <a:lnTo>
                    <a:pt x="2560" y="611"/>
                  </a:lnTo>
                  <a:lnTo>
                    <a:pt x="2561" y="611"/>
                  </a:lnTo>
                  <a:lnTo>
                    <a:pt x="2565" y="606"/>
                  </a:lnTo>
                  <a:lnTo>
                    <a:pt x="2568" y="597"/>
                  </a:lnTo>
                  <a:lnTo>
                    <a:pt x="2566" y="590"/>
                  </a:lnTo>
                  <a:lnTo>
                    <a:pt x="2565" y="586"/>
                  </a:lnTo>
                  <a:lnTo>
                    <a:pt x="2565" y="582"/>
                  </a:lnTo>
                  <a:lnTo>
                    <a:pt x="2566" y="577"/>
                  </a:lnTo>
                  <a:lnTo>
                    <a:pt x="2566" y="574"/>
                  </a:lnTo>
                  <a:lnTo>
                    <a:pt x="2566" y="559"/>
                  </a:lnTo>
                  <a:lnTo>
                    <a:pt x="2568" y="552"/>
                  </a:lnTo>
                  <a:lnTo>
                    <a:pt x="2569" y="547"/>
                  </a:lnTo>
                  <a:lnTo>
                    <a:pt x="2569" y="543"/>
                  </a:lnTo>
                  <a:lnTo>
                    <a:pt x="2569" y="539"/>
                  </a:lnTo>
                  <a:lnTo>
                    <a:pt x="2569" y="536"/>
                  </a:lnTo>
                  <a:lnTo>
                    <a:pt x="2570" y="535"/>
                  </a:lnTo>
                  <a:lnTo>
                    <a:pt x="2570" y="534"/>
                  </a:lnTo>
                  <a:lnTo>
                    <a:pt x="2571" y="533"/>
                  </a:lnTo>
                  <a:lnTo>
                    <a:pt x="2574" y="531"/>
                  </a:lnTo>
                  <a:lnTo>
                    <a:pt x="2575" y="530"/>
                  </a:lnTo>
                  <a:lnTo>
                    <a:pt x="2576" y="531"/>
                  </a:lnTo>
                  <a:lnTo>
                    <a:pt x="2578" y="534"/>
                  </a:lnTo>
                  <a:lnTo>
                    <a:pt x="2579" y="536"/>
                  </a:lnTo>
                  <a:lnTo>
                    <a:pt x="2580" y="539"/>
                  </a:lnTo>
                  <a:lnTo>
                    <a:pt x="2583" y="543"/>
                  </a:lnTo>
                  <a:lnTo>
                    <a:pt x="2584" y="545"/>
                  </a:lnTo>
                  <a:lnTo>
                    <a:pt x="2585" y="547"/>
                  </a:lnTo>
                  <a:lnTo>
                    <a:pt x="2586" y="550"/>
                  </a:lnTo>
                  <a:lnTo>
                    <a:pt x="2588" y="550"/>
                  </a:lnTo>
                  <a:lnTo>
                    <a:pt x="2589" y="550"/>
                  </a:lnTo>
                  <a:lnTo>
                    <a:pt x="2589" y="549"/>
                  </a:lnTo>
                  <a:lnTo>
                    <a:pt x="2590" y="546"/>
                  </a:lnTo>
                  <a:lnTo>
                    <a:pt x="2590" y="543"/>
                  </a:lnTo>
                  <a:lnTo>
                    <a:pt x="2591" y="535"/>
                  </a:lnTo>
                  <a:lnTo>
                    <a:pt x="2591" y="526"/>
                  </a:lnTo>
                  <a:lnTo>
                    <a:pt x="2590" y="516"/>
                  </a:lnTo>
                  <a:lnTo>
                    <a:pt x="2589" y="515"/>
                  </a:lnTo>
                  <a:lnTo>
                    <a:pt x="2589" y="514"/>
                  </a:lnTo>
                  <a:lnTo>
                    <a:pt x="2588" y="515"/>
                  </a:lnTo>
                  <a:lnTo>
                    <a:pt x="2586" y="515"/>
                  </a:lnTo>
                  <a:lnTo>
                    <a:pt x="2586" y="516"/>
                  </a:lnTo>
                  <a:lnTo>
                    <a:pt x="2585" y="516"/>
                  </a:lnTo>
                  <a:lnTo>
                    <a:pt x="2583" y="518"/>
                  </a:lnTo>
                  <a:lnTo>
                    <a:pt x="2580" y="519"/>
                  </a:lnTo>
                  <a:lnTo>
                    <a:pt x="2576" y="518"/>
                  </a:lnTo>
                  <a:lnTo>
                    <a:pt x="2575" y="516"/>
                  </a:lnTo>
                  <a:lnTo>
                    <a:pt x="2573" y="514"/>
                  </a:lnTo>
                  <a:lnTo>
                    <a:pt x="2571" y="510"/>
                  </a:lnTo>
                  <a:lnTo>
                    <a:pt x="2571" y="506"/>
                  </a:lnTo>
                  <a:lnTo>
                    <a:pt x="2573" y="503"/>
                  </a:lnTo>
                  <a:lnTo>
                    <a:pt x="2575" y="498"/>
                  </a:lnTo>
                  <a:lnTo>
                    <a:pt x="2574" y="497"/>
                  </a:lnTo>
                  <a:lnTo>
                    <a:pt x="2574" y="493"/>
                  </a:lnTo>
                  <a:lnTo>
                    <a:pt x="2574" y="489"/>
                  </a:lnTo>
                  <a:lnTo>
                    <a:pt x="2575" y="485"/>
                  </a:lnTo>
                  <a:lnTo>
                    <a:pt x="2575" y="483"/>
                  </a:lnTo>
                  <a:lnTo>
                    <a:pt x="2575" y="483"/>
                  </a:lnTo>
                  <a:lnTo>
                    <a:pt x="2576" y="483"/>
                  </a:lnTo>
                  <a:lnTo>
                    <a:pt x="2578" y="483"/>
                  </a:lnTo>
                  <a:lnTo>
                    <a:pt x="2579" y="484"/>
                  </a:lnTo>
                  <a:lnTo>
                    <a:pt x="2580" y="485"/>
                  </a:lnTo>
                  <a:lnTo>
                    <a:pt x="2583" y="484"/>
                  </a:lnTo>
                  <a:lnTo>
                    <a:pt x="2584" y="483"/>
                  </a:lnTo>
                  <a:lnTo>
                    <a:pt x="2585" y="480"/>
                  </a:lnTo>
                  <a:lnTo>
                    <a:pt x="2586" y="478"/>
                  </a:lnTo>
                  <a:lnTo>
                    <a:pt x="2588" y="475"/>
                  </a:lnTo>
                  <a:lnTo>
                    <a:pt x="2589" y="475"/>
                  </a:lnTo>
                  <a:lnTo>
                    <a:pt x="2590" y="475"/>
                  </a:lnTo>
                  <a:lnTo>
                    <a:pt x="2593" y="475"/>
                  </a:lnTo>
                  <a:lnTo>
                    <a:pt x="2595" y="474"/>
                  </a:lnTo>
                  <a:lnTo>
                    <a:pt x="2598" y="473"/>
                  </a:lnTo>
                  <a:lnTo>
                    <a:pt x="2600" y="472"/>
                  </a:lnTo>
                  <a:lnTo>
                    <a:pt x="2602" y="474"/>
                  </a:lnTo>
                  <a:lnTo>
                    <a:pt x="2604" y="475"/>
                  </a:lnTo>
                  <a:lnTo>
                    <a:pt x="2605" y="477"/>
                  </a:lnTo>
                  <a:lnTo>
                    <a:pt x="2606" y="478"/>
                  </a:lnTo>
                  <a:lnTo>
                    <a:pt x="2607" y="479"/>
                  </a:lnTo>
                  <a:lnTo>
                    <a:pt x="2610" y="478"/>
                  </a:lnTo>
                  <a:lnTo>
                    <a:pt x="2610" y="477"/>
                  </a:lnTo>
                  <a:lnTo>
                    <a:pt x="2611" y="475"/>
                  </a:lnTo>
                  <a:lnTo>
                    <a:pt x="2612" y="473"/>
                  </a:lnTo>
                  <a:lnTo>
                    <a:pt x="2614" y="472"/>
                  </a:lnTo>
                  <a:lnTo>
                    <a:pt x="2615" y="472"/>
                  </a:lnTo>
                  <a:lnTo>
                    <a:pt x="2616" y="469"/>
                  </a:lnTo>
                  <a:lnTo>
                    <a:pt x="2617" y="468"/>
                  </a:lnTo>
                  <a:lnTo>
                    <a:pt x="2619" y="468"/>
                  </a:lnTo>
                  <a:lnTo>
                    <a:pt x="2620" y="468"/>
                  </a:lnTo>
                  <a:lnTo>
                    <a:pt x="2621" y="468"/>
                  </a:lnTo>
                  <a:lnTo>
                    <a:pt x="2622" y="469"/>
                  </a:lnTo>
                  <a:lnTo>
                    <a:pt x="2624" y="469"/>
                  </a:lnTo>
                  <a:lnTo>
                    <a:pt x="2625" y="469"/>
                  </a:lnTo>
                  <a:lnTo>
                    <a:pt x="2625" y="469"/>
                  </a:lnTo>
                  <a:lnTo>
                    <a:pt x="2626" y="468"/>
                  </a:lnTo>
                  <a:lnTo>
                    <a:pt x="2626" y="467"/>
                  </a:lnTo>
                  <a:lnTo>
                    <a:pt x="2626" y="464"/>
                  </a:lnTo>
                  <a:lnTo>
                    <a:pt x="2626" y="463"/>
                  </a:lnTo>
                  <a:lnTo>
                    <a:pt x="2625" y="462"/>
                  </a:lnTo>
                  <a:lnTo>
                    <a:pt x="2625" y="462"/>
                  </a:lnTo>
                  <a:lnTo>
                    <a:pt x="2624" y="462"/>
                  </a:lnTo>
                  <a:lnTo>
                    <a:pt x="2622" y="462"/>
                  </a:lnTo>
                  <a:lnTo>
                    <a:pt x="2622" y="460"/>
                  </a:lnTo>
                  <a:lnTo>
                    <a:pt x="2621" y="458"/>
                  </a:lnTo>
                  <a:lnTo>
                    <a:pt x="2620" y="457"/>
                  </a:lnTo>
                  <a:lnTo>
                    <a:pt x="2619" y="457"/>
                  </a:lnTo>
                  <a:lnTo>
                    <a:pt x="2617" y="454"/>
                  </a:lnTo>
                  <a:lnTo>
                    <a:pt x="2617" y="454"/>
                  </a:lnTo>
                  <a:lnTo>
                    <a:pt x="2616" y="454"/>
                  </a:lnTo>
                  <a:lnTo>
                    <a:pt x="2616" y="457"/>
                  </a:lnTo>
                  <a:lnTo>
                    <a:pt x="2616" y="459"/>
                  </a:lnTo>
                  <a:lnTo>
                    <a:pt x="2614" y="460"/>
                  </a:lnTo>
                  <a:lnTo>
                    <a:pt x="2611" y="462"/>
                  </a:lnTo>
                  <a:lnTo>
                    <a:pt x="2611" y="462"/>
                  </a:lnTo>
                  <a:lnTo>
                    <a:pt x="2609" y="462"/>
                  </a:lnTo>
                  <a:lnTo>
                    <a:pt x="2606" y="462"/>
                  </a:lnTo>
                  <a:lnTo>
                    <a:pt x="2602" y="460"/>
                  </a:lnTo>
                  <a:lnTo>
                    <a:pt x="2600" y="459"/>
                  </a:lnTo>
                  <a:lnTo>
                    <a:pt x="2598" y="460"/>
                  </a:lnTo>
                  <a:lnTo>
                    <a:pt x="2595" y="462"/>
                  </a:lnTo>
                  <a:lnTo>
                    <a:pt x="2593" y="462"/>
                  </a:lnTo>
                  <a:lnTo>
                    <a:pt x="2591" y="460"/>
                  </a:lnTo>
                  <a:lnTo>
                    <a:pt x="2591" y="459"/>
                  </a:lnTo>
                  <a:lnTo>
                    <a:pt x="2590" y="457"/>
                  </a:lnTo>
                  <a:lnTo>
                    <a:pt x="2590" y="457"/>
                  </a:lnTo>
                  <a:lnTo>
                    <a:pt x="2589" y="455"/>
                  </a:lnTo>
                  <a:lnTo>
                    <a:pt x="2588" y="457"/>
                  </a:lnTo>
                  <a:lnTo>
                    <a:pt x="2586" y="457"/>
                  </a:lnTo>
                  <a:lnTo>
                    <a:pt x="2585" y="459"/>
                  </a:lnTo>
                  <a:lnTo>
                    <a:pt x="2585" y="460"/>
                  </a:lnTo>
                  <a:lnTo>
                    <a:pt x="2584" y="463"/>
                  </a:lnTo>
                  <a:lnTo>
                    <a:pt x="2583" y="464"/>
                  </a:lnTo>
                  <a:lnTo>
                    <a:pt x="2580" y="467"/>
                  </a:lnTo>
                  <a:lnTo>
                    <a:pt x="2578" y="467"/>
                  </a:lnTo>
                  <a:lnTo>
                    <a:pt x="2575" y="467"/>
                  </a:lnTo>
                  <a:lnTo>
                    <a:pt x="2574" y="469"/>
                  </a:lnTo>
                  <a:lnTo>
                    <a:pt x="2571" y="472"/>
                  </a:lnTo>
                  <a:lnTo>
                    <a:pt x="2569" y="472"/>
                  </a:lnTo>
                  <a:lnTo>
                    <a:pt x="2569" y="467"/>
                  </a:lnTo>
                  <a:lnTo>
                    <a:pt x="2570" y="467"/>
                  </a:lnTo>
                  <a:lnTo>
                    <a:pt x="2570" y="467"/>
                  </a:lnTo>
                  <a:lnTo>
                    <a:pt x="2571" y="465"/>
                  </a:lnTo>
                  <a:lnTo>
                    <a:pt x="2571" y="464"/>
                  </a:lnTo>
                  <a:lnTo>
                    <a:pt x="2574" y="464"/>
                  </a:lnTo>
                  <a:lnTo>
                    <a:pt x="2574" y="463"/>
                  </a:lnTo>
                  <a:lnTo>
                    <a:pt x="2574" y="460"/>
                  </a:lnTo>
                  <a:lnTo>
                    <a:pt x="2571" y="457"/>
                  </a:lnTo>
                  <a:lnTo>
                    <a:pt x="2571" y="453"/>
                  </a:lnTo>
                  <a:lnTo>
                    <a:pt x="2570" y="450"/>
                  </a:lnTo>
                  <a:lnTo>
                    <a:pt x="2569" y="448"/>
                  </a:lnTo>
                  <a:lnTo>
                    <a:pt x="2568" y="446"/>
                  </a:lnTo>
                  <a:lnTo>
                    <a:pt x="2565" y="443"/>
                  </a:lnTo>
                  <a:lnTo>
                    <a:pt x="2564" y="441"/>
                  </a:lnTo>
                  <a:lnTo>
                    <a:pt x="2564" y="441"/>
                  </a:lnTo>
                  <a:lnTo>
                    <a:pt x="2563" y="439"/>
                  </a:lnTo>
                  <a:lnTo>
                    <a:pt x="2563" y="437"/>
                  </a:lnTo>
                  <a:lnTo>
                    <a:pt x="2561" y="436"/>
                  </a:lnTo>
                  <a:lnTo>
                    <a:pt x="2560" y="433"/>
                  </a:lnTo>
                  <a:lnTo>
                    <a:pt x="2559" y="433"/>
                  </a:lnTo>
                  <a:lnTo>
                    <a:pt x="2559" y="431"/>
                  </a:lnTo>
                  <a:lnTo>
                    <a:pt x="2558" y="428"/>
                  </a:lnTo>
                  <a:lnTo>
                    <a:pt x="2556" y="424"/>
                  </a:lnTo>
                  <a:lnTo>
                    <a:pt x="2556" y="421"/>
                  </a:lnTo>
                  <a:lnTo>
                    <a:pt x="2556" y="417"/>
                  </a:lnTo>
                  <a:lnTo>
                    <a:pt x="2558" y="414"/>
                  </a:lnTo>
                  <a:lnTo>
                    <a:pt x="2558" y="412"/>
                  </a:lnTo>
                  <a:lnTo>
                    <a:pt x="2559" y="408"/>
                  </a:lnTo>
                  <a:lnTo>
                    <a:pt x="2559" y="404"/>
                  </a:lnTo>
                  <a:lnTo>
                    <a:pt x="2558" y="393"/>
                  </a:lnTo>
                  <a:lnTo>
                    <a:pt x="2556" y="381"/>
                  </a:lnTo>
                  <a:lnTo>
                    <a:pt x="2556" y="357"/>
                  </a:lnTo>
                  <a:lnTo>
                    <a:pt x="2564" y="350"/>
                  </a:lnTo>
                  <a:lnTo>
                    <a:pt x="2565" y="347"/>
                  </a:lnTo>
                  <a:lnTo>
                    <a:pt x="2566" y="345"/>
                  </a:lnTo>
                  <a:lnTo>
                    <a:pt x="2566" y="341"/>
                  </a:lnTo>
                  <a:lnTo>
                    <a:pt x="2568" y="337"/>
                  </a:lnTo>
                  <a:lnTo>
                    <a:pt x="2569" y="334"/>
                  </a:lnTo>
                  <a:lnTo>
                    <a:pt x="2570" y="329"/>
                  </a:lnTo>
                  <a:lnTo>
                    <a:pt x="2571" y="324"/>
                  </a:lnTo>
                  <a:lnTo>
                    <a:pt x="2571" y="319"/>
                  </a:lnTo>
                  <a:lnTo>
                    <a:pt x="2574" y="314"/>
                  </a:lnTo>
                  <a:lnTo>
                    <a:pt x="2574" y="310"/>
                  </a:lnTo>
                  <a:lnTo>
                    <a:pt x="2574" y="306"/>
                  </a:lnTo>
                  <a:lnTo>
                    <a:pt x="2575" y="303"/>
                  </a:lnTo>
                  <a:lnTo>
                    <a:pt x="2578" y="300"/>
                  </a:lnTo>
                  <a:lnTo>
                    <a:pt x="2579" y="298"/>
                  </a:lnTo>
                  <a:lnTo>
                    <a:pt x="2580" y="295"/>
                  </a:lnTo>
                  <a:lnTo>
                    <a:pt x="2580" y="285"/>
                  </a:lnTo>
                  <a:lnTo>
                    <a:pt x="2576" y="275"/>
                  </a:lnTo>
                  <a:lnTo>
                    <a:pt x="2571" y="266"/>
                  </a:lnTo>
                  <a:lnTo>
                    <a:pt x="2569" y="264"/>
                  </a:lnTo>
                  <a:lnTo>
                    <a:pt x="2566" y="261"/>
                  </a:lnTo>
                  <a:lnTo>
                    <a:pt x="2564" y="261"/>
                  </a:lnTo>
                  <a:lnTo>
                    <a:pt x="2563" y="260"/>
                  </a:lnTo>
                  <a:lnTo>
                    <a:pt x="2560" y="260"/>
                  </a:lnTo>
                  <a:lnTo>
                    <a:pt x="2558" y="260"/>
                  </a:lnTo>
                  <a:lnTo>
                    <a:pt x="2556" y="261"/>
                  </a:lnTo>
                  <a:lnTo>
                    <a:pt x="2554" y="260"/>
                  </a:lnTo>
                  <a:lnTo>
                    <a:pt x="2554" y="260"/>
                  </a:lnTo>
                  <a:lnTo>
                    <a:pt x="2553" y="261"/>
                  </a:lnTo>
                  <a:lnTo>
                    <a:pt x="2553" y="263"/>
                  </a:lnTo>
                  <a:lnTo>
                    <a:pt x="2553" y="265"/>
                  </a:lnTo>
                  <a:lnTo>
                    <a:pt x="2554" y="266"/>
                  </a:lnTo>
                  <a:lnTo>
                    <a:pt x="2554" y="269"/>
                  </a:lnTo>
                  <a:lnTo>
                    <a:pt x="2553" y="270"/>
                  </a:lnTo>
                  <a:lnTo>
                    <a:pt x="2553" y="270"/>
                  </a:lnTo>
                  <a:lnTo>
                    <a:pt x="2551" y="270"/>
                  </a:lnTo>
                  <a:lnTo>
                    <a:pt x="2550" y="271"/>
                  </a:lnTo>
                  <a:lnTo>
                    <a:pt x="2549" y="273"/>
                  </a:lnTo>
                  <a:lnTo>
                    <a:pt x="2549" y="274"/>
                  </a:lnTo>
                  <a:lnTo>
                    <a:pt x="2548" y="285"/>
                  </a:lnTo>
                  <a:lnTo>
                    <a:pt x="2550" y="296"/>
                  </a:lnTo>
                  <a:lnTo>
                    <a:pt x="2551" y="307"/>
                  </a:lnTo>
                  <a:lnTo>
                    <a:pt x="2551" y="317"/>
                  </a:lnTo>
                  <a:lnTo>
                    <a:pt x="2549" y="324"/>
                  </a:lnTo>
                  <a:lnTo>
                    <a:pt x="2545" y="329"/>
                  </a:lnTo>
                  <a:lnTo>
                    <a:pt x="2545" y="334"/>
                  </a:lnTo>
                  <a:lnTo>
                    <a:pt x="2543" y="339"/>
                  </a:lnTo>
                  <a:lnTo>
                    <a:pt x="2540" y="342"/>
                  </a:lnTo>
                  <a:lnTo>
                    <a:pt x="2538" y="345"/>
                  </a:lnTo>
                  <a:lnTo>
                    <a:pt x="2535" y="349"/>
                  </a:lnTo>
                  <a:lnTo>
                    <a:pt x="2533" y="352"/>
                  </a:lnTo>
                  <a:lnTo>
                    <a:pt x="2529" y="360"/>
                  </a:lnTo>
                  <a:lnTo>
                    <a:pt x="2527" y="368"/>
                  </a:lnTo>
                  <a:lnTo>
                    <a:pt x="2528" y="378"/>
                  </a:lnTo>
                  <a:lnTo>
                    <a:pt x="2528" y="386"/>
                  </a:lnTo>
                  <a:lnTo>
                    <a:pt x="2529" y="392"/>
                  </a:lnTo>
                  <a:lnTo>
                    <a:pt x="2528" y="400"/>
                  </a:lnTo>
                  <a:lnTo>
                    <a:pt x="2528" y="402"/>
                  </a:lnTo>
                  <a:lnTo>
                    <a:pt x="2527" y="404"/>
                  </a:lnTo>
                  <a:lnTo>
                    <a:pt x="2527" y="408"/>
                  </a:lnTo>
                  <a:lnTo>
                    <a:pt x="2528" y="412"/>
                  </a:lnTo>
                  <a:lnTo>
                    <a:pt x="2528" y="418"/>
                  </a:lnTo>
                  <a:lnTo>
                    <a:pt x="2528" y="423"/>
                  </a:lnTo>
                  <a:lnTo>
                    <a:pt x="2530" y="428"/>
                  </a:lnTo>
                  <a:lnTo>
                    <a:pt x="2530" y="431"/>
                  </a:lnTo>
                  <a:lnTo>
                    <a:pt x="2531" y="432"/>
                  </a:lnTo>
                  <a:lnTo>
                    <a:pt x="2533" y="434"/>
                  </a:lnTo>
                  <a:lnTo>
                    <a:pt x="2534" y="436"/>
                  </a:lnTo>
                  <a:lnTo>
                    <a:pt x="2535" y="438"/>
                  </a:lnTo>
                  <a:lnTo>
                    <a:pt x="2535" y="441"/>
                  </a:lnTo>
                  <a:lnTo>
                    <a:pt x="2536" y="443"/>
                  </a:lnTo>
                  <a:lnTo>
                    <a:pt x="2538" y="447"/>
                  </a:lnTo>
                  <a:lnTo>
                    <a:pt x="2538" y="447"/>
                  </a:lnTo>
                  <a:lnTo>
                    <a:pt x="2538" y="447"/>
                  </a:lnTo>
                  <a:lnTo>
                    <a:pt x="2539" y="447"/>
                  </a:lnTo>
                  <a:lnTo>
                    <a:pt x="2540" y="449"/>
                  </a:lnTo>
                  <a:lnTo>
                    <a:pt x="2541" y="450"/>
                  </a:lnTo>
                  <a:lnTo>
                    <a:pt x="2543" y="454"/>
                  </a:lnTo>
                  <a:lnTo>
                    <a:pt x="2543" y="458"/>
                  </a:lnTo>
                  <a:lnTo>
                    <a:pt x="2543" y="462"/>
                  </a:lnTo>
                  <a:lnTo>
                    <a:pt x="2543" y="464"/>
                  </a:lnTo>
                  <a:lnTo>
                    <a:pt x="2543" y="472"/>
                  </a:lnTo>
                  <a:lnTo>
                    <a:pt x="2543" y="479"/>
                  </a:lnTo>
                  <a:lnTo>
                    <a:pt x="2541" y="487"/>
                  </a:lnTo>
                  <a:lnTo>
                    <a:pt x="2538" y="490"/>
                  </a:lnTo>
                  <a:lnTo>
                    <a:pt x="2534" y="495"/>
                  </a:lnTo>
                  <a:lnTo>
                    <a:pt x="2530" y="504"/>
                  </a:lnTo>
                  <a:lnTo>
                    <a:pt x="2530" y="514"/>
                  </a:lnTo>
                  <a:lnTo>
                    <a:pt x="2531" y="518"/>
                  </a:lnTo>
                  <a:lnTo>
                    <a:pt x="2531" y="521"/>
                  </a:lnTo>
                  <a:lnTo>
                    <a:pt x="2531" y="525"/>
                  </a:lnTo>
                  <a:lnTo>
                    <a:pt x="2530" y="529"/>
                  </a:lnTo>
                  <a:lnTo>
                    <a:pt x="2530" y="533"/>
                  </a:lnTo>
                  <a:lnTo>
                    <a:pt x="2530" y="535"/>
                  </a:lnTo>
                  <a:lnTo>
                    <a:pt x="2531" y="539"/>
                  </a:lnTo>
                  <a:lnTo>
                    <a:pt x="2533" y="540"/>
                  </a:lnTo>
                  <a:lnTo>
                    <a:pt x="2533" y="543"/>
                  </a:lnTo>
                  <a:lnTo>
                    <a:pt x="2534" y="546"/>
                  </a:lnTo>
                  <a:lnTo>
                    <a:pt x="2534" y="550"/>
                  </a:lnTo>
                  <a:lnTo>
                    <a:pt x="2533" y="555"/>
                  </a:lnTo>
                  <a:lnTo>
                    <a:pt x="2533" y="559"/>
                  </a:lnTo>
                  <a:lnTo>
                    <a:pt x="2530" y="564"/>
                  </a:lnTo>
                  <a:lnTo>
                    <a:pt x="2529" y="569"/>
                  </a:lnTo>
                  <a:lnTo>
                    <a:pt x="2528" y="574"/>
                  </a:lnTo>
                  <a:lnTo>
                    <a:pt x="2527" y="577"/>
                  </a:lnTo>
                  <a:lnTo>
                    <a:pt x="2525" y="577"/>
                  </a:lnTo>
                  <a:lnTo>
                    <a:pt x="2524" y="577"/>
                  </a:lnTo>
                  <a:lnTo>
                    <a:pt x="2523" y="577"/>
                  </a:lnTo>
                  <a:lnTo>
                    <a:pt x="2520" y="576"/>
                  </a:lnTo>
                  <a:lnTo>
                    <a:pt x="2519" y="575"/>
                  </a:lnTo>
                  <a:lnTo>
                    <a:pt x="2518" y="575"/>
                  </a:lnTo>
                  <a:lnTo>
                    <a:pt x="2517" y="576"/>
                  </a:lnTo>
                  <a:lnTo>
                    <a:pt x="2515" y="580"/>
                  </a:lnTo>
                  <a:lnTo>
                    <a:pt x="2514" y="584"/>
                  </a:lnTo>
                  <a:lnTo>
                    <a:pt x="2513" y="587"/>
                  </a:lnTo>
                  <a:lnTo>
                    <a:pt x="2512" y="590"/>
                  </a:lnTo>
                  <a:lnTo>
                    <a:pt x="2510" y="591"/>
                  </a:lnTo>
                  <a:lnTo>
                    <a:pt x="2508" y="591"/>
                  </a:lnTo>
                  <a:lnTo>
                    <a:pt x="2505" y="591"/>
                  </a:lnTo>
                  <a:lnTo>
                    <a:pt x="2504" y="592"/>
                  </a:lnTo>
                  <a:lnTo>
                    <a:pt x="2502" y="598"/>
                  </a:lnTo>
                  <a:lnTo>
                    <a:pt x="2500" y="606"/>
                  </a:lnTo>
                  <a:lnTo>
                    <a:pt x="2497" y="613"/>
                  </a:lnTo>
                  <a:lnTo>
                    <a:pt x="2495" y="613"/>
                  </a:lnTo>
                  <a:lnTo>
                    <a:pt x="2493" y="613"/>
                  </a:lnTo>
                  <a:lnTo>
                    <a:pt x="2492" y="612"/>
                  </a:lnTo>
                  <a:lnTo>
                    <a:pt x="2489" y="612"/>
                  </a:lnTo>
                  <a:lnTo>
                    <a:pt x="2487" y="611"/>
                  </a:lnTo>
                  <a:lnTo>
                    <a:pt x="2485" y="610"/>
                  </a:lnTo>
                  <a:lnTo>
                    <a:pt x="2484" y="608"/>
                  </a:lnTo>
                  <a:lnTo>
                    <a:pt x="2484" y="606"/>
                  </a:lnTo>
                  <a:lnTo>
                    <a:pt x="2485" y="602"/>
                  </a:lnTo>
                  <a:lnTo>
                    <a:pt x="2487" y="601"/>
                  </a:lnTo>
                  <a:lnTo>
                    <a:pt x="2487" y="598"/>
                  </a:lnTo>
                  <a:lnTo>
                    <a:pt x="2488" y="595"/>
                  </a:lnTo>
                  <a:lnTo>
                    <a:pt x="2488" y="592"/>
                  </a:lnTo>
                  <a:lnTo>
                    <a:pt x="2488" y="579"/>
                  </a:lnTo>
                  <a:lnTo>
                    <a:pt x="2488" y="576"/>
                  </a:lnTo>
                  <a:lnTo>
                    <a:pt x="2489" y="575"/>
                  </a:lnTo>
                  <a:lnTo>
                    <a:pt x="2489" y="575"/>
                  </a:lnTo>
                  <a:lnTo>
                    <a:pt x="2490" y="575"/>
                  </a:lnTo>
                  <a:lnTo>
                    <a:pt x="2492" y="575"/>
                  </a:lnTo>
                  <a:lnTo>
                    <a:pt x="2493" y="575"/>
                  </a:lnTo>
                  <a:lnTo>
                    <a:pt x="2494" y="574"/>
                  </a:lnTo>
                  <a:lnTo>
                    <a:pt x="2495" y="574"/>
                  </a:lnTo>
                  <a:lnTo>
                    <a:pt x="2497" y="571"/>
                  </a:lnTo>
                  <a:lnTo>
                    <a:pt x="2498" y="569"/>
                  </a:lnTo>
                  <a:lnTo>
                    <a:pt x="2499" y="566"/>
                  </a:lnTo>
                  <a:lnTo>
                    <a:pt x="2499" y="560"/>
                  </a:lnTo>
                  <a:lnTo>
                    <a:pt x="2498" y="551"/>
                  </a:lnTo>
                  <a:lnTo>
                    <a:pt x="2495" y="544"/>
                  </a:lnTo>
                  <a:lnTo>
                    <a:pt x="2494" y="538"/>
                  </a:lnTo>
                  <a:lnTo>
                    <a:pt x="2493" y="535"/>
                  </a:lnTo>
                  <a:lnTo>
                    <a:pt x="2492" y="531"/>
                  </a:lnTo>
                  <a:lnTo>
                    <a:pt x="2490" y="529"/>
                  </a:lnTo>
                  <a:lnTo>
                    <a:pt x="2488" y="524"/>
                  </a:lnTo>
                  <a:lnTo>
                    <a:pt x="2489" y="519"/>
                  </a:lnTo>
                  <a:lnTo>
                    <a:pt x="2492" y="515"/>
                  </a:lnTo>
                  <a:lnTo>
                    <a:pt x="2494" y="511"/>
                  </a:lnTo>
                  <a:lnTo>
                    <a:pt x="2495" y="508"/>
                  </a:lnTo>
                  <a:lnTo>
                    <a:pt x="2498" y="504"/>
                  </a:lnTo>
                  <a:lnTo>
                    <a:pt x="2500" y="500"/>
                  </a:lnTo>
                  <a:lnTo>
                    <a:pt x="2502" y="498"/>
                  </a:lnTo>
                  <a:lnTo>
                    <a:pt x="2504" y="493"/>
                  </a:lnTo>
                  <a:lnTo>
                    <a:pt x="2504" y="490"/>
                  </a:lnTo>
                  <a:lnTo>
                    <a:pt x="2503" y="488"/>
                  </a:lnTo>
                  <a:lnTo>
                    <a:pt x="2502" y="485"/>
                  </a:lnTo>
                  <a:lnTo>
                    <a:pt x="2500" y="485"/>
                  </a:lnTo>
                  <a:lnTo>
                    <a:pt x="2499" y="487"/>
                  </a:lnTo>
                  <a:lnTo>
                    <a:pt x="2499" y="489"/>
                  </a:lnTo>
                  <a:lnTo>
                    <a:pt x="2499" y="490"/>
                  </a:lnTo>
                  <a:lnTo>
                    <a:pt x="2497" y="495"/>
                  </a:lnTo>
                  <a:lnTo>
                    <a:pt x="2495" y="499"/>
                  </a:lnTo>
                  <a:lnTo>
                    <a:pt x="2493" y="503"/>
                  </a:lnTo>
                  <a:lnTo>
                    <a:pt x="2490" y="506"/>
                  </a:lnTo>
                  <a:lnTo>
                    <a:pt x="2489" y="508"/>
                  </a:lnTo>
                  <a:lnTo>
                    <a:pt x="2488" y="508"/>
                  </a:lnTo>
                  <a:lnTo>
                    <a:pt x="2487" y="508"/>
                  </a:lnTo>
                  <a:lnTo>
                    <a:pt x="2487" y="506"/>
                  </a:lnTo>
                  <a:lnTo>
                    <a:pt x="2485" y="504"/>
                  </a:lnTo>
                  <a:lnTo>
                    <a:pt x="2485" y="501"/>
                  </a:lnTo>
                  <a:lnTo>
                    <a:pt x="2484" y="498"/>
                  </a:lnTo>
                  <a:lnTo>
                    <a:pt x="2484" y="494"/>
                  </a:lnTo>
                  <a:lnTo>
                    <a:pt x="2483" y="490"/>
                  </a:lnTo>
                  <a:lnTo>
                    <a:pt x="2483" y="483"/>
                  </a:lnTo>
                  <a:lnTo>
                    <a:pt x="2483" y="474"/>
                  </a:lnTo>
                  <a:lnTo>
                    <a:pt x="2482" y="467"/>
                  </a:lnTo>
                  <a:lnTo>
                    <a:pt x="2478" y="462"/>
                  </a:lnTo>
                  <a:lnTo>
                    <a:pt x="2477" y="462"/>
                  </a:lnTo>
                  <a:lnTo>
                    <a:pt x="2477" y="462"/>
                  </a:lnTo>
                  <a:lnTo>
                    <a:pt x="2477" y="463"/>
                  </a:lnTo>
                  <a:lnTo>
                    <a:pt x="2477" y="465"/>
                  </a:lnTo>
                  <a:lnTo>
                    <a:pt x="2478" y="468"/>
                  </a:lnTo>
                  <a:lnTo>
                    <a:pt x="2478" y="470"/>
                  </a:lnTo>
                  <a:lnTo>
                    <a:pt x="2478" y="472"/>
                  </a:lnTo>
                  <a:lnTo>
                    <a:pt x="2478" y="475"/>
                  </a:lnTo>
                  <a:lnTo>
                    <a:pt x="2478" y="477"/>
                  </a:lnTo>
                  <a:lnTo>
                    <a:pt x="2477" y="478"/>
                  </a:lnTo>
                  <a:lnTo>
                    <a:pt x="2475" y="480"/>
                  </a:lnTo>
                  <a:lnTo>
                    <a:pt x="2474" y="482"/>
                  </a:lnTo>
                  <a:lnTo>
                    <a:pt x="2473" y="484"/>
                  </a:lnTo>
                  <a:lnTo>
                    <a:pt x="2472" y="487"/>
                  </a:lnTo>
                  <a:lnTo>
                    <a:pt x="2470" y="490"/>
                  </a:lnTo>
                  <a:lnTo>
                    <a:pt x="2469" y="495"/>
                  </a:lnTo>
                  <a:lnTo>
                    <a:pt x="2467" y="500"/>
                  </a:lnTo>
                  <a:lnTo>
                    <a:pt x="2464" y="504"/>
                  </a:lnTo>
                  <a:lnTo>
                    <a:pt x="2463" y="504"/>
                  </a:lnTo>
                  <a:lnTo>
                    <a:pt x="2462" y="504"/>
                  </a:lnTo>
                  <a:lnTo>
                    <a:pt x="2462" y="505"/>
                  </a:lnTo>
                  <a:lnTo>
                    <a:pt x="2459" y="506"/>
                  </a:lnTo>
                  <a:lnTo>
                    <a:pt x="2457" y="509"/>
                  </a:lnTo>
                  <a:lnTo>
                    <a:pt x="2456" y="510"/>
                  </a:lnTo>
                  <a:lnTo>
                    <a:pt x="2453" y="510"/>
                  </a:lnTo>
                  <a:lnTo>
                    <a:pt x="2451" y="510"/>
                  </a:lnTo>
                  <a:lnTo>
                    <a:pt x="2447" y="509"/>
                  </a:lnTo>
                  <a:lnTo>
                    <a:pt x="2444" y="506"/>
                  </a:lnTo>
                  <a:lnTo>
                    <a:pt x="2442" y="504"/>
                  </a:lnTo>
                  <a:lnTo>
                    <a:pt x="2438" y="504"/>
                  </a:lnTo>
                  <a:lnTo>
                    <a:pt x="2438" y="503"/>
                  </a:lnTo>
                  <a:lnTo>
                    <a:pt x="2437" y="501"/>
                  </a:lnTo>
                  <a:lnTo>
                    <a:pt x="2436" y="500"/>
                  </a:lnTo>
                  <a:lnTo>
                    <a:pt x="2433" y="498"/>
                  </a:lnTo>
                  <a:lnTo>
                    <a:pt x="2434" y="484"/>
                  </a:lnTo>
                  <a:lnTo>
                    <a:pt x="2436" y="472"/>
                  </a:lnTo>
                  <a:lnTo>
                    <a:pt x="2434" y="467"/>
                  </a:lnTo>
                  <a:lnTo>
                    <a:pt x="2433" y="463"/>
                  </a:lnTo>
                  <a:lnTo>
                    <a:pt x="2431" y="458"/>
                  </a:lnTo>
                  <a:lnTo>
                    <a:pt x="2431" y="452"/>
                  </a:lnTo>
                  <a:lnTo>
                    <a:pt x="2431" y="448"/>
                  </a:lnTo>
                  <a:lnTo>
                    <a:pt x="2431" y="443"/>
                  </a:lnTo>
                  <a:lnTo>
                    <a:pt x="2431" y="439"/>
                  </a:lnTo>
                  <a:lnTo>
                    <a:pt x="2429" y="436"/>
                  </a:lnTo>
                  <a:lnTo>
                    <a:pt x="2428" y="433"/>
                  </a:lnTo>
                  <a:lnTo>
                    <a:pt x="2427" y="432"/>
                  </a:lnTo>
                  <a:lnTo>
                    <a:pt x="2424" y="432"/>
                  </a:lnTo>
                  <a:lnTo>
                    <a:pt x="2422" y="433"/>
                  </a:lnTo>
                  <a:lnTo>
                    <a:pt x="2421" y="433"/>
                  </a:lnTo>
                  <a:lnTo>
                    <a:pt x="2418" y="432"/>
                  </a:lnTo>
                  <a:lnTo>
                    <a:pt x="2417" y="431"/>
                  </a:lnTo>
                  <a:lnTo>
                    <a:pt x="2414" y="428"/>
                  </a:lnTo>
                  <a:lnTo>
                    <a:pt x="2412" y="427"/>
                  </a:lnTo>
                  <a:lnTo>
                    <a:pt x="2411" y="423"/>
                  </a:lnTo>
                  <a:lnTo>
                    <a:pt x="2409" y="421"/>
                  </a:lnTo>
                  <a:lnTo>
                    <a:pt x="2413" y="421"/>
                  </a:lnTo>
                  <a:lnTo>
                    <a:pt x="2416" y="422"/>
                  </a:lnTo>
                  <a:lnTo>
                    <a:pt x="2418" y="423"/>
                  </a:lnTo>
                  <a:lnTo>
                    <a:pt x="2421" y="424"/>
                  </a:lnTo>
                  <a:lnTo>
                    <a:pt x="2423" y="424"/>
                  </a:lnTo>
                  <a:lnTo>
                    <a:pt x="2426" y="423"/>
                  </a:lnTo>
                  <a:lnTo>
                    <a:pt x="2427" y="419"/>
                  </a:lnTo>
                  <a:lnTo>
                    <a:pt x="2426" y="413"/>
                  </a:lnTo>
                  <a:lnTo>
                    <a:pt x="2424" y="407"/>
                  </a:lnTo>
                  <a:lnTo>
                    <a:pt x="2423" y="402"/>
                  </a:lnTo>
                  <a:lnTo>
                    <a:pt x="2423" y="368"/>
                  </a:lnTo>
                  <a:lnTo>
                    <a:pt x="2423" y="366"/>
                  </a:lnTo>
                  <a:lnTo>
                    <a:pt x="2423" y="365"/>
                  </a:lnTo>
                  <a:lnTo>
                    <a:pt x="2423" y="365"/>
                  </a:lnTo>
                  <a:lnTo>
                    <a:pt x="2424" y="365"/>
                  </a:lnTo>
                  <a:lnTo>
                    <a:pt x="2426" y="366"/>
                  </a:lnTo>
                  <a:lnTo>
                    <a:pt x="2427" y="365"/>
                  </a:lnTo>
                  <a:lnTo>
                    <a:pt x="2428" y="363"/>
                  </a:lnTo>
                  <a:lnTo>
                    <a:pt x="2428" y="361"/>
                  </a:lnTo>
                  <a:lnTo>
                    <a:pt x="2429" y="360"/>
                  </a:lnTo>
                  <a:lnTo>
                    <a:pt x="2431" y="357"/>
                  </a:lnTo>
                  <a:lnTo>
                    <a:pt x="2436" y="346"/>
                  </a:lnTo>
                  <a:lnTo>
                    <a:pt x="2442" y="336"/>
                  </a:lnTo>
                  <a:lnTo>
                    <a:pt x="2444" y="336"/>
                  </a:lnTo>
                  <a:lnTo>
                    <a:pt x="2447" y="336"/>
                  </a:lnTo>
                  <a:lnTo>
                    <a:pt x="2449" y="334"/>
                  </a:lnTo>
                  <a:lnTo>
                    <a:pt x="2449" y="334"/>
                  </a:lnTo>
                  <a:lnTo>
                    <a:pt x="2449" y="331"/>
                  </a:lnTo>
                  <a:lnTo>
                    <a:pt x="2451" y="327"/>
                  </a:lnTo>
                  <a:lnTo>
                    <a:pt x="2452" y="324"/>
                  </a:lnTo>
                  <a:lnTo>
                    <a:pt x="2453" y="320"/>
                  </a:lnTo>
                  <a:lnTo>
                    <a:pt x="2454" y="316"/>
                  </a:lnTo>
                  <a:lnTo>
                    <a:pt x="2457" y="311"/>
                  </a:lnTo>
                  <a:lnTo>
                    <a:pt x="2459" y="305"/>
                  </a:lnTo>
                  <a:lnTo>
                    <a:pt x="2459" y="303"/>
                  </a:lnTo>
                  <a:lnTo>
                    <a:pt x="2460" y="300"/>
                  </a:lnTo>
                  <a:lnTo>
                    <a:pt x="2460" y="298"/>
                  </a:lnTo>
                  <a:lnTo>
                    <a:pt x="2462" y="295"/>
                  </a:lnTo>
                  <a:lnTo>
                    <a:pt x="2463" y="293"/>
                  </a:lnTo>
                  <a:lnTo>
                    <a:pt x="2463" y="291"/>
                  </a:lnTo>
                  <a:lnTo>
                    <a:pt x="2464" y="290"/>
                  </a:lnTo>
                  <a:lnTo>
                    <a:pt x="2465" y="289"/>
                  </a:lnTo>
                  <a:lnTo>
                    <a:pt x="2468" y="288"/>
                  </a:lnTo>
                  <a:lnTo>
                    <a:pt x="2469" y="280"/>
                  </a:lnTo>
                  <a:lnTo>
                    <a:pt x="2470" y="273"/>
                  </a:lnTo>
                  <a:lnTo>
                    <a:pt x="2473" y="264"/>
                  </a:lnTo>
                  <a:lnTo>
                    <a:pt x="2473" y="250"/>
                  </a:lnTo>
                  <a:lnTo>
                    <a:pt x="2473" y="248"/>
                  </a:lnTo>
                  <a:lnTo>
                    <a:pt x="2474" y="244"/>
                  </a:lnTo>
                  <a:lnTo>
                    <a:pt x="2475" y="243"/>
                  </a:lnTo>
                  <a:lnTo>
                    <a:pt x="2475" y="240"/>
                  </a:lnTo>
                  <a:lnTo>
                    <a:pt x="2477" y="239"/>
                  </a:lnTo>
                  <a:lnTo>
                    <a:pt x="2477" y="237"/>
                  </a:lnTo>
                  <a:lnTo>
                    <a:pt x="2475" y="234"/>
                  </a:lnTo>
                  <a:lnTo>
                    <a:pt x="2475" y="232"/>
                  </a:lnTo>
                  <a:lnTo>
                    <a:pt x="2475" y="230"/>
                  </a:lnTo>
                  <a:lnTo>
                    <a:pt x="2474" y="227"/>
                  </a:lnTo>
                  <a:lnTo>
                    <a:pt x="2474" y="224"/>
                  </a:lnTo>
                  <a:lnTo>
                    <a:pt x="2474" y="223"/>
                  </a:lnTo>
                  <a:lnTo>
                    <a:pt x="2475" y="220"/>
                  </a:lnTo>
                  <a:lnTo>
                    <a:pt x="2475" y="219"/>
                  </a:lnTo>
                  <a:lnTo>
                    <a:pt x="2475" y="212"/>
                  </a:lnTo>
                  <a:lnTo>
                    <a:pt x="2475" y="210"/>
                  </a:lnTo>
                  <a:lnTo>
                    <a:pt x="2477" y="210"/>
                  </a:lnTo>
                  <a:lnTo>
                    <a:pt x="2477" y="210"/>
                  </a:lnTo>
                  <a:lnTo>
                    <a:pt x="2478" y="210"/>
                  </a:lnTo>
                  <a:lnTo>
                    <a:pt x="2478" y="209"/>
                  </a:lnTo>
                  <a:lnTo>
                    <a:pt x="2478" y="198"/>
                  </a:lnTo>
                  <a:lnTo>
                    <a:pt x="2479" y="197"/>
                  </a:lnTo>
                  <a:lnTo>
                    <a:pt x="2480" y="196"/>
                  </a:lnTo>
                  <a:lnTo>
                    <a:pt x="2482" y="196"/>
                  </a:lnTo>
                  <a:lnTo>
                    <a:pt x="2483" y="193"/>
                  </a:lnTo>
                  <a:lnTo>
                    <a:pt x="2483" y="173"/>
                  </a:lnTo>
                  <a:lnTo>
                    <a:pt x="2482" y="169"/>
                  </a:lnTo>
                  <a:lnTo>
                    <a:pt x="2482" y="168"/>
                  </a:lnTo>
                  <a:lnTo>
                    <a:pt x="2480" y="167"/>
                  </a:lnTo>
                  <a:lnTo>
                    <a:pt x="2480" y="166"/>
                  </a:lnTo>
                  <a:lnTo>
                    <a:pt x="2480" y="164"/>
                  </a:lnTo>
                  <a:lnTo>
                    <a:pt x="2479" y="163"/>
                  </a:lnTo>
                  <a:lnTo>
                    <a:pt x="2479" y="161"/>
                  </a:lnTo>
                  <a:lnTo>
                    <a:pt x="2480" y="159"/>
                  </a:lnTo>
                  <a:lnTo>
                    <a:pt x="2480" y="157"/>
                  </a:lnTo>
                  <a:lnTo>
                    <a:pt x="2482" y="151"/>
                  </a:lnTo>
                  <a:lnTo>
                    <a:pt x="2482" y="143"/>
                  </a:lnTo>
                  <a:lnTo>
                    <a:pt x="2480" y="136"/>
                  </a:lnTo>
                  <a:lnTo>
                    <a:pt x="2482" y="137"/>
                  </a:lnTo>
                  <a:lnTo>
                    <a:pt x="2483" y="138"/>
                  </a:lnTo>
                  <a:lnTo>
                    <a:pt x="2483" y="138"/>
                  </a:lnTo>
                  <a:lnTo>
                    <a:pt x="2483" y="138"/>
                  </a:lnTo>
                  <a:lnTo>
                    <a:pt x="2483" y="137"/>
                  </a:lnTo>
                  <a:lnTo>
                    <a:pt x="2483" y="133"/>
                  </a:lnTo>
                  <a:lnTo>
                    <a:pt x="2483" y="133"/>
                  </a:lnTo>
                  <a:lnTo>
                    <a:pt x="2484" y="133"/>
                  </a:lnTo>
                  <a:lnTo>
                    <a:pt x="2484" y="136"/>
                  </a:lnTo>
                  <a:lnTo>
                    <a:pt x="2485" y="137"/>
                  </a:lnTo>
                  <a:lnTo>
                    <a:pt x="2485" y="140"/>
                  </a:lnTo>
                  <a:lnTo>
                    <a:pt x="2485" y="141"/>
                  </a:lnTo>
                  <a:lnTo>
                    <a:pt x="2485" y="143"/>
                  </a:lnTo>
                  <a:lnTo>
                    <a:pt x="2487" y="145"/>
                  </a:lnTo>
                  <a:lnTo>
                    <a:pt x="2488" y="145"/>
                  </a:lnTo>
                  <a:lnTo>
                    <a:pt x="2488" y="145"/>
                  </a:lnTo>
                  <a:lnTo>
                    <a:pt x="2488" y="143"/>
                  </a:lnTo>
                  <a:lnTo>
                    <a:pt x="2488" y="136"/>
                  </a:lnTo>
                  <a:lnTo>
                    <a:pt x="2489" y="135"/>
                  </a:lnTo>
                  <a:lnTo>
                    <a:pt x="2489" y="135"/>
                  </a:lnTo>
                  <a:lnTo>
                    <a:pt x="2490" y="135"/>
                  </a:lnTo>
                  <a:lnTo>
                    <a:pt x="2492" y="136"/>
                  </a:lnTo>
                  <a:lnTo>
                    <a:pt x="2493" y="136"/>
                  </a:lnTo>
                  <a:lnTo>
                    <a:pt x="2493" y="137"/>
                  </a:lnTo>
                  <a:lnTo>
                    <a:pt x="2494" y="136"/>
                  </a:lnTo>
                  <a:lnTo>
                    <a:pt x="2493" y="135"/>
                  </a:lnTo>
                  <a:lnTo>
                    <a:pt x="2493" y="132"/>
                  </a:lnTo>
                  <a:lnTo>
                    <a:pt x="2493" y="128"/>
                  </a:lnTo>
                  <a:lnTo>
                    <a:pt x="2492" y="126"/>
                  </a:lnTo>
                  <a:lnTo>
                    <a:pt x="2492" y="123"/>
                  </a:lnTo>
                  <a:lnTo>
                    <a:pt x="2492" y="121"/>
                  </a:lnTo>
                  <a:lnTo>
                    <a:pt x="2490" y="121"/>
                  </a:lnTo>
                  <a:lnTo>
                    <a:pt x="2492" y="121"/>
                  </a:lnTo>
                  <a:lnTo>
                    <a:pt x="2493" y="122"/>
                  </a:lnTo>
                  <a:lnTo>
                    <a:pt x="2494" y="123"/>
                  </a:lnTo>
                  <a:lnTo>
                    <a:pt x="2495" y="123"/>
                  </a:lnTo>
                  <a:lnTo>
                    <a:pt x="2495" y="123"/>
                  </a:lnTo>
                  <a:lnTo>
                    <a:pt x="2495" y="123"/>
                  </a:lnTo>
                  <a:lnTo>
                    <a:pt x="2497" y="121"/>
                  </a:lnTo>
                  <a:lnTo>
                    <a:pt x="2497" y="118"/>
                  </a:lnTo>
                  <a:lnTo>
                    <a:pt x="2495" y="117"/>
                  </a:lnTo>
                  <a:lnTo>
                    <a:pt x="2495" y="115"/>
                  </a:lnTo>
                  <a:lnTo>
                    <a:pt x="2495" y="112"/>
                  </a:lnTo>
                  <a:lnTo>
                    <a:pt x="2495" y="111"/>
                  </a:lnTo>
                  <a:lnTo>
                    <a:pt x="2495" y="110"/>
                  </a:lnTo>
                  <a:lnTo>
                    <a:pt x="2497" y="110"/>
                  </a:lnTo>
                  <a:lnTo>
                    <a:pt x="2498" y="111"/>
                  </a:lnTo>
                  <a:lnTo>
                    <a:pt x="2498" y="111"/>
                  </a:lnTo>
                  <a:lnTo>
                    <a:pt x="2498" y="112"/>
                  </a:lnTo>
                  <a:lnTo>
                    <a:pt x="2499" y="112"/>
                  </a:lnTo>
                  <a:lnTo>
                    <a:pt x="2499" y="112"/>
                  </a:lnTo>
                  <a:lnTo>
                    <a:pt x="2499" y="110"/>
                  </a:lnTo>
                  <a:lnTo>
                    <a:pt x="2499" y="97"/>
                  </a:lnTo>
                  <a:lnTo>
                    <a:pt x="2498" y="95"/>
                  </a:lnTo>
                  <a:lnTo>
                    <a:pt x="2498" y="92"/>
                  </a:lnTo>
                  <a:lnTo>
                    <a:pt x="2497" y="89"/>
                  </a:lnTo>
                  <a:lnTo>
                    <a:pt x="2497" y="86"/>
                  </a:lnTo>
                  <a:lnTo>
                    <a:pt x="2497" y="86"/>
                  </a:lnTo>
                  <a:lnTo>
                    <a:pt x="2497" y="86"/>
                  </a:lnTo>
                  <a:lnTo>
                    <a:pt x="2498" y="87"/>
                  </a:lnTo>
                  <a:lnTo>
                    <a:pt x="2499" y="90"/>
                  </a:lnTo>
                  <a:lnTo>
                    <a:pt x="2500" y="91"/>
                  </a:lnTo>
                  <a:lnTo>
                    <a:pt x="2502" y="94"/>
                  </a:lnTo>
                  <a:lnTo>
                    <a:pt x="2502" y="95"/>
                  </a:lnTo>
                  <a:lnTo>
                    <a:pt x="2503" y="96"/>
                  </a:lnTo>
                  <a:lnTo>
                    <a:pt x="2504" y="97"/>
                  </a:lnTo>
                  <a:lnTo>
                    <a:pt x="2504" y="97"/>
                  </a:lnTo>
                  <a:lnTo>
                    <a:pt x="2504" y="96"/>
                  </a:lnTo>
                  <a:lnTo>
                    <a:pt x="2504" y="94"/>
                  </a:lnTo>
                  <a:lnTo>
                    <a:pt x="2504" y="92"/>
                  </a:lnTo>
                  <a:lnTo>
                    <a:pt x="2504" y="90"/>
                  </a:lnTo>
                  <a:lnTo>
                    <a:pt x="2504" y="89"/>
                  </a:lnTo>
                  <a:lnTo>
                    <a:pt x="2505" y="89"/>
                  </a:lnTo>
                  <a:lnTo>
                    <a:pt x="2507" y="89"/>
                  </a:lnTo>
                  <a:lnTo>
                    <a:pt x="2508" y="90"/>
                  </a:lnTo>
                  <a:lnTo>
                    <a:pt x="2509" y="91"/>
                  </a:lnTo>
                  <a:lnTo>
                    <a:pt x="2509" y="92"/>
                  </a:lnTo>
                  <a:lnTo>
                    <a:pt x="2510" y="94"/>
                  </a:lnTo>
                  <a:lnTo>
                    <a:pt x="2512" y="94"/>
                  </a:lnTo>
                  <a:lnTo>
                    <a:pt x="2512" y="94"/>
                  </a:lnTo>
                  <a:lnTo>
                    <a:pt x="2512" y="92"/>
                  </a:lnTo>
                  <a:lnTo>
                    <a:pt x="2512" y="91"/>
                  </a:lnTo>
                  <a:lnTo>
                    <a:pt x="2512" y="89"/>
                  </a:lnTo>
                  <a:lnTo>
                    <a:pt x="2512" y="87"/>
                  </a:lnTo>
                  <a:lnTo>
                    <a:pt x="2513" y="86"/>
                  </a:lnTo>
                  <a:lnTo>
                    <a:pt x="2513" y="85"/>
                  </a:lnTo>
                  <a:lnTo>
                    <a:pt x="2514" y="84"/>
                  </a:lnTo>
                  <a:lnTo>
                    <a:pt x="2515" y="85"/>
                  </a:lnTo>
                  <a:lnTo>
                    <a:pt x="2515" y="87"/>
                  </a:lnTo>
                  <a:lnTo>
                    <a:pt x="2517" y="89"/>
                  </a:lnTo>
                  <a:lnTo>
                    <a:pt x="2518" y="90"/>
                  </a:lnTo>
                  <a:lnTo>
                    <a:pt x="2519" y="91"/>
                  </a:lnTo>
                  <a:lnTo>
                    <a:pt x="2519" y="91"/>
                  </a:lnTo>
                  <a:lnTo>
                    <a:pt x="2519" y="89"/>
                  </a:lnTo>
                  <a:lnTo>
                    <a:pt x="2519" y="87"/>
                  </a:lnTo>
                  <a:lnTo>
                    <a:pt x="2520" y="86"/>
                  </a:lnTo>
                  <a:lnTo>
                    <a:pt x="2520" y="86"/>
                  </a:lnTo>
                  <a:lnTo>
                    <a:pt x="2522" y="86"/>
                  </a:lnTo>
                  <a:lnTo>
                    <a:pt x="2523" y="86"/>
                  </a:lnTo>
                  <a:lnTo>
                    <a:pt x="2524" y="89"/>
                  </a:lnTo>
                  <a:lnTo>
                    <a:pt x="2525" y="90"/>
                  </a:lnTo>
                  <a:lnTo>
                    <a:pt x="2525" y="91"/>
                  </a:lnTo>
                  <a:lnTo>
                    <a:pt x="2527" y="92"/>
                  </a:lnTo>
                  <a:lnTo>
                    <a:pt x="2528" y="92"/>
                  </a:lnTo>
                  <a:lnTo>
                    <a:pt x="2528" y="92"/>
                  </a:lnTo>
                  <a:lnTo>
                    <a:pt x="2529" y="90"/>
                  </a:lnTo>
                  <a:lnTo>
                    <a:pt x="2529" y="89"/>
                  </a:lnTo>
                  <a:lnTo>
                    <a:pt x="2529" y="87"/>
                  </a:lnTo>
                  <a:lnTo>
                    <a:pt x="2529" y="87"/>
                  </a:lnTo>
                  <a:lnTo>
                    <a:pt x="2530" y="86"/>
                  </a:lnTo>
                  <a:lnTo>
                    <a:pt x="2531" y="86"/>
                  </a:lnTo>
                  <a:lnTo>
                    <a:pt x="2533" y="85"/>
                  </a:lnTo>
                  <a:lnTo>
                    <a:pt x="2533" y="82"/>
                  </a:lnTo>
                  <a:lnTo>
                    <a:pt x="2533" y="79"/>
                  </a:lnTo>
                  <a:lnTo>
                    <a:pt x="2531" y="77"/>
                  </a:lnTo>
                  <a:lnTo>
                    <a:pt x="2531" y="76"/>
                  </a:lnTo>
                  <a:lnTo>
                    <a:pt x="2531" y="75"/>
                  </a:lnTo>
                  <a:lnTo>
                    <a:pt x="2533" y="75"/>
                  </a:lnTo>
                  <a:lnTo>
                    <a:pt x="2533" y="76"/>
                  </a:lnTo>
                  <a:lnTo>
                    <a:pt x="2534" y="79"/>
                  </a:lnTo>
                  <a:lnTo>
                    <a:pt x="2535" y="80"/>
                  </a:lnTo>
                  <a:lnTo>
                    <a:pt x="2536" y="80"/>
                  </a:lnTo>
                  <a:lnTo>
                    <a:pt x="2538" y="79"/>
                  </a:lnTo>
                  <a:lnTo>
                    <a:pt x="2538" y="76"/>
                  </a:lnTo>
                  <a:lnTo>
                    <a:pt x="2538" y="66"/>
                  </a:lnTo>
                  <a:lnTo>
                    <a:pt x="2539" y="65"/>
                  </a:lnTo>
                  <a:lnTo>
                    <a:pt x="2540" y="64"/>
                  </a:lnTo>
                  <a:lnTo>
                    <a:pt x="2540" y="62"/>
                  </a:lnTo>
                  <a:lnTo>
                    <a:pt x="2541" y="62"/>
                  </a:lnTo>
                  <a:lnTo>
                    <a:pt x="2541" y="64"/>
                  </a:lnTo>
                  <a:lnTo>
                    <a:pt x="2543" y="66"/>
                  </a:lnTo>
                  <a:lnTo>
                    <a:pt x="2543" y="67"/>
                  </a:lnTo>
                  <a:lnTo>
                    <a:pt x="2544" y="69"/>
                  </a:lnTo>
                  <a:lnTo>
                    <a:pt x="2544" y="70"/>
                  </a:lnTo>
                  <a:lnTo>
                    <a:pt x="2545" y="71"/>
                  </a:lnTo>
                  <a:lnTo>
                    <a:pt x="2545" y="71"/>
                  </a:lnTo>
                  <a:lnTo>
                    <a:pt x="2545" y="71"/>
                  </a:lnTo>
                  <a:lnTo>
                    <a:pt x="2545" y="70"/>
                  </a:lnTo>
                  <a:lnTo>
                    <a:pt x="2546" y="69"/>
                  </a:lnTo>
                  <a:lnTo>
                    <a:pt x="2546" y="67"/>
                  </a:lnTo>
                  <a:lnTo>
                    <a:pt x="2546" y="66"/>
                  </a:lnTo>
                  <a:lnTo>
                    <a:pt x="2548" y="65"/>
                  </a:lnTo>
                  <a:lnTo>
                    <a:pt x="2549" y="66"/>
                  </a:lnTo>
                  <a:lnTo>
                    <a:pt x="2549" y="66"/>
                  </a:lnTo>
                  <a:lnTo>
                    <a:pt x="2550" y="67"/>
                  </a:lnTo>
                  <a:lnTo>
                    <a:pt x="2551" y="67"/>
                  </a:lnTo>
                  <a:lnTo>
                    <a:pt x="2553" y="69"/>
                  </a:lnTo>
                  <a:lnTo>
                    <a:pt x="2553" y="69"/>
                  </a:lnTo>
                  <a:lnTo>
                    <a:pt x="2554" y="69"/>
                  </a:lnTo>
                  <a:lnTo>
                    <a:pt x="2554" y="66"/>
                  </a:lnTo>
                  <a:lnTo>
                    <a:pt x="2554" y="66"/>
                  </a:lnTo>
                  <a:lnTo>
                    <a:pt x="2555" y="66"/>
                  </a:lnTo>
                  <a:lnTo>
                    <a:pt x="2555" y="67"/>
                  </a:lnTo>
                  <a:lnTo>
                    <a:pt x="2556" y="67"/>
                  </a:lnTo>
                  <a:lnTo>
                    <a:pt x="2556" y="69"/>
                  </a:lnTo>
                  <a:lnTo>
                    <a:pt x="2561" y="69"/>
                  </a:lnTo>
                  <a:lnTo>
                    <a:pt x="2563" y="67"/>
                  </a:lnTo>
                  <a:lnTo>
                    <a:pt x="2563" y="66"/>
                  </a:lnTo>
                  <a:lnTo>
                    <a:pt x="2563" y="65"/>
                  </a:lnTo>
                  <a:lnTo>
                    <a:pt x="2561" y="64"/>
                  </a:lnTo>
                  <a:lnTo>
                    <a:pt x="2561" y="64"/>
                  </a:lnTo>
                  <a:lnTo>
                    <a:pt x="2564" y="64"/>
                  </a:lnTo>
                  <a:lnTo>
                    <a:pt x="2565" y="66"/>
                  </a:lnTo>
                  <a:lnTo>
                    <a:pt x="2566" y="69"/>
                  </a:lnTo>
                  <a:lnTo>
                    <a:pt x="2566" y="71"/>
                  </a:lnTo>
                  <a:lnTo>
                    <a:pt x="2569" y="72"/>
                  </a:lnTo>
                  <a:lnTo>
                    <a:pt x="2570" y="74"/>
                  </a:lnTo>
                  <a:lnTo>
                    <a:pt x="2571" y="75"/>
                  </a:lnTo>
                  <a:lnTo>
                    <a:pt x="2571" y="76"/>
                  </a:lnTo>
                  <a:lnTo>
                    <a:pt x="2574" y="76"/>
                  </a:lnTo>
                  <a:lnTo>
                    <a:pt x="2574" y="77"/>
                  </a:lnTo>
                  <a:lnTo>
                    <a:pt x="2574" y="80"/>
                  </a:lnTo>
                  <a:lnTo>
                    <a:pt x="2575" y="81"/>
                  </a:lnTo>
                  <a:lnTo>
                    <a:pt x="2576" y="82"/>
                  </a:lnTo>
                  <a:lnTo>
                    <a:pt x="2578" y="82"/>
                  </a:lnTo>
                  <a:lnTo>
                    <a:pt x="2579" y="82"/>
                  </a:lnTo>
                  <a:lnTo>
                    <a:pt x="2579" y="82"/>
                  </a:lnTo>
                  <a:lnTo>
                    <a:pt x="2580" y="84"/>
                  </a:lnTo>
                  <a:lnTo>
                    <a:pt x="2581" y="87"/>
                  </a:lnTo>
                  <a:lnTo>
                    <a:pt x="2583" y="90"/>
                  </a:lnTo>
                  <a:lnTo>
                    <a:pt x="2584" y="91"/>
                  </a:lnTo>
                  <a:lnTo>
                    <a:pt x="2585" y="92"/>
                  </a:lnTo>
                  <a:lnTo>
                    <a:pt x="2588" y="95"/>
                  </a:lnTo>
                  <a:lnTo>
                    <a:pt x="2589" y="97"/>
                  </a:lnTo>
                  <a:lnTo>
                    <a:pt x="2590" y="100"/>
                  </a:lnTo>
                  <a:lnTo>
                    <a:pt x="2591" y="101"/>
                  </a:lnTo>
                  <a:lnTo>
                    <a:pt x="2593" y="102"/>
                  </a:lnTo>
                  <a:lnTo>
                    <a:pt x="2594" y="105"/>
                  </a:lnTo>
                  <a:lnTo>
                    <a:pt x="2594" y="106"/>
                  </a:lnTo>
                  <a:lnTo>
                    <a:pt x="2594" y="107"/>
                  </a:lnTo>
                  <a:lnTo>
                    <a:pt x="2593" y="107"/>
                  </a:lnTo>
                  <a:lnTo>
                    <a:pt x="2593" y="108"/>
                  </a:lnTo>
                  <a:lnTo>
                    <a:pt x="2591" y="108"/>
                  </a:lnTo>
                  <a:lnTo>
                    <a:pt x="2590" y="108"/>
                  </a:lnTo>
                  <a:lnTo>
                    <a:pt x="2589" y="108"/>
                  </a:lnTo>
                  <a:lnTo>
                    <a:pt x="2588" y="110"/>
                  </a:lnTo>
                  <a:lnTo>
                    <a:pt x="2588" y="112"/>
                  </a:lnTo>
                  <a:lnTo>
                    <a:pt x="2589" y="115"/>
                  </a:lnTo>
                  <a:lnTo>
                    <a:pt x="2589" y="120"/>
                  </a:lnTo>
                  <a:lnTo>
                    <a:pt x="2590" y="123"/>
                  </a:lnTo>
                  <a:lnTo>
                    <a:pt x="2591" y="126"/>
                  </a:lnTo>
                  <a:lnTo>
                    <a:pt x="2593" y="128"/>
                  </a:lnTo>
                  <a:lnTo>
                    <a:pt x="2594" y="131"/>
                  </a:lnTo>
                  <a:lnTo>
                    <a:pt x="2595" y="132"/>
                  </a:lnTo>
                  <a:lnTo>
                    <a:pt x="2596" y="133"/>
                  </a:lnTo>
                  <a:lnTo>
                    <a:pt x="2598" y="135"/>
                  </a:lnTo>
                  <a:lnTo>
                    <a:pt x="2598" y="136"/>
                  </a:lnTo>
                  <a:lnTo>
                    <a:pt x="2600" y="138"/>
                  </a:lnTo>
                  <a:lnTo>
                    <a:pt x="2604" y="140"/>
                  </a:lnTo>
                  <a:lnTo>
                    <a:pt x="2606" y="141"/>
                  </a:lnTo>
                  <a:lnTo>
                    <a:pt x="2607" y="143"/>
                  </a:lnTo>
                  <a:lnTo>
                    <a:pt x="2610" y="146"/>
                  </a:lnTo>
                  <a:lnTo>
                    <a:pt x="2611" y="148"/>
                  </a:lnTo>
                  <a:lnTo>
                    <a:pt x="2612" y="148"/>
                  </a:lnTo>
                  <a:lnTo>
                    <a:pt x="2614" y="150"/>
                  </a:lnTo>
                  <a:lnTo>
                    <a:pt x="2614" y="150"/>
                  </a:lnTo>
                  <a:lnTo>
                    <a:pt x="2612" y="148"/>
                  </a:lnTo>
                  <a:lnTo>
                    <a:pt x="2612" y="147"/>
                  </a:lnTo>
                  <a:lnTo>
                    <a:pt x="2612" y="146"/>
                  </a:lnTo>
                  <a:lnTo>
                    <a:pt x="2612" y="145"/>
                  </a:lnTo>
                  <a:lnTo>
                    <a:pt x="2614" y="143"/>
                  </a:lnTo>
                  <a:lnTo>
                    <a:pt x="2615" y="146"/>
                  </a:lnTo>
                  <a:lnTo>
                    <a:pt x="2616" y="147"/>
                  </a:lnTo>
                  <a:lnTo>
                    <a:pt x="2617" y="147"/>
                  </a:lnTo>
                  <a:lnTo>
                    <a:pt x="2619" y="150"/>
                  </a:lnTo>
                  <a:lnTo>
                    <a:pt x="2619" y="151"/>
                  </a:lnTo>
                  <a:lnTo>
                    <a:pt x="2620" y="152"/>
                  </a:lnTo>
                  <a:lnTo>
                    <a:pt x="2621" y="152"/>
                  </a:lnTo>
                  <a:lnTo>
                    <a:pt x="2621" y="152"/>
                  </a:lnTo>
                  <a:lnTo>
                    <a:pt x="2624" y="152"/>
                  </a:lnTo>
                  <a:lnTo>
                    <a:pt x="2626" y="155"/>
                  </a:lnTo>
                  <a:lnTo>
                    <a:pt x="2630" y="157"/>
                  </a:lnTo>
                  <a:lnTo>
                    <a:pt x="2631" y="157"/>
                  </a:lnTo>
                  <a:lnTo>
                    <a:pt x="2634" y="156"/>
                  </a:lnTo>
                  <a:lnTo>
                    <a:pt x="2635" y="156"/>
                  </a:lnTo>
                  <a:lnTo>
                    <a:pt x="2637" y="157"/>
                  </a:lnTo>
                  <a:lnTo>
                    <a:pt x="2637" y="157"/>
                  </a:lnTo>
                  <a:lnTo>
                    <a:pt x="2639" y="159"/>
                  </a:lnTo>
                  <a:lnTo>
                    <a:pt x="2639" y="161"/>
                  </a:lnTo>
                  <a:lnTo>
                    <a:pt x="2640" y="163"/>
                  </a:lnTo>
                  <a:lnTo>
                    <a:pt x="2640" y="164"/>
                  </a:lnTo>
                  <a:lnTo>
                    <a:pt x="2646" y="176"/>
                  </a:lnTo>
                  <a:lnTo>
                    <a:pt x="2652" y="186"/>
                  </a:lnTo>
                  <a:lnTo>
                    <a:pt x="2655" y="189"/>
                  </a:lnTo>
                  <a:lnTo>
                    <a:pt x="2655" y="192"/>
                  </a:lnTo>
                  <a:lnTo>
                    <a:pt x="2656" y="196"/>
                  </a:lnTo>
                  <a:lnTo>
                    <a:pt x="2659" y="198"/>
                  </a:lnTo>
                  <a:lnTo>
                    <a:pt x="2661" y="203"/>
                  </a:lnTo>
                  <a:lnTo>
                    <a:pt x="2664" y="207"/>
                  </a:lnTo>
                  <a:lnTo>
                    <a:pt x="2666" y="209"/>
                  </a:lnTo>
                  <a:lnTo>
                    <a:pt x="2672" y="219"/>
                  </a:lnTo>
                  <a:lnTo>
                    <a:pt x="2678" y="233"/>
                  </a:lnTo>
                  <a:lnTo>
                    <a:pt x="2682" y="249"/>
                  </a:lnTo>
                  <a:lnTo>
                    <a:pt x="2681" y="264"/>
                  </a:lnTo>
                  <a:lnTo>
                    <a:pt x="2681" y="266"/>
                  </a:lnTo>
                  <a:lnTo>
                    <a:pt x="2680" y="269"/>
                  </a:lnTo>
                  <a:lnTo>
                    <a:pt x="2680" y="271"/>
                  </a:lnTo>
                  <a:lnTo>
                    <a:pt x="2678" y="274"/>
                  </a:lnTo>
                  <a:lnTo>
                    <a:pt x="2677" y="275"/>
                  </a:lnTo>
                  <a:lnTo>
                    <a:pt x="2675" y="275"/>
                  </a:lnTo>
                  <a:lnTo>
                    <a:pt x="2674" y="275"/>
                  </a:lnTo>
                  <a:lnTo>
                    <a:pt x="2671" y="274"/>
                  </a:lnTo>
                  <a:lnTo>
                    <a:pt x="2670" y="275"/>
                  </a:lnTo>
                  <a:lnTo>
                    <a:pt x="2669" y="275"/>
                  </a:lnTo>
                  <a:lnTo>
                    <a:pt x="2669" y="276"/>
                  </a:lnTo>
                  <a:lnTo>
                    <a:pt x="2667" y="278"/>
                  </a:lnTo>
                  <a:lnTo>
                    <a:pt x="2667" y="278"/>
                  </a:lnTo>
                  <a:lnTo>
                    <a:pt x="2666" y="276"/>
                  </a:lnTo>
                  <a:lnTo>
                    <a:pt x="2664" y="276"/>
                  </a:lnTo>
                  <a:lnTo>
                    <a:pt x="2661" y="274"/>
                  </a:lnTo>
                  <a:lnTo>
                    <a:pt x="2659" y="271"/>
                  </a:lnTo>
                  <a:lnTo>
                    <a:pt x="2654" y="269"/>
                  </a:lnTo>
                  <a:lnTo>
                    <a:pt x="2650" y="266"/>
                  </a:lnTo>
                  <a:lnTo>
                    <a:pt x="2647" y="264"/>
                  </a:lnTo>
                  <a:lnTo>
                    <a:pt x="2646" y="263"/>
                  </a:lnTo>
                  <a:lnTo>
                    <a:pt x="2644" y="260"/>
                  </a:lnTo>
                  <a:lnTo>
                    <a:pt x="2641" y="258"/>
                  </a:lnTo>
                  <a:lnTo>
                    <a:pt x="2640" y="253"/>
                  </a:lnTo>
                  <a:lnTo>
                    <a:pt x="2635" y="247"/>
                  </a:lnTo>
                  <a:lnTo>
                    <a:pt x="2630" y="240"/>
                  </a:lnTo>
                  <a:lnTo>
                    <a:pt x="2624" y="235"/>
                  </a:lnTo>
                  <a:lnTo>
                    <a:pt x="2622" y="234"/>
                  </a:lnTo>
                  <a:lnTo>
                    <a:pt x="2621" y="234"/>
                  </a:lnTo>
                  <a:lnTo>
                    <a:pt x="2621" y="235"/>
                  </a:lnTo>
                  <a:lnTo>
                    <a:pt x="2621" y="237"/>
                  </a:lnTo>
                  <a:lnTo>
                    <a:pt x="2621" y="238"/>
                  </a:lnTo>
                  <a:lnTo>
                    <a:pt x="2621" y="239"/>
                  </a:lnTo>
                  <a:lnTo>
                    <a:pt x="2621" y="240"/>
                  </a:lnTo>
                  <a:lnTo>
                    <a:pt x="2624" y="243"/>
                  </a:lnTo>
                  <a:lnTo>
                    <a:pt x="2626" y="245"/>
                  </a:lnTo>
                  <a:lnTo>
                    <a:pt x="2626" y="248"/>
                  </a:lnTo>
                  <a:lnTo>
                    <a:pt x="2629" y="250"/>
                  </a:lnTo>
                  <a:lnTo>
                    <a:pt x="2630" y="253"/>
                  </a:lnTo>
                  <a:lnTo>
                    <a:pt x="2630" y="256"/>
                  </a:lnTo>
                  <a:lnTo>
                    <a:pt x="2632" y="259"/>
                  </a:lnTo>
                  <a:lnTo>
                    <a:pt x="2632" y="261"/>
                  </a:lnTo>
                  <a:lnTo>
                    <a:pt x="2635" y="263"/>
                  </a:lnTo>
                  <a:lnTo>
                    <a:pt x="2637" y="264"/>
                  </a:lnTo>
                  <a:lnTo>
                    <a:pt x="2639" y="269"/>
                  </a:lnTo>
                  <a:lnTo>
                    <a:pt x="2640" y="274"/>
                  </a:lnTo>
                  <a:lnTo>
                    <a:pt x="2642" y="279"/>
                  </a:lnTo>
                  <a:lnTo>
                    <a:pt x="2644" y="285"/>
                  </a:lnTo>
                  <a:lnTo>
                    <a:pt x="2645" y="290"/>
                  </a:lnTo>
                  <a:lnTo>
                    <a:pt x="2645" y="295"/>
                  </a:lnTo>
                  <a:lnTo>
                    <a:pt x="2649" y="314"/>
                  </a:lnTo>
                  <a:lnTo>
                    <a:pt x="2650" y="331"/>
                  </a:lnTo>
                  <a:lnTo>
                    <a:pt x="2651" y="334"/>
                  </a:lnTo>
                  <a:lnTo>
                    <a:pt x="2652" y="335"/>
                  </a:lnTo>
                  <a:lnTo>
                    <a:pt x="2654" y="336"/>
                  </a:lnTo>
                  <a:lnTo>
                    <a:pt x="2655" y="336"/>
                  </a:lnTo>
                  <a:lnTo>
                    <a:pt x="2655" y="336"/>
                  </a:lnTo>
                  <a:lnTo>
                    <a:pt x="2657" y="340"/>
                  </a:lnTo>
                  <a:lnTo>
                    <a:pt x="2660" y="342"/>
                  </a:lnTo>
                  <a:lnTo>
                    <a:pt x="2661" y="345"/>
                  </a:lnTo>
                  <a:lnTo>
                    <a:pt x="2662" y="347"/>
                  </a:lnTo>
                  <a:lnTo>
                    <a:pt x="2665" y="351"/>
                  </a:lnTo>
                  <a:lnTo>
                    <a:pt x="2667" y="353"/>
                  </a:lnTo>
                  <a:lnTo>
                    <a:pt x="2669" y="355"/>
                  </a:lnTo>
                  <a:lnTo>
                    <a:pt x="2671" y="356"/>
                  </a:lnTo>
                  <a:lnTo>
                    <a:pt x="2672" y="355"/>
                  </a:lnTo>
                  <a:lnTo>
                    <a:pt x="2674" y="352"/>
                  </a:lnTo>
                  <a:lnTo>
                    <a:pt x="2674" y="349"/>
                  </a:lnTo>
                  <a:lnTo>
                    <a:pt x="2674" y="345"/>
                  </a:lnTo>
                  <a:lnTo>
                    <a:pt x="2671" y="340"/>
                  </a:lnTo>
                  <a:lnTo>
                    <a:pt x="2671" y="337"/>
                  </a:lnTo>
                  <a:lnTo>
                    <a:pt x="2670" y="336"/>
                  </a:lnTo>
                  <a:lnTo>
                    <a:pt x="2669" y="336"/>
                  </a:lnTo>
                  <a:lnTo>
                    <a:pt x="2667" y="335"/>
                  </a:lnTo>
                  <a:lnTo>
                    <a:pt x="2666" y="334"/>
                  </a:lnTo>
                  <a:lnTo>
                    <a:pt x="2665" y="334"/>
                  </a:lnTo>
                  <a:lnTo>
                    <a:pt x="2664" y="332"/>
                  </a:lnTo>
                  <a:lnTo>
                    <a:pt x="2662" y="330"/>
                  </a:lnTo>
                  <a:lnTo>
                    <a:pt x="2662" y="327"/>
                  </a:lnTo>
                  <a:lnTo>
                    <a:pt x="2661" y="324"/>
                  </a:lnTo>
                  <a:lnTo>
                    <a:pt x="2660" y="321"/>
                  </a:lnTo>
                  <a:lnTo>
                    <a:pt x="2660" y="320"/>
                  </a:lnTo>
                  <a:lnTo>
                    <a:pt x="2659" y="316"/>
                  </a:lnTo>
                  <a:lnTo>
                    <a:pt x="2659" y="314"/>
                  </a:lnTo>
                  <a:lnTo>
                    <a:pt x="2659" y="310"/>
                  </a:lnTo>
                  <a:lnTo>
                    <a:pt x="2660" y="309"/>
                  </a:lnTo>
                  <a:lnTo>
                    <a:pt x="2661" y="307"/>
                  </a:lnTo>
                  <a:lnTo>
                    <a:pt x="2664" y="307"/>
                  </a:lnTo>
                  <a:lnTo>
                    <a:pt x="2665" y="309"/>
                  </a:lnTo>
                  <a:lnTo>
                    <a:pt x="2667" y="310"/>
                  </a:lnTo>
                  <a:lnTo>
                    <a:pt x="2669" y="314"/>
                  </a:lnTo>
                  <a:lnTo>
                    <a:pt x="2670" y="319"/>
                  </a:lnTo>
                  <a:lnTo>
                    <a:pt x="2671" y="322"/>
                  </a:lnTo>
                  <a:lnTo>
                    <a:pt x="2672" y="325"/>
                  </a:lnTo>
                  <a:lnTo>
                    <a:pt x="2675" y="326"/>
                  </a:lnTo>
                  <a:lnTo>
                    <a:pt x="2676" y="327"/>
                  </a:lnTo>
                  <a:lnTo>
                    <a:pt x="2678" y="329"/>
                  </a:lnTo>
                  <a:lnTo>
                    <a:pt x="2680" y="330"/>
                  </a:lnTo>
                  <a:lnTo>
                    <a:pt x="2681" y="330"/>
                  </a:lnTo>
                  <a:lnTo>
                    <a:pt x="2683" y="331"/>
                  </a:lnTo>
                  <a:lnTo>
                    <a:pt x="2685" y="332"/>
                  </a:lnTo>
                  <a:lnTo>
                    <a:pt x="2687" y="334"/>
                  </a:lnTo>
                  <a:lnTo>
                    <a:pt x="2688" y="335"/>
                  </a:lnTo>
                  <a:lnTo>
                    <a:pt x="2690" y="336"/>
                  </a:lnTo>
                  <a:lnTo>
                    <a:pt x="2690" y="335"/>
                  </a:lnTo>
                  <a:lnTo>
                    <a:pt x="2690" y="334"/>
                  </a:lnTo>
                  <a:lnTo>
                    <a:pt x="2687" y="327"/>
                  </a:lnTo>
                  <a:lnTo>
                    <a:pt x="2685" y="321"/>
                  </a:lnTo>
                  <a:lnTo>
                    <a:pt x="2685" y="316"/>
                  </a:lnTo>
                  <a:lnTo>
                    <a:pt x="2681" y="309"/>
                  </a:lnTo>
                  <a:lnTo>
                    <a:pt x="2678" y="301"/>
                  </a:lnTo>
                  <a:lnTo>
                    <a:pt x="2678" y="295"/>
                  </a:lnTo>
                  <a:lnTo>
                    <a:pt x="2680" y="294"/>
                  </a:lnTo>
                  <a:lnTo>
                    <a:pt x="2681" y="293"/>
                  </a:lnTo>
                  <a:lnTo>
                    <a:pt x="2682" y="291"/>
                  </a:lnTo>
                  <a:lnTo>
                    <a:pt x="2685" y="290"/>
                  </a:lnTo>
                  <a:lnTo>
                    <a:pt x="2685" y="288"/>
                  </a:lnTo>
                  <a:lnTo>
                    <a:pt x="2686" y="285"/>
                  </a:lnTo>
                  <a:lnTo>
                    <a:pt x="2686" y="281"/>
                  </a:lnTo>
                  <a:lnTo>
                    <a:pt x="2687" y="279"/>
                  </a:lnTo>
                  <a:lnTo>
                    <a:pt x="2688" y="276"/>
                  </a:lnTo>
                  <a:lnTo>
                    <a:pt x="2690" y="274"/>
                  </a:lnTo>
                  <a:lnTo>
                    <a:pt x="2690" y="269"/>
                  </a:lnTo>
                  <a:lnTo>
                    <a:pt x="2690" y="268"/>
                  </a:lnTo>
                  <a:lnTo>
                    <a:pt x="2690" y="266"/>
                  </a:lnTo>
                  <a:lnTo>
                    <a:pt x="2690" y="265"/>
                  </a:lnTo>
                  <a:lnTo>
                    <a:pt x="2691" y="265"/>
                  </a:lnTo>
                  <a:lnTo>
                    <a:pt x="2692" y="266"/>
                  </a:lnTo>
                  <a:lnTo>
                    <a:pt x="2692" y="269"/>
                  </a:lnTo>
                  <a:lnTo>
                    <a:pt x="2693" y="271"/>
                  </a:lnTo>
                  <a:lnTo>
                    <a:pt x="2695" y="274"/>
                  </a:lnTo>
                  <a:lnTo>
                    <a:pt x="2697" y="276"/>
                  </a:lnTo>
                  <a:lnTo>
                    <a:pt x="2697" y="279"/>
                  </a:lnTo>
                  <a:lnTo>
                    <a:pt x="2698" y="279"/>
                  </a:lnTo>
                  <a:lnTo>
                    <a:pt x="2701" y="280"/>
                  </a:lnTo>
                  <a:lnTo>
                    <a:pt x="2702" y="281"/>
                  </a:lnTo>
                  <a:lnTo>
                    <a:pt x="2703" y="284"/>
                  </a:lnTo>
                  <a:lnTo>
                    <a:pt x="2703" y="284"/>
                  </a:lnTo>
                  <a:lnTo>
                    <a:pt x="2705" y="284"/>
                  </a:lnTo>
                  <a:lnTo>
                    <a:pt x="2705" y="281"/>
                  </a:lnTo>
                  <a:lnTo>
                    <a:pt x="2705" y="269"/>
                  </a:lnTo>
                  <a:lnTo>
                    <a:pt x="2703" y="261"/>
                  </a:lnTo>
                  <a:lnTo>
                    <a:pt x="2701" y="254"/>
                  </a:lnTo>
                  <a:lnTo>
                    <a:pt x="2700" y="248"/>
                  </a:lnTo>
                  <a:lnTo>
                    <a:pt x="2698" y="243"/>
                  </a:lnTo>
                  <a:lnTo>
                    <a:pt x="2697" y="238"/>
                  </a:lnTo>
                  <a:lnTo>
                    <a:pt x="2697" y="233"/>
                  </a:lnTo>
                  <a:lnTo>
                    <a:pt x="2697" y="225"/>
                  </a:lnTo>
                  <a:lnTo>
                    <a:pt x="2696" y="219"/>
                  </a:lnTo>
                  <a:lnTo>
                    <a:pt x="2695" y="214"/>
                  </a:lnTo>
                  <a:lnTo>
                    <a:pt x="2695" y="210"/>
                  </a:lnTo>
                  <a:lnTo>
                    <a:pt x="2695" y="208"/>
                  </a:lnTo>
                  <a:lnTo>
                    <a:pt x="2693" y="204"/>
                  </a:lnTo>
                  <a:lnTo>
                    <a:pt x="2692" y="202"/>
                  </a:lnTo>
                  <a:lnTo>
                    <a:pt x="2690" y="196"/>
                  </a:lnTo>
                  <a:lnTo>
                    <a:pt x="2692" y="198"/>
                  </a:lnTo>
                  <a:lnTo>
                    <a:pt x="2695" y="202"/>
                  </a:lnTo>
                  <a:lnTo>
                    <a:pt x="2697" y="203"/>
                  </a:lnTo>
                  <a:lnTo>
                    <a:pt x="2700" y="204"/>
                  </a:lnTo>
                  <a:lnTo>
                    <a:pt x="2702" y="205"/>
                  </a:lnTo>
                  <a:lnTo>
                    <a:pt x="2703" y="207"/>
                  </a:lnTo>
                  <a:lnTo>
                    <a:pt x="2705" y="208"/>
                  </a:lnTo>
                  <a:lnTo>
                    <a:pt x="2705" y="209"/>
                  </a:lnTo>
                  <a:lnTo>
                    <a:pt x="2707" y="214"/>
                  </a:lnTo>
                  <a:lnTo>
                    <a:pt x="2710" y="219"/>
                  </a:lnTo>
                  <a:lnTo>
                    <a:pt x="2711" y="224"/>
                  </a:lnTo>
                  <a:lnTo>
                    <a:pt x="2711" y="228"/>
                  </a:lnTo>
                  <a:lnTo>
                    <a:pt x="2711" y="230"/>
                  </a:lnTo>
                  <a:lnTo>
                    <a:pt x="2710" y="232"/>
                  </a:lnTo>
                  <a:lnTo>
                    <a:pt x="2710" y="233"/>
                  </a:lnTo>
                  <a:lnTo>
                    <a:pt x="2708" y="233"/>
                  </a:lnTo>
                  <a:lnTo>
                    <a:pt x="2707" y="234"/>
                  </a:lnTo>
                  <a:lnTo>
                    <a:pt x="2706" y="234"/>
                  </a:lnTo>
                  <a:lnTo>
                    <a:pt x="2706" y="235"/>
                  </a:lnTo>
                  <a:lnTo>
                    <a:pt x="2705" y="238"/>
                  </a:lnTo>
                  <a:lnTo>
                    <a:pt x="2706" y="247"/>
                  </a:lnTo>
                  <a:lnTo>
                    <a:pt x="2710" y="254"/>
                  </a:lnTo>
                  <a:lnTo>
                    <a:pt x="2713" y="261"/>
                  </a:lnTo>
                  <a:lnTo>
                    <a:pt x="2715" y="265"/>
                  </a:lnTo>
                  <a:lnTo>
                    <a:pt x="2716" y="266"/>
                  </a:lnTo>
                  <a:lnTo>
                    <a:pt x="2717" y="268"/>
                  </a:lnTo>
                  <a:lnTo>
                    <a:pt x="2718" y="266"/>
                  </a:lnTo>
                  <a:lnTo>
                    <a:pt x="2721" y="265"/>
                  </a:lnTo>
                  <a:lnTo>
                    <a:pt x="2722" y="264"/>
                  </a:lnTo>
                  <a:lnTo>
                    <a:pt x="2723" y="261"/>
                  </a:lnTo>
                  <a:lnTo>
                    <a:pt x="2723" y="255"/>
                  </a:lnTo>
                  <a:lnTo>
                    <a:pt x="2723" y="248"/>
                  </a:lnTo>
                  <a:lnTo>
                    <a:pt x="2723" y="240"/>
                  </a:lnTo>
                  <a:lnTo>
                    <a:pt x="2723" y="238"/>
                  </a:lnTo>
                  <a:lnTo>
                    <a:pt x="2726" y="235"/>
                  </a:lnTo>
                  <a:lnTo>
                    <a:pt x="2727" y="233"/>
                  </a:lnTo>
                  <a:lnTo>
                    <a:pt x="2730" y="232"/>
                  </a:lnTo>
                  <a:lnTo>
                    <a:pt x="2731" y="230"/>
                  </a:lnTo>
                  <a:lnTo>
                    <a:pt x="2733" y="225"/>
                  </a:lnTo>
                  <a:lnTo>
                    <a:pt x="2735" y="223"/>
                  </a:lnTo>
                  <a:lnTo>
                    <a:pt x="2737" y="220"/>
                  </a:lnTo>
                  <a:lnTo>
                    <a:pt x="2740" y="218"/>
                  </a:lnTo>
                  <a:lnTo>
                    <a:pt x="2742" y="217"/>
                  </a:lnTo>
                  <a:lnTo>
                    <a:pt x="2743" y="217"/>
                  </a:lnTo>
                  <a:lnTo>
                    <a:pt x="2745" y="214"/>
                  </a:lnTo>
                  <a:lnTo>
                    <a:pt x="2746" y="213"/>
                  </a:lnTo>
                  <a:lnTo>
                    <a:pt x="2747" y="209"/>
                  </a:lnTo>
                  <a:lnTo>
                    <a:pt x="2748" y="207"/>
                  </a:lnTo>
                  <a:lnTo>
                    <a:pt x="2749" y="204"/>
                  </a:lnTo>
                  <a:lnTo>
                    <a:pt x="2752" y="202"/>
                  </a:lnTo>
                  <a:lnTo>
                    <a:pt x="2753" y="202"/>
                  </a:lnTo>
                  <a:lnTo>
                    <a:pt x="2754" y="204"/>
                  </a:lnTo>
                  <a:lnTo>
                    <a:pt x="2754" y="207"/>
                  </a:lnTo>
                  <a:lnTo>
                    <a:pt x="2754" y="209"/>
                  </a:lnTo>
                  <a:lnTo>
                    <a:pt x="2754" y="213"/>
                  </a:lnTo>
                  <a:lnTo>
                    <a:pt x="2754" y="214"/>
                  </a:lnTo>
                  <a:lnTo>
                    <a:pt x="2754" y="217"/>
                  </a:lnTo>
                  <a:lnTo>
                    <a:pt x="2754" y="219"/>
                  </a:lnTo>
                  <a:lnTo>
                    <a:pt x="2756" y="223"/>
                  </a:lnTo>
                  <a:lnTo>
                    <a:pt x="2757" y="224"/>
                  </a:lnTo>
                  <a:lnTo>
                    <a:pt x="2758" y="227"/>
                  </a:lnTo>
                  <a:lnTo>
                    <a:pt x="2759" y="228"/>
                  </a:lnTo>
                  <a:lnTo>
                    <a:pt x="2761" y="228"/>
                  </a:lnTo>
                  <a:lnTo>
                    <a:pt x="2762" y="228"/>
                  </a:lnTo>
                  <a:lnTo>
                    <a:pt x="2762" y="219"/>
                  </a:lnTo>
                  <a:lnTo>
                    <a:pt x="2764" y="219"/>
                  </a:lnTo>
                  <a:lnTo>
                    <a:pt x="2764" y="218"/>
                  </a:lnTo>
                  <a:lnTo>
                    <a:pt x="2764" y="217"/>
                  </a:lnTo>
                  <a:lnTo>
                    <a:pt x="2766" y="214"/>
                  </a:lnTo>
                  <a:lnTo>
                    <a:pt x="2767" y="213"/>
                  </a:lnTo>
                  <a:lnTo>
                    <a:pt x="2768" y="214"/>
                  </a:lnTo>
                  <a:lnTo>
                    <a:pt x="2769" y="215"/>
                  </a:lnTo>
                  <a:lnTo>
                    <a:pt x="2772" y="218"/>
                  </a:lnTo>
                  <a:lnTo>
                    <a:pt x="2773" y="219"/>
                  </a:lnTo>
                  <a:lnTo>
                    <a:pt x="2773" y="219"/>
                  </a:lnTo>
                  <a:lnTo>
                    <a:pt x="2774" y="219"/>
                  </a:lnTo>
                  <a:lnTo>
                    <a:pt x="2776" y="218"/>
                  </a:lnTo>
                  <a:lnTo>
                    <a:pt x="2776" y="217"/>
                  </a:lnTo>
                  <a:lnTo>
                    <a:pt x="2777" y="217"/>
                  </a:lnTo>
                  <a:lnTo>
                    <a:pt x="2777" y="214"/>
                  </a:lnTo>
                  <a:lnTo>
                    <a:pt x="2778" y="212"/>
                  </a:lnTo>
                  <a:lnTo>
                    <a:pt x="2779" y="209"/>
                  </a:lnTo>
                  <a:lnTo>
                    <a:pt x="2781" y="207"/>
                  </a:lnTo>
                  <a:lnTo>
                    <a:pt x="2782" y="204"/>
                  </a:lnTo>
                  <a:lnTo>
                    <a:pt x="2782" y="204"/>
                  </a:lnTo>
                  <a:lnTo>
                    <a:pt x="2783" y="207"/>
                  </a:lnTo>
                  <a:lnTo>
                    <a:pt x="2784" y="213"/>
                  </a:lnTo>
                  <a:lnTo>
                    <a:pt x="2784" y="220"/>
                  </a:lnTo>
                  <a:lnTo>
                    <a:pt x="2786" y="228"/>
                  </a:lnTo>
                  <a:lnTo>
                    <a:pt x="2788" y="230"/>
                  </a:lnTo>
                  <a:lnTo>
                    <a:pt x="2789" y="232"/>
                  </a:lnTo>
                  <a:lnTo>
                    <a:pt x="2791" y="230"/>
                  </a:lnTo>
                  <a:lnTo>
                    <a:pt x="2791" y="230"/>
                  </a:lnTo>
                  <a:lnTo>
                    <a:pt x="2791" y="228"/>
                  </a:lnTo>
                  <a:lnTo>
                    <a:pt x="2791" y="225"/>
                  </a:lnTo>
                  <a:lnTo>
                    <a:pt x="2791" y="222"/>
                  </a:lnTo>
                  <a:lnTo>
                    <a:pt x="2792" y="219"/>
                  </a:lnTo>
                  <a:lnTo>
                    <a:pt x="2792" y="218"/>
                  </a:lnTo>
                  <a:lnTo>
                    <a:pt x="2793" y="217"/>
                  </a:lnTo>
                  <a:lnTo>
                    <a:pt x="2793" y="217"/>
                  </a:lnTo>
                  <a:lnTo>
                    <a:pt x="2794" y="215"/>
                  </a:lnTo>
                  <a:lnTo>
                    <a:pt x="2794" y="214"/>
                  </a:lnTo>
                  <a:lnTo>
                    <a:pt x="2794" y="212"/>
                  </a:lnTo>
                  <a:lnTo>
                    <a:pt x="2794" y="209"/>
                  </a:lnTo>
                  <a:lnTo>
                    <a:pt x="2793" y="205"/>
                  </a:lnTo>
                  <a:lnTo>
                    <a:pt x="2792" y="203"/>
                  </a:lnTo>
                  <a:lnTo>
                    <a:pt x="2791" y="201"/>
                  </a:lnTo>
                  <a:lnTo>
                    <a:pt x="2789" y="197"/>
                  </a:lnTo>
                  <a:lnTo>
                    <a:pt x="2789" y="194"/>
                  </a:lnTo>
                  <a:lnTo>
                    <a:pt x="2788" y="191"/>
                  </a:lnTo>
                  <a:lnTo>
                    <a:pt x="2788" y="188"/>
                  </a:lnTo>
                  <a:lnTo>
                    <a:pt x="2787" y="187"/>
                  </a:lnTo>
                  <a:lnTo>
                    <a:pt x="2787" y="186"/>
                  </a:lnTo>
                  <a:lnTo>
                    <a:pt x="2784" y="184"/>
                  </a:lnTo>
                  <a:lnTo>
                    <a:pt x="2783" y="183"/>
                  </a:lnTo>
                  <a:lnTo>
                    <a:pt x="2783" y="182"/>
                  </a:lnTo>
                  <a:lnTo>
                    <a:pt x="2782" y="181"/>
                  </a:lnTo>
                  <a:lnTo>
                    <a:pt x="2781" y="179"/>
                  </a:lnTo>
                  <a:lnTo>
                    <a:pt x="2779" y="177"/>
                  </a:lnTo>
                  <a:lnTo>
                    <a:pt x="2778" y="176"/>
                  </a:lnTo>
                  <a:lnTo>
                    <a:pt x="2778" y="173"/>
                  </a:lnTo>
                  <a:lnTo>
                    <a:pt x="2777" y="169"/>
                  </a:lnTo>
                  <a:lnTo>
                    <a:pt x="2777" y="167"/>
                  </a:lnTo>
                  <a:lnTo>
                    <a:pt x="2776" y="163"/>
                  </a:lnTo>
                  <a:lnTo>
                    <a:pt x="2776" y="159"/>
                  </a:lnTo>
                  <a:lnTo>
                    <a:pt x="2776" y="158"/>
                  </a:lnTo>
                  <a:lnTo>
                    <a:pt x="2776" y="158"/>
                  </a:lnTo>
                  <a:lnTo>
                    <a:pt x="2776" y="158"/>
                  </a:lnTo>
                  <a:lnTo>
                    <a:pt x="2777" y="159"/>
                  </a:lnTo>
                  <a:lnTo>
                    <a:pt x="2778" y="162"/>
                  </a:lnTo>
                  <a:lnTo>
                    <a:pt x="2779" y="164"/>
                  </a:lnTo>
                  <a:lnTo>
                    <a:pt x="2781" y="166"/>
                  </a:lnTo>
                  <a:lnTo>
                    <a:pt x="2782" y="168"/>
                  </a:lnTo>
                  <a:lnTo>
                    <a:pt x="2783" y="169"/>
                  </a:lnTo>
                  <a:lnTo>
                    <a:pt x="2783" y="169"/>
                  </a:lnTo>
                  <a:lnTo>
                    <a:pt x="2784" y="172"/>
                  </a:lnTo>
                  <a:lnTo>
                    <a:pt x="2784" y="176"/>
                  </a:lnTo>
                  <a:lnTo>
                    <a:pt x="2787" y="178"/>
                  </a:lnTo>
                  <a:lnTo>
                    <a:pt x="2788" y="181"/>
                  </a:lnTo>
                  <a:lnTo>
                    <a:pt x="2788" y="182"/>
                  </a:lnTo>
                  <a:lnTo>
                    <a:pt x="2789" y="184"/>
                  </a:lnTo>
                  <a:lnTo>
                    <a:pt x="2789" y="186"/>
                  </a:lnTo>
                  <a:lnTo>
                    <a:pt x="2791" y="186"/>
                  </a:lnTo>
                  <a:lnTo>
                    <a:pt x="2793" y="186"/>
                  </a:lnTo>
                  <a:lnTo>
                    <a:pt x="2797" y="187"/>
                  </a:lnTo>
                  <a:lnTo>
                    <a:pt x="2801" y="188"/>
                  </a:lnTo>
                  <a:lnTo>
                    <a:pt x="2804" y="191"/>
                  </a:lnTo>
                  <a:lnTo>
                    <a:pt x="2809" y="197"/>
                  </a:lnTo>
                  <a:lnTo>
                    <a:pt x="2814" y="203"/>
                  </a:lnTo>
                  <a:lnTo>
                    <a:pt x="2821" y="209"/>
                  </a:lnTo>
                  <a:lnTo>
                    <a:pt x="2828" y="223"/>
                  </a:lnTo>
                  <a:lnTo>
                    <a:pt x="2835" y="235"/>
                  </a:lnTo>
                  <a:lnTo>
                    <a:pt x="2837" y="237"/>
                  </a:lnTo>
                  <a:lnTo>
                    <a:pt x="2838" y="239"/>
                  </a:lnTo>
                  <a:lnTo>
                    <a:pt x="2839" y="240"/>
                  </a:lnTo>
                  <a:lnTo>
                    <a:pt x="2840" y="243"/>
                  </a:lnTo>
                  <a:lnTo>
                    <a:pt x="2842" y="243"/>
                  </a:lnTo>
                  <a:lnTo>
                    <a:pt x="2842" y="243"/>
                  </a:lnTo>
                  <a:lnTo>
                    <a:pt x="2843" y="240"/>
                  </a:lnTo>
                  <a:lnTo>
                    <a:pt x="2843" y="235"/>
                  </a:lnTo>
                  <a:lnTo>
                    <a:pt x="2843" y="232"/>
                  </a:lnTo>
                  <a:lnTo>
                    <a:pt x="2842" y="229"/>
                  </a:lnTo>
                  <a:lnTo>
                    <a:pt x="2840" y="227"/>
                  </a:lnTo>
                  <a:lnTo>
                    <a:pt x="2838" y="224"/>
                  </a:lnTo>
                  <a:lnTo>
                    <a:pt x="2837" y="219"/>
                  </a:lnTo>
                  <a:lnTo>
                    <a:pt x="2835" y="214"/>
                  </a:lnTo>
                  <a:lnTo>
                    <a:pt x="2833" y="209"/>
                  </a:lnTo>
                  <a:lnTo>
                    <a:pt x="2833" y="205"/>
                  </a:lnTo>
                  <a:lnTo>
                    <a:pt x="2832" y="203"/>
                  </a:lnTo>
                  <a:lnTo>
                    <a:pt x="2830" y="202"/>
                  </a:lnTo>
                  <a:lnTo>
                    <a:pt x="2829" y="201"/>
                  </a:lnTo>
                  <a:lnTo>
                    <a:pt x="2828" y="201"/>
                  </a:lnTo>
                  <a:lnTo>
                    <a:pt x="2827" y="199"/>
                  </a:lnTo>
                  <a:lnTo>
                    <a:pt x="2825" y="198"/>
                  </a:lnTo>
                  <a:lnTo>
                    <a:pt x="2824" y="196"/>
                  </a:lnTo>
                  <a:lnTo>
                    <a:pt x="2823" y="192"/>
                  </a:lnTo>
                  <a:lnTo>
                    <a:pt x="2823" y="188"/>
                  </a:lnTo>
                  <a:lnTo>
                    <a:pt x="2823" y="187"/>
                  </a:lnTo>
                  <a:lnTo>
                    <a:pt x="2823" y="186"/>
                  </a:lnTo>
                  <a:lnTo>
                    <a:pt x="2824" y="184"/>
                  </a:lnTo>
                  <a:lnTo>
                    <a:pt x="2825" y="182"/>
                  </a:lnTo>
                  <a:lnTo>
                    <a:pt x="2825" y="181"/>
                  </a:lnTo>
                  <a:lnTo>
                    <a:pt x="2825" y="178"/>
                  </a:lnTo>
                  <a:lnTo>
                    <a:pt x="2825" y="176"/>
                  </a:lnTo>
                  <a:lnTo>
                    <a:pt x="2825" y="162"/>
                  </a:lnTo>
                  <a:lnTo>
                    <a:pt x="2824" y="159"/>
                  </a:lnTo>
                  <a:lnTo>
                    <a:pt x="2824" y="157"/>
                  </a:lnTo>
                  <a:lnTo>
                    <a:pt x="2823" y="156"/>
                  </a:lnTo>
                  <a:lnTo>
                    <a:pt x="2822" y="153"/>
                  </a:lnTo>
                  <a:lnTo>
                    <a:pt x="2821" y="153"/>
                  </a:lnTo>
                  <a:lnTo>
                    <a:pt x="2818" y="153"/>
                  </a:lnTo>
                  <a:lnTo>
                    <a:pt x="2817" y="155"/>
                  </a:lnTo>
                  <a:lnTo>
                    <a:pt x="2817" y="141"/>
                  </a:lnTo>
                  <a:lnTo>
                    <a:pt x="2817" y="140"/>
                  </a:lnTo>
                  <a:lnTo>
                    <a:pt x="2817" y="137"/>
                  </a:lnTo>
                  <a:lnTo>
                    <a:pt x="2816" y="136"/>
                  </a:lnTo>
                  <a:lnTo>
                    <a:pt x="2817" y="135"/>
                  </a:lnTo>
                  <a:lnTo>
                    <a:pt x="2817" y="133"/>
                  </a:lnTo>
                  <a:lnTo>
                    <a:pt x="2819" y="133"/>
                  </a:lnTo>
                  <a:lnTo>
                    <a:pt x="2819" y="135"/>
                  </a:lnTo>
                  <a:lnTo>
                    <a:pt x="2819" y="135"/>
                  </a:lnTo>
                  <a:lnTo>
                    <a:pt x="2821" y="133"/>
                  </a:lnTo>
                  <a:lnTo>
                    <a:pt x="2822" y="130"/>
                  </a:lnTo>
                  <a:lnTo>
                    <a:pt x="2822" y="127"/>
                  </a:lnTo>
                  <a:lnTo>
                    <a:pt x="2823" y="125"/>
                  </a:lnTo>
                  <a:lnTo>
                    <a:pt x="2823" y="123"/>
                  </a:lnTo>
                  <a:lnTo>
                    <a:pt x="2823" y="112"/>
                  </a:lnTo>
                  <a:lnTo>
                    <a:pt x="2822" y="110"/>
                  </a:lnTo>
                  <a:lnTo>
                    <a:pt x="2822" y="106"/>
                  </a:lnTo>
                  <a:lnTo>
                    <a:pt x="2822" y="104"/>
                  </a:lnTo>
                  <a:lnTo>
                    <a:pt x="2822" y="101"/>
                  </a:lnTo>
                  <a:lnTo>
                    <a:pt x="2823" y="100"/>
                  </a:lnTo>
                  <a:lnTo>
                    <a:pt x="2823" y="84"/>
                  </a:lnTo>
                  <a:lnTo>
                    <a:pt x="2823" y="80"/>
                  </a:lnTo>
                  <a:lnTo>
                    <a:pt x="2823" y="79"/>
                  </a:lnTo>
                  <a:lnTo>
                    <a:pt x="2824" y="77"/>
                  </a:lnTo>
                  <a:lnTo>
                    <a:pt x="2824" y="77"/>
                  </a:lnTo>
                  <a:lnTo>
                    <a:pt x="2825" y="79"/>
                  </a:lnTo>
                  <a:lnTo>
                    <a:pt x="2827" y="80"/>
                  </a:lnTo>
                  <a:lnTo>
                    <a:pt x="2828" y="81"/>
                  </a:lnTo>
                  <a:lnTo>
                    <a:pt x="2829" y="82"/>
                  </a:lnTo>
                  <a:lnTo>
                    <a:pt x="2830" y="82"/>
                  </a:lnTo>
                  <a:lnTo>
                    <a:pt x="2830" y="82"/>
                  </a:lnTo>
                  <a:lnTo>
                    <a:pt x="2832" y="81"/>
                  </a:lnTo>
                  <a:lnTo>
                    <a:pt x="2833" y="81"/>
                  </a:lnTo>
                  <a:lnTo>
                    <a:pt x="2835" y="84"/>
                  </a:lnTo>
                  <a:lnTo>
                    <a:pt x="2837" y="85"/>
                  </a:lnTo>
                  <a:lnTo>
                    <a:pt x="2838" y="86"/>
                  </a:lnTo>
                  <a:lnTo>
                    <a:pt x="2838" y="86"/>
                  </a:lnTo>
                  <a:lnTo>
                    <a:pt x="2843" y="99"/>
                  </a:lnTo>
                  <a:lnTo>
                    <a:pt x="2845" y="110"/>
                  </a:lnTo>
                  <a:lnTo>
                    <a:pt x="2845" y="136"/>
                  </a:lnTo>
                  <a:lnTo>
                    <a:pt x="2847" y="143"/>
                  </a:lnTo>
                  <a:lnTo>
                    <a:pt x="2849" y="150"/>
                  </a:lnTo>
                  <a:lnTo>
                    <a:pt x="2852" y="157"/>
                  </a:lnTo>
                  <a:lnTo>
                    <a:pt x="2853" y="159"/>
                  </a:lnTo>
                  <a:lnTo>
                    <a:pt x="2854" y="162"/>
                  </a:lnTo>
                  <a:lnTo>
                    <a:pt x="2855" y="164"/>
                  </a:lnTo>
                  <a:lnTo>
                    <a:pt x="2857" y="168"/>
                  </a:lnTo>
                  <a:lnTo>
                    <a:pt x="2857" y="169"/>
                  </a:lnTo>
                  <a:lnTo>
                    <a:pt x="2857" y="173"/>
                  </a:lnTo>
                  <a:lnTo>
                    <a:pt x="2855" y="176"/>
                  </a:lnTo>
                  <a:lnTo>
                    <a:pt x="2855" y="178"/>
                  </a:lnTo>
                  <a:lnTo>
                    <a:pt x="2855" y="181"/>
                  </a:lnTo>
                  <a:lnTo>
                    <a:pt x="2857" y="183"/>
                  </a:lnTo>
                  <a:lnTo>
                    <a:pt x="2859" y="198"/>
                  </a:lnTo>
                  <a:lnTo>
                    <a:pt x="2859" y="214"/>
                  </a:lnTo>
                  <a:lnTo>
                    <a:pt x="2862" y="227"/>
                  </a:lnTo>
                  <a:lnTo>
                    <a:pt x="2864" y="240"/>
                  </a:lnTo>
                  <a:lnTo>
                    <a:pt x="2864" y="243"/>
                  </a:lnTo>
                  <a:lnTo>
                    <a:pt x="2865" y="245"/>
                  </a:lnTo>
                  <a:lnTo>
                    <a:pt x="2867" y="249"/>
                  </a:lnTo>
                  <a:lnTo>
                    <a:pt x="2867" y="253"/>
                  </a:lnTo>
                  <a:lnTo>
                    <a:pt x="2868" y="258"/>
                  </a:lnTo>
                  <a:lnTo>
                    <a:pt x="2869" y="260"/>
                  </a:lnTo>
                  <a:lnTo>
                    <a:pt x="2868" y="264"/>
                  </a:lnTo>
                  <a:lnTo>
                    <a:pt x="2867" y="266"/>
                  </a:lnTo>
                  <a:lnTo>
                    <a:pt x="2868" y="270"/>
                  </a:lnTo>
                  <a:lnTo>
                    <a:pt x="2868" y="274"/>
                  </a:lnTo>
                  <a:lnTo>
                    <a:pt x="2869" y="278"/>
                  </a:lnTo>
                  <a:lnTo>
                    <a:pt x="2869" y="279"/>
                  </a:lnTo>
                  <a:lnTo>
                    <a:pt x="2869" y="283"/>
                  </a:lnTo>
                  <a:lnTo>
                    <a:pt x="2868" y="285"/>
                  </a:lnTo>
                  <a:lnTo>
                    <a:pt x="2867" y="288"/>
                  </a:lnTo>
                  <a:lnTo>
                    <a:pt x="2867" y="290"/>
                  </a:lnTo>
                  <a:lnTo>
                    <a:pt x="2865" y="293"/>
                  </a:lnTo>
                  <a:lnTo>
                    <a:pt x="2864" y="296"/>
                  </a:lnTo>
                  <a:lnTo>
                    <a:pt x="2862" y="298"/>
                  </a:lnTo>
                  <a:lnTo>
                    <a:pt x="2860" y="300"/>
                  </a:lnTo>
                  <a:lnTo>
                    <a:pt x="2859" y="300"/>
                  </a:lnTo>
                  <a:lnTo>
                    <a:pt x="2858" y="301"/>
                  </a:lnTo>
                  <a:lnTo>
                    <a:pt x="2858" y="303"/>
                  </a:lnTo>
                  <a:lnTo>
                    <a:pt x="2857" y="305"/>
                  </a:lnTo>
                  <a:lnTo>
                    <a:pt x="2858" y="307"/>
                  </a:lnTo>
                  <a:lnTo>
                    <a:pt x="2858" y="310"/>
                  </a:lnTo>
                  <a:lnTo>
                    <a:pt x="2859" y="311"/>
                  </a:lnTo>
                  <a:lnTo>
                    <a:pt x="2860" y="311"/>
                  </a:lnTo>
                  <a:lnTo>
                    <a:pt x="2862" y="312"/>
                  </a:lnTo>
                  <a:lnTo>
                    <a:pt x="2863" y="312"/>
                  </a:lnTo>
                  <a:lnTo>
                    <a:pt x="2864" y="314"/>
                  </a:lnTo>
                  <a:lnTo>
                    <a:pt x="2865" y="315"/>
                  </a:lnTo>
                  <a:lnTo>
                    <a:pt x="2868" y="315"/>
                  </a:lnTo>
                  <a:lnTo>
                    <a:pt x="2868" y="315"/>
                  </a:lnTo>
                  <a:lnTo>
                    <a:pt x="2869" y="314"/>
                  </a:lnTo>
                  <a:lnTo>
                    <a:pt x="2869" y="311"/>
                  </a:lnTo>
                  <a:lnTo>
                    <a:pt x="2870" y="309"/>
                  </a:lnTo>
                  <a:lnTo>
                    <a:pt x="2870" y="306"/>
                  </a:lnTo>
                  <a:lnTo>
                    <a:pt x="2872" y="305"/>
                  </a:lnTo>
                  <a:lnTo>
                    <a:pt x="2873" y="304"/>
                  </a:lnTo>
                  <a:lnTo>
                    <a:pt x="2874" y="303"/>
                  </a:lnTo>
                  <a:lnTo>
                    <a:pt x="2875" y="300"/>
                  </a:lnTo>
                  <a:lnTo>
                    <a:pt x="2877" y="293"/>
                  </a:lnTo>
                  <a:lnTo>
                    <a:pt x="2877" y="284"/>
                  </a:lnTo>
                  <a:lnTo>
                    <a:pt x="2878" y="276"/>
                  </a:lnTo>
                  <a:lnTo>
                    <a:pt x="2878" y="271"/>
                  </a:lnTo>
                  <a:lnTo>
                    <a:pt x="2877" y="264"/>
                  </a:lnTo>
                  <a:lnTo>
                    <a:pt x="2875" y="256"/>
                  </a:lnTo>
                  <a:lnTo>
                    <a:pt x="2873" y="248"/>
                  </a:lnTo>
                  <a:lnTo>
                    <a:pt x="2874" y="240"/>
                  </a:lnTo>
                  <a:lnTo>
                    <a:pt x="2878" y="235"/>
                  </a:lnTo>
                  <a:lnTo>
                    <a:pt x="2878" y="235"/>
                  </a:lnTo>
                  <a:lnTo>
                    <a:pt x="2879" y="234"/>
                  </a:lnTo>
                  <a:lnTo>
                    <a:pt x="2880" y="234"/>
                  </a:lnTo>
                  <a:lnTo>
                    <a:pt x="2882" y="235"/>
                  </a:lnTo>
                  <a:lnTo>
                    <a:pt x="2884" y="235"/>
                  </a:lnTo>
                  <a:lnTo>
                    <a:pt x="2885" y="238"/>
                  </a:lnTo>
                  <a:lnTo>
                    <a:pt x="2889" y="250"/>
                  </a:lnTo>
                  <a:lnTo>
                    <a:pt x="2890" y="264"/>
                  </a:lnTo>
                  <a:lnTo>
                    <a:pt x="2890" y="268"/>
                  </a:lnTo>
                  <a:lnTo>
                    <a:pt x="2890" y="273"/>
                  </a:lnTo>
                  <a:lnTo>
                    <a:pt x="2892" y="278"/>
                  </a:lnTo>
                  <a:lnTo>
                    <a:pt x="2893" y="281"/>
                  </a:lnTo>
                  <a:lnTo>
                    <a:pt x="2895" y="284"/>
                  </a:lnTo>
                  <a:lnTo>
                    <a:pt x="2898" y="285"/>
                  </a:lnTo>
                  <a:lnTo>
                    <a:pt x="2898" y="285"/>
                  </a:lnTo>
                  <a:lnTo>
                    <a:pt x="2899" y="284"/>
                  </a:lnTo>
                  <a:lnTo>
                    <a:pt x="2900" y="283"/>
                  </a:lnTo>
                  <a:lnTo>
                    <a:pt x="2900" y="281"/>
                  </a:lnTo>
                  <a:lnTo>
                    <a:pt x="2899" y="280"/>
                  </a:lnTo>
                  <a:lnTo>
                    <a:pt x="2898" y="279"/>
                  </a:lnTo>
                  <a:lnTo>
                    <a:pt x="2896" y="279"/>
                  </a:lnTo>
                  <a:lnTo>
                    <a:pt x="2896" y="278"/>
                  </a:lnTo>
                  <a:lnTo>
                    <a:pt x="2895" y="274"/>
                  </a:lnTo>
                  <a:lnTo>
                    <a:pt x="2894" y="270"/>
                  </a:lnTo>
                  <a:lnTo>
                    <a:pt x="2893" y="266"/>
                  </a:lnTo>
                  <a:lnTo>
                    <a:pt x="2893" y="264"/>
                  </a:lnTo>
                  <a:lnTo>
                    <a:pt x="2893" y="261"/>
                  </a:lnTo>
                  <a:lnTo>
                    <a:pt x="2893" y="261"/>
                  </a:lnTo>
                  <a:lnTo>
                    <a:pt x="2894" y="261"/>
                  </a:lnTo>
                  <a:lnTo>
                    <a:pt x="2895" y="261"/>
                  </a:lnTo>
                  <a:lnTo>
                    <a:pt x="2896" y="261"/>
                  </a:lnTo>
                  <a:lnTo>
                    <a:pt x="2898" y="261"/>
                  </a:lnTo>
                  <a:lnTo>
                    <a:pt x="2898" y="260"/>
                  </a:lnTo>
                  <a:lnTo>
                    <a:pt x="2898" y="259"/>
                  </a:lnTo>
                  <a:lnTo>
                    <a:pt x="2895" y="250"/>
                  </a:lnTo>
                  <a:lnTo>
                    <a:pt x="2893" y="242"/>
                  </a:lnTo>
                  <a:lnTo>
                    <a:pt x="2888" y="235"/>
                  </a:lnTo>
                  <a:lnTo>
                    <a:pt x="2887" y="233"/>
                  </a:lnTo>
                  <a:lnTo>
                    <a:pt x="2885" y="229"/>
                  </a:lnTo>
                  <a:lnTo>
                    <a:pt x="2884" y="227"/>
                  </a:lnTo>
                  <a:lnTo>
                    <a:pt x="2882" y="225"/>
                  </a:lnTo>
                  <a:lnTo>
                    <a:pt x="2880" y="224"/>
                  </a:lnTo>
                  <a:lnTo>
                    <a:pt x="2878" y="224"/>
                  </a:lnTo>
                  <a:lnTo>
                    <a:pt x="2877" y="225"/>
                  </a:lnTo>
                  <a:lnTo>
                    <a:pt x="2875" y="227"/>
                  </a:lnTo>
                  <a:lnTo>
                    <a:pt x="2874" y="228"/>
                  </a:lnTo>
                  <a:lnTo>
                    <a:pt x="2872" y="228"/>
                  </a:lnTo>
                  <a:lnTo>
                    <a:pt x="2870" y="229"/>
                  </a:lnTo>
                  <a:lnTo>
                    <a:pt x="2868" y="229"/>
                  </a:lnTo>
                  <a:lnTo>
                    <a:pt x="2867" y="228"/>
                  </a:lnTo>
                  <a:lnTo>
                    <a:pt x="2867" y="214"/>
                  </a:lnTo>
                  <a:lnTo>
                    <a:pt x="2865" y="209"/>
                  </a:lnTo>
                  <a:lnTo>
                    <a:pt x="2864" y="204"/>
                  </a:lnTo>
                  <a:lnTo>
                    <a:pt x="2864" y="202"/>
                  </a:lnTo>
                  <a:lnTo>
                    <a:pt x="2865" y="192"/>
                  </a:lnTo>
                  <a:lnTo>
                    <a:pt x="2865" y="184"/>
                  </a:lnTo>
                  <a:lnTo>
                    <a:pt x="2864" y="176"/>
                  </a:lnTo>
                  <a:lnTo>
                    <a:pt x="2859" y="159"/>
                  </a:lnTo>
                  <a:lnTo>
                    <a:pt x="2854" y="143"/>
                  </a:lnTo>
                  <a:lnTo>
                    <a:pt x="2853" y="136"/>
                  </a:lnTo>
                  <a:lnTo>
                    <a:pt x="2853" y="127"/>
                  </a:lnTo>
                  <a:lnTo>
                    <a:pt x="2854" y="121"/>
                  </a:lnTo>
                  <a:lnTo>
                    <a:pt x="2854" y="121"/>
                  </a:lnTo>
                  <a:lnTo>
                    <a:pt x="2855" y="121"/>
                  </a:lnTo>
                  <a:lnTo>
                    <a:pt x="2857" y="121"/>
                  </a:lnTo>
                  <a:lnTo>
                    <a:pt x="2858" y="122"/>
                  </a:lnTo>
                  <a:lnTo>
                    <a:pt x="2859" y="121"/>
                  </a:lnTo>
                  <a:lnTo>
                    <a:pt x="2859" y="121"/>
                  </a:lnTo>
                  <a:lnTo>
                    <a:pt x="2860" y="118"/>
                  </a:lnTo>
                  <a:lnTo>
                    <a:pt x="2862" y="115"/>
                  </a:lnTo>
                  <a:lnTo>
                    <a:pt x="2862" y="112"/>
                  </a:lnTo>
                  <a:lnTo>
                    <a:pt x="2862" y="110"/>
                  </a:lnTo>
                  <a:lnTo>
                    <a:pt x="2862" y="106"/>
                  </a:lnTo>
                  <a:lnTo>
                    <a:pt x="2860" y="102"/>
                  </a:lnTo>
                  <a:lnTo>
                    <a:pt x="2859" y="100"/>
                  </a:lnTo>
                  <a:lnTo>
                    <a:pt x="2858" y="96"/>
                  </a:lnTo>
                  <a:lnTo>
                    <a:pt x="2857" y="92"/>
                  </a:lnTo>
                  <a:lnTo>
                    <a:pt x="2855" y="91"/>
                  </a:lnTo>
                  <a:lnTo>
                    <a:pt x="2854" y="90"/>
                  </a:lnTo>
                  <a:lnTo>
                    <a:pt x="2854" y="87"/>
                  </a:lnTo>
                  <a:lnTo>
                    <a:pt x="2854" y="86"/>
                  </a:lnTo>
                  <a:lnTo>
                    <a:pt x="2854" y="84"/>
                  </a:lnTo>
                  <a:lnTo>
                    <a:pt x="2854" y="84"/>
                  </a:lnTo>
                  <a:lnTo>
                    <a:pt x="2854" y="84"/>
                  </a:lnTo>
                  <a:lnTo>
                    <a:pt x="2855" y="86"/>
                  </a:lnTo>
                  <a:lnTo>
                    <a:pt x="2855" y="87"/>
                  </a:lnTo>
                  <a:lnTo>
                    <a:pt x="2857" y="89"/>
                  </a:lnTo>
                  <a:lnTo>
                    <a:pt x="2857" y="89"/>
                  </a:lnTo>
                  <a:lnTo>
                    <a:pt x="2858" y="94"/>
                  </a:lnTo>
                  <a:lnTo>
                    <a:pt x="2860" y="96"/>
                  </a:lnTo>
                  <a:lnTo>
                    <a:pt x="2862" y="100"/>
                  </a:lnTo>
                  <a:lnTo>
                    <a:pt x="2862" y="102"/>
                  </a:lnTo>
                  <a:lnTo>
                    <a:pt x="2862" y="107"/>
                  </a:lnTo>
                  <a:lnTo>
                    <a:pt x="2863" y="112"/>
                  </a:lnTo>
                  <a:lnTo>
                    <a:pt x="2864" y="118"/>
                  </a:lnTo>
                  <a:lnTo>
                    <a:pt x="2864" y="133"/>
                  </a:lnTo>
                  <a:lnTo>
                    <a:pt x="2865" y="138"/>
                  </a:lnTo>
                  <a:lnTo>
                    <a:pt x="2867" y="143"/>
                  </a:lnTo>
                  <a:lnTo>
                    <a:pt x="2867" y="150"/>
                  </a:lnTo>
                  <a:lnTo>
                    <a:pt x="2868" y="153"/>
                  </a:lnTo>
                  <a:lnTo>
                    <a:pt x="2869" y="156"/>
                  </a:lnTo>
                  <a:lnTo>
                    <a:pt x="2872" y="157"/>
                  </a:lnTo>
                  <a:lnTo>
                    <a:pt x="2873" y="158"/>
                  </a:lnTo>
                  <a:lnTo>
                    <a:pt x="2875" y="159"/>
                  </a:lnTo>
                  <a:lnTo>
                    <a:pt x="2878" y="162"/>
                  </a:lnTo>
                  <a:lnTo>
                    <a:pt x="2878" y="163"/>
                  </a:lnTo>
                  <a:lnTo>
                    <a:pt x="2879" y="164"/>
                  </a:lnTo>
                  <a:lnTo>
                    <a:pt x="2882" y="166"/>
                  </a:lnTo>
                  <a:lnTo>
                    <a:pt x="2883" y="166"/>
                  </a:lnTo>
                  <a:lnTo>
                    <a:pt x="2884" y="167"/>
                  </a:lnTo>
                  <a:lnTo>
                    <a:pt x="2885" y="167"/>
                  </a:lnTo>
                  <a:lnTo>
                    <a:pt x="2887" y="167"/>
                  </a:lnTo>
                  <a:lnTo>
                    <a:pt x="2887" y="167"/>
                  </a:lnTo>
                  <a:lnTo>
                    <a:pt x="2887" y="164"/>
                  </a:lnTo>
                  <a:lnTo>
                    <a:pt x="2885" y="162"/>
                  </a:lnTo>
                  <a:lnTo>
                    <a:pt x="2884" y="159"/>
                  </a:lnTo>
                  <a:lnTo>
                    <a:pt x="2883" y="157"/>
                  </a:lnTo>
                  <a:lnTo>
                    <a:pt x="2882" y="156"/>
                  </a:lnTo>
                  <a:lnTo>
                    <a:pt x="2880" y="155"/>
                  </a:lnTo>
                  <a:lnTo>
                    <a:pt x="2879" y="153"/>
                  </a:lnTo>
                  <a:lnTo>
                    <a:pt x="2878" y="152"/>
                  </a:lnTo>
                  <a:lnTo>
                    <a:pt x="2874" y="147"/>
                  </a:lnTo>
                  <a:lnTo>
                    <a:pt x="2870" y="140"/>
                  </a:lnTo>
                  <a:lnTo>
                    <a:pt x="2869" y="131"/>
                  </a:lnTo>
                  <a:lnTo>
                    <a:pt x="2868" y="130"/>
                  </a:lnTo>
                  <a:lnTo>
                    <a:pt x="2868" y="128"/>
                  </a:lnTo>
                  <a:lnTo>
                    <a:pt x="2868" y="127"/>
                  </a:lnTo>
                  <a:lnTo>
                    <a:pt x="2868" y="127"/>
                  </a:lnTo>
                  <a:lnTo>
                    <a:pt x="2869" y="128"/>
                  </a:lnTo>
                  <a:lnTo>
                    <a:pt x="2872" y="131"/>
                  </a:lnTo>
                  <a:lnTo>
                    <a:pt x="2872" y="133"/>
                  </a:lnTo>
                  <a:lnTo>
                    <a:pt x="2873" y="136"/>
                  </a:lnTo>
                  <a:lnTo>
                    <a:pt x="2875" y="138"/>
                  </a:lnTo>
                  <a:lnTo>
                    <a:pt x="2877" y="140"/>
                  </a:lnTo>
                  <a:lnTo>
                    <a:pt x="2878" y="138"/>
                  </a:lnTo>
                  <a:lnTo>
                    <a:pt x="2879" y="136"/>
                  </a:lnTo>
                  <a:lnTo>
                    <a:pt x="2879" y="133"/>
                  </a:lnTo>
                  <a:lnTo>
                    <a:pt x="2879" y="130"/>
                  </a:lnTo>
                  <a:lnTo>
                    <a:pt x="2878" y="126"/>
                  </a:lnTo>
                  <a:lnTo>
                    <a:pt x="2875" y="123"/>
                  </a:lnTo>
                  <a:lnTo>
                    <a:pt x="2874" y="121"/>
                  </a:lnTo>
                  <a:lnTo>
                    <a:pt x="2873" y="120"/>
                  </a:lnTo>
                  <a:lnTo>
                    <a:pt x="2873" y="118"/>
                  </a:lnTo>
                  <a:lnTo>
                    <a:pt x="2872" y="118"/>
                  </a:lnTo>
                  <a:lnTo>
                    <a:pt x="2872" y="115"/>
                  </a:lnTo>
                  <a:lnTo>
                    <a:pt x="2873" y="112"/>
                  </a:lnTo>
                  <a:lnTo>
                    <a:pt x="2873" y="111"/>
                  </a:lnTo>
                  <a:lnTo>
                    <a:pt x="2875" y="110"/>
                  </a:lnTo>
                  <a:lnTo>
                    <a:pt x="2875" y="108"/>
                  </a:lnTo>
                  <a:lnTo>
                    <a:pt x="2875" y="110"/>
                  </a:lnTo>
                  <a:lnTo>
                    <a:pt x="2877" y="111"/>
                  </a:lnTo>
                  <a:lnTo>
                    <a:pt x="2878" y="112"/>
                  </a:lnTo>
                  <a:lnTo>
                    <a:pt x="2880" y="115"/>
                  </a:lnTo>
                  <a:lnTo>
                    <a:pt x="2880" y="121"/>
                  </a:lnTo>
                  <a:lnTo>
                    <a:pt x="2883" y="121"/>
                  </a:lnTo>
                  <a:lnTo>
                    <a:pt x="2885" y="121"/>
                  </a:lnTo>
                  <a:lnTo>
                    <a:pt x="2888" y="123"/>
                  </a:lnTo>
                  <a:lnTo>
                    <a:pt x="2889" y="125"/>
                  </a:lnTo>
                  <a:lnTo>
                    <a:pt x="2890" y="127"/>
                  </a:lnTo>
                  <a:lnTo>
                    <a:pt x="2892" y="130"/>
                  </a:lnTo>
                  <a:lnTo>
                    <a:pt x="2893" y="133"/>
                  </a:lnTo>
                  <a:lnTo>
                    <a:pt x="2895" y="136"/>
                  </a:lnTo>
                  <a:lnTo>
                    <a:pt x="2898" y="137"/>
                  </a:lnTo>
                  <a:lnTo>
                    <a:pt x="2899" y="140"/>
                  </a:lnTo>
                  <a:lnTo>
                    <a:pt x="2899" y="142"/>
                  </a:lnTo>
                  <a:lnTo>
                    <a:pt x="2900" y="143"/>
                  </a:lnTo>
                  <a:lnTo>
                    <a:pt x="2903" y="146"/>
                  </a:lnTo>
                  <a:lnTo>
                    <a:pt x="2904" y="147"/>
                  </a:lnTo>
                  <a:lnTo>
                    <a:pt x="2905" y="148"/>
                  </a:lnTo>
                  <a:lnTo>
                    <a:pt x="2906" y="150"/>
                  </a:lnTo>
                  <a:lnTo>
                    <a:pt x="2908" y="150"/>
                  </a:lnTo>
                  <a:lnTo>
                    <a:pt x="2909" y="151"/>
                  </a:lnTo>
                  <a:lnTo>
                    <a:pt x="2910" y="153"/>
                  </a:lnTo>
                  <a:lnTo>
                    <a:pt x="2910" y="157"/>
                  </a:lnTo>
                  <a:lnTo>
                    <a:pt x="2910" y="159"/>
                  </a:lnTo>
                  <a:lnTo>
                    <a:pt x="2910" y="162"/>
                  </a:lnTo>
                  <a:lnTo>
                    <a:pt x="2909" y="164"/>
                  </a:lnTo>
                  <a:lnTo>
                    <a:pt x="2909" y="176"/>
                  </a:lnTo>
                  <a:lnTo>
                    <a:pt x="2910" y="181"/>
                  </a:lnTo>
                  <a:lnTo>
                    <a:pt x="2911" y="186"/>
                  </a:lnTo>
                  <a:lnTo>
                    <a:pt x="2911" y="191"/>
                  </a:lnTo>
                  <a:lnTo>
                    <a:pt x="2911" y="194"/>
                  </a:lnTo>
                  <a:lnTo>
                    <a:pt x="2911" y="199"/>
                  </a:lnTo>
                  <a:lnTo>
                    <a:pt x="2914" y="204"/>
                  </a:lnTo>
                  <a:lnTo>
                    <a:pt x="2914" y="205"/>
                  </a:lnTo>
                  <a:lnTo>
                    <a:pt x="2914" y="207"/>
                  </a:lnTo>
                  <a:lnTo>
                    <a:pt x="2914" y="207"/>
                  </a:lnTo>
                  <a:lnTo>
                    <a:pt x="2915" y="205"/>
                  </a:lnTo>
                  <a:lnTo>
                    <a:pt x="2916" y="204"/>
                  </a:lnTo>
                  <a:lnTo>
                    <a:pt x="2918" y="203"/>
                  </a:lnTo>
                  <a:lnTo>
                    <a:pt x="2919" y="203"/>
                  </a:lnTo>
                  <a:lnTo>
                    <a:pt x="2919" y="202"/>
                  </a:lnTo>
                  <a:lnTo>
                    <a:pt x="2919" y="202"/>
                  </a:lnTo>
                  <a:lnTo>
                    <a:pt x="2920" y="199"/>
                  </a:lnTo>
                  <a:lnTo>
                    <a:pt x="2921" y="198"/>
                  </a:lnTo>
                  <a:lnTo>
                    <a:pt x="2921" y="197"/>
                  </a:lnTo>
                  <a:lnTo>
                    <a:pt x="2921" y="193"/>
                  </a:lnTo>
                  <a:lnTo>
                    <a:pt x="2919" y="182"/>
                  </a:lnTo>
                  <a:lnTo>
                    <a:pt x="2914" y="173"/>
                  </a:lnTo>
                  <a:lnTo>
                    <a:pt x="2914" y="147"/>
                  </a:lnTo>
                  <a:lnTo>
                    <a:pt x="2911" y="143"/>
                  </a:lnTo>
                  <a:lnTo>
                    <a:pt x="2910" y="140"/>
                  </a:lnTo>
                  <a:lnTo>
                    <a:pt x="2906" y="137"/>
                  </a:lnTo>
                  <a:lnTo>
                    <a:pt x="2904" y="133"/>
                  </a:lnTo>
                  <a:lnTo>
                    <a:pt x="2904" y="132"/>
                  </a:lnTo>
                  <a:lnTo>
                    <a:pt x="2903" y="131"/>
                  </a:lnTo>
                  <a:lnTo>
                    <a:pt x="2903" y="128"/>
                  </a:lnTo>
                  <a:lnTo>
                    <a:pt x="2900" y="126"/>
                  </a:lnTo>
                  <a:lnTo>
                    <a:pt x="2899" y="126"/>
                  </a:lnTo>
                  <a:lnTo>
                    <a:pt x="2898" y="126"/>
                  </a:lnTo>
                  <a:lnTo>
                    <a:pt x="2898" y="125"/>
                  </a:lnTo>
                  <a:lnTo>
                    <a:pt x="2895" y="123"/>
                  </a:lnTo>
                  <a:lnTo>
                    <a:pt x="2892" y="111"/>
                  </a:lnTo>
                  <a:lnTo>
                    <a:pt x="2890" y="100"/>
                  </a:lnTo>
                  <a:lnTo>
                    <a:pt x="2889" y="95"/>
                  </a:lnTo>
                  <a:lnTo>
                    <a:pt x="2888" y="89"/>
                  </a:lnTo>
                  <a:lnTo>
                    <a:pt x="2885" y="84"/>
                  </a:lnTo>
                  <a:lnTo>
                    <a:pt x="2885" y="80"/>
                  </a:lnTo>
                  <a:lnTo>
                    <a:pt x="2887" y="77"/>
                  </a:lnTo>
                  <a:lnTo>
                    <a:pt x="2888" y="75"/>
                  </a:lnTo>
                  <a:lnTo>
                    <a:pt x="2888" y="74"/>
                  </a:lnTo>
                  <a:lnTo>
                    <a:pt x="2889" y="71"/>
                  </a:lnTo>
                  <a:lnTo>
                    <a:pt x="2892" y="70"/>
                  </a:lnTo>
                  <a:lnTo>
                    <a:pt x="2893" y="70"/>
                  </a:lnTo>
                  <a:lnTo>
                    <a:pt x="2895" y="70"/>
                  </a:lnTo>
                  <a:lnTo>
                    <a:pt x="2896" y="71"/>
                  </a:lnTo>
                  <a:lnTo>
                    <a:pt x="2898" y="71"/>
                  </a:lnTo>
                  <a:lnTo>
                    <a:pt x="2901" y="72"/>
                  </a:lnTo>
                  <a:lnTo>
                    <a:pt x="2908" y="74"/>
                  </a:lnTo>
                  <a:lnTo>
                    <a:pt x="2913" y="74"/>
                  </a:lnTo>
                  <a:lnTo>
                    <a:pt x="2918" y="72"/>
                  </a:lnTo>
                  <a:lnTo>
                    <a:pt x="2920" y="69"/>
                  </a:lnTo>
                  <a:lnTo>
                    <a:pt x="2919" y="64"/>
                  </a:lnTo>
                  <a:lnTo>
                    <a:pt x="2918" y="59"/>
                  </a:lnTo>
                  <a:lnTo>
                    <a:pt x="2915" y="55"/>
                  </a:lnTo>
                  <a:lnTo>
                    <a:pt x="2914" y="51"/>
                  </a:lnTo>
                  <a:lnTo>
                    <a:pt x="2913" y="48"/>
                  </a:lnTo>
                  <a:lnTo>
                    <a:pt x="2914" y="45"/>
                  </a:lnTo>
                  <a:lnTo>
                    <a:pt x="2915" y="44"/>
                  </a:lnTo>
                  <a:lnTo>
                    <a:pt x="2914" y="41"/>
                  </a:lnTo>
                  <a:lnTo>
                    <a:pt x="2913" y="40"/>
                  </a:lnTo>
                  <a:lnTo>
                    <a:pt x="2911" y="39"/>
                  </a:lnTo>
                  <a:lnTo>
                    <a:pt x="2911" y="38"/>
                  </a:lnTo>
                  <a:lnTo>
                    <a:pt x="2911" y="34"/>
                  </a:lnTo>
                  <a:lnTo>
                    <a:pt x="2913" y="31"/>
                  </a:lnTo>
                  <a:lnTo>
                    <a:pt x="2914" y="29"/>
                  </a:lnTo>
                  <a:lnTo>
                    <a:pt x="2914" y="26"/>
                  </a:lnTo>
                  <a:lnTo>
                    <a:pt x="2915" y="24"/>
                  </a:lnTo>
                  <a:lnTo>
                    <a:pt x="2916" y="21"/>
                  </a:lnTo>
                  <a:lnTo>
                    <a:pt x="2919" y="18"/>
                  </a:lnTo>
                  <a:lnTo>
                    <a:pt x="2920" y="16"/>
                  </a:lnTo>
                  <a:lnTo>
                    <a:pt x="2923" y="14"/>
                  </a:lnTo>
                  <a:lnTo>
                    <a:pt x="2924" y="11"/>
                  </a:lnTo>
                  <a:lnTo>
                    <a:pt x="2925" y="9"/>
                  </a:lnTo>
                  <a:lnTo>
                    <a:pt x="2926" y="7"/>
                  </a:lnTo>
                  <a:lnTo>
                    <a:pt x="2928" y="5"/>
                  </a:lnTo>
                  <a:lnTo>
                    <a:pt x="2929" y="4"/>
                  </a:lnTo>
                  <a:lnTo>
                    <a:pt x="2930" y="3"/>
                  </a:lnTo>
                  <a:lnTo>
                    <a:pt x="2931" y="5"/>
                  </a:lnTo>
                  <a:lnTo>
                    <a:pt x="2933" y="5"/>
                  </a:lnTo>
                  <a:lnTo>
                    <a:pt x="2934" y="5"/>
                  </a:lnTo>
                  <a:lnTo>
                    <a:pt x="2935" y="5"/>
                  </a:lnTo>
                  <a:lnTo>
                    <a:pt x="2936" y="4"/>
                  </a:lnTo>
                  <a:lnTo>
                    <a:pt x="2938" y="3"/>
                  </a:lnTo>
                  <a:lnTo>
                    <a:pt x="2939" y="2"/>
                  </a:lnTo>
                  <a:lnTo>
                    <a:pt x="2940"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86" name="Freeform 8"/>
            <p:cNvSpPr>
              <a:spLocks noEditPoints="1"/>
            </p:cNvSpPr>
            <p:nvPr/>
          </p:nvSpPr>
          <p:spPr bwMode="auto">
            <a:xfrm>
              <a:off x="5028" y="283"/>
              <a:ext cx="1117" cy="464"/>
            </a:xfrm>
            <a:custGeom>
              <a:avLst/>
              <a:gdLst>
                <a:gd name="T0" fmla="*/ 3296 w 3352"/>
                <a:gd name="T1" fmla="*/ 290 h 1393"/>
                <a:gd name="T2" fmla="*/ 3275 w 3352"/>
                <a:gd name="T3" fmla="*/ 336 h 1393"/>
                <a:gd name="T4" fmla="*/ 3278 w 3352"/>
                <a:gd name="T5" fmla="*/ 405 h 1393"/>
                <a:gd name="T6" fmla="*/ 3286 w 3352"/>
                <a:gd name="T7" fmla="*/ 473 h 1393"/>
                <a:gd name="T8" fmla="*/ 3260 w 3352"/>
                <a:gd name="T9" fmla="*/ 408 h 1393"/>
                <a:gd name="T10" fmla="*/ 3256 w 3352"/>
                <a:gd name="T11" fmla="*/ 342 h 1393"/>
                <a:gd name="T12" fmla="*/ 3269 w 3352"/>
                <a:gd name="T13" fmla="*/ 279 h 1393"/>
                <a:gd name="T14" fmla="*/ 3283 w 3352"/>
                <a:gd name="T15" fmla="*/ 241 h 1393"/>
                <a:gd name="T16" fmla="*/ 3352 w 3352"/>
                <a:gd name="T17" fmla="*/ 107 h 1393"/>
                <a:gd name="T18" fmla="*/ 1236 w 3352"/>
                <a:gd name="T19" fmla="*/ 159 h 1393"/>
                <a:gd name="T20" fmla="*/ 1257 w 3352"/>
                <a:gd name="T21" fmla="*/ 200 h 1393"/>
                <a:gd name="T22" fmla="*/ 1311 w 3352"/>
                <a:gd name="T23" fmla="*/ 292 h 1393"/>
                <a:gd name="T24" fmla="*/ 1377 w 3352"/>
                <a:gd name="T25" fmla="*/ 221 h 1393"/>
                <a:gd name="T26" fmla="*/ 1470 w 3352"/>
                <a:gd name="T27" fmla="*/ 203 h 1393"/>
                <a:gd name="T28" fmla="*/ 1455 w 3352"/>
                <a:gd name="T29" fmla="*/ 261 h 1393"/>
                <a:gd name="T30" fmla="*/ 1387 w 3352"/>
                <a:gd name="T31" fmla="*/ 349 h 1393"/>
                <a:gd name="T32" fmla="*/ 1261 w 3352"/>
                <a:gd name="T33" fmla="*/ 395 h 1393"/>
                <a:gd name="T34" fmla="*/ 1253 w 3352"/>
                <a:gd name="T35" fmla="*/ 514 h 1393"/>
                <a:gd name="T36" fmla="*/ 1147 w 3352"/>
                <a:gd name="T37" fmla="*/ 673 h 1393"/>
                <a:gd name="T38" fmla="*/ 1293 w 3352"/>
                <a:gd name="T39" fmla="*/ 836 h 1393"/>
                <a:gd name="T40" fmla="*/ 1463 w 3352"/>
                <a:gd name="T41" fmla="*/ 1012 h 1393"/>
                <a:gd name="T42" fmla="*/ 1536 w 3352"/>
                <a:gd name="T43" fmla="*/ 1048 h 1393"/>
                <a:gd name="T44" fmla="*/ 1573 w 3352"/>
                <a:gd name="T45" fmla="*/ 782 h 1393"/>
                <a:gd name="T46" fmla="*/ 1557 w 3352"/>
                <a:gd name="T47" fmla="*/ 626 h 1393"/>
                <a:gd name="T48" fmla="*/ 1674 w 3352"/>
                <a:gd name="T49" fmla="*/ 581 h 1393"/>
                <a:gd name="T50" fmla="*/ 1766 w 3352"/>
                <a:gd name="T51" fmla="*/ 688 h 1393"/>
                <a:gd name="T52" fmla="*/ 1851 w 3352"/>
                <a:gd name="T53" fmla="*/ 750 h 1393"/>
                <a:gd name="T54" fmla="*/ 1950 w 3352"/>
                <a:gd name="T55" fmla="*/ 812 h 1393"/>
                <a:gd name="T56" fmla="*/ 2049 w 3352"/>
                <a:gd name="T57" fmla="*/ 946 h 1393"/>
                <a:gd name="T58" fmla="*/ 1763 w 3352"/>
                <a:gd name="T59" fmla="*/ 1349 h 1393"/>
                <a:gd name="T60" fmla="*/ 1563 w 3352"/>
                <a:gd name="T61" fmla="*/ 1343 h 1393"/>
                <a:gd name="T62" fmla="*/ 1352 w 3352"/>
                <a:gd name="T63" fmla="*/ 1254 h 1393"/>
                <a:gd name="T64" fmla="*/ 1334 w 3352"/>
                <a:gd name="T65" fmla="*/ 1188 h 1393"/>
                <a:gd name="T66" fmla="*/ 363 w 3352"/>
                <a:gd name="T67" fmla="*/ 685 h 1393"/>
                <a:gd name="T68" fmla="*/ 25 w 3352"/>
                <a:gd name="T69" fmla="*/ 541 h 1393"/>
                <a:gd name="T70" fmla="*/ 66 w 3352"/>
                <a:gd name="T71" fmla="*/ 517 h 1393"/>
                <a:gd name="T72" fmla="*/ 37 w 3352"/>
                <a:gd name="T73" fmla="*/ 435 h 1393"/>
                <a:gd name="T74" fmla="*/ 123 w 3352"/>
                <a:gd name="T75" fmla="*/ 322 h 1393"/>
                <a:gd name="T76" fmla="*/ 172 w 3352"/>
                <a:gd name="T77" fmla="*/ 296 h 1393"/>
                <a:gd name="T78" fmla="*/ 213 w 3352"/>
                <a:gd name="T79" fmla="*/ 320 h 1393"/>
                <a:gd name="T80" fmla="*/ 350 w 3352"/>
                <a:gd name="T81" fmla="*/ 322 h 1393"/>
                <a:gd name="T82" fmla="*/ 436 w 3352"/>
                <a:gd name="T83" fmla="*/ 300 h 1393"/>
                <a:gd name="T84" fmla="*/ 500 w 3352"/>
                <a:gd name="T85" fmla="*/ 267 h 1393"/>
                <a:gd name="T86" fmla="*/ 577 w 3352"/>
                <a:gd name="T87" fmla="*/ 244 h 1393"/>
                <a:gd name="T88" fmla="*/ 667 w 3352"/>
                <a:gd name="T89" fmla="*/ 261 h 1393"/>
                <a:gd name="T90" fmla="*/ 757 w 3352"/>
                <a:gd name="T91" fmla="*/ 332 h 1393"/>
                <a:gd name="T92" fmla="*/ 923 w 3352"/>
                <a:gd name="T93" fmla="*/ 281 h 1393"/>
                <a:gd name="T94" fmla="*/ 1069 w 3352"/>
                <a:gd name="T95" fmla="*/ 300 h 1393"/>
                <a:gd name="T96" fmla="*/ 1101 w 3352"/>
                <a:gd name="T97" fmla="*/ 183 h 1393"/>
                <a:gd name="T98" fmla="*/ 1132 w 3352"/>
                <a:gd name="T99" fmla="*/ 297 h 1393"/>
                <a:gd name="T100" fmla="*/ 1187 w 3352"/>
                <a:gd name="T101" fmla="*/ 211 h 1393"/>
                <a:gd name="T102" fmla="*/ 1156 w 3352"/>
                <a:gd name="T103" fmla="*/ 87 h 1393"/>
                <a:gd name="T104" fmla="*/ 964 w 3352"/>
                <a:gd name="T105" fmla="*/ 77 h 1393"/>
                <a:gd name="T106" fmla="*/ 1022 w 3352"/>
                <a:gd name="T107" fmla="*/ 209 h 1393"/>
                <a:gd name="T108" fmla="*/ 944 w 3352"/>
                <a:gd name="T109" fmla="*/ 252 h 1393"/>
                <a:gd name="T110" fmla="*/ 828 w 3352"/>
                <a:gd name="T111" fmla="*/ 289 h 1393"/>
                <a:gd name="T112" fmla="*/ 806 w 3352"/>
                <a:gd name="T113" fmla="*/ 204 h 1393"/>
                <a:gd name="T114" fmla="*/ 740 w 3352"/>
                <a:gd name="T115" fmla="*/ 153 h 1393"/>
                <a:gd name="T116" fmla="*/ 735 w 3352"/>
                <a:gd name="T117" fmla="*/ 85 h 1393"/>
                <a:gd name="T118" fmla="*/ 835 w 3352"/>
                <a:gd name="T119" fmla="*/ 60 h 1393"/>
                <a:gd name="T120" fmla="*/ 878 w 3352"/>
                <a:gd name="T121" fmla="*/ 48 h 1393"/>
                <a:gd name="T122" fmla="*/ 924 w 3352"/>
                <a:gd name="T123" fmla="*/ 31 h 1393"/>
                <a:gd name="T124" fmla="*/ 947 w 3352"/>
                <a:gd name="T125" fmla="*/ 4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52" h="1393">
                  <a:moveTo>
                    <a:pt x="3317" y="220"/>
                  </a:moveTo>
                  <a:lnTo>
                    <a:pt x="3319" y="221"/>
                  </a:lnTo>
                  <a:lnTo>
                    <a:pt x="3322" y="224"/>
                  </a:lnTo>
                  <a:lnTo>
                    <a:pt x="3326" y="226"/>
                  </a:lnTo>
                  <a:lnTo>
                    <a:pt x="3327" y="230"/>
                  </a:lnTo>
                  <a:lnTo>
                    <a:pt x="3327" y="234"/>
                  </a:lnTo>
                  <a:lnTo>
                    <a:pt x="3330" y="240"/>
                  </a:lnTo>
                  <a:lnTo>
                    <a:pt x="3330" y="245"/>
                  </a:lnTo>
                  <a:lnTo>
                    <a:pt x="3331" y="249"/>
                  </a:lnTo>
                  <a:lnTo>
                    <a:pt x="3331" y="252"/>
                  </a:lnTo>
                  <a:lnTo>
                    <a:pt x="3329" y="257"/>
                  </a:lnTo>
                  <a:lnTo>
                    <a:pt x="3329" y="260"/>
                  </a:lnTo>
                  <a:lnTo>
                    <a:pt x="3327" y="262"/>
                  </a:lnTo>
                  <a:lnTo>
                    <a:pt x="3326" y="265"/>
                  </a:lnTo>
                  <a:lnTo>
                    <a:pt x="3325" y="266"/>
                  </a:lnTo>
                  <a:lnTo>
                    <a:pt x="3322" y="267"/>
                  </a:lnTo>
                  <a:lnTo>
                    <a:pt x="3321" y="267"/>
                  </a:lnTo>
                  <a:lnTo>
                    <a:pt x="3320" y="266"/>
                  </a:lnTo>
                  <a:lnTo>
                    <a:pt x="3319" y="266"/>
                  </a:lnTo>
                  <a:lnTo>
                    <a:pt x="3317" y="266"/>
                  </a:lnTo>
                  <a:lnTo>
                    <a:pt x="3316" y="266"/>
                  </a:lnTo>
                  <a:lnTo>
                    <a:pt x="3315" y="267"/>
                  </a:lnTo>
                  <a:lnTo>
                    <a:pt x="3314" y="269"/>
                  </a:lnTo>
                  <a:lnTo>
                    <a:pt x="3312" y="271"/>
                  </a:lnTo>
                  <a:lnTo>
                    <a:pt x="3311" y="274"/>
                  </a:lnTo>
                  <a:lnTo>
                    <a:pt x="3310" y="276"/>
                  </a:lnTo>
                  <a:lnTo>
                    <a:pt x="3307" y="276"/>
                  </a:lnTo>
                  <a:lnTo>
                    <a:pt x="3306" y="276"/>
                  </a:lnTo>
                  <a:lnTo>
                    <a:pt x="3306" y="277"/>
                  </a:lnTo>
                  <a:lnTo>
                    <a:pt x="3305" y="279"/>
                  </a:lnTo>
                  <a:lnTo>
                    <a:pt x="3304" y="281"/>
                  </a:lnTo>
                  <a:lnTo>
                    <a:pt x="3304" y="282"/>
                  </a:lnTo>
                  <a:lnTo>
                    <a:pt x="3302" y="285"/>
                  </a:lnTo>
                  <a:lnTo>
                    <a:pt x="3301" y="287"/>
                  </a:lnTo>
                  <a:lnTo>
                    <a:pt x="3299" y="289"/>
                  </a:lnTo>
                  <a:lnTo>
                    <a:pt x="3296" y="290"/>
                  </a:lnTo>
                  <a:lnTo>
                    <a:pt x="3296" y="301"/>
                  </a:lnTo>
                  <a:lnTo>
                    <a:pt x="3296" y="302"/>
                  </a:lnTo>
                  <a:lnTo>
                    <a:pt x="3295" y="303"/>
                  </a:lnTo>
                  <a:lnTo>
                    <a:pt x="3293" y="305"/>
                  </a:lnTo>
                  <a:lnTo>
                    <a:pt x="3290" y="306"/>
                  </a:lnTo>
                  <a:lnTo>
                    <a:pt x="3290" y="313"/>
                  </a:lnTo>
                  <a:lnTo>
                    <a:pt x="3290" y="317"/>
                  </a:lnTo>
                  <a:lnTo>
                    <a:pt x="3290" y="318"/>
                  </a:lnTo>
                  <a:lnTo>
                    <a:pt x="3290" y="317"/>
                  </a:lnTo>
                  <a:lnTo>
                    <a:pt x="3288" y="316"/>
                  </a:lnTo>
                  <a:lnTo>
                    <a:pt x="3286" y="316"/>
                  </a:lnTo>
                  <a:lnTo>
                    <a:pt x="3285" y="317"/>
                  </a:lnTo>
                  <a:lnTo>
                    <a:pt x="3285" y="318"/>
                  </a:lnTo>
                  <a:lnTo>
                    <a:pt x="3285" y="321"/>
                  </a:lnTo>
                  <a:lnTo>
                    <a:pt x="3286" y="323"/>
                  </a:lnTo>
                  <a:lnTo>
                    <a:pt x="3286" y="325"/>
                  </a:lnTo>
                  <a:lnTo>
                    <a:pt x="3285" y="327"/>
                  </a:lnTo>
                  <a:lnTo>
                    <a:pt x="3285" y="327"/>
                  </a:lnTo>
                  <a:lnTo>
                    <a:pt x="3284" y="327"/>
                  </a:lnTo>
                  <a:lnTo>
                    <a:pt x="3284" y="327"/>
                  </a:lnTo>
                  <a:lnTo>
                    <a:pt x="3284" y="328"/>
                  </a:lnTo>
                  <a:lnTo>
                    <a:pt x="3285" y="330"/>
                  </a:lnTo>
                  <a:lnTo>
                    <a:pt x="3285" y="332"/>
                  </a:lnTo>
                  <a:lnTo>
                    <a:pt x="3285" y="335"/>
                  </a:lnTo>
                  <a:lnTo>
                    <a:pt x="3285" y="337"/>
                  </a:lnTo>
                  <a:lnTo>
                    <a:pt x="3285" y="339"/>
                  </a:lnTo>
                  <a:lnTo>
                    <a:pt x="3285" y="339"/>
                  </a:lnTo>
                  <a:lnTo>
                    <a:pt x="3283" y="338"/>
                  </a:lnTo>
                  <a:lnTo>
                    <a:pt x="3280" y="335"/>
                  </a:lnTo>
                  <a:lnTo>
                    <a:pt x="3279" y="333"/>
                  </a:lnTo>
                  <a:lnTo>
                    <a:pt x="3276" y="332"/>
                  </a:lnTo>
                  <a:lnTo>
                    <a:pt x="3275" y="331"/>
                  </a:lnTo>
                  <a:lnTo>
                    <a:pt x="3274" y="332"/>
                  </a:lnTo>
                  <a:lnTo>
                    <a:pt x="3274" y="333"/>
                  </a:lnTo>
                  <a:lnTo>
                    <a:pt x="3274" y="335"/>
                  </a:lnTo>
                  <a:lnTo>
                    <a:pt x="3275" y="336"/>
                  </a:lnTo>
                  <a:lnTo>
                    <a:pt x="3276" y="337"/>
                  </a:lnTo>
                  <a:lnTo>
                    <a:pt x="3278" y="338"/>
                  </a:lnTo>
                  <a:lnTo>
                    <a:pt x="3279" y="341"/>
                  </a:lnTo>
                  <a:lnTo>
                    <a:pt x="3280" y="343"/>
                  </a:lnTo>
                  <a:lnTo>
                    <a:pt x="3281" y="344"/>
                  </a:lnTo>
                  <a:lnTo>
                    <a:pt x="3281" y="347"/>
                  </a:lnTo>
                  <a:lnTo>
                    <a:pt x="3281" y="347"/>
                  </a:lnTo>
                  <a:lnTo>
                    <a:pt x="3279" y="348"/>
                  </a:lnTo>
                  <a:lnTo>
                    <a:pt x="3283" y="356"/>
                  </a:lnTo>
                  <a:lnTo>
                    <a:pt x="3281" y="357"/>
                  </a:lnTo>
                  <a:lnTo>
                    <a:pt x="3281" y="357"/>
                  </a:lnTo>
                  <a:lnTo>
                    <a:pt x="3280" y="356"/>
                  </a:lnTo>
                  <a:lnTo>
                    <a:pt x="3279" y="354"/>
                  </a:lnTo>
                  <a:lnTo>
                    <a:pt x="3279" y="353"/>
                  </a:lnTo>
                  <a:lnTo>
                    <a:pt x="3278" y="354"/>
                  </a:lnTo>
                  <a:lnTo>
                    <a:pt x="3278" y="356"/>
                  </a:lnTo>
                  <a:lnTo>
                    <a:pt x="3278" y="357"/>
                  </a:lnTo>
                  <a:lnTo>
                    <a:pt x="3278" y="358"/>
                  </a:lnTo>
                  <a:lnTo>
                    <a:pt x="3279" y="358"/>
                  </a:lnTo>
                  <a:lnTo>
                    <a:pt x="3280" y="361"/>
                  </a:lnTo>
                  <a:lnTo>
                    <a:pt x="3281" y="364"/>
                  </a:lnTo>
                  <a:lnTo>
                    <a:pt x="3283" y="367"/>
                  </a:lnTo>
                  <a:lnTo>
                    <a:pt x="3279" y="367"/>
                  </a:lnTo>
                  <a:lnTo>
                    <a:pt x="3279" y="369"/>
                  </a:lnTo>
                  <a:lnTo>
                    <a:pt x="3280" y="372"/>
                  </a:lnTo>
                  <a:lnTo>
                    <a:pt x="3280" y="373"/>
                  </a:lnTo>
                  <a:lnTo>
                    <a:pt x="3280" y="374"/>
                  </a:lnTo>
                  <a:lnTo>
                    <a:pt x="3279" y="374"/>
                  </a:lnTo>
                  <a:lnTo>
                    <a:pt x="3279" y="376"/>
                  </a:lnTo>
                  <a:lnTo>
                    <a:pt x="3278" y="377"/>
                  </a:lnTo>
                  <a:lnTo>
                    <a:pt x="3278" y="381"/>
                  </a:lnTo>
                  <a:lnTo>
                    <a:pt x="3279" y="383"/>
                  </a:lnTo>
                  <a:lnTo>
                    <a:pt x="3279" y="387"/>
                  </a:lnTo>
                  <a:lnTo>
                    <a:pt x="3279" y="390"/>
                  </a:lnTo>
                  <a:lnTo>
                    <a:pt x="3279" y="393"/>
                  </a:lnTo>
                  <a:lnTo>
                    <a:pt x="3278" y="405"/>
                  </a:lnTo>
                  <a:lnTo>
                    <a:pt x="3279" y="419"/>
                  </a:lnTo>
                  <a:lnTo>
                    <a:pt x="3284" y="434"/>
                  </a:lnTo>
                  <a:lnTo>
                    <a:pt x="3288" y="449"/>
                  </a:lnTo>
                  <a:lnTo>
                    <a:pt x="3290" y="450"/>
                  </a:lnTo>
                  <a:lnTo>
                    <a:pt x="3291" y="453"/>
                  </a:lnTo>
                  <a:lnTo>
                    <a:pt x="3293" y="455"/>
                  </a:lnTo>
                  <a:lnTo>
                    <a:pt x="3294" y="459"/>
                  </a:lnTo>
                  <a:lnTo>
                    <a:pt x="3295" y="461"/>
                  </a:lnTo>
                  <a:lnTo>
                    <a:pt x="3296" y="464"/>
                  </a:lnTo>
                  <a:lnTo>
                    <a:pt x="3296" y="465"/>
                  </a:lnTo>
                  <a:lnTo>
                    <a:pt x="3297" y="465"/>
                  </a:lnTo>
                  <a:lnTo>
                    <a:pt x="3299" y="468"/>
                  </a:lnTo>
                  <a:lnTo>
                    <a:pt x="3300" y="469"/>
                  </a:lnTo>
                  <a:lnTo>
                    <a:pt x="3301" y="471"/>
                  </a:lnTo>
                  <a:lnTo>
                    <a:pt x="3302" y="474"/>
                  </a:lnTo>
                  <a:lnTo>
                    <a:pt x="3304" y="476"/>
                  </a:lnTo>
                  <a:lnTo>
                    <a:pt x="3305" y="479"/>
                  </a:lnTo>
                  <a:lnTo>
                    <a:pt x="3305" y="480"/>
                  </a:lnTo>
                  <a:lnTo>
                    <a:pt x="3304" y="481"/>
                  </a:lnTo>
                  <a:lnTo>
                    <a:pt x="3301" y="480"/>
                  </a:lnTo>
                  <a:lnTo>
                    <a:pt x="3300" y="479"/>
                  </a:lnTo>
                  <a:lnTo>
                    <a:pt x="3300" y="476"/>
                  </a:lnTo>
                  <a:lnTo>
                    <a:pt x="3299" y="475"/>
                  </a:lnTo>
                  <a:lnTo>
                    <a:pt x="3297" y="474"/>
                  </a:lnTo>
                  <a:lnTo>
                    <a:pt x="3295" y="474"/>
                  </a:lnTo>
                  <a:lnTo>
                    <a:pt x="3294" y="476"/>
                  </a:lnTo>
                  <a:lnTo>
                    <a:pt x="3294" y="478"/>
                  </a:lnTo>
                  <a:lnTo>
                    <a:pt x="3294" y="478"/>
                  </a:lnTo>
                  <a:lnTo>
                    <a:pt x="3293" y="479"/>
                  </a:lnTo>
                  <a:lnTo>
                    <a:pt x="3291" y="479"/>
                  </a:lnTo>
                  <a:lnTo>
                    <a:pt x="3291" y="479"/>
                  </a:lnTo>
                  <a:lnTo>
                    <a:pt x="3290" y="478"/>
                  </a:lnTo>
                  <a:lnTo>
                    <a:pt x="3289" y="475"/>
                  </a:lnTo>
                  <a:lnTo>
                    <a:pt x="3289" y="474"/>
                  </a:lnTo>
                  <a:lnTo>
                    <a:pt x="3288" y="473"/>
                  </a:lnTo>
                  <a:lnTo>
                    <a:pt x="3286" y="473"/>
                  </a:lnTo>
                  <a:lnTo>
                    <a:pt x="3285" y="473"/>
                  </a:lnTo>
                  <a:lnTo>
                    <a:pt x="3283" y="471"/>
                  </a:lnTo>
                  <a:lnTo>
                    <a:pt x="3281" y="470"/>
                  </a:lnTo>
                  <a:lnTo>
                    <a:pt x="3280" y="469"/>
                  </a:lnTo>
                  <a:lnTo>
                    <a:pt x="3279" y="468"/>
                  </a:lnTo>
                  <a:lnTo>
                    <a:pt x="3278" y="464"/>
                  </a:lnTo>
                  <a:lnTo>
                    <a:pt x="3278" y="461"/>
                  </a:lnTo>
                  <a:lnTo>
                    <a:pt x="3279" y="460"/>
                  </a:lnTo>
                  <a:lnTo>
                    <a:pt x="3279" y="458"/>
                  </a:lnTo>
                  <a:lnTo>
                    <a:pt x="3279" y="456"/>
                  </a:lnTo>
                  <a:lnTo>
                    <a:pt x="3279" y="455"/>
                  </a:lnTo>
                  <a:lnTo>
                    <a:pt x="3278" y="453"/>
                  </a:lnTo>
                  <a:lnTo>
                    <a:pt x="3276" y="449"/>
                  </a:lnTo>
                  <a:lnTo>
                    <a:pt x="3275" y="446"/>
                  </a:lnTo>
                  <a:lnTo>
                    <a:pt x="3274" y="443"/>
                  </a:lnTo>
                  <a:lnTo>
                    <a:pt x="3271" y="440"/>
                  </a:lnTo>
                  <a:lnTo>
                    <a:pt x="3271" y="439"/>
                  </a:lnTo>
                  <a:lnTo>
                    <a:pt x="3270" y="438"/>
                  </a:lnTo>
                  <a:lnTo>
                    <a:pt x="3269" y="436"/>
                  </a:lnTo>
                  <a:lnTo>
                    <a:pt x="3266" y="436"/>
                  </a:lnTo>
                  <a:lnTo>
                    <a:pt x="3264" y="436"/>
                  </a:lnTo>
                  <a:lnTo>
                    <a:pt x="3263" y="435"/>
                  </a:lnTo>
                  <a:lnTo>
                    <a:pt x="3260" y="434"/>
                  </a:lnTo>
                  <a:lnTo>
                    <a:pt x="3259" y="432"/>
                  </a:lnTo>
                  <a:lnTo>
                    <a:pt x="3256" y="428"/>
                  </a:lnTo>
                  <a:lnTo>
                    <a:pt x="3256" y="425"/>
                  </a:lnTo>
                  <a:lnTo>
                    <a:pt x="3256" y="423"/>
                  </a:lnTo>
                  <a:lnTo>
                    <a:pt x="3255" y="419"/>
                  </a:lnTo>
                  <a:lnTo>
                    <a:pt x="3255" y="417"/>
                  </a:lnTo>
                  <a:lnTo>
                    <a:pt x="3255" y="414"/>
                  </a:lnTo>
                  <a:lnTo>
                    <a:pt x="3255" y="412"/>
                  </a:lnTo>
                  <a:lnTo>
                    <a:pt x="3255" y="412"/>
                  </a:lnTo>
                  <a:lnTo>
                    <a:pt x="3256" y="412"/>
                  </a:lnTo>
                  <a:lnTo>
                    <a:pt x="3258" y="410"/>
                  </a:lnTo>
                  <a:lnTo>
                    <a:pt x="3259" y="409"/>
                  </a:lnTo>
                  <a:lnTo>
                    <a:pt x="3260" y="408"/>
                  </a:lnTo>
                  <a:lnTo>
                    <a:pt x="3260" y="405"/>
                  </a:lnTo>
                  <a:lnTo>
                    <a:pt x="3260" y="403"/>
                  </a:lnTo>
                  <a:lnTo>
                    <a:pt x="3259" y="400"/>
                  </a:lnTo>
                  <a:lnTo>
                    <a:pt x="3259" y="398"/>
                  </a:lnTo>
                  <a:lnTo>
                    <a:pt x="3259" y="390"/>
                  </a:lnTo>
                  <a:lnTo>
                    <a:pt x="3258" y="389"/>
                  </a:lnTo>
                  <a:lnTo>
                    <a:pt x="3256" y="389"/>
                  </a:lnTo>
                  <a:lnTo>
                    <a:pt x="3256" y="388"/>
                  </a:lnTo>
                  <a:lnTo>
                    <a:pt x="3256" y="387"/>
                  </a:lnTo>
                  <a:lnTo>
                    <a:pt x="3256" y="386"/>
                  </a:lnTo>
                  <a:lnTo>
                    <a:pt x="3256" y="383"/>
                  </a:lnTo>
                  <a:lnTo>
                    <a:pt x="3255" y="382"/>
                  </a:lnTo>
                  <a:lnTo>
                    <a:pt x="3255" y="381"/>
                  </a:lnTo>
                  <a:lnTo>
                    <a:pt x="3255" y="378"/>
                  </a:lnTo>
                  <a:lnTo>
                    <a:pt x="3255" y="378"/>
                  </a:lnTo>
                  <a:lnTo>
                    <a:pt x="3256" y="377"/>
                  </a:lnTo>
                  <a:lnTo>
                    <a:pt x="3256" y="378"/>
                  </a:lnTo>
                  <a:lnTo>
                    <a:pt x="3258" y="379"/>
                  </a:lnTo>
                  <a:lnTo>
                    <a:pt x="3259" y="378"/>
                  </a:lnTo>
                  <a:lnTo>
                    <a:pt x="3259" y="377"/>
                  </a:lnTo>
                  <a:lnTo>
                    <a:pt x="3258" y="373"/>
                  </a:lnTo>
                  <a:lnTo>
                    <a:pt x="3258" y="369"/>
                  </a:lnTo>
                  <a:lnTo>
                    <a:pt x="3258" y="366"/>
                  </a:lnTo>
                  <a:lnTo>
                    <a:pt x="3258" y="364"/>
                  </a:lnTo>
                  <a:lnTo>
                    <a:pt x="3259" y="364"/>
                  </a:lnTo>
                  <a:lnTo>
                    <a:pt x="3260" y="363"/>
                  </a:lnTo>
                  <a:lnTo>
                    <a:pt x="3261" y="362"/>
                  </a:lnTo>
                  <a:lnTo>
                    <a:pt x="3261" y="361"/>
                  </a:lnTo>
                  <a:lnTo>
                    <a:pt x="3261" y="358"/>
                  </a:lnTo>
                  <a:lnTo>
                    <a:pt x="3261" y="356"/>
                  </a:lnTo>
                  <a:lnTo>
                    <a:pt x="3261" y="353"/>
                  </a:lnTo>
                  <a:lnTo>
                    <a:pt x="3260" y="351"/>
                  </a:lnTo>
                  <a:lnTo>
                    <a:pt x="3259" y="348"/>
                  </a:lnTo>
                  <a:lnTo>
                    <a:pt x="3258" y="347"/>
                  </a:lnTo>
                  <a:lnTo>
                    <a:pt x="3256" y="344"/>
                  </a:lnTo>
                  <a:lnTo>
                    <a:pt x="3256" y="342"/>
                  </a:lnTo>
                  <a:lnTo>
                    <a:pt x="3258" y="341"/>
                  </a:lnTo>
                  <a:lnTo>
                    <a:pt x="3258" y="338"/>
                  </a:lnTo>
                  <a:lnTo>
                    <a:pt x="3259" y="336"/>
                  </a:lnTo>
                  <a:lnTo>
                    <a:pt x="3259" y="335"/>
                  </a:lnTo>
                  <a:lnTo>
                    <a:pt x="3259" y="322"/>
                  </a:lnTo>
                  <a:lnTo>
                    <a:pt x="3261" y="318"/>
                  </a:lnTo>
                  <a:lnTo>
                    <a:pt x="3261" y="316"/>
                  </a:lnTo>
                  <a:lnTo>
                    <a:pt x="3261" y="313"/>
                  </a:lnTo>
                  <a:lnTo>
                    <a:pt x="3261" y="303"/>
                  </a:lnTo>
                  <a:lnTo>
                    <a:pt x="3261" y="301"/>
                  </a:lnTo>
                  <a:lnTo>
                    <a:pt x="3260" y="301"/>
                  </a:lnTo>
                  <a:lnTo>
                    <a:pt x="3260" y="300"/>
                  </a:lnTo>
                  <a:lnTo>
                    <a:pt x="3259" y="297"/>
                  </a:lnTo>
                  <a:lnTo>
                    <a:pt x="3258" y="296"/>
                  </a:lnTo>
                  <a:lnTo>
                    <a:pt x="3256" y="293"/>
                  </a:lnTo>
                  <a:lnTo>
                    <a:pt x="3256" y="290"/>
                  </a:lnTo>
                  <a:lnTo>
                    <a:pt x="3255" y="287"/>
                  </a:lnTo>
                  <a:lnTo>
                    <a:pt x="3255" y="285"/>
                  </a:lnTo>
                  <a:lnTo>
                    <a:pt x="3255" y="282"/>
                  </a:lnTo>
                  <a:lnTo>
                    <a:pt x="3256" y="282"/>
                  </a:lnTo>
                  <a:lnTo>
                    <a:pt x="3256" y="282"/>
                  </a:lnTo>
                  <a:lnTo>
                    <a:pt x="3258" y="282"/>
                  </a:lnTo>
                  <a:lnTo>
                    <a:pt x="3258" y="284"/>
                  </a:lnTo>
                  <a:lnTo>
                    <a:pt x="3259" y="282"/>
                  </a:lnTo>
                  <a:lnTo>
                    <a:pt x="3259" y="282"/>
                  </a:lnTo>
                  <a:lnTo>
                    <a:pt x="3259" y="281"/>
                  </a:lnTo>
                  <a:lnTo>
                    <a:pt x="3259" y="280"/>
                  </a:lnTo>
                  <a:lnTo>
                    <a:pt x="3260" y="279"/>
                  </a:lnTo>
                  <a:lnTo>
                    <a:pt x="3260" y="277"/>
                  </a:lnTo>
                  <a:lnTo>
                    <a:pt x="3261" y="276"/>
                  </a:lnTo>
                  <a:lnTo>
                    <a:pt x="3264" y="279"/>
                  </a:lnTo>
                  <a:lnTo>
                    <a:pt x="3264" y="280"/>
                  </a:lnTo>
                  <a:lnTo>
                    <a:pt x="3265" y="280"/>
                  </a:lnTo>
                  <a:lnTo>
                    <a:pt x="3266" y="280"/>
                  </a:lnTo>
                  <a:lnTo>
                    <a:pt x="3268" y="280"/>
                  </a:lnTo>
                  <a:lnTo>
                    <a:pt x="3269" y="279"/>
                  </a:lnTo>
                  <a:lnTo>
                    <a:pt x="3268" y="276"/>
                  </a:lnTo>
                  <a:lnTo>
                    <a:pt x="3268" y="274"/>
                  </a:lnTo>
                  <a:lnTo>
                    <a:pt x="3268" y="271"/>
                  </a:lnTo>
                  <a:lnTo>
                    <a:pt x="3266" y="270"/>
                  </a:lnTo>
                  <a:lnTo>
                    <a:pt x="3266" y="267"/>
                  </a:lnTo>
                  <a:lnTo>
                    <a:pt x="3265" y="266"/>
                  </a:lnTo>
                  <a:lnTo>
                    <a:pt x="3266" y="266"/>
                  </a:lnTo>
                  <a:lnTo>
                    <a:pt x="3268" y="266"/>
                  </a:lnTo>
                  <a:lnTo>
                    <a:pt x="3269" y="266"/>
                  </a:lnTo>
                  <a:lnTo>
                    <a:pt x="3270" y="266"/>
                  </a:lnTo>
                  <a:lnTo>
                    <a:pt x="3270" y="265"/>
                  </a:lnTo>
                  <a:lnTo>
                    <a:pt x="3270" y="262"/>
                  </a:lnTo>
                  <a:lnTo>
                    <a:pt x="3270" y="261"/>
                  </a:lnTo>
                  <a:lnTo>
                    <a:pt x="3270" y="259"/>
                  </a:lnTo>
                  <a:lnTo>
                    <a:pt x="3270" y="256"/>
                  </a:lnTo>
                  <a:lnTo>
                    <a:pt x="3270" y="255"/>
                  </a:lnTo>
                  <a:lnTo>
                    <a:pt x="3273" y="255"/>
                  </a:lnTo>
                  <a:lnTo>
                    <a:pt x="3274" y="254"/>
                  </a:lnTo>
                  <a:lnTo>
                    <a:pt x="3275" y="254"/>
                  </a:lnTo>
                  <a:lnTo>
                    <a:pt x="3276" y="254"/>
                  </a:lnTo>
                  <a:lnTo>
                    <a:pt x="3276" y="252"/>
                  </a:lnTo>
                  <a:lnTo>
                    <a:pt x="3276" y="247"/>
                  </a:lnTo>
                  <a:lnTo>
                    <a:pt x="3278" y="247"/>
                  </a:lnTo>
                  <a:lnTo>
                    <a:pt x="3279" y="249"/>
                  </a:lnTo>
                  <a:lnTo>
                    <a:pt x="3279" y="250"/>
                  </a:lnTo>
                  <a:lnTo>
                    <a:pt x="3280" y="251"/>
                  </a:lnTo>
                  <a:lnTo>
                    <a:pt x="3281" y="252"/>
                  </a:lnTo>
                  <a:lnTo>
                    <a:pt x="3281" y="252"/>
                  </a:lnTo>
                  <a:lnTo>
                    <a:pt x="3281" y="252"/>
                  </a:lnTo>
                  <a:lnTo>
                    <a:pt x="3283" y="250"/>
                  </a:lnTo>
                  <a:lnTo>
                    <a:pt x="3281" y="247"/>
                  </a:lnTo>
                  <a:lnTo>
                    <a:pt x="3281" y="246"/>
                  </a:lnTo>
                  <a:lnTo>
                    <a:pt x="3281" y="244"/>
                  </a:lnTo>
                  <a:lnTo>
                    <a:pt x="3281" y="242"/>
                  </a:lnTo>
                  <a:lnTo>
                    <a:pt x="3281" y="241"/>
                  </a:lnTo>
                  <a:lnTo>
                    <a:pt x="3283" y="241"/>
                  </a:lnTo>
                  <a:lnTo>
                    <a:pt x="3285" y="242"/>
                  </a:lnTo>
                  <a:lnTo>
                    <a:pt x="3286" y="242"/>
                  </a:lnTo>
                  <a:lnTo>
                    <a:pt x="3288" y="244"/>
                  </a:lnTo>
                  <a:lnTo>
                    <a:pt x="3289" y="245"/>
                  </a:lnTo>
                  <a:lnTo>
                    <a:pt x="3290" y="247"/>
                  </a:lnTo>
                  <a:lnTo>
                    <a:pt x="3293" y="247"/>
                  </a:lnTo>
                  <a:lnTo>
                    <a:pt x="3293" y="246"/>
                  </a:lnTo>
                  <a:lnTo>
                    <a:pt x="3294" y="245"/>
                  </a:lnTo>
                  <a:lnTo>
                    <a:pt x="3294" y="245"/>
                  </a:lnTo>
                  <a:lnTo>
                    <a:pt x="3295" y="245"/>
                  </a:lnTo>
                  <a:lnTo>
                    <a:pt x="3297" y="246"/>
                  </a:lnTo>
                  <a:lnTo>
                    <a:pt x="3300" y="246"/>
                  </a:lnTo>
                  <a:lnTo>
                    <a:pt x="3302" y="245"/>
                  </a:lnTo>
                  <a:lnTo>
                    <a:pt x="3305" y="242"/>
                  </a:lnTo>
                  <a:lnTo>
                    <a:pt x="3306" y="241"/>
                  </a:lnTo>
                  <a:lnTo>
                    <a:pt x="3307" y="240"/>
                  </a:lnTo>
                  <a:lnTo>
                    <a:pt x="3309" y="239"/>
                  </a:lnTo>
                  <a:lnTo>
                    <a:pt x="3309" y="238"/>
                  </a:lnTo>
                  <a:lnTo>
                    <a:pt x="3309" y="236"/>
                  </a:lnTo>
                  <a:lnTo>
                    <a:pt x="3307" y="234"/>
                  </a:lnTo>
                  <a:lnTo>
                    <a:pt x="3307" y="230"/>
                  </a:lnTo>
                  <a:lnTo>
                    <a:pt x="3309" y="226"/>
                  </a:lnTo>
                  <a:lnTo>
                    <a:pt x="3311" y="224"/>
                  </a:lnTo>
                  <a:lnTo>
                    <a:pt x="3312" y="223"/>
                  </a:lnTo>
                  <a:lnTo>
                    <a:pt x="3314" y="221"/>
                  </a:lnTo>
                  <a:lnTo>
                    <a:pt x="3316" y="221"/>
                  </a:lnTo>
                  <a:lnTo>
                    <a:pt x="3317" y="220"/>
                  </a:lnTo>
                  <a:close/>
                  <a:moveTo>
                    <a:pt x="3342" y="98"/>
                  </a:moveTo>
                  <a:lnTo>
                    <a:pt x="3345" y="99"/>
                  </a:lnTo>
                  <a:lnTo>
                    <a:pt x="3346" y="99"/>
                  </a:lnTo>
                  <a:lnTo>
                    <a:pt x="3349" y="101"/>
                  </a:lnTo>
                  <a:lnTo>
                    <a:pt x="3350" y="102"/>
                  </a:lnTo>
                  <a:lnTo>
                    <a:pt x="3350" y="104"/>
                  </a:lnTo>
                  <a:lnTo>
                    <a:pt x="3351" y="104"/>
                  </a:lnTo>
                  <a:lnTo>
                    <a:pt x="3352" y="106"/>
                  </a:lnTo>
                  <a:lnTo>
                    <a:pt x="3352" y="107"/>
                  </a:lnTo>
                  <a:lnTo>
                    <a:pt x="3351" y="107"/>
                  </a:lnTo>
                  <a:lnTo>
                    <a:pt x="3350" y="106"/>
                  </a:lnTo>
                  <a:lnTo>
                    <a:pt x="3347" y="104"/>
                  </a:lnTo>
                  <a:lnTo>
                    <a:pt x="3346" y="103"/>
                  </a:lnTo>
                  <a:lnTo>
                    <a:pt x="3345" y="101"/>
                  </a:lnTo>
                  <a:lnTo>
                    <a:pt x="3342" y="99"/>
                  </a:lnTo>
                  <a:lnTo>
                    <a:pt x="3342" y="98"/>
                  </a:lnTo>
                  <a:lnTo>
                    <a:pt x="3342" y="98"/>
                  </a:lnTo>
                  <a:close/>
                  <a:moveTo>
                    <a:pt x="1171" y="67"/>
                  </a:moveTo>
                  <a:lnTo>
                    <a:pt x="1174" y="68"/>
                  </a:lnTo>
                  <a:lnTo>
                    <a:pt x="1176" y="70"/>
                  </a:lnTo>
                  <a:lnTo>
                    <a:pt x="1177" y="71"/>
                  </a:lnTo>
                  <a:lnTo>
                    <a:pt x="1177" y="72"/>
                  </a:lnTo>
                  <a:lnTo>
                    <a:pt x="1177" y="73"/>
                  </a:lnTo>
                  <a:lnTo>
                    <a:pt x="1179" y="75"/>
                  </a:lnTo>
                  <a:lnTo>
                    <a:pt x="1180" y="76"/>
                  </a:lnTo>
                  <a:lnTo>
                    <a:pt x="1181" y="77"/>
                  </a:lnTo>
                  <a:lnTo>
                    <a:pt x="1183" y="77"/>
                  </a:lnTo>
                  <a:lnTo>
                    <a:pt x="1193" y="77"/>
                  </a:lnTo>
                  <a:lnTo>
                    <a:pt x="1200" y="80"/>
                  </a:lnTo>
                  <a:lnTo>
                    <a:pt x="1202" y="85"/>
                  </a:lnTo>
                  <a:lnTo>
                    <a:pt x="1205" y="93"/>
                  </a:lnTo>
                  <a:lnTo>
                    <a:pt x="1206" y="99"/>
                  </a:lnTo>
                  <a:lnTo>
                    <a:pt x="1211" y="106"/>
                  </a:lnTo>
                  <a:lnTo>
                    <a:pt x="1215" y="111"/>
                  </a:lnTo>
                  <a:lnTo>
                    <a:pt x="1218" y="117"/>
                  </a:lnTo>
                  <a:lnTo>
                    <a:pt x="1218" y="123"/>
                  </a:lnTo>
                  <a:lnTo>
                    <a:pt x="1220" y="131"/>
                  </a:lnTo>
                  <a:lnTo>
                    <a:pt x="1226" y="138"/>
                  </a:lnTo>
                  <a:lnTo>
                    <a:pt x="1228" y="139"/>
                  </a:lnTo>
                  <a:lnTo>
                    <a:pt x="1231" y="143"/>
                  </a:lnTo>
                  <a:lnTo>
                    <a:pt x="1233" y="147"/>
                  </a:lnTo>
                  <a:lnTo>
                    <a:pt x="1236" y="150"/>
                  </a:lnTo>
                  <a:lnTo>
                    <a:pt x="1237" y="154"/>
                  </a:lnTo>
                  <a:lnTo>
                    <a:pt x="1237" y="157"/>
                  </a:lnTo>
                  <a:lnTo>
                    <a:pt x="1236" y="159"/>
                  </a:lnTo>
                  <a:lnTo>
                    <a:pt x="1235" y="160"/>
                  </a:lnTo>
                  <a:lnTo>
                    <a:pt x="1233" y="160"/>
                  </a:lnTo>
                  <a:lnTo>
                    <a:pt x="1231" y="160"/>
                  </a:lnTo>
                  <a:lnTo>
                    <a:pt x="1228" y="160"/>
                  </a:lnTo>
                  <a:lnTo>
                    <a:pt x="1226" y="160"/>
                  </a:lnTo>
                  <a:lnTo>
                    <a:pt x="1222" y="160"/>
                  </a:lnTo>
                  <a:lnTo>
                    <a:pt x="1220" y="160"/>
                  </a:lnTo>
                  <a:lnTo>
                    <a:pt x="1218" y="160"/>
                  </a:lnTo>
                  <a:lnTo>
                    <a:pt x="1217" y="164"/>
                  </a:lnTo>
                  <a:lnTo>
                    <a:pt x="1217" y="167"/>
                  </a:lnTo>
                  <a:lnTo>
                    <a:pt x="1218" y="169"/>
                  </a:lnTo>
                  <a:lnTo>
                    <a:pt x="1220" y="172"/>
                  </a:lnTo>
                  <a:lnTo>
                    <a:pt x="1221" y="174"/>
                  </a:lnTo>
                  <a:lnTo>
                    <a:pt x="1220" y="177"/>
                  </a:lnTo>
                  <a:lnTo>
                    <a:pt x="1218" y="178"/>
                  </a:lnTo>
                  <a:lnTo>
                    <a:pt x="1216" y="180"/>
                  </a:lnTo>
                  <a:lnTo>
                    <a:pt x="1215" y="182"/>
                  </a:lnTo>
                  <a:lnTo>
                    <a:pt x="1216" y="185"/>
                  </a:lnTo>
                  <a:lnTo>
                    <a:pt x="1217" y="188"/>
                  </a:lnTo>
                  <a:lnTo>
                    <a:pt x="1218" y="190"/>
                  </a:lnTo>
                  <a:lnTo>
                    <a:pt x="1221" y="191"/>
                  </a:lnTo>
                  <a:lnTo>
                    <a:pt x="1223" y="193"/>
                  </a:lnTo>
                  <a:lnTo>
                    <a:pt x="1226" y="193"/>
                  </a:lnTo>
                  <a:lnTo>
                    <a:pt x="1228" y="193"/>
                  </a:lnTo>
                  <a:lnTo>
                    <a:pt x="1231" y="191"/>
                  </a:lnTo>
                  <a:lnTo>
                    <a:pt x="1233" y="190"/>
                  </a:lnTo>
                  <a:lnTo>
                    <a:pt x="1236" y="190"/>
                  </a:lnTo>
                  <a:lnTo>
                    <a:pt x="1238" y="190"/>
                  </a:lnTo>
                  <a:lnTo>
                    <a:pt x="1241" y="190"/>
                  </a:lnTo>
                  <a:lnTo>
                    <a:pt x="1245" y="193"/>
                  </a:lnTo>
                  <a:lnTo>
                    <a:pt x="1246" y="194"/>
                  </a:lnTo>
                  <a:lnTo>
                    <a:pt x="1248" y="195"/>
                  </a:lnTo>
                  <a:lnTo>
                    <a:pt x="1251" y="196"/>
                  </a:lnTo>
                  <a:lnTo>
                    <a:pt x="1253" y="196"/>
                  </a:lnTo>
                  <a:lnTo>
                    <a:pt x="1256" y="198"/>
                  </a:lnTo>
                  <a:lnTo>
                    <a:pt x="1257" y="200"/>
                  </a:lnTo>
                  <a:lnTo>
                    <a:pt x="1257" y="208"/>
                  </a:lnTo>
                  <a:lnTo>
                    <a:pt x="1253" y="216"/>
                  </a:lnTo>
                  <a:lnTo>
                    <a:pt x="1252" y="224"/>
                  </a:lnTo>
                  <a:lnTo>
                    <a:pt x="1252" y="226"/>
                  </a:lnTo>
                  <a:lnTo>
                    <a:pt x="1253" y="229"/>
                  </a:lnTo>
                  <a:lnTo>
                    <a:pt x="1254" y="233"/>
                  </a:lnTo>
                  <a:lnTo>
                    <a:pt x="1254" y="234"/>
                  </a:lnTo>
                  <a:lnTo>
                    <a:pt x="1254" y="239"/>
                  </a:lnTo>
                  <a:lnTo>
                    <a:pt x="1257" y="247"/>
                  </a:lnTo>
                  <a:lnTo>
                    <a:pt x="1259" y="255"/>
                  </a:lnTo>
                  <a:lnTo>
                    <a:pt x="1264" y="257"/>
                  </a:lnTo>
                  <a:lnTo>
                    <a:pt x="1267" y="249"/>
                  </a:lnTo>
                  <a:lnTo>
                    <a:pt x="1268" y="239"/>
                  </a:lnTo>
                  <a:lnTo>
                    <a:pt x="1271" y="229"/>
                  </a:lnTo>
                  <a:lnTo>
                    <a:pt x="1274" y="219"/>
                  </a:lnTo>
                  <a:lnTo>
                    <a:pt x="1283" y="211"/>
                  </a:lnTo>
                  <a:lnTo>
                    <a:pt x="1288" y="209"/>
                  </a:lnTo>
                  <a:lnTo>
                    <a:pt x="1293" y="206"/>
                  </a:lnTo>
                  <a:lnTo>
                    <a:pt x="1299" y="206"/>
                  </a:lnTo>
                  <a:lnTo>
                    <a:pt x="1304" y="208"/>
                  </a:lnTo>
                  <a:lnTo>
                    <a:pt x="1307" y="216"/>
                  </a:lnTo>
                  <a:lnTo>
                    <a:pt x="1311" y="223"/>
                  </a:lnTo>
                  <a:lnTo>
                    <a:pt x="1317" y="229"/>
                  </a:lnTo>
                  <a:lnTo>
                    <a:pt x="1322" y="233"/>
                  </a:lnTo>
                  <a:lnTo>
                    <a:pt x="1326" y="238"/>
                  </a:lnTo>
                  <a:lnTo>
                    <a:pt x="1327" y="242"/>
                  </a:lnTo>
                  <a:lnTo>
                    <a:pt x="1328" y="247"/>
                  </a:lnTo>
                  <a:lnTo>
                    <a:pt x="1327" y="251"/>
                  </a:lnTo>
                  <a:lnTo>
                    <a:pt x="1324" y="254"/>
                  </a:lnTo>
                  <a:lnTo>
                    <a:pt x="1322" y="255"/>
                  </a:lnTo>
                  <a:lnTo>
                    <a:pt x="1319" y="256"/>
                  </a:lnTo>
                  <a:lnTo>
                    <a:pt x="1317" y="259"/>
                  </a:lnTo>
                  <a:lnTo>
                    <a:pt x="1314" y="261"/>
                  </a:lnTo>
                  <a:lnTo>
                    <a:pt x="1309" y="270"/>
                  </a:lnTo>
                  <a:lnTo>
                    <a:pt x="1308" y="281"/>
                  </a:lnTo>
                  <a:lnTo>
                    <a:pt x="1311" y="292"/>
                  </a:lnTo>
                  <a:lnTo>
                    <a:pt x="1317" y="300"/>
                  </a:lnTo>
                  <a:lnTo>
                    <a:pt x="1319" y="301"/>
                  </a:lnTo>
                  <a:lnTo>
                    <a:pt x="1321" y="302"/>
                  </a:lnTo>
                  <a:lnTo>
                    <a:pt x="1322" y="302"/>
                  </a:lnTo>
                  <a:lnTo>
                    <a:pt x="1323" y="303"/>
                  </a:lnTo>
                  <a:lnTo>
                    <a:pt x="1324" y="306"/>
                  </a:lnTo>
                  <a:lnTo>
                    <a:pt x="1326" y="307"/>
                  </a:lnTo>
                  <a:lnTo>
                    <a:pt x="1328" y="310"/>
                  </a:lnTo>
                  <a:lnTo>
                    <a:pt x="1330" y="312"/>
                  </a:lnTo>
                  <a:lnTo>
                    <a:pt x="1333" y="313"/>
                  </a:lnTo>
                  <a:lnTo>
                    <a:pt x="1335" y="312"/>
                  </a:lnTo>
                  <a:lnTo>
                    <a:pt x="1338" y="311"/>
                  </a:lnTo>
                  <a:lnTo>
                    <a:pt x="1339" y="308"/>
                  </a:lnTo>
                  <a:lnTo>
                    <a:pt x="1340" y="307"/>
                  </a:lnTo>
                  <a:lnTo>
                    <a:pt x="1340" y="305"/>
                  </a:lnTo>
                  <a:lnTo>
                    <a:pt x="1340" y="298"/>
                  </a:lnTo>
                  <a:lnTo>
                    <a:pt x="1338" y="292"/>
                  </a:lnTo>
                  <a:lnTo>
                    <a:pt x="1335" y="286"/>
                  </a:lnTo>
                  <a:lnTo>
                    <a:pt x="1335" y="279"/>
                  </a:lnTo>
                  <a:lnTo>
                    <a:pt x="1338" y="271"/>
                  </a:lnTo>
                  <a:lnTo>
                    <a:pt x="1343" y="267"/>
                  </a:lnTo>
                  <a:lnTo>
                    <a:pt x="1349" y="266"/>
                  </a:lnTo>
                  <a:lnTo>
                    <a:pt x="1355" y="266"/>
                  </a:lnTo>
                  <a:lnTo>
                    <a:pt x="1362" y="266"/>
                  </a:lnTo>
                  <a:lnTo>
                    <a:pt x="1368" y="264"/>
                  </a:lnTo>
                  <a:lnTo>
                    <a:pt x="1372" y="260"/>
                  </a:lnTo>
                  <a:lnTo>
                    <a:pt x="1372" y="255"/>
                  </a:lnTo>
                  <a:lnTo>
                    <a:pt x="1369" y="247"/>
                  </a:lnTo>
                  <a:lnTo>
                    <a:pt x="1368" y="241"/>
                  </a:lnTo>
                  <a:lnTo>
                    <a:pt x="1367" y="238"/>
                  </a:lnTo>
                  <a:lnTo>
                    <a:pt x="1367" y="234"/>
                  </a:lnTo>
                  <a:lnTo>
                    <a:pt x="1368" y="230"/>
                  </a:lnTo>
                  <a:lnTo>
                    <a:pt x="1369" y="228"/>
                  </a:lnTo>
                  <a:lnTo>
                    <a:pt x="1370" y="225"/>
                  </a:lnTo>
                  <a:lnTo>
                    <a:pt x="1373" y="223"/>
                  </a:lnTo>
                  <a:lnTo>
                    <a:pt x="1377" y="221"/>
                  </a:lnTo>
                  <a:lnTo>
                    <a:pt x="1380" y="221"/>
                  </a:lnTo>
                  <a:lnTo>
                    <a:pt x="1384" y="221"/>
                  </a:lnTo>
                  <a:lnTo>
                    <a:pt x="1387" y="220"/>
                  </a:lnTo>
                  <a:lnTo>
                    <a:pt x="1389" y="218"/>
                  </a:lnTo>
                  <a:lnTo>
                    <a:pt x="1390" y="215"/>
                  </a:lnTo>
                  <a:lnTo>
                    <a:pt x="1392" y="211"/>
                  </a:lnTo>
                  <a:lnTo>
                    <a:pt x="1390" y="208"/>
                  </a:lnTo>
                  <a:lnTo>
                    <a:pt x="1388" y="204"/>
                  </a:lnTo>
                  <a:lnTo>
                    <a:pt x="1384" y="200"/>
                  </a:lnTo>
                  <a:lnTo>
                    <a:pt x="1380" y="196"/>
                  </a:lnTo>
                  <a:lnTo>
                    <a:pt x="1378" y="193"/>
                  </a:lnTo>
                  <a:lnTo>
                    <a:pt x="1377" y="189"/>
                  </a:lnTo>
                  <a:lnTo>
                    <a:pt x="1375" y="187"/>
                  </a:lnTo>
                  <a:lnTo>
                    <a:pt x="1375" y="183"/>
                  </a:lnTo>
                  <a:lnTo>
                    <a:pt x="1377" y="179"/>
                  </a:lnTo>
                  <a:lnTo>
                    <a:pt x="1378" y="177"/>
                  </a:lnTo>
                  <a:lnTo>
                    <a:pt x="1380" y="174"/>
                  </a:lnTo>
                  <a:lnTo>
                    <a:pt x="1388" y="172"/>
                  </a:lnTo>
                  <a:lnTo>
                    <a:pt x="1400" y="173"/>
                  </a:lnTo>
                  <a:lnTo>
                    <a:pt x="1411" y="174"/>
                  </a:lnTo>
                  <a:lnTo>
                    <a:pt x="1421" y="177"/>
                  </a:lnTo>
                  <a:lnTo>
                    <a:pt x="1433" y="177"/>
                  </a:lnTo>
                  <a:lnTo>
                    <a:pt x="1443" y="179"/>
                  </a:lnTo>
                  <a:lnTo>
                    <a:pt x="1445" y="182"/>
                  </a:lnTo>
                  <a:lnTo>
                    <a:pt x="1446" y="184"/>
                  </a:lnTo>
                  <a:lnTo>
                    <a:pt x="1448" y="188"/>
                  </a:lnTo>
                  <a:lnTo>
                    <a:pt x="1450" y="190"/>
                  </a:lnTo>
                  <a:lnTo>
                    <a:pt x="1454" y="191"/>
                  </a:lnTo>
                  <a:lnTo>
                    <a:pt x="1456" y="193"/>
                  </a:lnTo>
                  <a:lnTo>
                    <a:pt x="1459" y="194"/>
                  </a:lnTo>
                  <a:lnTo>
                    <a:pt x="1461" y="196"/>
                  </a:lnTo>
                  <a:lnTo>
                    <a:pt x="1463" y="198"/>
                  </a:lnTo>
                  <a:lnTo>
                    <a:pt x="1464" y="200"/>
                  </a:lnTo>
                  <a:lnTo>
                    <a:pt x="1465" y="201"/>
                  </a:lnTo>
                  <a:lnTo>
                    <a:pt x="1468" y="203"/>
                  </a:lnTo>
                  <a:lnTo>
                    <a:pt x="1470" y="203"/>
                  </a:lnTo>
                  <a:lnTo>
                    <a:pt x="1471" y="204"/>
                  </a:lnTo>
                  <a:lnTo>
                    <a:pt x="1471" y="205"/>
                  </a:lnTo>
                  <a:lnTo>
                    <a:pt x="1472" y="206"/>
                  </a:lnTo>
                  <a:lnTo>
                    <a:pt x="1475" y="209"/>
                  </a:lnTo>
                  <a:lnTo>
                    <a:pt x="1476" y="210"/>
                  </a:lnTo>
                  <a:lnTo>
                    <a:pt x="1477" y="213"/>
                  </a:lnTo>
                  <a:lnTo>
                    <a:pt x="1477" y="214"/>
                  </a:lnTo>
                  <a:lnTo>
                    <a:pt x="1476" y="216"/>
                  </a:lnTo>
                  <a:lnTo>
                    <a:pt x="1475" y="216"/>
                  </a:lnTo>
                  <a:lnTo>
                    <a:pt x="1472" y="218"/>
                  </a:lnTo>
                  <a:lnTo>
                    <a:pt x="1470" y="218"/>
                  </a:lnTo>
                  <a:lnTo>
                    <a:pt x="1468" y="218"/>
                  </a:lnTo>
                  <a:lnTo>
                    <a:pt x="1465" y="218"/>
                  </a:lnTo>
                  <a:lnTo>
                    <a:pt x="1464" y="219"/>
                  </a:lnTo>
                  <a:lnTo>
                    <a:pt x="1463" y="220"/>
                  </a:lnTo>
                  <a:lnTo>
                    <a:pt x="1463" y="221"/>
                  </a:lnTo>
                  <a:lnTo>
                    <a:pt x="1464" y="224"/>
                  </a:lnTo>
                  <a:lnTo>
                    <a:pt x="1466" y="225"/>
                  </a:lnTo>
                  <a:lnTo>
                    <a:pt x="1469" y="226"/>
                  </a:lnTo>
                  <a:lnTo>
                    <a:pt x="1471" y="229"/>
                  </a:lnTo>
                  <a:lnTo>
                    <a:pt x="1474" y="231"/>
                  </a:lnTo>
                  <a:lnTo>
                    <a:pt x="1475" y="234"/>
                  </a:lnTo>
                  <a:lnTo>
                    <a:pt x="1474" y="238"/>
                  </a:lnTo>
                  <a:lnTo>
                    <a:pt x="1472" y="240"/>
                  </a:lnTo>
                  <a:lnTo>
                    <a:pt x="1469" y="242"/>
                  </a:lnTo>
                  <a:lnTo>
                    <a:pt x="1465" y="245"/>
                  </a:lnTo>
                  <a:lnTo>
                    <a:pt x="1461" y="246"/>
                  </a:lnTo>
                  <a:lnTo>
                    <a:pt x="1459" y="247"/>
                  </a:lnTo>
                  <a:lnTo>
                    <a:pt x="1454" y="249"/>
                  </a:lnTo>
                  <a:lnTo>
                    <a:pt x="1450" y="251"/>
                  </a:lnTo>
                  <a:lnTo>
                    <a:pt x="1448" y="252"/>
                  </a:lnTo>
                  <a:lnTo>
                    <a:pt x="1448" y="254"/>
                  </a:lnTo>
                  <a:lnTo>
                    <a:pt x="1448" y="255"/>
                  </a:lnTo>
                  <a:lnTo>
                    <a:pt x="1450" y="256"/>
                  </a:lnTo>
                  <a:lnTo>
                    <a:pt x="1453" y="259"/>
                  </a:lnTo>
                  <a:lnTo>
                    <a:pt x="1455" y="261"/>
                  </a:lnTo>
                  <a:lnTo>
                    <a:pt x="1459" y="264"/>
                  </a:lnTo>
                  <a:lnTo>
                    <a:pt x="1461" y="265"/>
                  </a:lnTo>
                  <a:lnTo>
                    <a:pt x="1461" y="267"/>
                  </a:lnTo>
                  <a:lnTo>
                    <a:pt x="1461" y="270"/>
                  </a:lnTo>
                  <a:lnTo>
                    <a:pt x="1461" y="272"/>
                  </a:lnTo>
                  <a:lnTo>
                    <a:pt x="1460" y="275"/>
                  </a:lnTo>
                  <a:lnTo>
                    <a:pt x="1459" y="276"/>
                  </a:lnTo>
                  <a:lnTo>
                    <a:pt x="1459" y="279"/>
                  </a:lnTo>
                  <a:lnTo>
                    <a:pt x="1458" y="281"/>
                  </a:lnTo>
                  <a:lnTo>
                    <a:pt x="1459" y="284"/>
                  </a:lnTo>
                  <a:lnTo>
                    <a:pt x="1461" y="287"/>
                  </a:lnTo>
                  <a:lnTo>
                    <a:pt x="1465" y="290"/>
                  </a:lnTo>
                  <a:lnTo>
                    <a:pt x="1468" y="292"/>
                  </a:lnTo>
                  <a:lnTo>
                    <a:pt x="1469" y="295"/>
                  </a:lnTo>
                  <a:lnTo>
                    <a:pt x="1469" y="307"/>
                  </a:lnTo>
                  <a:lnTo>
                    <a:pt x="1464" y="318"/>
                  </a:lnTo>
                  <a:lnTo>
                    <a:pt x="1456" y="330"/>
                  </a:lnTo>
                  <a:lnTo>
                    <a:pt x="1448" y="339"/>
                  </a:lnTo>
                  <a:lnTo>
                    <a:pt x="1444" y="343"/>
                  </a:lnTo>
                  <a:lnTo>
                    <a:pt x="1439" y="349"/>
                  </a:lnTo>
                  <a:lnTo>
                    <a:pt x="1433" y="356"/>
                  </a:lnTo>
                  <a:lnTo>
                    <a:pt x="1426" y="361"/>
                  </a:lnTo>
                  <a:lnTo>
                    <a:pt x="1420" y="363"/>
                  </a:lnTo>
                  <a:lnTo>
                    <a:pt x="1414" y="361"/>
                  </a:lnTo>
                  <a:lnTo>
                    <a:pt x="1406" y="352"/>
                  </a:lnTo>
                  <a:lnTo>
                    <a:pt x="1400" y="342"/>
                  </a:lnTo>
                  <a:lnTo>
                    <a:pt x="1393" y="333"/>
                  </a:lnTo>
                  <a:lnTo>
                    <a:pt x="1389" y="332"/>
                  </a:lnTo>
                  <a:lnTo>
                    <a:pt x="1387" y="332"/>
                  </a:lnTo>
                  <a:lnTo>
                    <a:pt x="1384" y="333"/>
                  </a:lnTo>
                  <a:lnTo>
                    <a:pt x="1383" y="335"/>
                  </a:lnTo>
                  <a:lnTo>
                    <a:pt x="1382" y="338"/>
                  </a:lnTo>
                  <a:lnTo>
                    <a:pt x="1383" y="342"/>
                  </a:lnTo>
                  <a:lnTo>
                    <a:pt x="1383" y="344"/>
                  </a:lnTo>
                  <a:lnTo>
                    <a:pt x="1384" y="347"/>
                  </a:lnTo>
                  <a:lnTo>
                    <a:pt x="1387" y="349"/>
                  </a:lnTo>
                  <a:lnTo>
                    <a:pt x="1388" y="352"/>
                  </a:lnTo>
                  <a:lnTo>
                    <a:pt x="1388" y="354"/>
                  </a:lnTo>
                  <a:lnTo>
                    <a:pt x="1389" y="357"/>
                  </a:lnTo>
                  <a:lnTo>
                    <a:pt x="1389" y="359"/>
                  </a:lnTo>
                  <a:lnTo>
                    <a:pt x="1390" y="362"/>
                  </a:lnTo>
                  <a:lnTo>
                    <a:pt x="1392" y="364"/>
                  </a:lnTo>
                  <a:lnTo>
                    <a:pt x="1392" y="367"/>
                  </a:lnTo>
                  <a:lnTo>
                    <a:pt x="1393" y="369"/>
                  </a:lnTo>
                  <a:lnTo>
                    <a:pt x="1393" y="372"/>
                  </a:lnTo>
                  <a:lnTo>
                    <a:pt x="1392" y="373"/>
                  </a:lnTo>
                  <a:lnTo>
                    <a:pt x="1390" y="374"/>
                  </a:lnTo>
                  <a:lnTo>
                    <a:pt x="1388" y="374"/>
                  </a:lnTo>
                  <a:lnTo>
                    <a:pt x="1385" y="373"/>
                  </a:lnTo>
                  <a:lnTo>
                    <a:pt x="1378" y="371"/>
                  </a:lnTo>
                  <a:lnTo>
                    <a:pt x="1373" y="366"/>
                  </a:lnTo>
                  <a:lnTo>
                    <a:pt x="1368" y="359"/>
                  </a:lnTo>
                  <a:lnTo>
                    <a:pt x="1360" y="357"/>
                  </a:lnTo>
                  <a:lnTo>
                    <a:pt x="1352" y="357"/>
                  </a:lnTo>
                  <a:lnTo>
                    <a:pt x="1348" y="359"/>
                  </a:lnTo>
                  <a:lnTo>
                    <a:pt x="1349" y="363"/>
                  </a:lnTo>
                  <a:lnTo>
                    <a:pt x="1352" y="368"/>
                  </a:lnTo>
                  <a:lnTo>
                    <a:pt x="1355" y="374"/>
                  </a:lnTo>
                  <a:lnTo>
                    <a:pt x="1357" y="379"/>
                  </a:lnTo>
                  <a:lnTo>
                    <a:pt x="1357" y="384"/>
                  </a:lnTo>
                  <a:lnTo>
                    <a:pt x="1349" y="395"/>
                  </a:lnTo>
                  <a:lnTo>
                    <a:pt x="1338" y="404"/>
                  </a:lnTo>
                  <a:lnTo>
                    <a:pt x="1329" y="410"/>
                  </a:lnTo>
                  <a:lnTo>
                    <a:pt x="1317" y="410"/>
                  </a:lnTo>
                  <a:lnTo>
                    <a:pt x="1307" y="404"/>
                  </a:lnTo>
                  <a:lnTo>
                    <a:pt x="1299" y="397"/>
                  </a:lnTo>
                  <a:lnTo>
                    <a:pt x="1292" y="389"/>
                  </a:lnTo>
                  <a:lnTo>
                    <a:pt x="1283" y="384"/>
                  </a:lnTo>
                  <a:lnTo>
                    <a:pt x="1276" y="383"/>
                  </a:lnTo>
                  <a:lnTo>
                    <a:pt x="1268" y="386"/>
                  </a:lnTo>
                  <a:lnTo>
                    <a:pt x="1263" y="390"/>
                  </a:lnTo>
                  <a:lnTo>
                    <a:pt x="1261" y="395"/>
                  </a:lnTo>
                  <a:lnTo>
                    <a:pt x="1263" y="400"/>
                  </a:lnTo>
                  <a:lnTo>
                    <a:pt x="1271" y="404"/>
                  </a:lnTo>
                  <a:lnTo>
                    <a:pt x="1274" y="405"/>
                  </a:lnTo>
                  <a:lnTo>
                    <a:pt x="1277" y="405"/>
                  </a:lnTo>
                  <a:lnTo>
                    <a:pt x="1279" y="407"/>
                  </a:lnTo>
                  <a:lnTo>
                    <a:pt x="1281" y="409"/>
                  </a:lnTo>
                  <a:lnTo>
                    <a:pt x="1282" y="410"/>
                  </a:lnTo>
                  <a:lnTo>
                    <a:pt x="1282" y="413"/>
                  </a:lnTo>
                  <a:lnTo>
                    <a:pt x="1283" y="415"/>
                  </a:lnTo>
                  <a:lnTo>
                    <a:pt x="1289" y="420"/>
                  </a:lnTo>
                  <a:lnTo>
                    <a:pt x="1297" y="420"/>
                  </a:lnTo>
                  <a:lnTo>
                    <a:pt x="1307" y="420"/>
                  </a:lnTo>
                  <a:lnTo>
                    <a:pt x="1312" y="420"/>
                  </a:lnTo>
                  <a:lnTo>
                    <a:pt x="1318" y="420"/>
                  </a:lnTo>
                  <a:lnTo>
                    <a:pt x="1323" y="420"/>
                  </a:lnTo>
                  <a:lnTo>
                    <a:pt x="1328" y="423"/>
                  </a:lnTo>
                  <a:lnTo>
                    <a:pt x="1330" y="428"/>
                  </a:lnTo>
                  <a:lnTo>
                    <a:pt x="1332" y="432"/>
                  </a:lnTo>
                  <a:lnTo>
                    <a:pt x="1330" y="435"/>
                  </a:lnTo>
                  <a:lnTo>
                    <a:pt x="1328" y="439"/>
                  </a:lnTo>
                  <a:lnTo>
                    <a:pt x="1326" y="441"/>
                  </a:lnTo>
                  <a:lnTo>
                    <a:pt x="1317" y="453"/>
                  </a:lnTo>
                  <a:lnTo>
                    <a:pt x="1309" y="465"/>
                  </a:lnTo>
                  <a:lnTo>
                    <a:pt x="1302" y="476"/>
                  </a:lnTo>
                  <a:lnTo>
                    <a:pt x="1293" y="486"/>
                  </a:lnTo>
                  <a:lnTo>
                    <a:pt x="1288" y="487"/>
                  </a:lnTo>
                  <a:lnTo>
                    <a:pt x="1281" y="487"/>
                  </a:lnTo>
                  <a:lnTo>
                    <a:pt x="1273" y="486"/>
                  </a:lnTo>
                  <a:lnTo>
                    <a:pt x="1267" y="486"/>
                  </a:lnTo>
                  <a:lnTo>
                    <a:pt x="1261" y="486"/>
                  </a:lnTo>
                  <a:lnTo>
                    <a:pt x="1257" y="491"/>
                  </a:lnTo>
                  <a:lnTo>
                    <a:pt x="1256" y="496"/>
                  </a:lnTo>
                  <a:lnTo>
                    <a:pt x="1256" y="502"/>
                  </a:lnTo>
                  <a:lnTo>
                    <a:pt x="1257" y="507"/>
                  </a:lnTo>
                  <a:lnTo>
                    <a:pt x="1256" y="511"/>
                  </a:lnTo>
                  <a:lnTo>
                    <a:pt x="1253" y="514"/>
                  </a:lnTo>
                  <a:lnTo>
                    <a:pt x="1247" y="515"/>
                  </a:lnTo>
                  <a:lnTo>
                    <a:pt x="1240" y="514"/>
                  </a:lnTo>
                  <a:lnTo>
                    <a:pt x="1230" y="511"/>
                  </a:lnTo>
                  <a:lnTo>
                    <a:pt x="1221" y="510"/>
                  </a:lnTo>
                  <a:lnTo>
                    <a:pt x="1212" y="510"/>
                  </a:lnTo>
                  <a:lnTo>
                    <a:pt x="1207" y="512"/>
                  </a:lnTo>
                  <a:lnTo>
                    <a:pt x="1206" y="515"/>
                  </a:lnTo>
                  <a:lnTo>
                    <a:pt x="1208" y="517"/>
                  </a:lnTo>
                  <a:lnTo>
                    <a:pt x="1215" y="521"/>
                  </a:lnTo>
                  <a:lnTo>
                    <a:pt x="1221" y="524"/>
                  </a:lnTo>
                  <a:lnTo>
                    <a:pt x="1227" y="525"/>
                  </a:lnTo>
                  <a:lnTo>
                    <a:pt x="1231" y="525"/>
                  </a:lnTo>
                  <a:lnTo>
                    <a:pt x="1236" y="527"/>
                  </a:lnTo>
                  <a:lnTo>
                    <a:pt x="1242" y="531"/>
                  </a:lnTo>
                  <a:lnTo>
                    <a:pt x="1245" y="536"/>
                  </a:lnTo>
                  <a:lnTo>
                    <a:pt x="1245" y="541"/>
                  </a:lnTo>
                  <a:lnTo>
                    <a:pt x="1238" y="546"/>
                  </a:lnTo>
                  <a:lnTo>
                    <a:pt x="1230" y="551"/>
                  </a:lnTo>
                  <a:lnTo>
                    <a:pt x="1220" y="555"/>
                  </a:lnTo>
                  <a:lnTo>
                    <a:pt x="1210" y="560"/>
                  </a:lnTo>
                  <a:lnTo>
                    <a:pt x="1208" y="561"/>
                  </a:lnTo>
                  <a:lnTo>
                    <a:pt x="1207" y="563"/>
                  </a:lnTo>
                  <a:lnTo>
                    <a:pt x="1206" y="566"/>
                  </a:lnTo>
                  <a:lnTo>
                    <a:pt x="1206" y="568"/>
                  </a:lnTo>
                  <a:lnTo>
                    <a:pt x="1206" y="571"/>
                  </a:lnTo>
                  <a:lnTo>
                    <a:pt x="1205" y="572"/>
                  </a:lnTo>
                  <a:lnTo>
                    <a:pt x="1202" y="578"/>
                  </a:lnTo>
                  <a:lnTo>
                    <a:pt x="1200" y="582"/>
                  </a:lnTo>
                  <a:lnTo>
                    <a:pt x="1196" y="587"/>
                  </a:lnTo>
                  <a:lnTo>
                    <a:pt x="1192" y="591"/>
                  </a:lnTo>
                  <a:lnTo>
                    <a:pt x="1181" y="604"/>
                  </a:lnTo>
                  <a:lnTo>
                    <a:pt x="1172" y="618"/>
                  </a:lnTo>
                  <a:lnTo>
                    <a:pt x="1166" y="635"/>
                  </a:lnTo>
                  <a:lnTo>
                    <a:pt x="1159" y="648"/>
                  </a:lnTo>
                  <a:lnTo>
                    <a:pt x="1152" y="660"/>
                  </a:lnTo>
                  <a:lnTo>
                    <a:pt x="1147" y="673"/>
                  </a:lnTo>
                  <a:lnTo>
                    <a:pt x="1145" y="688"/>
                  </a:lnTo>
                  <a:lnTo>
                    <a:pt x="1144" y="699"/>
                  </a:lnTo>
                  <a:lnTo>
                    <a:pt x="1144" y="711"/>
                  </a:lnTo>
                  <a:lnTo>
                    <a:pt x="1144" y="725"/>
                  </a:lnTo>
                  <a:lnTo>
                    <a:pt x="1145" y="736"/>
                  </a:lnTo>
                  <a:lnTo>
                    <a:pt x="1150" y="745"/>
                  </a:lnTo>
                  <a:lnTo>
                    <a:pt x="1156" y="751"/>
                  </a:lnTo>
                  <a:lnTo>
                    <a:pt x="1162" y="752"/>
                  </a:lnTo>
                  <a:lnTo>
                    <a:pt x="1171" y="752"/>
                  </a:lnTo>
                  <a:lnTo>
                    <a:pt x="1179" y="754"/>
                  </a:lnTo>
                  <a:lnTo>
                    <a:pt x="1183" y="759"/>
                  </a:lnTo>
                  <a:lnTo>
                    <a:pt x="1187" y="769"/>
                  </a:lnTo>
                  <a:lnTo>
                    <a:pt x="1187" y="778"/>
                  </a:lnTo>
                  <a:lnTo>
                    <a:pt x="1187" y="788"/>
                  </a:lnTo>
                  <a:lnTo>
                    <a:pt x="1188" y="797"/>
                  </a:lnTo>
                  <a:lnTo>
                    <a:pt x="1193" y="807"/>
                  </a:lnTo>
                  <a:lnTo>
                    <a:pt x="1196" y="815"/>
                  </a:lnTo>
                  <a:lnTo>
                    <a:pt x="1197" y="823"/>
                  </a:lnTo>
                  <a:lnTo>
                    <a:pt x="1197" y="826"/>
                  </a:lnTo>
                  <a:lnTo>
                    <a:pt x="1197" y="828"/>
                  </a:lnTo>
                  <a:lnTo>
                    <a:pt x="1197" y="831"/>
                  </a:lnTo>
                  <a:lnTo>
                    <a:pt x="1198" y="833"/>
                  </a:lnTo>
                  <a:lnTo>
                    <a:pt x="1200" y="834"/>
                  </a:lnTo>
                  <a:lnTo>
                    <a:pt x="1202" y="834"/>
                  </a:lnTo>
                  <a:lnTo>
                    <a:pt x="1205" y="834"/>
                  </a:lnTo>
                  <a:lnTo>
                    <a:pt x="1212" y="832"/>
                  </a:lnTo>
                  <a:lnTo>
                    <a:pt x="1217" y="828"/>
                  </a:lnTo>
                  <a:lnTo>
                    <a:pt x="1222" y="825"/>
                  </a:lnTo>
                  <a:lnTo>
                    <a:pt x="1228" y="825"/>
                  </a:lnTo>
                  <a:lnTo>
                    <a:pt x="1236" y="827"/>
                  </a:lnTo>
                  <a:lnTo>
                    <a:pt x="1242" y="831"/>
                  </a:lnTo>
                  <a:lnTo>
                    <a:pt x="1250" y="834"/>
                  </a:lnTo>
                  <a:lnTo>
                    <a:pt x="1257" y="837"/>
                  </a:lnTo>
                  <a:lnTo>
                    <a:pt x="1269" y="838"/>
                  </a:lnTo>
                  <a:lnTo>
                    <a:pt x="1283" y="834"/>
                  </a:lnTo>
                  <a:lnTo>
                    <a:pt x="1293" y="836"/>
                  </a:lnTo>
                  <a:lnTo>
                    <a:pt x="1299" y="839"/>
                  </a:lnTo>
                  <a:lnTo>
                    <a:pt x="1303" y="846"/>
                  </a:lnTo>
                  <a:lnTo>
                    <a:pt x="1307" y="853"/>
                  </a:lnTo>
                  <a:lnTo>
                    <a:pt x="1312" y="861"/>
                  </a:lnTo>
                  <a:lnTo>
                    <a:pt x="1319" y="869"/>
                  </a:lnTo>
                  <a:lnTo>
                    <a:pt x="1328" y="874"/>
                  </a:lnTo>
                  <a:lnTo>
                    <a:pt x="1338" y="879"/>
                  </a:lnTo>
                  <a:lnTo>
                    <a:pt x="1352" y="887"/>
                  </a:lnTo>
                  <a:lnTo>
                    <a:pt x="1364" y="894"/>
                  </a:lnTo>
                  <a:lnTo>
                    <a:pt x="1379" y="903"/>
                  </a:lnTo>
                  <a:lnTo>
                    <a:pt x="1393" y="908"/>
                  </a:lnTo>
                  <a:lnTo>
                    <a:pt x="1406" y="909"/>
                  </a:lnTo>
                  <a:lnTo>
                    <a:pt x="1421" y="910"/>
                  </a:lnTo>
                  <a:lnTo>
                    <a:pt x="1429" y="910"/>
                  </a:lnTo>
                  <a:lnTo>
                    <a:pt x="1436" y="909"/>
                  </a:lnTo>
                  <a:lnTo>
                    <a:pt x="1443" y="910"/>
                  </a:lnTo>
                  <a:lnTo>
                    <a:pt x="1448" y="913"/>
                  </a:lnTo>
                  <a:lnTo>
                    <a:pt x="1451" y="922"/>
                  </a:lnTo>
                  <a:lnTo>
                    <a:pt x="1454" y="930"/>
                  </a:lnTo>
                  <a:lnTo>
                    <a:pt x="1454" y="939"/>
                  </a:lnTo>
                  <a:lnTo>
                    <a:pt x="1449" y="944"/>
                  </a:lnTo>
                  <a:lnTo>
                    <a:pt x="1445" y="949"/>
                  </a:lnTo>
                  <a:lnTo>
                    <a:pt x="1441" y="954"/>
                  </a:lnTo>
                  <a:lnTo>
                    <a:pt x="1440" y="960"/>
                  </a:lnTo>
                  <a:lnTo>
                    <a:pt x="1440" y="963"/>
                  </a:lnTo>
                  <a:lnTo>
                    <a:pt x="1440" y="965"/>
                  </a:lnTo>
                  <a:lnTo>
                    <a:pt x="1441" y="968"/>
                  </a:lnTo>
                  <a:lnTo>
                    <a:pt x="1444" y="970"/>
                  </a:lnTo>
                  <a:lnTo>
                    <a:pt x="1445" y="974"/>
                  </a:lnTo>
                  <a:lnTo>
                    <a:pt x="1445" y="976"/>
                  </a:lnTo>
                  <a:lnTo>
                    <a:pt x="1446" y="984"/>
                  </a:lnTo>
                  <a:lnTo>
                    <a:pt x="1446" y="992"/>
                  </a:lnTo>
                  <a:lnTo>
                    <a:pt x="1449" y="1001"/>
                  </a:lnTo>
                  <a:lnTo>
                    <a:pt x="1453" y="1007"/>
                  </a:lnTo>
                  <a:lnTo>
                    <a:pt x="1461" y="1012"/>
                  </a:lnTo>
                  <a:lnTo>
                    <a:pt x="1463" y="1012"/>
                  </a:lnTo>
                  <a:lnTo>
                    <a:pt x="1465" y="1012"/>
                  </a:lnTo>
                  <a:lnTo>
                    <a:pt x="1469" y="1014"/>
                  </a:lnTo>
                  <a:lnTo>
                    <a:pt x="1471" y="1014"/>
                  </a:lnTo>
                  <a:lnTo>
                    <a:pt x="1475" y="1012"/>
                  </a:lnTo>
                  <a:lnTo>
                    <a:pt x="1477" y="1012"/>
                  </a:lnTo>
                  <a:lnTo>
                    <a:pt x="1479" y="1010"/>
                  </a:lnTo>
                  <a:lnTo>
                    <a:pt x="1480" y="1007"/>
                  </a:lnTo>
                  <a:lnTo>
                    <a:pt x="1480" y="1005"/>
                  </a:lnTo>
                  <a:lnTo>
                    <a:pt x="1479" y="1004"/>
                  </a:lnTo>
                  <a:lnTo>
                    <a:pt x="1477" y="1001"/>
                  </a:lnTo>
                  <a:lnTo>
                    <a:pt x="1477" y="999"/>
                  </a:lnTo>
                  <a:lnTo>
                    <a:pt x="1476" y="997"/>
                  </a:lnTo>
                  <a:lnTo>
                    <a:pt x="1485" y="996"/>
                  </a:lnTo>
                  <a:lnTo>
                    <a:pt x="1490" y="999"/>
                  </a:lnTo>
                  <a:lnTo>
                    <a:pt x="1494" y="1005"/>
                  </a:lnTo>
                  <a:lnTo>
                    <a:pt x="1496" y="1011"/>
                  </a:lnTo>
                  <a:lnTo>
                    <a:pt x="1497" y="1019"/>
                  </a:lnTo>
                  <a:lnTo>
                    <a:pt x="1497" y="1026"/>
                  </a:lnTo>
                  <a:lnTo>
                    <a:pt x="1496" y="1033"/>
                  </a:lnTo>
                  <a:lnTo>
                    <a:pt x="1494" y="1042"/>
                  </a:lnTo>
                  <a:lnTo>
                    <a:pt x="1492" y="1051"/>
                  </a:lnTo>
                  <a:lnTo>
                    <a:pt x="1491" y="1060"/>
                  </a:lnTo>
                  <a:lnTo>
                    <a:pt x="1494" y="1067"/>
                  </a:lnTo>
                  <a:lnTo>
                    <a:pt x="1500" y="1073"/>
                  </a:lnTo>
                  <a:lnTo>
                    <a:pt x="1511" y="1078"/>
                  </a:lnTo>
                  <a:lnTo>
                    <a:pt x="1517" y="1077"/>
                  </a:lnTo>
                  <a:lnTo>
                    <a:pt x="1522" y="1071"/>
                  </a:lnTo>
                  <a:lnTo>
                    <a:pt x="1524" y="1060"/>
                  </a:lnTo>
                  <a:lnTo>
                    <a:pt x="1524" y="1056"/>
                  </a:lnTo>
                  <a:lnTo>
                    <a:pt x="1524" y="1052"/>
                  </a:lnTo>
                  <a:lnTo>
                    <a:pt x="1525" y="1051"/>
                  </a:lnTo>
                  <a:lnTo>
                    <a:pt x="1527" y="1050"/>
                  </a:lnTo>
                  <a:lnTo>
                    <a:pt x="1529" y="1050"/>
                  </a:lnTo>
                  <a:lnTo>
                    <a:pt x="1531" y="1048"/>
                  </a:lnTo>
                  <a:lnTo>
                    <a:pt x="1534" y="1048"/>
                  </a:lnTo>
                  <a:lnTo>
                    <a:pt x="1536" y="1048"/>
                  </a:lnTo>
                  <a:lnTo>
                    <a:pt x="1539" y="1047"/>
                  </a:lnTo>
                  <a:lnTo>
                    <a:pt x="1541" y="1046"/>
                  </a:lnTo>
                  <a:lnTo>
                    <a:pt x="1542" y="1043"/>
                  </a:lnTo>
                  <a:lnTo>
                    <a:pt x="1547" y="1032"/>
                  </a:lnTo>
                  <a:lnTo>
                    <a:pt x="1547" y="1021"/>
                  </a:lnTo>
                  <a:lnTo>
                    <a:pt x="1544" y="1010"/>
                  </a:lnTo>
                  <a:lnTo>
                    <a:pt x="1540" y="997"/>
                  </a:lnTo>
                  <a:lnTo>
                    <a:pt x="1537" y="986"/>
                  </a:lnTo>
                  <a:lnTo>
                    <a:pt x="1535" y="974"/>
                  </a:lnTo>
                  <a:lnTo>
                    <a:pt x="1534" y="961"/>
                  </a:lnTo>
                  <a:lnTo>
                    <a:pt x="1529" y="949"/>
                  </a:lnTo>
                  <a:lnTo>
                    <a:pt x="1521" y="936"/>
                  </a:lnTo>
                  <a:lnTo>
                    <a:pt x="1519" y="934"/>
                  </a:lnTo>
                  <a:lnTo>
                    <a:pt x="1519" y="931"/>
                  </a:lnTo>
                  <a:lnTo>
                    <a:pt x="1519" y="929"/>
                  </a:lnTo>
                  <a:lnTo>
                    <a:pt x="1520" y="928"/>
                  </a:lnTo>
                  <a:lnTo>
                    <a:pt x="1522" y="926"/>
                  </a:lnTo>
                  <a:lnTo>
                    <a:pt x="1525" y="926"/>
                  </a:lnTo>
                  <a:lnTo>
                    <a:pt x="1529" y="925"/>
                  </a:lnTo>
                  <a:lnTo>
                    <a:pt x="1531" y="925"/>
                  </a:lnTo>
                  <a:lnTo>
                    <a:pt x="1535" y="924"/>
                  </a:lnTo>
                  <a:lnTo>
                    <a:pt x="1537" y="923"/>
                  </a:lnTo>
                  <a:lnTo>
                    <a:pt x="1550" y="918"/>
                  </a:lnTo>
                  <a:lnTo>
                    <a:pt x="1563" y="913"/>
                  </a:lnTo>
                  <a:lnTo>
                    <a:pt x="1570" y="908"/>
                  </a:lnTo>
                  <a:lnTo>
                    <a:pt x="1576" y="902"/>
                  </a:lnTo>
                  <a:lnTo>
                    <a:pt x="1581" y="894"/>
                  </a:lnTo>
                  <a:lnTo>
                    <a:pt x="1585" y="890"/>
                  </a:lnTo>
                  <a:lnTo>
                    <a:pt x="1588" y="887"/>
                  </a:lnTo>
                  <a:lnTo>
                    <a:pt x="1592" y="883"/>
                  </a:lnTo>
                  <a:lnTo>
                    <a:pt x="1595" y="879"/>
                  </a:lnTo>
                  <a:lnTo>
                    <a:pt x="1595" y="864"/>
                  </a:lnTo>
                  <a:lnTo>
                    <a:pt x="1592" y="849"/>
                  </a:lnTo>
                  <a:lnTo>
                    <a:pt x="1590" y="834"/>
                  </a:lnTo>
                  <a:lnTo>
                    <a:pt x="1583" y="807"/>
                  </a:lnTo>
                  <a:lnTo>
                    <a:pt x="1573" y="782"/>
                  </a:lnTo>
                  <a:lnTo>
                    <a:pt x="1566" y="774"/>
                  </a:lnTo>
                  <a:lnTo>
                    <a:pt x="1558" y="765"/>
                  </a:lnTo>
                  <a:lnTo>
                    <a:pt x="1552" y="756"/>
                  </a:lnTo>
                  <a:lnTo>
                    <a:pt x="1547" y="746"/>
                  </a:lnTo>
                  <a:lnTo>
                    <a:pt x="1545" y="735"/>
                  </a:lnTo>
                  <a:lnTo>
                    <a:pt x="1545" y="731"/>
                  </a:lnTo>
                  <a:lnTo>
                    <a:pt x="1546" y="728"/>
                  </a:lnTo>
                  <a:lnTo>
                    <a:pt x="1547" y="724"/>
                  </a:lnTo>
                  <a:lnTo>
                    <a:pt x="1548" y="720"/>
                  </a:lnTo>
                  <a:lnTo>
                    <a:pt x="1552" y="718"/>
                  </a:lnTo>
                  <a:lnTo>
                    <a:pt x="1555" y="716"/>
                  </a:lnTo>
                  <a:lnTo>
                    <a:pt x="1558" y="714"/>
                  </a:lnTo>
                  <a:lnTo>
                    <a:pt x="1561" y="710"/>
                  </a:lnTo>
                  <a:lnTo>
                    <a:pt x="1563" y="706"/>
                  </a:lnTo>
                  <a:lnTo>
                    <a:pt x="1566" y="701"/>
                  </a:lnTo>
                  <a:lnTo>
                    <a:pt x="1568" y="698"/>
                  </a:lnTo>
                  <a:lnTo>
                    <a:pt x="1571" y="691"/>
                  </a:lnTo>
                  <a:lnTo>
                    <a:pt x="1570" y="686"/>
                  </a:lnTo>
                  <a:lnTo>
                    <a:pt x="1568" y="683"/>
                  </a:lnTo>
                  <a:lnTo>
                    <a:pt x="1566" y="677"/>
                  </a:lnTo>
                  <a:lnTo>
                    <a:pt x="1565" y="669"/>
                  </a:lnTo>
                  <a:lnTo>
                    <a:pt x="1563" y="662"/>
                  </a:lnTo>
                  <a:lnTo>
                    <a:pt x="1561" y="657"/>
                  </a:lnTo>
                  <a:lnTo>
                    <a:pt x="1558" y="654"/>
                  </a:lnTo>
                  <a:lnTo>
                    <a:pt x="1556" y="653"/>
                  </a:lnTo>
                  <a:lnTo>
                    <a:pt x="1553" y="653"/>
                  </a:lnTo>
                  <a:lnTo>
                    <a:pt x="1551" y="652"/>
                  </a:lnTo>
                  <a:lnTo>
                    <a:pt x="1548" y="652"/>
                  </a:lnTo>
                  <a:lnTo>
                    <a:pt x="1546" y="652"/>
                  </a:lnTo>
                  <a:lnTo>
                    <a:pt x="1545" y="650"/>
                  </a:lnTo>
                  <a:lnTo>
                    <a:pt x="1544" y="650"/>
                  </a:lnTo>
                  <a:lnTo>
                    <a:pt x="1544" y="648"/>
                  </a:lnTo>
                  <a:lnTo>
                    <a:pt x="1545" y="647"/>
                  </a:lnTo>
                  <a:lnTo>
                    <a:pt x="1547" y="644"/>
                  </a:lnTo>
                  <a:lnTo>
                    <a:pt x="1550" y="640"/>
                  </a:lnTo>
                  <a:lnTo>
                    <a:pt x="1557" y="626"/>
                  </a:lnTo>
                  <a:lnTo>
                    <a:pt x="1557" y="611"/>
                  </a:lnTo>
                  <a:lnTo>
                    <a:pt x="1550" y="596"/>
                  </a:lnTo>
                  <a:lnTo>
                    <a:pt x="1547" y="591"/>
                  </a:lnTo>
                  <a:lnTo>
                    <a:pt x="1548" y="587"/>
                  </a:lnTo>
                  <a:lnTo>
                    <a:pt x="1550" y="582"/>
                  </a:lnTo>
                  <a:lnTo>
                    <a:pt x="1552" y="575"/>
                  </a:lnTo>
                  <a:lnTo>
                    <a:pt x="1555" y="568"/>
                  </a:lnTo>
                  <a:lnTo>
                    <a:pt x="1557" y="561"/>
                  </a:lnTo>
                  <a:lnTo>
                    <a:pt x="1563" y="553"/>
                  </a:lnTo>
                  <a:lnTo>
                    <a:pt x="1565" y="552"/>
                  </a:lnTo>
                  <a:lnTo>
                    <a:pt x="1566" y="553"/>
                  </a:lnTo>
                  <a:lnTo>
                    <a:pt x="1567" y="555"/>
                  </a:lnTo>
                  <a:lnTo>
                    <a:pt x="1570" y="556"/>
                  </a:lnTo>
                  <a:lnTo>
                    <a:pt x="1571" y="558"/>
                  </a:lnTo>
                  <a:lnTo>
                    <a:pt x="1572" y="561"/>
                  </a:lnTo>
                  <a:lnTo>
                    <a:pt x="1573" y="562"/>
                  </a:lnTo>
                  <a:lnTo>
                    <a:pt x="1577" y="565"/>
                  </a:lnTo>
                  <a:lnTo>
                    <a:pt x="1580" y="566"/>
                  </a:lnTo>
                  <a:lnTo>
                    <a:pt x="1583" y="566"/>
                  </a:lnTo>
                  <a:lnTo>
                    <a:pt x="1586" y="566"/>
                  </a:lnTo>
                  <a:lnTo>
                    <a:pt x="1590" y="567"/>
                  </a:lnTo>
                  <a:lnTo>
                    <a:pt x="1602" y="570"/>
                  </a:lnTo>
                  <a:lnTo>
                    <a:pt x="1613" y="575"/>
                  </a:lnTo>
                  <a:lnTo>
                    <a:pt x="1626" y="577"/>
                  </a:lnTo>
                  <a:lnTo>
                    <a:pt x="1632" y="577"/>
                  </a:lnTo>
                  <a:lnTo>
                    <a:pt x="1641" y="577"/>
                  </a:lnTo>
                  <a:lnTo>
                    <a:pt x="1647" y="575"/>
                  </a:lnTo>
                  <a:lnTo>
                    <a:pt x="1648" y="573"/>
                  </a:lnTo>
                  <a:lnTo>
                    <a:pt x="1649" y="571"/>
                  </a:lnTo>
                  <a:lnTo>
                    <a:pt x="1652" y="568"/>
                  </a:lnTo>
                  <a:lnTo>
                    <a:pt x="1654" y="567"/>
                  </a:lnTo>
                  <a:lnTo>
                    <a:pt x="1656" y="565"/>
                  </a:lnTo>
                  <a:lnTo>
                    <a:pt x="1657" y="565"/>
                  </a:lnTo>
                  <a:lnTo>
                    <a:pt x="1662" y="567"/>
                  </a:lnTo>
                  <a:lnTo>
                    <a:pt x="1668" y="573"/>
                  </a:lnTo>
                  <a:lnTo>
                    <a:pt x="1674" y="581"/>
                  </a:lnTo>
                  <a:lnTo>
                    <a:pt x="1681" y="587"/>
                  </a:lnTo>
                  <a:lnTo>
                    <a:pt x="1683" y="591"/>
                  </a:lnTo>
                  <a:lnTo>
                    <a:pt x="1694" y="601"/>
                  </a:lnTo>
                  <a:lnTo>
                    <a:pt x="1704" y="612"/>
                  </a:lnTo>
                  <a:lnTo>
                    <a:pt x="1707" y="616"/>
                  </a:lnTo>
                  <a:lnTo>
                    <a:pt x="1708" y="618"/>
                  </a:lnTo>
                  <a:lnTo>
                    <a:pt x="1712" y="622"/>
                  </a:lnTo>
                  <a:lnTo>
                    <a:pt x="1714" y="624"/>
                  </a:lnTo>
                  <a:lnTo>
                    <a:pt x="1718" y="624"/>
                  </a:lnTo>
                  <a:lnTo>
                    <a:pt x="1719" y="627"/>
                  </a:lnTo>
                  <a:lnTo>
                    <a:pt x="1723" y="627"/>
                  </a:lnTo>
                  <a:lnTo>
                    <a:pt x="1727" y="628"/>
                  </a:lnTo>
                  <a:lnTo>
                    <a:pt x="1730" y="631"/>
                  </a:lnTo>
                  <a:lnTo>
                    <a:pt x="1733" y="631"/>
                  </a:lnTo>
                  <a:lnTo>
                    <a:pt x="1734" y="633"/>
                  </a:lnTo>
                  <a:lnTo>
                    <a:pt x="1737" y="635"/>
                  </a:lnTo>
                  <a:lnTo>
                    <a:pt x="1738" y="638"/>
                  </a:lnTo>
                  <a:lnTo>
                    <a:pt x="1748" y="640"/>
                  </a:lnTo>
                  <a:lnTo>
                    <a:pt x="1759" y="643"/>
                  </a:lnTo>
                  <a:lnTo>
                    <a:pt x="1760" y="643"/>
                  </a:lnTo>
                  <a:lnTo>
                    <a:pt x="1762" y="643"/>
                  </a:lnTo>
                  <a:lnTo>
                    <a:pt x="1763" y="642"/>
                  </a:lnTo>
                  <a:lnTo>
                    <a:pt x="1763" y="640"/>
                  </a:lnTo>
                  <a:lnTo>
                    <a:pt x="1764" y="639"/>
                  </a:lnTo>
                  <a:lnTo>
                    <a:pt x="1765" y="638"/>
                  </a:lnTo>
                  <a:lnTo>
                    <a:pt x="1768" y="638"/>
                  </a:lnTo>
                  <a:lnTo>
                    <a:pt x="1770" y="638"/>
                  </a:lnTo>
                  <a:lnTo>
                    <a:pt x="1773" y="640"/>
                  </a:lnTo>
                  <a:lnTo>
                    <a:pt x="1771" y="645"/>
                  </a:lnTo>
                  <a:lnTo>
                    <a:pt x="1769" y="652"/>
                  </a:lnTo>
                  <a:lnTo>
                    <a:pt x="1765" y="658"/>
                  </a:lnTo>
                  <a:lnTo>
                    <a:pt x="1762" y="663"/>
                  </a:lnTo>
                  <a:lnTo>
                    <a:pt x="1762" y="667"/>
                  </a:lnTo>
                  <a:lnTo>
                    <a:pt x="1763" y="674"/>
                  </a:lnTo>
                  <a:lnTo>
                    <a:pt x="1765" y="680"/>
                  </a:lnTo>
                  <a:lnTo>
                    <a:pt x="1766" y="688"/>
                  </a:lnTo>
                  <a:lnTo>
                    <a:pt x="1766" y="709"/>
                  </a:lnTo>
                  <a:lnTo>
                    <a:pt x="1765" y="710"/>
                  </a:lnTo>
                  <a:lnTo>
                    <a:pt x="1765" y="714"/>
                  </a:lnTo>
                  <a:lnTo>
                    <a:pt x="1765" y="716"/>
                  </a:lnTo>
                  <a:lnTo>
                    <a:pt x="1765" y="720"/>
                  </a:lnTo>
                  <a:lnTo>
                    <a:pt x="1766" y="721"/>
                  </a:lnTo>
                  <a:lnTo>
                    <a:pt x="1771" y="724"/>
                  </a:lnTo>
                  <a:lnTo>
                    <a:pt x="1774" y="728"/>
                  </a:lnTo>
                  <a:lnTo>
                    <a:pt x="1776" y="731"/>
                  </a:lnTo>
                  <a:lnTo>
                    <a:pt x="1778" y="735"/>
                  </a:lnTo>
                  <a:lnTo>
                    <a:pt x="1779" y="737"/>
                  </a:lnTo>
                  <a:lnTo>
                    <a:pt x="1779" y="741"/>
                  </a:lnTo>
                  <a:lnTo>
                    <a:pt x="1779" y="744"/>
                  </a:lnTo>
                  <a:lnTo>
                    <a:pt x="1779" y="746"/>
                  </a:lnTo>
                  <a:lnTo>
                    <a:pt x="1779" y="749"/>
                  </a:lnTo>
                  <a:lnTo>
                    <a:pt x="1780" y="750"/>
                  </a:lnTo>
                  <a:lnTo>
                    <a:pt x="1783" y="752"/>
                  </a:lnTo>
                  <a:lnTo>
                    <a:pt x="1786" y="752"/>
                  </a:lnTo>
                  <a:lnTo>
                    <a:pt x="1789" y="752"/>
                  </a:lnTo>
                  <a:lnTo>
                    <a:pt x="1793" y="751"/>
                  </a:lnTo>
                  <a:lnTo>
                    <a:pt x="1795" y="751"/>
                  </a:lnTo>
                  <a:lnTo>
                    <a:pt x="1799" y="750"/>
                  </a:lnTo>
                  <a:lnTo>
                    <a:pt x="1804" y="754"/>
                  </a:lnTo>
                  <a:lnTo>
                    <a:pt x="1808" y="759"/>
                  </a:lnTo>
                  <a:lnTo>
                    <a:pt x="1810" y="766"/>
                  </a:lnTo>
                  <a:lnTo>
                    <a:pt x="1814" y="771"/>
                  </a:lnTo>
                  <a:lnTo>
                    <a:pt x="1821" y="776"/>
                  </a:lnTo>
                  <a:lnTo>
                    <a:pt x="1828" y="776"/>
                  </a:lnTo>
                  <a:lnTo>
                    <a:pt x="1834" y="771"/>
                  </a:lnTo>
                  <a:lnTo>
                    <a:pt x="1837" y="764"/>
                  </a:lnTo>
                  <a:lnTo>
                    <a:pt x="1840" y="760"/>
                  </a:lnTo>
                  <a:lnTo>
                    <a:pt x="1842" y="756"/>
                  </a:lnTo>
                  <a:lnTo>
                    <a:pt x="1845" y="754"/>
                  </a:lnTo>
                  <a:lnTo>
                    <a:pt x="1847" y="751"/>
                  </a:lnTo>
                  <a:lnTo>
                    <a:pt x="1849" y="750"/>
                  </a:lnTo>
                  <a:lnTo>
                    <a:pt x="1851" y="750"/>
                  </a:lnTo>
                  <a:lnTo>
                    <a:pt x="1852" y="749"/>
                  </a:lnTo>
                  <a:lnTo>
                    <a:pt x="1855" y="749"/>
                  </a:lnTo>
                  <a:lnTo>
                    <a:pt x="1856" y="747"/>
                  </a:lnTo>
                  <a:lnTo>
                    <a:pt x="1860" y="741"/>
                  </a:lnTo>
                  <a:lnTo>
                    <a:pt x="1861" y="731"/>
                  </a:lnTo>
                  <a:lnTo>
                    <a:pt x="1862" y="723"/>
                  </a:lnTo>
                  <a:lnTo>
                    <a:pt x="1864" y="714"/>
                  </a:lnTo>
                  <a:lnTo>
                    <a:pt x="1865" y="706"/>
                  </a:lnTo>
                  <a:lnTo>
                    <a:pt x="1864" y="700"/>
                  </a:lnTo>
                  <a:lnTo>
                    <a:pt x="1864" y="694"/>
                  </a:lnTo>
                  <a:lnTo>
                    <a:pt x="1869" y="688"/>
                  </a:lnTo>
                  <a:lnTo>
                    <a:pt x="1877" y="681"/>
                  </a:lnTo>
                  <a:lnTo>
                    <a:pt x="1881" y="675"/>
                  </a:lnTo>
                  <a:lnTo>
                    <a:pt x="1881" y="669"/>
                  </a:lnTo>
                  <a:lnTo>
                    <a:pt x="1877" y="659"/>
                  </a:lnTo>
                  <a:lnTo>
                    <a:pt x="1876" y="655"/>
                  </a:lnTo>
                  <a:lnTo>
                    <a:pt x="1877" y="652"/>
                  </a:lnTo>
                  <a:lnTo>
                    <a:pt x="1879" y="650"/>
                  </a:lnTo>
                  <a:lnTo>
                    <a:pt x="1880" y="649"/>
                  </a:lnTo>
                  <a:lnTo>
                    <a:pt x="1882" y="649"/>
                  </a:lnTo>
                  <a:lnTo>
                    <a:pt x="1885" y="649"/>
                  </a:lnTo>
                  <a:lnTo>
                    <a:pt x="1887" y="650"/>
                  </a:lnTo>
                  <a:lnTo>
                    <a:pt x="1889" y="653"/>
                  </a:lnTo>
                  <a:lnTo>
                    <a:pt x="1890" y="657"/>
                  </a:lnTo>
                  <a:lnTo>
                    <a:pt x="1889" y="664"/>
                  </a:lnTo>
                  <a:lnTo>
                    <a:pt x="1886" y="673"/>
                  </a:lnTo>
                  <a:lnTo>
                    <a:pt x="1886" y="680"/>
                  </a:lnTo>
                  <a:lnTo>
                    <a:pt x="1887" y="690"/>
                  </a:lnTo>
                  <a:lnTo>
                    <a:pt x="1896" y="708"/>
                  </a:lnTo>
                  <a:lnTo>
                    <a:pt x="1906" y="725"/>
                  </a:lnTo>
                  <a:lnTo>
                    <a:pt x="1913" y="742"/>
                  </a:lnTo>
                  <a:lnTo>
                    <a:pt x="1922" y="760"/>
                  </a:lnTo>
                  <a:lnTo>
                    <a:pt x="1932" y="774"/>
                  </a:lnTo>
                  <a:lnTo>
                    <a:pt x="1938" y="788"/>
                  </a:lnTo>
                  <a:lnTo>
                    <a:pt x="1945" y="803"/>
                  </a:lnTo>
                  <a:lnTo>
                    <a:pt x="1950" y="812"/>
                  </a:lnTo>
                  <a:lnTo>
                    <a:pt x="1956" y="823"/>
                  </a:lnTo>
                  <a:lnTo>
                    <a:pt x="1955" y="832"/>
                  </a:lnTo>
                  <a:lnTo>
                    <a:pt x="1952" y="839"/>
                  </a:lnTo>
                  <a:lnTo>
                    <a:pt x="1950" y="847"/>
                  </a:lnTo>
                  <a:lnTo>
                    <a:pt x="1955" y="862"/>
                  </a:lnTo>
                  <a:lnTo>
                    <a:pt x="1962" y="877"/>
                  </a:lnTo>
                  <a:lnTo>
                    <a:pt x="1971" y="889"/>
                  </a:lnTo>
                  <a:lnTo>
                    <a:pt x="1975" y="893"/>
                  </a:lnTo>
                  <a:lnTo>
                    <a:pt x="1978" y="897"/>
                  </a:lnTo>
                  <a:lnTo>
                    <a:pt x="1983" y="899"/>
                  </a:lnTo>
                  <a:lnTo>
                    <a:pt x="1987" y="900"/>
                  </a:lnTo>
                  <a:lnTo>
                    <a:pt x="1991" y="900"/>
                  </a:lnTo>
                  <a:lnTo>
                    <a:pt x="1994" y="902"/>
                  </a:lnTo>
                  <a:lnTo>
                    <a:pt x="1997" y="904"/>
                  </a:lnTo>
                  <a:lnTo>
                    <a:pt x="1999" y="905"/>
                  </a:lnTo>
                  <a:lnTo>
                    <a:pt x="2002" y="908"/>
                  </a:lnTo>
                  <a:lnTo>
                    <a:pt x="2004" y="909"/>
                  </a:lnTo>
                  <a:lnTo>
                    <a:pt x="2007" y="909"/>
                  </a:lnTo>
                  <a:lnTo>
                    <a:pt x="2009" y="909"/>
                  </a:lnTo>
                  <a:lnTo>
                    <a:pt x="2012" y="910"/>
                  </a:lnTo>
                  <a:lnTo>
                    <a:pt x="2014" y="912"/>
                  </a:lnTo>
                  <a:lnTo>
                    <a:pt x="2017" y="913"/>
                  </a:lnTo>
                  <a:lnTo>
                    <a:pt x="2018" y="915"/>
                  </a:lnTo>
                  <a:lnTo>
                    <a:pt x="2018" y="918"/>
                  </a:lnTo>
                  <a:lnTo>
                    <a:pt x="2019" y="922"/>
                  </a:lnTo>
                  <a:lnTo>
                    <a:pt x="2019" y="924"/>
                  </a:lnTo>
                  <a:lnTo>
                    <a:pt x="2022" y="926"/>
                  </a:lnTo>
                  <a:lnTo>
                    <a:pt x="2023" y="928"/>
                  </a:lnTo>
                  <a:lnTo>
                    <a:pt x="2026" y="929"/>
                  </a:lnTo>
                  <a:lnTo>
                    <a:pt x="2031" y="930"/>
                  </a:lnTo>
                  <a:lnTo>
                    <a:pt x="2037" y="931"/>
                  </a:lnTo>
                  <a:lnTo>
                    <a:pt x="2042" y="934"/>
                  </a:lnTo>
                  <a:lnTo>
                    <a:pt x="2043" y="936"/>
                  </a:lnTo>
                  <a:lnTo>
                    <a:pt x="2046" y="939"/>
                  </a:lnTo>
                  <a:lnTo>
                    <a:pt x="2048" y="943"/>
                  </a:lnTo>
                  <a:lnTo>
                    <a:pt x="2049" y="946"/>
                  </a:lnTo>
                  <a:lnTo>
                    <a:pt x="2049" y="950"/>
                  </a:lnTo>
                  <a:lnTo>
                    <a:pt x="2052" y="956"/>
                  </a:lnTo>
                  <a:lnTo>
                    <a:pt x="2049" y="963"/>
                  </a:lnTo>
                  <a:lnTo>
                    <a:pt x="2047" y="968"/>
                  </a:lnTo>
                  <a:lnTo>
                    <a:pt x="2047" y="971"/>
                  </a:lnTo>
                  <a:lnTo>
                    <a:pt x="2052" y="976"/>
                  </a:lnTo>
                  <a:lnTo>
                    <a:pt x="2063" y="980"/>
                  </a:lnTo>
                  <a:lnTo>
                    <a:pt x="2072" y="985"/>
                  </a:lnTo>
                  <a:lnTo>
                    <a:pt x="2080" y="991"/>
                  </a:lnTo>
                  <a:lnTo>
                    <a:pt x="2083" y="996"/>
                  </a:lnTo>
                  <a:lnTo>
                    <a:pt x="2084" y="1000"/>
                  </a:lnTo>
                  <a:lnTo>
                    <a:pt x="2002" y="975"/>
                  </a:lnTo>
                  <a:lnTo>
                    <a:pt x="1918" y="954"/>
                  </a:lnTo>
                  <a:lnTo>
                    <a:pt x="1835" y="935"/>
                  </a:lnTo>
                  <a:lnTo>
                    <a:pt x="1749" y="922"/>
                  </a:lnTo>
                  <a:lnTo>
                    <a:pt x="1745" y="919"/>
                  </a:lnTo>
                  <a:lnTo>
                    <a:pt x="1727" y="910"/>
                  </a:lnTo>
                  <a:lnTo>
                    <a:pt x="1709" y="909"/>
                  </a:lnTo>
                  <a:lnTo>
                    <a:pt x="1693" y="914"/>
                  </a:lnTo>
                  <a:lnTo>
                    <a:pt x="1679" y="924"/>
                  </a:lnTo>
                  <a:lnTo>
                    <a:pt x="1669" y="939"/>
                  </a:lnTo>
                  <a:lnTo>
                    <a:pt x="1663" y="956"/>
                  </a:lnTo>
                  <a:lnTo>
                    <a:pt x="1662" y="974"/>
                  </a:lnTo>
                  <a:lnTo>
                    <a:pt x="1659" y="989"/>
                  </a:lnTo>
                  <a:lnTo>
                    <a:pt x="1661" y="1002"/>
                  </a:lnTo>
                  <a:lnTo>
                    <a:pt x="1666" y="1016"/>
                  </a:lnTo>
                  <a:lnTo>
                    <a:pt x="1666" y="1028"/>
                  </a:lnTo>
                  <a:lnTo>
                    <a:pt x="1669" y="1042"/>
                  </a:lnTo>
                  <a:lnTo>
                    <a:pt x="1724" y="1194"/>
                  </a:lnTo>
                  <a:lnTo>
                    <a:pt x="1775" y="1347"/>
                  </a:lnTo>
                  <a:lnTo>
                    <a:pt x="1773" y="1349"/>
                  </a:lnTo>
                  <a:lnTo>
                    <a:pt x="1771" y="1351"/>
                  </a:lnTo>
                  <a:lnTo>
                    <a:pt x="1769" y="1351"/>
                  </a:lnTo>
                  <a:lnTo>
                    <a:pt x="1766" y="1351"/>
                  </a:lnTo>
                  <a:lnTo>
                    <a:pt x="1765" y="1351"/>
                  </a:lnTo>
                  <a:lnTo>
                    <a:pt x="1763" y="1349"/>
                  </a:lnTo>
                  <a:lnTo>
                    <a:pt x="1760" y="1348"/>
                  </a:lnTo>
                  <a:lnTo>
                    <a:pt x="1759" y="1347"/>
                  </a:lnTo>
                  <a:lnTo>
                    <a:pt x="1757" y="1347"/>
                  </a:lnTo>
                  <a:lnTo>
                    <a:pt x="1755" y="1348"/>
                  </a:lnTo>
                  <a:lnTo>
                    <a:pt x="1754" y="1351"/>
                  </a:lnTo>
                  <a:lnTo>
                    <a:pt x="1752" y="1354"/>
                  </a:lnTo>
                  <a:lnTo>
                    <a:pt x="1749" y="1358"/>
                  </a:lnTo>
                  <a:lnTo>
                    <a:pt x="1747" y="1362"/>
                  </a:lnTo>
                  <a:lnTo>
                    <a:pt x="1747" y="1367"/>
                  </a:lnTo>
                  <a:lnTo>
                    <a:pt x="1745" y="1369"/>
                  </a:lnTo>
                  <a:lnTo>
                    <a:pt x="1745" y="1372"/>
                  </a:lnTo>
                  <a:lnTo>
                    <a:pt x="1745" y="1374"/>
                  </a:lnTo>
                  <a:lnTo>
                    <a:pt x="1745" y="1375"/>
                  </a:lnTo>
                  <a:lnTo>
                    <a:pt x="1744" y="1377"/>
                  </a:lnTo>
                  <a:lnTo>
                    <a:pt x="1744" y="1378"/>
                  </a:lnTo>
                  <a:lnTo>
                    <a:pt x="1742" y="1379"/>
                  </a:lnTo>
                  <a:lnTo>
                    <a:pt x="1738" y="1379"/>
                  </a:lnTo>
                  <a:lnTo>
                    <a:pt x="1735" y="1379"/>
                  </a:lnTo>
                  <a:lnTo>
                    <a:pt x="1732" y="1380"/>
                  </a:lnTo>
                  <a:lnTo>
                    <a:pt x="1730" y="1382"/>
                  </a:lnTo>
                  <a:lnTo>
                    <a:pt x="1728" y="1384"/>
                  </a:lnTo>
                  <a:lnTo>
                    <a:pt x="1727" y="1389"/>
                  </a:lnTo>
                  <a:lnTo>
                    <a:pt x="1725" y="1393"/>
                  </a:lnTo>
                  <a:lnTo>
                    <a:pt x="1666" y="1375"/>
                  </a:lnTo>
                  <a:lnTo>
                    <a:pt x="1606" y="1357"/>
                  </a:lnTo>
                  <a:lnTo>
                    <a:pt x="1605" y="1357"/>
                  </a:lnTo>
                  <a:lnTo>
                    <a:pt x="1605" y="1353"/>
                  </a:lnTo>
                  <a:lnTo>
                    <a:pt x="1602" y="1344"/>
                  </a:lnTo>
                  <a:lnTo>
                    <a:pt x="1596" y="1339"/>
                  </a:lnTo>
                  <a:lnTo>
                    <a:pt x="1590" y="1338"/>
                  </a:lnTo>
                  <a:lnTo>
                    <a:pt x="1581" y="1341"/>
                  </a:lnTo>
                  <a:lnTo>
                    <a:pt x="1573" y="1344"/>
                  </a:lnTo>
                  <a:lnTo>
                    <a:pt x="1566" y="1348"/>
                  </a:lnTo>
                  <a:lnTo>
                    <a:pt x="1562" y="1347"/>
                  </a:lnTo>
                  <a:lnTo>
                    <a:pt x="1558" y="1346"/>
                  </a:lnTo>
                  <a:lnTo>
                    <a:pt x="1563" y="1343"/>
                  </a:lnTo>
                  <a:lnTo>
                    <a:pt x="1566" y="1343"/>
                  </a:lnTo>
                  <a:lnTo>
                    <a:pt x="1536" y="1333"/>
                  </a:lnTo>
                  <a:lnTo>
                    <a:pt x="1509" y="1323"/>
                  </a:lnTo>
                  <a:lnTo>
                    <a:pt x="1510" y="1311"/>
                  </a:lnTo>
                  <a:lnTo>
                    <a:pt x="1507" y="1298"/>
                  </a:lnTo>
                  <a:lnTo>
                    <a:pt x="1500" y="1287"/>
                  </a:lnTo>
                  <a:lnTo>
                    <a:pt x="1492" y="1285"/>
                  </a:lnTo>
                  <a:lnTo>
                    <a:pt x="1482" y="1282"/>
                  </a:lnTo>
                  <a:lnTo>
                    <a:pt x="1471" y="1283"/>
                  </a:lnTo>
                  <a:lnTo>
                    <a:pt x="1464" y="1287"/>
                  </a:lnTo>
                  <a:lnTo>
                    <a:pt x="1463" y="1290"/>
                  </a:lnTo>
                  <a:lnTo>
                    <a:pt x="1461" y="1293"/>
                  </a:lnTo>
                  <a:lnTo>
                    <a:pt x="1460" y="1296"/>
                  </a:lnTo>
                  <a:lnTo>
                    <a:pt x="1460" y="1298"/>
                  </a:lnTo>
                  <a:lnTo>
                    <a:pt x="1459" y="1300"/>
                  </a:lnTo>
                  <a:lnTo>
                    <a:pt x="1458" y="1302"/>
                  </a:lnTo>
                  <a:lnTo>
                    <a:pt x="1456" y="1303"/>
                  </a:lnTo>
                  <a:lnTo>
                    <a:pt x="1454" y="1303"/>
                  </a:lnTo>
                  <a:lnTo>
                    <a:pt x="1451" y="1302"/>
                  </a:lnTo>
                  <a:lnTo>
                    <a:pt x="1448" y="1301"/>
                  </a:lnTo>
                  <a:lnTo>
                    <a:pt x="1440" y="1295"/>
                  </a:lnTo>
                  <a:lnTo>
                    <a:pt x="1433" y="1290"/>
                  </a:lnTo>
                  <a:lnTo>
                    <a:pt x="1426" y="1285"/>
                  </a:lnTo>
                  <a:lnTo>
                    <a:pt x="1419" y="1281"/>
                  </a:lnTo>
                  <a:lnTo>
                    <a:pt x="1410" y="1278"/>
                  </a:lnTo>
                  <a:lnTo>
                    <a:pt x="1404" y="1275"/>
                  </a:lnTo>
                  <a:lnTo>
                    <a:pt x="1400" y="1277"/>
                  </a:lnTo>
                  <a:lnTo>
                    <a:pt x="1398" y="1280"/>
                  </a:lnTo>
                  <a:lnTo>
                    <a:pt x="1393" y="1282"/>
                  </a:lnTo>
                  <a:lnTo>
                    <a:pt x="1389" y="1280"/>
                  </a:lnTo>
                  <a:lnTo>
                    <a:pt x="1384" y="1278"/>
                  </a:lnTo>
                  <a:lnTo>
                    <a:pt x="1393" y="1278"/>
                  </a:lnTo>
                  <a:lnTo>
                    <a:pt x="1369" y="1267"/>
                  </a:lnTo>
                  <a:lnTo>
                    <a:pt x="1344" y="1256"/>
                  </a:lnTo>
                  <a:lnTo>
                    <a:pt x="1348" y="1255"/>
                  </a:lnTo>
                  <a:lnTo>
                    <a:pt x="1352" y="1254"/>
                  </a:lnTo>
                  <a:lnTo>
                    <a:pt x="1355" y="1252"/>
                  </a:lnTo>
                  <a:lnTo>
                    <a:pt x="1359" y="1254"/>
                  </a:lnTo>
                  <a:lnTo>
                    <a:pt x="1367" y="1254"/>
                  </a:lnTo>
                  <a:lnTo>
                    <a:pt x="1375" y="1255"/>
                  </a:lnTo>
                  <a:lnTo>
                    <a:pt x="1384" y="1255"/>
                  </a:lnTo>
                  <a:lnTo>
                    <a:pt x="1392" y="1254"/>
                  </a:lnTo>
                  <a:lnTo>
                    <a:pt x="1397" y="1250"/>
                  </a:lnTo>
                  <a:lnTo>
                    <a:pt x="1399" y="1245"/>
                  </a:lnTo>
                  <a:lnTo>
                    <a:pt x="1398" y="1235"/>
                  </a:lnTo>
                  <a:lnTo>
                    <a:pt x="1394" y="1226"/>
                  </a:lnTo>
                  <a:lnTo>
                    <a:pt x="1390" y="1220"/>
                  </a:lnTo>
                  <a:lnTo>
                    <a:pt x="1384" y="1216"/>
                  </a:lnTo>
                  <a:lnTo>
                    <a:pt x="1375" y="1214"/>
                  </a:lnTo>
                  <a:lnTo>
                    <a:pt x="1369" y="1214"/>
                  </a:lnTo>
                  <a:lnTo>
                    <a:pt x="1365" y="1214"/>
                  </a:lnTo>
                  <a:lnTo>
                    <a:pt x="1363" y="1213"/>
                  </a:lnTo>
                  <a:lnTo>
                    <a:pt x="1362" y="1211"/>
                  </a:lnTo>
                  <a:lnTo>
                    <a:pt x="1360" y="1209"/>
                  </a:lnTo>
                  <a:lnTo>
                    <a:pt x="1359" y="1206"/>
                  </a:lnTo>
                  <a:lnTo>
                    <a:pt x="1358" y="1203"/>
                  </a:lnTo>
                  <a:lnTo>
                    <a:pt x="1357" y="1199"/>
                  </a:lnTo>
                  <a:lnTo>
                    <a:pt x="1355" y="1196"/>
                  </a:lnTo>
                  <a:lnTo>
                    <a:pt x="1354" y="1193"/>
                  </a:lnTo>
                  <a:lnTo>
                    <a:pt x="1353" y="1190"/>
                  </a:lnTo>
                  <a:lnTo>
                    <a:pt x="1350" y="1188"/>
                  </a:lnTo>
                  <a:lnTo>
                    <a:pt x="1348" y="1185"/>
                  </a:lnTo>
                  <a:lnTo>
                    <a:pt x="1347" y="1184"/>
                  </a:lnTo>
                  <a:lnTo>
                    <a:pt x="1344" y="1183"/>
                  </a:lnTo>
                  <a:lnTo>
                    <a:pt x="1342" y="1184"/>
                  </a:lnTo>
                  <a:lnTo>
                    <a:pt x="1340" y="1185"/>
                  </a:lnTo>
                  <a:lnTo>
                    <a:pt x="1338" y="1188"/>
                  </a:lnTo>
                  <a:lnTo>
                    <a:pt x="1338" y="1190"/>
                  </a:lnTo>
                  <a:lnTo>
                    <a:pt x="1338" y="1191"/>
                  </a:lnTo>
                  <a:lnTo>
                    <a:pt x="1337" y="1190"/>
                  </a:lnTo>
                  <a:lnTo>
                    <a:pt x="1335" y="1190"/>
                  </a:lnTo>
                  <a:lnTo>
                    <a:pt x="1334" y="1188"/>
                  </a:lnTo>
                  <a:lnTo>
                    <a:pt x="1333" y="1185"/>
                  </a:lnTo>
                  <a:lnTo>
                    <a:pt x="1330" y="1181"/>
                  </a:lnTo>
                  <a:lnTo>
                    <a:pt x="1327" y="1179"/>
                  </a:lnTo>
                  <a:lnTo>
                    <a:pt x="1324" y="1178"/>
                  </a:lnTo>
                  <a:lnTo>
                    <a:pt x="1319" y="1178"/>
                  </a:lnTo>
                  <a:lnTo>
                    <a:pt x="1313" y="1178"/>
                  </a:lnTo>
                  <a:lnTo>
                    <a:pt x="1309" y="1180"/>
                  </a:lnTo>
                  <a:lnTo>
                    <a:pt x="1307" y="1185"/>
                  </a:lnTo>
                  <a:lnTo>
                    <a:pt x="1306" y="1191"/>
                  </a:lnTo>
                  <a:lnTo>
                    <a:pt x="1303" y="1196"/>
                  </a:lnTo>
                  <a:lnTo>
                    <a:pt x="1299" y="1201"/>
                  </a:lnTo>
                  <a:lnTo>
                    <a:pt x="1292" y="1204"/>
                  </a:lnTo>
                  <a:lnTo>
                    <a:pt x="1286" y="1206"/>
                  </a:lnTo>
                  <a:lnTo>
                    <a:pt x="1281" y="1209"/>
                  </a:lnTo>
                  <a:lnTo>
                    <a:pt x="1277" y="1211"/>
                  </a:lnTo>
                  <a:lnTo>
                    <a:pt x="1273" y="1214"/>
                  </a:lnTo>
                  <a:lnTo>
                    <a:pt x="1269" y="1216"/>
                  </a:lnTo>
                  <a:lnTo>
                    <a:pt x="1267" y="1219"/>
                  </a:lnTo>
                  <a:lnTo>
                    <a:pt x="1262" y="1222"/>
                  </a:lnTo>
                  <a:lnTo>
                    <a:pt x="1262" y="1222"/>
                  </a:lnTo>
                  <a:lnTo>
                    <a:pt x="1262" y="1222"/>
                  </a:lnTo>
                  <a:lnTo>
                    <a:pt x="1259" y="1222"/>
                  </a:lnTo>
                  <a:lnTo>
                    <a:pt x="1254" y="1220"/>
                  </a:lnTo>
                  <a:lnTo>
                    <a:pt x="1257" y="1219"/>
                  </a:lnTo>
                  <a:lnTo>
                    <a:pt x="1259" y="1217"/>
                  </a:lnTo>
                  <a:lnTo>
                    <a:pt x="1169" y="1174"/>
                  </a:lnTo>
                  <a:lnTo>
                    <a:pt x="1080" y="1129"/>
                  </a:lnTo>
                  <a:lnTo>
                    <a:pt x="984" y="1076"/>
                  </a:lnTo>
                  <a:lnTo>
                    <a:pt x="892" y="1021"/>
                  </a:lnTo>
                  <a:lnTo>
                    <a:pt x="805" y="966"/>
                  </a:lnTo>
                  <a:lnTo>
                    <a:pt x="720" y="912"/>
                  </a:lnTo>
                  <a:lnTo>
                    <a:pt x="640" y="859"/>
                  </a:lnTo>
                  <a:lnTo>
                    <a:pt x="564" y="810"/>
                  </a:lnTo>
                  <a:lnTo>
                    <a:pt x="492" y="764"/>
                  </a:lnTo>
                  <a:lnTo>
                    <a:pt x="426" y="723"/>
                  </a:lnTo>
                  <a:lnTo>
                    <a:pt x="363" y="685"/>
                  </a:lnTo>
                  <a:lnTo>
                    <a:pt x="302" y="654"/>
                  </a:lnTo>
                  <a:lnTo>
                    <a:pt x="244" y="629"/>
                  </a:lnTo>
                  <a:lnTo>
                    <a:pt x="188" y="609"/>
                  </a:lnTo>
                  <a:lnTo>
                    <a:pt x="133" y="596"/>
                  </a:lnTo>
                  <a:lnTo>
                    <a:pt x="81" y="588"/>
                  </a:lnTo>
                  <a:lnTo>
                    <a:pt x="67" y="588"/>
                  </a:lnTo>
                  <a:lnTo>
                    <a:pt x="67" y="588"/>
                  </a:lnTo>
                  <a:lnTo>
                    <a:pt x="66" y="587"/>
                  </a:lnTo>
                  <a:lnTo>
                    <a:pt x="66" y="587"/>
                  </a:lnTo>
                  <a:lnTo>
                    <a:pt x="65" y="588"/>
                  </a:lnTo>
                  <a:lnTo>
                    <a:pt x="65" y="588"/>
                  </a:lnTo>
                  <a:lnTo>
                    <a:pt x="65" y="588"/>
                  </a:lnTo>
                  <a:lnTo>
                    <a:pt x="62" y="588"/>
                  </a:lnTo>
                  <a:lnTo>
                    <a:pt x="62" y="591"/>
                  </a:lnTo>
                  <a:lnTo>
                    <a:pt x="35" y="592"/>
                  </a:lnTo>
                  <a:lnTo>
                    <a:pt x="10" y="596"/>
                  </a:lnTo>
                  <a:lnTo>
                    <a:pt x="10" y="593"/>
                  </a:lnTo>
                  <a:lnTo>
                    <a:pt x="11" y="591"/>
                  </a:lnTo>
                  <a:lnTo>
                    <a:pt x="13" y="588"/>
                  </a:lnTo>
                  <a:lnTo>
                    <a:pt x="14" y="586"/>
                  </a:lnTo>
                  <a:lnTo>
                    <a:pt x="14" y="584"/>
                  </a:lnTo>
                  <a:lnTo>
                    <a:pt x="13" y="583"/>
                  </a:lnTo>
                  <a:lnTo>
                    <a:pt x="13" y="583"/>
                  </a:lnTo>
                  <a:lnTo>
                    <a:pt x="11" y="583"/>
                  </a:lnTo>
                  <a:lnTo>
                    <a:pt x="10" y="583"/>
                  </a:lnTo>
                  <a:lnTo>
                    <a:pt x="5" y="581"/>
                  </a:lnTo>
                  <a:lnTo>
                    <a:pt x="1" y="576"/>
                  </a:lnTo>
                  <a:lnTo>
                    <a:pt x="0" y="571"/>
                  </a:lnTo>
                  <a:lnTo>
                    <a:pt x="1" y="562"/>
                  </a:lnTo>
                  <a:lnTo>
                    <a:pt x="5" y="560"/>
                  </a:lnTo>
                  <a:lnTo>
                    <a:pt x="9" y="557"/>
                  </a:lnTo>
                  <a:lnTo>
                    <a:pt x="13" y="553"/>
                  </a:lnTo>
                  <a:lnTo>
                    <a:pt x="16" y="552"/>
                  </a:lnTo>
                  <a:lnTo>
                    <a:pt x="19" y="548"/>
                  </a:lnTo>
                  <a:lnTo>
                    <a:pt x="21" y="545"/>
                  </a:lnTo>
                  <a:lnTo>
                    <a:pt x="25" y="541"/>
                  </a:lnTo>
                  <a:lnTo>
                    <a:pt x="29" y="536"/>
                  </a:lnTo>
                  <a:lnTo>
                    <a:pt x="34" y="531"/>
                  </a:lnTo>
                  <a:lnTo>
                    <a:pt x="39" y="526"/>
                  </a:lnTo>
                  <a:lnTo>
                    <a:pt x="44" y="524"/>
                  </a:lnTo>
                  <a:lnTo>
                    <a:pt x="46" y="525"/>
                  </a:lnTo>
                  <a:lnTo>
                    <a:pt x="47" y="527"/>
                  </a:lnTo>
                  <a:lnTo>
                    <a:pt x="46" y="529"/>
                  </a:lnTo>
                  <a:lnTo>
                    <a:pt x="46" y="531"/>
                  </a:lnTo>
                  <a:lnTo>
                    <a:pt x="45" y="532"/>
                  </a:lnTo>
                  <a:lnTo>
                    <a:pt x="44" y="535"/>
                  </a:lnTo>
                  <a:lnTo>
                    <a:pt x="44" y="536"/>
                  </a:lnTo>
                  <a:lnTo>
                    <a:pt x="44" y="537"/>
                  </a:lnTo>
                  <a:lnTo>
                    <a:pt x="46" y="537"/>
                  </a:lnTo>
                  <a:lnTo>
                    <a:pt x="47" y="538"/>
                  </a:lnTo>
                  <a:lnTo>
                    <a:pt x="50" y="538"/>
                  </a:lnTo>
                  <a:lnTo>
                    <a:pt x="51" y="538"/>
                  </a:lnTo>
                  <a:lnTo>
                    <a:pt x="51" y="538"/>
                  </a:lnTo>
                  <a:lnTo>
                    <a:pt x="54" y="538"/>
                  </a:lnTo>
                  <a:lnTo>
                    <a:pt x="56" y="538"/>
                  </a:lnTo>
                  <a:lnTo>
                    <a:pt x="59" y="538"/>
                  </a:lnTo>
                  <a:lnTo>
                    <a:pt x="61" y="538"/>
                  </a:lnTo>
                  <a:lnTo>
                    <a:pt x="65" y="537"/>
                  </a:lnTo>
                  <a:lnTo>
                    <a:pt x="66" y="536"/>
                  </a:lnTo>
                  <a:lnTo>
                    <a:pt x="69" y="533"/>
                  </a:lnTo>
                  <a:lnTo>
                    <a:pt x="70" y="530"/>
                  </a:lnTo>
                  <a:lnTo>
                    <a:pt x="70" y="529"/>
                  </a:lnTo>
                  <a:lnTo>
                    <a:pt x="69" y="527"/>
                  </a:lnTo>
                  <a:lnTo>
                    <a:pt x="67" y="526"/>
                  </a:lnTo>
                  <a:lnTo>
                    <a:pt x="66" y="526"/>
                  </a:lnTo>
                  <a:lnTo>
                    <a:pt x="65" y="526"/>
                  </a:lnTo>
                  <a:lnTo>
                    <a:pt x="64" y="526"/>
                  </a:lnTo>
                  <a:lnTo>
                    <a:pt x="64" y="525"/>
                  </a:lnTo>
                  <a:lnTo>
                    <a:pt x="64" y="525"/>
                  </a:lnTo>
                  <a:lnTo>
                    <a:pt x="64" y="522"/>
                  </a:lnTo>
                  <a:lnTo>
                    <a:pt x="65" y="520"/>
                  </a:lnTo>
                  <a:lnTo>
                    <a:pt x="66" y="517"/>
                  </a:lnTo>
                  <a:lnTo>
                    <a:pt x="66" y="514"/>
                  </a:lnTo>
                  <a:lnTo>
                    <a:pt x="65" y="511"/>
                  </a:lnTo>
                  <a:lnTo>
                    <a:pt x="62" y="510"/>
                  </a:lnTo>
                  <a:lnTo>
                    <a:pt x="60" y="507"/>
                  </a:lnTo>
                  <a:lnTo>
                    <a:pt x="57" y="506"/>
                  </a:lnTo>
                  <a:lnTo>
                    <a:pt x="56" y="506"/>
                  </a:lnTo>
                  <a:lnTo>
                    <a:pt x="54" y="507"/>
                  </a:lnTo>
                  <a:lnTo>
                    <a:pt x="50" y="506"/>
                  </a:lnTo>
                  <a:lnTo>
                    <a:pt x="47" y="504"/>
                  </a:lnTo>
                  <a:lnTo>
                    <a:pt x="49" y="499"/>
                  </a:lnTo>
                  <a:lnTo>
                    <a:pt x="50" y="492"/>
                  </a:lnTo>
                  <a:lnTo>
                    <a:pt x="51" y="486"/>
                  </a:lnTo>
                  <a:lnTo>
                    <a:pt x="51" y="481"/>
                  </a:lnTo>
                  <a:lnTo>
                    <a:pt x="50" y="479"/>
                  </a:lnTo>
                  <a:lnTo>
                    <a:pt x="49" y="476"/>
                  </a:lnTo>
                  <a:lnTo>
                    <a:pt x="47" y="474"/>
                  </a:lnTo>
                  <a:lnTo>
                    <a:pt x="46" y="473"/>
                  </a:lnTo>
                  <a:lnTo>
                    <a:pt x="45" y="469"/>
                  </a:lnTo>
                  <a:lnTo>
                    <a:pt x="42" y="465"/>
                  </a:lnTo>
                  <a:lnTo>
                    <a:pt x="40" y="463"/>
                  </a:lnTo>
                  <a:lnTo>
                    <a:pt x="39" y="463"/>
                  </a:lnTo>
                  <a:lnTo>
                    <a:pt x="36" y="460"/>
                  </a:lnTo>
                  <a:lnTo>
                    <a:pt x="34" y="459"/>
                  </a:lnTo>
                  <a:lnTo>
                    <a:pt x="31" y="458"/>
                  </a:lnTo>
                  <a:lnTo>
                    <a:pt x="29" y="456"/>
                  </a:lnTo>
                  <a:lnTo>
                    <a:pt x="27" y="456"/>
                  </a:lnTo>
                  <a:lnTo>
                    <a:pt x="27" y="455"/>
                  </a:lnTo>
                  <a:lnTo>
                    <a:pt x="27" y="455"/>
                  </a:lnTo>
                  <a:lnTo>
                    <a:pt x="27" y="454"/>
                  </a:lnTo>
                  <a:lnTo>
                    <a:pt x="30" y="453"/>
                  </a:lnTo>
                  <a:lnTo>
                    <a:pt x="32" y="451"/>
                  </a:lnTo>
                  <a:lnTo>
                    <a:pt x="34" y="449"/>
                  </a:lnTo>
                  <a:lnTo>
                    <a:pt x="35" y="445"/>
                  </a:lnTo>
                  <a:lnTo>
                    <a:pt x="36" y="441"/>
                  </a:lnTo>
                  <a:lnTo>
                    <a:pt x="36" y="439"/>
                  </a:lnTo>
                  <a:lnTo>
                    <a:pt x="37" y="435"/>
                  </a:lnTo>
                  <a:lnTo>
                    <a:pt x="39" y="432"/>
                  </a:lnTo>
                  <a:lnTo>
                    <a:pt x="41" y="428"/>
                  </a:lnTo>
                  <a:lnTo>
                    <a:pt x="44" y="427"/>
                  </a:lnTo>
                  <a:lnTo>
                    <a:pt x="46" y="425"/>
                  </a:lnTo>
                  <a:lnTo>
                    <a:pt x="49" y="425"/>
                  </a:lnTo>
                  <a:lnTo>
                    <a:pt x="51" y="425"/>
                  </a:lnTo>
                  <a:lnTo>
                    <a:pt x="54" y="423"/>
                  </a:lnTo>
                  <a:lnTo>
                    <a:pt x="56" y="420"/>
                  </a:lnTo>
                  <a:lnTo>
                    <a:pt x="67" y="409"/>
                  </a:lnTo>
                  <a:lnTo>
                    <a:pt x="75" y="394"/>
                  </a:lnTo>
                  <a:lnTo>
                    <a:pt x="76" y="390"/>
                  </a:lnTo>
                  <a:lnTo>
                    <a:pt x="76" y="387"/>
                  </a:lnTo>
                  <a:lnTo>
                    <a:pt x="76" y="382"/>
                  </a:lnTo>
                  <a:lnTo>
                    <a:pt x="77" y="378"/>
                  </a:lnTo>
                  <a:lnTo>
                    <a:pt x="80" y="376"/>
                  </a:lnTo>
                  <a:lnTo>
                    <a:pt x="82" y="372"/>
                  </a:lnTo>
                  <a:lnTo>
                    <a:pt x="86" y="368"/>
                  </a:lnTo>
                  <a:lnTo>
                    <a:pt x="87" y="366"/>
                  </a:lnTo>
                  <a:lnTo>
                    <a:pt x="88" y="363"/>
                  </a:lnTo>
                  <a:lnTo>
                    <a:pt x="90" y="359"/>
                  </a:lnTo>
                  <a:lnTo>
                    <a:pt x="91" y="354"/>
                  </a:lnTo>
                  <a:lnTo>
                    <a:pt x="92" y="352"/>
                  </a:lnTo>
                  <a:lnTo>
                    <a:pt x="93" y="349"/>
                  </a:lnTo>
                  <a:lnTo>
                    <a:pt x="96" y="349"/>
                  </a:lnTo>
                  <a:lnTo>
                    <a:pt x="98" y="349"/>
                  </a:lnTo>
                  <a:lnTo>
                    <a:pt x="101" y="347"/>
                  </a:lnTo>
                  <a:lnTo>
                    <a:pt x="108" y="339"/>
                  </a:lnTo>
                  <a:lnTo>
                    <a:pt x="110" y="337"/>
                  </a:lnTo>
                  <a:lnTo>
                    <a:pt x="112" y="333"/>
                  </a:lnTo>
                  <a:lnTo>
                    <a:pt x="113" y="331"/>
                  </a:lnTo>
                  <a:lnTo>
                    <a:pt x="116" y="327"/>
                  </a:lnTo>
                  <a:lnTo>
                    <a:pt x="117" y="325"/>
                  </a:lnTo>
                  <a:lnTo>
                    <a:pt x="120" y="322"/>
                  </a:lnTo>
                  <a:lnTo>
                    <a:pt x="121" y="321"/>
                  </a:lnTo>
                  <a:lnTo>
                    <a:pt x="122" y="321"/>
                  </a:lnTo>
                  <a:lnTo>
                    <a:pt x="123" y="322"/>
                  </a:lnTo>
                  <a:lnTo>
                    <a:pt x="125" y="323"/>
                  </a:lnTo>
                  <a:lnTo>
                    <a:pt x="125" y="325"/>
                  </a:lnTo>
                  <a:lnTo>
                    <a:pt x="126" y="325"/>
                  </a:lnTo>
                  <a:lnTo>
                    <a:pt x="128" y="325"/>
                  </a:lnTo>
                  <a:lnTo>
                    <a:pt x="130" y="323"/>
                  </a:lnTo>
                  <a:lnTo>
                    <a:pt x="132" y="321"/>
                  </a:lnTo>
                  <a:lnTo>
                    <a:pt x="136" y="318"/>
                  </a:lnTo>
                  <a:lnTo>
                    <a:pt x="141" y="316"/>
                  </a:lnTo>
                  <a:lnTo>
                    <a:pt x="145" y="310"/>
                  </a:lnTo>
                  <a:lnTo>
                    <a:pt x="150" y="302"/>
                  </a:lnTo>
                  <a:lnTo>
                    <a:pt x="155" y="295"/>
                  </a:lnTo>
                  <a:lnTo>
                    <a:pt x="158" y="292"/>
                  </a:lnTo>
                  <a:lnTo>
                    <a:pt x="162" y="295"/>
                  </a:lnTo>
                  <a:lnTo>
                    <a:pt x="162" y="300"/>
                  </a:lnTo>
                  <a:lnTo>
                    <a:pt x="161" y="305"/>
                  </a:lnTo>
                  <a:lnTo>
                    <a:pt x="158" y="311"/>
                  </a:lnTo>
                  <a:lnTo>
                    <a:pt x="158" y="316"/>
                  </a:lnTo>
                  <a:lnTo>
                    <a:pt x="161" y="318"/>
                  </a:lnTo>
                  <a:lnTo>
                    <a:pt x="162" y="321"/>
                  </a:lnTo>
                  <a:lnTo>
                    <a:pt x="164" y="323"/>
                  </a:lnTo>
                  <a:lnTo>
                    <a:pt x="164" y="323"/>
                  </a:lnTo>
                  <a:lnTo>
                    <a:pt x="166" y="323"/>
                  </a:lnTo>
                  <a:lnTo>
                    <a:pt x="167" y="323"/>
                  </a:lnTo>
                  <a:lnTo>
                    <a:pt x="168" y="322"/>
                  </a:lnTo>
                  <a:lnTo>
                    <a:pt x="169" y="321"/>
                  </a:lnTo>
                  <a:lnTo>
                    <a:pt x="169" y="318"/>
                  </a:lnTo>
                  <a:lnTo>
                    <a:pt x="168" y="317"/>
                  </a:lnTo>
                  <a:lnTo>
                    <a:pt x="167" y="316"/>
                  </a:lnTo>
                  <a:lnTo>
                    <a:pt x="167" y="315"/>
                  </a:lnTo>
                  <a:lnTo>
                    <a:pt x="167" y="313"/>
                  </a:lnTo>
                  <a:lnTo>
                    <a:pt x="167" y="311"/>
                  </a:lnTo>
                  <a:lnTo>
                    <a:pt x="167" y="307"/>
                  </a:lnTo>
                  <a:lnTo>
                    <a:pt x="168" y="305"/>
                  </a:lnTo>
                  <a:lnTo>
                    <a:pt x="169" y="302"/>
                  </a:lnTo>
                  <a:lnTo>
                    <a:pt x="171" y="298"/>
                  </a:lnTo>
                  <a:lnTo>
                    <a:pt x="172" y="296"/>
                  </a:lnTo>
                  <a:lnTo>
                    <a:pt x="173" y="295"/>
                  </a:lnTo>
                  <a:lnTo>
                    <a:pt x="174" y="296"/>
                  </a:lnTo>
                  <a:lnTo>
                    <a:pt x="176" y="297"/>
                  </a:lnTo>
                  <a:lnTo>
                    <a:pt x="176" y="298"/>
                  </a:lnTo>
                  <a:lnTo>
                    <a:pt x="177" y="301"/>
                  </a:lnTo>
                  <a:lnTo>
                    <a:pt x="177" y="302"/>
                  </a:lnTo>
                  <a:lnTo>
                    <a:pt x="177" y="306"/>
                  </a:lnTo>
                  <a:lnTo>
                    <a:pt x="178" y="308"/>
                  </a:lnTo>
                  <a:lnTo>
                    <a:pt x="179" y="310"/>
                  </a:lnTo>
                  <a:lnTo>
                    <a:pt x="181" y="310"/>
                  </a:lnTo>
                  <a:lnTo>
                    <a:pt x="182" y="310"/>
                  </a:lnTo>
                  <a:lnTo>
                    <a:pt x="183" y="308"/>
                  </a:lnTo>
                  <a:lnTo>
                    <a:pt x="184" y="307"/>
                  </a:lnTo>
                  <a:lnTo>
                    <a:pt x="187" y="305"/>
                  </a:lnTo>
                  <a:lnTo>
                    <a:pt x="188" y="303"/>
                  </a:lnTo>
                  <a:lnTo>
                    <a:pt x="191" y="302"/>
                  </a:lnTo>
                  <a:lnTo>
                    <a:pt x="192" y="302"/>
                  </a:lnTo>
                  <a:lnTo>
                    <a:pt x="194" y="302"/>
                  </a:lnTo>
                  <a:lnTo>
                    <a:pt x="196" y="303"/>
                  </a:lnTo>
                  <a:lnTo>
                    <a:pt x="197" y="303"/>
                  </a:lnTo>
                  <a:lnTo>
                    <a:pt x="198" y="305"/>
                  </a:lnTo>
                  <a:lnTo>
                    <a:pt x="198" y="311"/>
                  </a:lnTo>
                  <a:lnTo>
                    <a:pt x="199" y="312"/>
                  </a:lnTo>
                  <a:lnTo>
                    <a:pt x="201" y="313"/>
                  </a:lnTo>
                  <a:lnTo>
                    <a:pt x="201" y="313"/>
                  </a:lnTo>
                  <a:lnTo>
                    <a:pt x="202" y="313"/>
                  </a:lnTo>
                  <a:lnTo>
                    <a:pt x="203" y="313"/>
                  </a:lnTo>
                  <a:lnTo>
                    <a:pt x="206" y="313"/>
                  </a:lnTo>
                  <a:lnTo>
                    <a:pt x="207" y="315"/>
                  </a:lnTo>
                  <a:lnTo>
                    <a:pt x="208" y="316"/>
                  </a:lnTo>
                  <a:lnTo>
                    <a:pt x="208" y="317"/>
                  </a:lnTo>
                  <a:lnTo>
                    <a:pt x="208" y="320"/>
                  </a:lnTo>
                  <a:lnTo>
                    <a:pt x="208" y="321"/>
                  </a:lnTo>
                  <a:lnTo>
                    <a:pt x="209" y="322"/>
                  </a:lnTo>
                  <a:lnTo>
                    <a:pt x="212" y="321"/>
                  </a:lnTo>
                  <a:lnTo>
                    <a:pt x="213" y="320"/>
                  </a:lnTo>
                  <a:lnTo>
                    <a:pt x="216" y="318"/>
                  </a:lnTo>
                  <a:lnTo>
                    <a:pt x="217" y="316"/>
                  </a:lnTo>
                  <a:lnTo>
                    <a:pt x="219" y="313"/>
                  </a:lnTo>
                  <a:lnTo>
                    <a:pt x="224" y="306"/>
                  </a:lnTo>
                  <a:lnTo>
                    <a:pt x="231" y="305"/>
                  </a:lnTo>
                  <a:lnTo>
                    <a:pt x="235" y="307"/>
                  </a:lnTo>
                  <a:lnTo>
                    <a:pt x="239" y="311"/>
                  </a:lnTo>
                  <a:lnTo>
                    <a:pt x="245" y="312"/>
                  </a:lnTo>
                  <a:lnTo>
                    <a:pt x="250" y="315"/>
                  </a:lnTo>
                  <a:lnTo>
                    <a:pt x="257" y="315"/>
                  </a:lnTo>
                  <a:lnTo>
                    <a:pt x="263" y="313"/>
                  </a:lnTo>
                  <a:lnTo>
                    <a:pt x="267" y="311"/>
                  </a:lnTo>
                  <a:lnTo>
                    <a:pt x="269" y="311"/>
                  </a:lnTo>
                  <a:lnTo>
                    <a:pt x="272" y="312"/>
                  </a:lnTo>
                  <a:lnTo>
                    <a:pt x="274" y="313"/>
                  </a:lnTo>
                  <a:lnTo>
                    <a:pt x="275" y="315"/>
                  </a:lnTo>
                  <a:lnTo>
                    <a:pt x="279" y="315"/>
                  </a:lnTo>
                  <a:lnTo>
                    <a:pt x="282" y="316"/>
                  </a:lnTo>
                  <a:lnTo>
                    <a:pt x="290" y="313"/>
                  </a:lnTo>
                  <a:lnTo>
                    <a:pt x="299" y="310"/>
                  </a:lnTo>
                  <a:lnTo>
                    <a:pt x="308" y="307"/>
                  </a:lnTo>
                  <a:lnTo>
                    <a:pt x="311" y="307"/>
                  </a:lnTo>
                  <a:lnTo>
                    <a:pt x="314" y="307"/>
                  </a:lnTo>
                  <a:lnTo>
                    <a:pt x="316" y="310"/>
                  </a:lnTo>
                  <a:lnTo>
                    <a:pt x="319" y="311"/>
                  </a:lnTo>
                  <a:lnTo>
                    <a:pt x="321" y="313"/>
                  </a:lnTo>
                  <a:lnTo>
                    <a:pt x="323" y="315"/>
                  </a:lnTo>
                  <a:lnTo>
                    <a:pt x="326" y="317"/>
                  </a:lnTo>
                  <a:lnTo>
                    <a:pt x="329" y="318"/>
                  </a:lnTo>
                  <a:lnTo>
                    <a:pt x="331" y="318"/>
                  </a:lnTo>
                  <a:lnTo>
                    <a:pt x="335" y="320"/>
                  </a:lnTo>
                  <a:lnTo>
                    <a:pt x="339" y="320"/>
                  </a:lnTo>
                  <a:lnTo>
                    <a:pt x="343" y="320"/>
                  </a:lnTo>
                  <a:lnTo>
                    <a:pt x="348" y="321"/>
                  </a:lnTo>
                  <a:lnTo>
                    <a:pt x="349" y="321"/>
                  </a:lnTo>
                  <a:lnTo>
                    <a:pt x="350" y="322"/>
                  </a:lnTo>
                  <a:lnTo>
                    <a:pt x="351" y="323"/>
                  </a:lnTo>
                  <a:lnTo>
                    <a:pt x="354" y="325"/>
                  </a:lnTo>
                  <a:lnTo>
                    <a:pt x="355" y="323"/>
                  </a:lnTo>
                  <a:lnTo>
                    <a:pt x="363" y="326"/>
                  </a:lnTo>
                  <a:lnTo>
                    <a:pt x="370" y="331"/>
                  </a:lnTo>
                  <a:lnTo>
                    <a:pt x="376" y="337"/>
                  </a:lnTo>
                  <a:lnTo>
                    <a:pt x="376" y="339"/>
                  </a:lnTo>
                  <a:lnTo>
                    <a:pt x="378" y="342"/>
                  </a:lnTo>
                  <a:lnTo>
                    <a:pt x="380" y="344"/>
                  </a:lnTo>
                  <a:lnTo>
                    <a:pt x="384" y="344"/>
                  </a:lnTo>
                  <a:lnTo>
                    <a:pt x="387" y="344"/>
                  </a:lnTo>
                  <a:lnTo>
                    <a:pt x="391" y="344"/>
                  </a:lnTo>
                  <a:lnTo>
                    <a:pt x="395" y="344"/>
                  </a:lnTo>
                  <a:lnTo>
                    <a:pt x="397" y="346"/>
                  </a:lnTo>
                  <a:lnTo>
                    <a:pt x="402" y="347"/>
                  </a:lnTo>
                  <a:lnTo>
                    <a:pt x="405" y="337"/>
                  </a:lnTo>
                  <a:lnTo>
                    <a:pt x="404" y="335"/>
                  </a:lnTo>
                  <a:lnTo>
                    <a:pt x="404" y="333"/>
                  </a:lnTo>
                  <a:lnTo>
                    <a:pt x="401" y="332"/>
                  </a:lnTo>
                  <a:lnTo>
                    <a:pt x="400" y="331"/>
                  </a:lnTo>
                  <a:lnTo>
                    <a:pt x="399" y="330"/>
                  </a:lnTo>
                  <a:lnTo>
                    <a:pt x="396" y="328"/>
                  </a:lnTo>
                  <a:lnTo>
                    <a:pt x="397" y="325"/>
                  </a:lnTo>
                  <a:lnTo>
                    <a:pt x="404" y="320"/>
                  </a:lnTo>
                  <a:lnTo>
                    <a:pt x="410" y="315"/>
                  </a:lnTo>
                  <a:lnTo>
                    <a:pt x="416" y="311"/>
                  </a:lnTo>
                  <a:lnTo>
                    <a:pt x="420" y="307"/>
                  </a:lnTo>
                  <a:lnTo>
                    <a:pt x="422" y="305"/>
                  </a:lnTo>
                  <a:lnTo>
                    <a:pt x="424" y="302"/>
                  </a:lnTo>
                  <a:lnTo>
                    <a:pt x="426" y="300"/>
                  </a:lnTo>
                  <a:lnTo>
                    <a:pt x="429" y="297"/>
                  </a:lnTo>
                  <a:lnTo>
                    <a:pt x="430" y="295"/>
                  </a:lnTo>
                  <a:lnTo>
                    <a:pt x="432" y="295"/>
                  </a:lnTo>
                  <a:lnTo>
                    <a:pt x="434" y="295"/>
                  </a:lnTo>
                  <a:lnTo>
                    <a:pt x="435" y="296"/>
                  </a:lnTo>
                  <a:lnTo>
                    <a:pt x="436" y="300"/>
                  </a:lnTo>
                  <a:lnTo>
                    <a:pt x="436" y="301"/>
                  </a:lnTo>
                  <a:lnTo>
                    <a:pt x="436" y="302"/>
                  </a:lnTo>
                  <a:lnTo>
                    <a:pt x="436" y="303"/>
                  </a:lnTo>
                  <a:lnTo>
                    <a:pt x="437" y="305"/>
                  </a:lnTo>
                  <a:lnTo>
                    <a:pt x="439" y="305"/>
                  </a:lnTo>
                  <a:lnTo>
                    <a:pt x="440" y="305"/>
                  </a:lnTo>
                  <a:lnTo>
                    <a:pt x="442" y="303"/>
                  </a:lnTo>
                  <a:lnTo>
                    <a:pt x="445" y="301"/>
                  </a:lnTo>
                  <a:lnTo>
                    <a:pt x="447" y="298"/>
                  </a:lnTo>
                  <a:lnTo>
                    <a:pt x="449" y="297"/>
                  </a:lnTo>
                  <a:lnTo>
                    <a:pt x="450" y="296"/>
                  </a:lnTo>
                  <a:lnTo>
                    <a:pt x="450" y="295"/>
                  </a:lnTo>
                  <a:lnTo>
                    <a:pt x="451" y="293"/>
                  </a:lnTo>
                  <a:lnTo>
                    <a:pt x="451" y="291"/>
                  </a:lnTo>
                  <a:lnTo>
                    <a:pt x="452" y="290"/>
                  </a:lnTo>
                  <a:lnTo>
                    <a:pt x="455" y="287"/>
                  </a:lnTo>
                  <a:lnTo>
                    <a:pt x="456" y="285"/>
                  </a:lnTo>
                  <a:lnTo>
                    <a:pt x="460" y="284"/>
                  </a:lnTo>
                  <a:lnTo>
                    <a:pt x="462" y="284"/>
                  </a:lnTo>
                  <a:lnTo>
                    <a:pt x="465" y="281"/>
                  </a:lnTo>
                  <a:lnTo>
                    <a:pt x="468" y="281"/>
                  </a:lnTo>
                  <a:lnTo>
                    <a:pt x="471" y="280"/>
                  </a:lnTo>
                  <a:lnTo>
                    <a:pt x="473" y="277"/>
                  </a:lnTo>
                  <a:lnTo>
                    <a:pt x="476" y="275"/>
                  </a:lnTo>
                  <a:lnTo>
                    <a:pt x="477" y="271"/>
                  </a:lnTo>
                  <a:lnTo>
                    <a:pt x="480" y="267"/>
                  </a:lnTo>
                  <a:lnTo>
                    <a:pt x="483" y="264"/>
                  </a:lnTo>
                  <a:lnTo>
                    <a:pt x="487" y="260"/>
                  </a:lnTo>
                  <a:lnTo>
                    <a:pt x="491" y="259"/>
                  </a:lnTo>
                  <a:lnTo>
                    <a:pt x="493" y="259"/>
                  </a:lnTo>
                  <a:lnTo>
                    <a:pt x="496" y="261"/>
                  </a:lnTo>
                  <a:lnTo>
                    <a:pt x="498" y="261"/>
                  </a:lnTo>
                  <a:lnTo>
                    <a:pt x="498" y="262"/>
                  </a:lnTo>
                  <a:lnTo>
                    <a:pt x="500" y="264"/>
                  </a:lnTo>
                  <a:lnTo>
                    <a:pt x="500" y="266"/>
                  </a:lnTo>
                  <a:lnTo>
                    <a:pt x="500" y="267"/>
                  </a:lnTo>
                  <a:lnTo>
                    <a:pt x="498" y="270"/>
                  </a:lnTo>
                  <a:lnTo>
                    <a:pt x="498" y="271"/>
                  </a:lnTo>
                  <a:lnTo>
                    <a:pt x="500" y="275"/>
                  </a:lnTo>
                  <a:lnTo>
                    <a:pt x="503" y="274"/>
                  </a:lnTo>
                  <a:lnTo>
                    <a:pt x="507" y="271"/>
                  </a:lnTo>
                  <a:lnTo>
                    <a:pt x="511" y="266"/>
                  </a:lnTo>
                  <a:lnTo>
                    <a:pt x="516" y="261"/>
                  </a:lnTo>
                  <a:lnTo>
                    <a:pt x="518" y="256"/>
                  </a:lnTo>
                  <a:lnTo>
                    <a:pt x="520" y="252"/>
                  </a:lnTo>
                  <a:lnTo>
                    <a:pt x="522" y="247"/>
                  </a:lnTo>
                  <a:lnTo>
                    <a:pt x="522" y="241"/>
                  </a:lnTo>
                  <a:lnTo>
                    <a:pt x="523" y="234"/>
                  </a:lnTo>
                  <a:lnTo>
                    <a:pt x="524" y="228"/>
                  </a:lnTo>
                  <a:lnTo>
                    <a:pt x="527" y="225"/>
                  </a:lnTo>
                  <a:lnTo>
                    <a:pt x="533" y="226"/>
                  </a:lnTo>
                  <a:lnTo>
                    <a:pt x="537" y="233"/>
                  </a:lnTo>
                  <a:lnTo>
                    <a:pt x="539" y="240"/>
                  </a:lnTo>
                  <a:lnTo>
                    <a:pt x="542" y="249"/>
                  </a:lnTo>
                  <a:lnTo>
                    <a:pt x="543" y="257"/>
                  </a:lnTo>
                  <a:lnTo>
                    <a:pt x="544" y="262"/>
                  </a:lnTo>
                  <a:lnTo>
                    <a:pt x="546" y="270"/>
                  </a:lnTo>
                  <a:lnTo>
                    <a:pt x="549" y="277"/>
                  </a:lnTo>
                  <a:lnTo>
                    <a:pt x="553" y="281"/>
                  </a:lnTo>
                  <a:lnTo>
                    <a:pt x="556" y="281"/>
                  </a:lnTo>
                  <a:lnTo>
                    <a:pt x="561" y="277"/>
                  </a:lnTo>
                  <a:lnTo>
                    <a:pt x="564" y="272"/>
                  </a:lnTo>
                  <a:lnTo>
                    <a:pt x="567" y="266"/>
                  </a:lnTo>
                  <a:lnTo>
                    <a:pt x="567" y="261"/>
                  </a:lnTo>
                  <a:lnTo>
                    <a:pt x="568" y="260"/>
                  </a:lnTo>
                  <a:lnTo>
                    <a:pt x="569" y="259"/>
                  </a:lnTo>
                  <a:lnTo>
                    <a:pt x="571" y="256"/>
                  </a:lnTo>
                  <a:lnTo>
                    <a:pt x="571" y="254"/>
                  </a:lnTo>
                  <a:lnTo>
                    <a:pt x="572" y="251"/>
                  </a:lnTo>
                  <a:lnTo>
                    <a:pt x="573" y="249"/>
                  </a:lnTo>
                  <a:lnTo>
                    <a:pt x="576" y="246"/>
                  </a:lnTo>
                  <a:lnTo>
                    <a:pt x="577" y="244"/>
                  </a:lnTo>
                  <a:lnTo>
                    <a:pt x="579" y="244"/>
                  </a:lnTo>
                  <a:lnTo>
                    <a:pt x="582" y="244"/>
                  </a:lnTo>
                  <a:lnTo>
                    <a:pt x="586" y="245"/>
                  </a:lnTo>
                  <a:lnTo>
                    <a:pt x="588" y="249"/>
                  </a:lnTo>
                  <a:lnTo>
                    <a:pt x="588" y="255"/>
                  </a:lnTo>
                  <a:lnTo>
                    <a:pt x="586" y="261"/>
                  </a:lnTo>
                  <a:lnTo>
                    <a:pt x="582" y="269"/>
                  </a:lnTo>
                  <a:lnTo>
                    <a:pt x="582" y="272"/>
                  </a:lnTo>
                  <a:lnTo>
                    <a:pt x="581" y="276"/>
                  </a:lnTo>
                  <a:lnTo>
                    <a:pt x="582" y="277"/>
                  </a:lnTo>
                  <a:lnTo>
                    <a:pt x="583" y="279"/>
                  </a:lnTo>
                  <a:lnTo>
                    <a:pt x="584" y="279"/>
                  </a:lnTo>
                  <a:lnTo>
                    <a:pt x="586" y="279"/>
                  </a:lnTo>
                  <a:lnTo>
                    <a:pt x="588" y="277"/>
                  </a:lnTo>
                  <a:lnTo>
                    <a:pt x="591" y="276"/>
                  </a:lnTo>
                  <a:lnTo>
                    <a:pt x="593" y="275"/>
                  </a:lnTo>
                  <a:lnTo>
                    <a:pt x="596" y="274"/>
                  </a:lnTo>
                  <a:lnTo>
                    <a:pt x="598" y="270"/>
                  </a:lnTo>
                  <a:lnTo>
                    <a:pt x="600" y="267"/>
                  </a:lnTo>
                  <a:lnTo>
                    <a:pt x="603" y="264"/>
                  </a:lnTo>
                  <a:lnTo>
                    <a:pt x="605" y="261"/>
                  </a:lnTo>
                  <a:lnTo>
                    <a:pt x="609" y="256"/>
                  </a:lnTo>
                  <a:lnTo>
                    <a:pt x="612" y="252"/>
                  </a:lnTo>
                  <a:lnTo>
                    <a:pt x="617" y="250"/>
                  </a:lnTo>
                  <a:lnTo>
                    <a:pt x="624" y="247"/>
                  </a:lnTo>
                  <a:lnTo>
                    <a:pt x="632" y="246"/>
                  </a:lnTo>
                  <a:lnTo>
                    <a:pt x="638" y="247"/>
                  </a:lnTo>
                  <a:lnTo>
                    <a:pt x="642" y="250"/>
                  </a:lnTo>
                  <a:lnTo>
                    <a:pt x="645" y="252"/>
                  </a:lnTo>
                  <a:lnTo>
                    <a:pt x="649" y="255"/>
                  </a:lnTo>
                  <a:lnTo>
                    <a:pt x="653" y="255"/>
                  </a:lnTo>
                  <a:lnTo>
                    <a:pt x="655" y="257"/>
                  </a:lnTo>
                  <a:lnTo>
                    <a:pt x="658" y="260"/>
                  </a:lnTo>
                  <a:lnTo>
                    <a:pt x="660" y="260"/>
                  </a:lnTo>
                  <a:lnTo>
                    <a:pt x="663" y="261"/>
                  </a:lnTo>
                  <a:lnTo>
                    <a:pt x="667" y="261"/>
                  </a:lnTo>
                  <a:lnTo>
                    <a:pt x="670" y="261"/>
                  </a:lnTo>
                  <a:lnTo>
                    <a:pt x="674" y="261"/>
                  </a:lnTo>
                  <a:lnTo>
                    <a:pt x="676" y="262"/>
                  </a:lnTo>
                  <a:lnTo>
                    <a:pt x="679" y="264"/>
                  </a:lnTo>
                  <a:lnTo>
                    <a:pt x="681" y="266"/>
                  </a:lnTo>
                  <a:lnTo>
                    <a:pt x="688" y="272"/>
                  </a:lnTo>
                  <a:lnTo>
                    <a:pt x="695" y="277"/>
                  </a:lnTo>
                  <a:lnTo>
                    <a:pt x="705" y="282"/>
                  </a:lnTo>
                  <a:lnTo>
                    <a:pt x="715" y="284"/>
                  </a:lnTo>
                  <a:lnTo>
                    <a:pt x="725" y="280"/>
                  </a:lnTo>
                  <a:lnTo>
                    <a:pt x="736" y="276"/>
                  </a:lnTo>
                  <a:lnTo>
                    <a:pt x="739" y="276"/>
                  </a:lnTo>
                  <a:lnTo>
                    <a:pt x="741" y="276"/>
                  </a:lnTo>
                  <a:lnTo>
                    <a:pt x="744" y="277"/>
                  </a:lnTo>
                  <a:lnTo>
                    <a:pt x="745" y="279"/>
                  </a:lnTo>
                  <a:lnTo>
                    <a:pt x="747" y="280"/>
                  </a:lnTo>
                  <a:lnTo>
                    <a:pt x="750" y="281"/>
                  </a:lnTo>
                  <a:lnTo>
                    <a:pt x="752" y="284"/>
                  </a:lnTo>
                  <a:lnTo>
                    <a:pt x="756" y="289"/>
                  </a:lnTo>
                  <a:lnTo>
                    <a:pt x="760" y="293"/>
                  </a:lnTo>
                  <a:lnTo>
                    <a:pt x="764" y="300"/>
                  </a:lnTo>
                  <a:lnTo>
                    <a:pt x="762" y="305"/>
                  </a:lnTo>
                  <a:lnTo>
                    <a:pt x="757" y="307"/>
                  </a:lnTo>
                  <a:lnTo>
                    <a:pt x="751" y="308"/>
                  </a:lnTo>
                  <a:lnTo>
                    <a:pt x="745" y="310"/>
                  </a:lnTo>
                  <a:lnTo>
                    <a:pt x="739" y="312"/>
                  </a:lnTo>
                  <a:lnTo>
                    <a:pt x="734" y="318"/>
                  </a:lnTo>
                  <a:lnTo>
                    <a:pt x="734" y="322"/>
                  </a:lnTo>
                  <a:lnTo>
                    <a:pt x="734" y="326"/>
                  </a:lnTo>
                  <a:lnTo>
                    <a:pt x="736" y="328"/>
                  </a:lnTo>
                  <a:lnTo>
                    <a:pt x="738" y="331"/>
                  </a:lnTo>
                  <a:lnTo>
                    <a:pt x="740" y="332"/>
                  </a:lnTo>
                  <a:lnTo>
                    <a:pt x="744" y="332"/>
                  </a:lnTo>
                  <a:lnTo>
                    <a:pt x="746" y="332"/>
                  </a:lnTo>
                  <a:lnTo>
                    <a:pt x="750" y="331"/>
                  </a:lnTo>
                  <a:lnTo>
                    <a:pt x="757" y="332"/>
                  </a:lnTo>
                  <a:lnTo>
                    <a:pt x="765" y="335"/>
                  </a:lnTo>
                  <a:lnTo>
                    <a:pt x="771" y="337"/>
                  </a:lnTo>
                  <a:lnTo>
                    <a:pt x="780" y="338"/>
                  </a:lnTo>
                  <a:lnTo>
                    <a:pt x="789" y="337"/>
                  </a:lnTo>
                  <a:lnTo>
                    <a:pt x="799" y="331"/>
                  </a:lnTo>
                  <a:lnTo>
                    <a:pt x="810" y="325"/>
                  </a:lnTo>
                  <a:lnTo>
                    <a:pt x="821" y="320"/>
                  </a:lnTo>
                  <a:lnTo>
                    <a:pt x="833" y="318"/>
                  </a:lnTo>
                  <a:lnTo>
                    <a:pt x="846" y="322"/>
                  </a:lnTo>
                  <a:lnTo>
                    <a:pt x="857" y="328"/>
                  </a:lnTo>
                  <a:lnTo>
                    <a:pt x="867" y="337"/>
                  </a:lnTo>
                  <a:lnTo>
                    <a:pt x="871" y="338"/>
                  </a:lnTo>
                  <a:lnTo>
                    <a:pt x="872" y="338"/>
                  </a:lnTo>
                  <a:lnTo>
                    <a:pt x="875" y="337"/>
                  </a:lnTo>
                  <a:lnTo>
                    <a:pt x="875" y="336"/>
                  </a:lnTo>
                  <a:lnTo>
                    <a:pt x="876" y="333"/>
                  </a:lnTo>
                  <a:lnTo>
                    <a:pt x="876" y="331"/>
                  </a:lnTo>
                  <a:lnTo>
                    <a:pt x="875" y="328"/>
                  </a:lnTo>
                  <a:lnTo>
                    <a:pt x="875" y="325"/>
                  </a:lnTo>
                  <a:lnTo>
                    <a:pt x="875" y="322"/>
                  </a:lnTo>
                  <a:lnTo>
                    <a:pt x="875" y="320"/>
                  </a:lnTo>
                  <a:lnTo>
                    <a:pt x="876" y="318"/>
                  </a:lnTo>
                  <a:lnTo>
                    <a:pt x="877" y="316"/>
                  </a:lnTo>
                  <a:lnTo>
                    <a:pt x="881" y="313"/>
                  </a:lnTo>
                  <a:lnTo>
                    <a:pt x="885" y="311"/>
                  </a:lnTo>
                  <a:lnTo>
                    <a:pt x="887" y="308"/>
                  </a:lnTo>
                  <a:lnTo>
                    <a:pt x="891" y="305"/>
                  </a:lnTo>
                  <a:lnTo>
                    <a:pt x="893" y="303"/>
                  </a:lnTo>
                  <a:lnTo>
                    <a:pt x="894" y="301"/>
                  </a:lnTo>
                  <a:lnTo>
                    <a:pt x="897" y="300"/>
                  </a:lnTo>
                  <a:lnTo>
                    <a:pt x="899" y="298"/>
                  </a:lnTo>
                  <a:lnTo>
                    <a:pt x="902" y="297"/>
                  </a:lnTo>
                  <a:lnTo>
                    <a:pt x="904" y="295"/>
                  </a:lnTo>
                  <a:lnTo>
                    <a:pt x="908" y="290"/>
                  </a:lnTo>
                  <a:lnTo>
                    <a:pt x="914" y="285"/>
                  </a:lnTo>
                  <a:lnTo>
                    <a:pt x="923" y="281"/>
                  </a:lnTo>
                  <a:lnTo>
                    <a:pt x="931" y="279"/>
                  </a:lnTo>
                  <a:lnTo>
                    <a:pt x="936" y="279"/>
                  </a:lnTo>
                  <a:lnTo>
                    <a:pt x="942" y="281"/>
                  </a:lnTo>
                  <a:lnTo>
                    <a:pt x="946" y="287"/>
                  </a:lnTo>
                  <a:lnTo>
                    <a:pt x="951" y="292"/>
                  </a:lnTo>
                  <a:lnTo>
                    <a:pt x="957" y="295"/>
                  </a:lnTo>
                  <a:lnTo>
                    <a:pt x="958" y="295"/>
                  </a:lnTo>
                  <a:lnTo>
                    <a:pt x="961" y="293"/>
                  </a:lnTo>
                  <a:lnTo>
                    <a:pt x="963" y="292"/>
                  </a:lnTo>
                  <a:lnTo>
                    <a:pt x="965" y="291"/>
                  </a:lnTo>
                  <a:lnTo>
                    <a:pt x="968" y="289"/>
                  </a:lnTo>
                  <a:lnTo>
                    <a:pt x="970" y="287"/>
                  </a:lnTo>
                  <a:lnTo>
                    <a:pt x="972" y="286"/>
                  </a:lnTo>
                  <a:lnTo>
                    <a:pt x="973" y="286"/>
                  </a:lnTo>
                  <a:lnTo>
                    <a:pt x="974" y="287"/>
                  </a:lnTo>
                  <a:lnTo>
                    <a:pt x="977" y="289"/>
                  </a:lnTo>
                  <a:lnTo>
                    <a:pt x="978" y="291"/>
                  </a:lnTo>
                  <a:lnTo>
                    <a:pt x="979" y="293"/>
                  </a:lnTo>
                  <a:lnTo>
                    <a:pt x="980" y="296"/>
                  </a:lnTo>
                  <a:lnTo>
                    <a:pt x="982" y="298"/>
                  </a:lnTo>
                  <a:lnTo>
                    <a:pt x="983" y="300"/>
                  </a:lnTo>
                  <a:lnTo>
                    <a:pt x="984" y="302"/>
                  </a:lnTo>
                  <a:lnTo>
                    <a:pt x="988" y="305"/>
                  </a:lnTo>
                  <a:lnTo>
                    <a:pt x="992" y="306"/>
                  </a:lnTo>
                  <a:lnTo>
                    <a:pt x="995" y="307"/>
                  </a:lnTo>
                  <a:lnTo>
                    <a:pt x="998" y="307"/>
                  </a:lnTo>
                  <a:lnTo>
                    <a:pt x="1012" y="305"/>
                  </a:lnTo>
                  <a:lnTo>
                    <a:pt x="1025" y="301"/>
                  </a:lnTo>
                  <a:lnTo>
                    <a:pt x="1039" y="298"/>
                  </a:lnTo>
                  <a:lnTo>
                    <a:pt x="1053" y="300"/>
                  </a:lnTo>
                  <a:lnTo>
                    <a:pt x="1056" y="300"/>
                  </a:lnTo>
                  <a:lnTo>
                    <a:pt x="1059" y="301"/>
                  </a:lnTo>
                  <a:lnTo>
                    <a:pt x="1061" y="301"/>
                  </a:lnTo>
                  <a:lnTo>
                    <a:pt x="1065" y="301"/>
                  </a:lnTo>
                  <a:lnTo>
                    <a:pt x="1068" y="301"/>
                  </a:lnTo>
                  <a:lnTo>
                    <a:pt x="1069" y="300"/>
                  </a:lnTo>
                  <a:lnTo>
                    <a:pt x="1073" y="298"/>
                  </a:lnTo>
                  <a:lnTo>
                    <a:pt x="1075" y="296"/>
                  </a:lnTo>
                  <a:lnTo>
                    <a:pt x="1076" y="295"/>
                  </a:lnTo>
                  <a:lnTo>
                    <a:pt x="1078" y="292"/>
                  </a:lnTo>
                  <a:lnTo>
                    <a:pt x="1078" y="289"/>
                  </a:lnTo>
                  <a:lnTo>
                    <a:pt x="1079" y="286"/>
                  </a:lnTo>
                  <a:lnTo>
                    <a:pt x="1079" y="284"/>
                  </a:lnTo>
                  <a:lnTo>
                    <a:pt x="1084" y="279"/>
                  </a:lnTo>
                  <a:lnTo>
                    <a:pt x="1091" y="276"/>
                  </a:lnTo>
                  <a:lnTo>
                    <a:pt x="1100" y="275"/>
                  </a:lnTo>
                  <a:lnTo>
                    <a:pt x="1107" y="274"/>
                  </a:lnTo>
                  <a:lnTo>
                    <a:pt x="1111" y="274"/>
                  </a:lnTo>
                  <a:lnTo>
                    <a:pt x="1116" y="272"/>
                  </a:lnTo>
                  <a:lnTo>
                    <a:pt x="1110" y="272"/>
                  </a:lnTo>
                  <a:lnTo>
                    <a:pt x="1105" y="271"/>
                  </a:lnTo>
                  <a:lnTo>
                    <a:pt x="1100" y="270"/>
                  </a:lnTo>
                  <a:lnTo>
                    <a:pt x="1096" y="267"/>
                  </a:lnTo>
                  <a:lnTo>
                    <a:pt x="1093" y="262"/>
                  </a:lnTo>
                  <a:lnTo>
                    <a:pt x="1090" y="256"/>
                  </a:lnTo>
                  <a:lnTo>
                    <a:pt x="1088" y="250"/>
                  </a:lnTo>
                  <a:lnTo>
                    <a:pt x="1085" y="246"/>
                  </a:lnTo>
                  <a:lnTo>
                    <a:pt x="1080" y="245"/>
                  </a:lnTo>
                  <a:lnTo>
                    <a:pt x="1079" y="245"/>
                  </a:lnTo>
                  <a:lnTo>
                    <a:pt x="1078" y="245"/>
                  </a:lnTo>
                  <a:lnTo>
                    <a:pt x="1075" y="245"/>
                  </a:lnTo>
                  <a:lnTo>
                    <a:pt x="1073" y="245"/>
                  </a:lnTo>
                  <a:lnTo>
                    <a:pt x="1071" y="245"/>
                  </a:lnTo>
                  <a:lnTo>
                    <a:pt x="1069" y="244"/>
                  </a:lnTo>
                  <a:lnTo>
                    <a:pt x="1068" y="242"/>
                  </a:lnTo>
                  <a:lnTo>
                    <a:pt x="1068" y="240"/>
                  </a:lnTo>
                  <a:lnTo>
                    <a:pt x="1068" y="235"/>
                  </a:lnTo>
                  <a:lnTo>
                    <a:pt x="1069" y="231"/>
                  </a:lnTo>
                  <a:lnTo>
                    <a:pt x="1071" y="228"/>
                  </a:lnTo>
                  <a:lnTo>
                    <a:pt x="1075" y="225"/>
                  </a:lnTo>
                  <a:lnTo>
                    <a:pt x="1089" y="204"/>
                  </a:lnTo>
                  <a:lnTo>
                    <a:pt x="1101" y="183"/>
                  </a:lnTo>
                  <a:lnTo>
                    <a:pt x="1105" y="179"/>
                  </a:lnTo>
                  <a:lnTo>
                    <a:pt x="1107" y="178"/>
                  </a:lnTo>
                  <a:lnTo>
                    <a:pt x="1111" y="177"/>
                  </a:lnTo>
                  <a:lnTo>
                    <a:pt x="1114" y="177"/>
                  </a:lnTo>
                  <a:lnTo>
                    <a:pt x="1116" y="179"/>
                  </a:lnTo>
                  <a:lnTo>
                    <a:pt x="1117" y="182"/>
                  </a:lnTo>
                  <a:lnTo>
                    <a:pt x="1120" y="185"/>
                  </a:lnTo>
                  <a:lnTo>
                    <a:pt x="1119" y="189"/>
                  </a:lnTo>
                  <a:lnTo>
                    <a:pt x="1119" y="193"/>
                  </a:lnTo>
                  <a:lnTo>
                    <a:pt x="1119" y="195"/>
                  </a:lnTo>
                  <a:lnTo>
                    <a:pt x="1120" y="199"/>
                  </a:lnTo>
                  <a:lnTo>
                    <a:pt x="1122" y="203"/>
                  </a:lnTo>
                  <a:lnTo>
                    <a:pt x="1126" y="206"/>
                  </a:lnTo>
                  <a:lnTo>
                    <a:pt x="1130" y="210"/>
                  </a:lnTo>
                  <a:lnTo>
                    <a:pt x="1132" y="213"/>
                  </a:lnTo>
                  <a:lnTo>
                    <a:pt x="1135" y="216"/>
                  </a:lnTo>
                  <a:lnTo>
                    <a:pt x="1141" y="225"/>
                  </a:lnTo>
                  <a:lnTo>
                    <a:pt x="1149" y="235"/>
                  </a:lnTo>
                  <a:lnTo>
                    <a:pt x="1154" y="245"/>
                  </a:lnTo>
                  <a:lnTo>
                    <a:pt x="1152" y="251"/>
                  </a:lnTo>
                  <a:lnTo>
                    <a:pt x="1149" y="257"/>
                  </a:lnTo>
                  <a:lnTo>
                    <a:pt x="1141" y="264"/>
                  </a:lnTo>
                  <a:lnTo>
                    <a:pt x="1134" y="269"/>
                  </a:lnTo>
                  <a:lnTo>
                    <a:pt x="1127" y="271"/>
                  </a:lnTo>
                  <a:lnTo>
                    <a:pt x="1122" y="271"/>
                  </a:lnTo>
                  <a:lnTo>
                    <a:pt x="1117" y="272"/>
                  </a:lnTo>
                  <a:lnTo>
                    <a:pt x="1120" y="272"/>
                  </a:lnTo>
                  <a:lnTo>
                    <a:pt x="1122" y="274"/>
                  </a:lnTo>
                  <a:lnTo>
                    <a:pt x="1124" y="276"/>
                  </a:lnTo>
                  <a:lnTo>
                    <a:pt x="1125" y="279"/>
                  </a:lnTo>
                  <a:lnTo>
                    <a:pt x="1126" y="281"/>
                  </a:lnTo>
                  <a:lnTo>
                    <a:pt x="1127" y="284"/>
                  </a:lnTo>
                  <a:lnTo>
                    <a:pt x="1129" y="286"/>
                  </a:lnTo>
                  <a:lnTo>
                    <a:pt x="1131" y="290"/>
                  </a:lnTo>
                  <a:lnTo>
                    <a:pt x="1132" y="293"/>
                  </a:lnTo>
                  <a:lnTo>
                    <a:pt x="1132" y="297"/>
                  </a:lnTo>
                  <a:lnTo>
                    <a:pt x="1131" y="301"/>
                  </a:lnTo>
                  <a:lnTo>
                    <a:pt x="1129" y="305"/>
                  </a:lnTo>
                  <a:lnTo>
                    <a:pt x="1127" y="313"/>
                  </a:lnTo>
                  <a:lnTo>
                    <a:pt x="1130" y="321"/>
                  </a:lnTo>
                  <a:lnTo>
                    <a:pt x="1136" y="326"/>
                  </a:lnTo>
                  <a:lnTo>
                    <a:pt x="1142" y="328"/>
                  </a:lnTo>
                  <a:lnTo>
                    <a:pt x="1150" y="323"/>
                  </a:lnTo>
                  <a:lnTo>
                    <a:pt x="1152" y="315"/>
                  </a:lnTo>
                  <a:lnTo>
                    <a:pt x="1150" y="307"/>
                  </a:lnTo>
                  <a:lnTo>
                    <a:pt x="1147" y="301"/>
                  </a:lnTo>
                  <a:lnTo>
                    <a:pt x="1145" y="293"/>
                  </a:lnTo>
                  <a:lnTo>
                    <a:pt x="1147" y="287"/>
                  </a:lnTo>
                  <a:lnTo>
                    <a:pt x="1150" y="284"/>
                  </a:lnTo>
                  <a:lnTo>
                    <a:pt x="1155" y="279"/>
                  </a:lnTo>
                  <a:lnTo>
                    <a:pt x="1162" y="272"/>
                  </a:lnTo>
                  <a:lnTo>
                    <a:pt x="1170" y="266"/>
                  </a:lnTo>
                  <a:lnTo>
                    <a:pt x="1177" y="260"/>
                  </a:lnTo>
                  <a:lnTo>
                    <a:pt x="1182" y="255"/>
                  </a:lnTo>
                  <a:lnTo>
                    <a:pt x="1186" y="249"/>
                  </a:lnTo>
                  <a:lnTo>
                    <a:pt x="1185" y="245"/>
                  </a:lnTo>
                  <a:lnTo>
                    <a:pt x="1179" y="242"/>
                  </a:lnTo>
                  <a:lnTo>
                    <a:pt x="1175" y="242"/>
                  </a:lnTo>
                  <a:lnTo>
                    <a:pt x="1172" y="241"/>
                  </a:lnTo>
                  <a:lnTo>
                    <a:pt x="1169" y="240"/>
                  </a:lnTo>
                  <a:lnTo>
                    <a:pt x="1167" y="238"/>
                  </a:lnTo>
                  <a:lnTo>
                    <a:pt x="1166" y="235"/>
                  </a:lnTo>
                  <a:lnTo>
                    <a:pt x="1166" y="231"/>
                  </a:lnTo>
                  <a:lnTo>
                    <a:pt x="1166" y="229"/>
                  </a:lnTo>
                  <a:lnTo>
                    <a:pt x="1167" y="225"/>
                  </a:lnTo>
                  <a:lnTo>
                    <a:pt x="1169" y="223"/>
                  </a:lnTo>
                  <a:lnTo>
                    <a:pt x="1172" y="220"/>
                  </a:lnTo>
                  <a:lnTo>
                    <a:pt x="1176" y="219"/>
                  </a:lnTo>
                  <a:lnTo>
                    <a:pt x="1179" y="218"/>
                  </a:lnTo>
                  <a:lnTo>
                    <a:pt x="1181" y="215"/>
                  </a:lnTo>
                  <a:lnTo>
                    <a:pt x="1183" y="214"/>
                  </a:lnTo>
                  <a:lnTo>
                    <a:pt x="1187" y="211"/>
                  </a:lnTo>
                  <a:lnTo>
                    <a:pt x="1188" y="208"/>
                  </a:lnTo>
                  <a:lnTo>
                    <a:pt x="1190" y="206"/>
                  </a:lnTo>
                  <a:lnTo>
                    <a:pt x="1188" y="205"/>
                  </a:lnTo>
                  <a:lnTo>
                    <a:pt x="1187" y="203"/>
                  </a:lnTo>
                  <a:lnTo>
                    <a:pt x="1185" y="201"/>
                  </a:lnTo>
                  <a:lnTo>
                    <a:pt x="1182" y="199"/>
                  </a:lnTo>
                  <a:lnTo>
                    <a:pt x="1181" y="198"/>
                  </a:lnTo>
                  <a:lnTo>
                    <a:pt x="1170" y="195"/>
                  </a:lnTo>
                  <a:lnTo>
                    <a:pt x="1159" y="193"/>
                  </a:lnTo>
                  <a:lnTo>
                    <a:pt x="1150" y="188"/>
                  </a:lnTo>
                  <a:lnTo>
                    <a:pt x="1142" y="179"/>
                  </a:lnTo>
                  <a:lnTo>
                    <a:pt x="1136" y="173"/>
                  </a:lnTo>
                  <a:lnTo>
                    <a:pt x="1130" y="167"/>
                  </a:lnTo>
                  <a:lnTo>
                    <a:pt x="1126" y="159"/>
                  </a:lnTo>
                  <a:lnTo>
                    <a:pt x="1126" y="150"/>
                  </a:lnTo>
                  <a:lnTo>
                    <a:pt x="1127" y="148"/>
                  </a:lnTo>
                  <a:lnTo>
                    <a:pt x="1130" y="147"/>
                  </a:lnTo>
                  <a:lnTo>
                    <a:pt x="1132" y="145"/>
                  </a:lnTo>
                  <a:lnTo>
                    <a:pt x="1135" y="144"/>
                  </a:lnTo>
                  <a:lnTo>
                    <a:pt x="1137" y="142"/>
                  </a:lnTo>
                  <a:lnTo>
                    <a:pt x="1140" y="141"/>
                  </a:lnTo>
                  <a:lnTo>
                    <a:pt x="1141" y="138"/>
                  </a:lnTo>
                  <a:lnTo>
                    <a:pt x="1141" y="134"/>
                  </a:lnTo>
                  <a:lnTo>
                    <a:pt x="1141" y="133"/>
                  </a:lnTo>
                  <a:lnTo>
                    <a:pt x="1140" y="131"/>
                  </a:lnTo>
                  <a:lnTo>
                    <a:pt x="1139" y="128"/>
                  </a:lnTo>
                  <a:lnTo>
                    <a:pt x="1136" y="127"/>
                  </a:lnTo>
                  <a:lnTo>
                    <a:pt x="1135" y="117"/>
                  </a:lnTo>
                  <a:lnTo>
                    <a:pt x="1136" y="106"/>
                  </a:lnTo>
                  <a:lnTo>
                    <a:pt x="1139" y="103"/>
                  </a:lnTo>
                  <a:lnTo>
                    <a:pt x="1141" y="102"/>
                  </a:lnTo>
                  <a:lnTo>
                    <a:pt x="1144" y="101"/>
                  </a:lnTo>
                  <a:lnTo>
                    <a:pt x="1146" y="99"/>
                  </a:lnTo>
                  <a:lnTo>
                    <a:pt x="1150" y="98"/>
                  </a:lnTo>
                  <a:lnTo>
                    <a:pt x="1154" y="94"/>
                  </a:lnTo>
                  <a:lnTo>
                    <a:pt x="1156" y="87"/>
                  </a:lnTo>
                  <a:lnTo>
                    <a:pt x="1157" y="80"/>
                  </a:lnTo>
                  <a:lnTo>
                    <a:pt x="1160" y="75"/>
                  </a:lnTo>
                  <a:lnTo>
                    <a:pt x="1162" y="73"/>
                  </a:lnTo>
                  <a:lnTo>
                    <a:pt x="1164" y="71"/>
                  </a:lnTo>
                  <a:lnTo>
                    <a:pt x="1166" y="70"/>
                  </a:lnTo>
                  <a:lnTo>
                    <a:pt x="1169" y="68"/>
                  </a:lnTo>
                  <a:lnTo>
                    <a:pt x="1171" y="67"/>
                  </a:lnTo>
                  <a:close/>
                  <a:moveTo>
                    <a:pt x="970" y="0"/>
                  </a:moveTo>
                  <a:lnTo>
                    <a:pt x="980" y="0"/>
                  </a:lnTo>
                  <a:lnTo>
                    <a:pt x="984" y="4"/>
                  </a:lnTo>
                  <a:lnTo>
                    <a:pt x="984" y="10"/>
                  </a:lnTo>
                  <a:lnTo>
                    <a:pt x="983" y="17"/>
                  </a:lnTo>
                  <a:lnTo>
                    <a:pt x="983" y="24"/>
                  </a:lnTo>
                  <a:lnTo>
                    <a:pt x="980" y="26"/>
                  </a:lnTo>
                  <a:lnTo>
                    <a:pt x="979" y="27"/>
                  </a:lnTo>
                  <a:lnTo>
                    <a:pt x="977" y="29"/>
                  </a:lnTo>
                  <a:lnTo>
                    <a:pt x="974" y="30"/>
                  </a:lnTo>
                  <a:lnTo>
                    <a:pt x="973" y="32"/>
                  </a:lnTo>
                  <a:lnTo>
                    <a:pt x="972" y="34"/>
                  </a:lnTo>
                  <a:lnTo>
                    <a:pt x="972" y="36"/>
                  </a:lnTo>
                  <a:lnTo>
                    <a:pt x="972" y="36"/>
                  </a:lnTo>
                  <a:lnTo>
                    <a:pt x="970" y="37"/>
                  </a:lnTo>
                  <a:lnTo>
                    <a:pt x="969" y="39"/>
                  </a:lnTo>
                  <a:lnTo>
                    <a:pt x="969" y="41"/>
                  </a:lnTo>
                  <a:lnTo>
                    <a:pt x="967" y="44"/>
                  </a:lnTo>
                  <a:lnTo>
                    <a:pt x="965" y="45"/>
                  </a:lnTo>
                  <a:lnTo>
                    <a:pt x="964" y="47"/>
                  </a:lnTo>
                  <a:lnTo>
                    <a:pt x="963" y="50"/>
                  </a:lnTo>
                  <a:lnTo>
                    <a:pt x="964" y="52"/>
                  </a:lnTo>
                  <a:lnTo>
                    <a:pt x="965" y="55"/>
                  </a:lnTo>
                  <a:lnTo>
                    <a:pt x="967" y="57"/>
                  </a:lnTo>
                  <a:lnTo>
                    <a:pt x="967" y="60"/>
                  </a:lnTo>
                  <a:lnTo>
                    <a:pt x="967" y="63"/>
                  </a:lnTo>
                  <a:lnTo>
                    <a:pt x="965" y="67"/>
                  </a:lnTo>
                  <a:lnTo>
                    <a:pt x="964" y="72"/>
                  </a:lnTo>
                  <a:lnTo>
                    <a:pt x="964" y="77"/>
                  </a:lnTo>
                  <a:lnTo>
                    <a:pt x="964" y="81"/>
                  </a:lnTo>
                  <a:lnTo>
                    <a:pt x="965" y="85"/>
                  </a:lnTo>
                  <a:lnTo>
                    <a:pt x="967" y="87"/>
                  </a:lnTo>
                  <a:lnTo>
                    <a:pt x="967" y="91"/>
                  </a:lnTo>
                  <a:lnTo>
                    <a:pt x="967" y="101"/>
                  </a:lnTo>
                  <a:lnTo>
                    <a:pt x="968" y="104"/>
                  </a:lnTo>
                  <a:lnTo>
                    <a:pt x="969" y="108"/>
                  </a:lnTo>
                  <a:lnTo>
                    <a:pt x="970" y="111"/>
                  </a:lnTo>
                  <a:lnTo>
                    <a:pt x="973" y="113"/>
                  </a:lnTo>
                  <a:lnTo>
                    <a:pt x="974" y="116"/>
                  </a:lnTo>
                  <a:lnTo>
                    <a:pt x="973" y="124"/>
                  </a:lnTo>
                  <a:lnTo>
                    <a:pt x="972" y="131"/>
                  </a:lnTo>
                  <a:lnTo>
                    <a:pt x="972" y="137"/>
                  </a:lnTo>
                  <a:lnTo>
                    <a:pt x="975" y="147"/>
                  </a:lnTo>
                  <a:lnTo>
                    <a:pt x="980" y="158"/>
                  </a:lnTo>
                  <a:lnTo>
                    <a:pt x="984" y="162"/>
                  </a:lnTo>
                  <a:lnTo>
                    <a:pt x="990" y="163"/>
                  </a:lnTo>
                  <a:lnTo>
                    <a:pt x="998" y="163"/>
                  </a:lnTo>
                  <a:lnTo>
                    <a:pt x="1005" y="163"/>
                  </a:lnTo>
                  <a:lnTo>
                    <a:pt x="1013" y="164"/>
                  </a:lnTo>
                  <a:lnTo>
                    <a:pt x="1018" y="167"/>
                  </a:lnTo>
                  <a:lnTo>
                    <a:pt x="1020" y="172"/>
                  </a:lnTo>
                  <a:lnTo>
                    <a:pt x="1022" y="177"/>
                  </a:lnTo>
                  <a:lnTo>
                    <a:pt x="1024" y="183"/>
                  </a:lnTo>
                  <a:lnTo>
                    <a:pt x="1027" y="185"/>
                  </a:lnTo>
                  <a:lnTo>
                    <a:pt x="1028" y="187"/>
                  </a:lnTo>
                  <a:lnTo>
                    <a:pt x="1030" y="189"/>
                  </a:lnTo>
                  <a:lnTo>
                    <a:pt x="1032" y="190"/>
                  </a:lnTo>
                  <a:lnTo>
                    <a:pt x="1032" y="193"/>
                  </a:lnTo>
                  <a:lnTo>
                    <a:pt x="1030" y="195"/>
                  </a:lnTo>
                  <a:lnTo>
                    <a:pt x="1029" y="199"/>
                  </a:lnTo>
                  <a:lnTo>
                    <a:pt x="1029" y="201"/>
                  </a:lnTo>
                  <a:lnTo>
                    <a:pt x="1028" y="204"/>
                  </a:lnTo>
                  <a:lnTo>
                    <a:pt x="1027" y="206"/>
                  </a:lnTo>
                  <a:lnTo>
                    <a:pt x="1024" y="208"/>
                  </a:lnTo>
                  <a:lnTo>
                    <a:pt x="1022" y="209"/>
                  </a:lnTo>
                  <a:lnTo>
                    <a:pt x="1019" y="209"/>
                  </a:lnTo>
                  <a:lnTo>
                    <a:pt x="1018" y="209"/>
                  </a:lnTo>
                  <a:lnTo>
                    <a:pt x="1015" y="208"/>
                  </a:lnTo>
                  <a:lnTo>
                    <a:pt x="1014" y="205"/>
                  </a:lnTo>
                  <a:lnTo>
                    <a:pt x="1013" y="204"/>
                  </a:lnTo>
                  <a:lnTo>
                    <a:pt x="1012" y="203"/>
                  </a:lnTo>
                  <a:lnTo>
                    <a:pt x="1012" y="204"/>
                  </a:lnTo>
                  <a:lnTo>
                    <a:pt x="1007" y="205"/>
                  </a:lnTo>
                  <a:lnTo>
                    <a:pt x="1004" y="208"/>
                  </a:lnTo>
                  <a:lnTo>
                    <a:pt x="1002" y="210"/>
                  </a:lnTo>
                  <a:lnTo>
                    <a:pt x="999" y="213"/>
                  </a:lnTo>
                  <a:lnTo>
                    <a:pt x="995" y="214"/>
                  </a:lnTo>
                  <a:lnTo>
                    <a:pt x="992" y="216"/>
                  </a:lnTo>
                  <a:lnTo>
                    <a:pt x="989" y="218"/>
                  </a:lnTo>
                  <a:lnTo>
                    <a:pt x="989" y="220"/>
                  </a:lnTo>
                  <a:lnTo>
                    <a:pt x="989" y="223"/>
                  </a:lnTo>
                  <a:lnTo>
                    <a:pt x="990" y="224"/>
                  </a:lnTo>
                  <a:lnTo>
                    <a:pt x="993" y="225"/>
                  </a:lnTo>
                  <a:lnTo>
                    <a:pt x="995" y="225"/>
                  </a:lnTo>
                  <a:lnTo>
                    <a:pt x="998" y="225"/>
                  </a:lnTo>
                  <a:lnTo>
                    <a:pt x="1000" y="225"/>
                  </a:lnTo>
                  <a:lnTo>
                    <a:pt x="1003" y="224"/>
                  </a:lnTo>
                  <a:lnTo>
                    <a:pt x="1007" y="228"/>
                  </a:lnTo>
                  <a:lnTo>
                    <a:pt x="1009" y="234"/>
                  </a:lnTo>
                  <a:lnTo>
                    <a:pt x="1010" y="240"/>
                  </a:lnTo>
                  <a:lnTo>
                    <a:pt x="1008" y="245"/>
                  </a:lnTo>
                  <a:lnTo>
                    <a:pt x="1002" y="250"/>
                  </a:lnTo>
                  <a:lnTo>
                    <a:pt x="995" y="254"/>
                  </a:lnTo>
                  <a:lnTo>
                    <a:pt x="987" y="256"/>
                  </a:lnTo>
                  <a:lnTo>
                    <a:pt x="977" y="257"/>
                  </a:lnTo>
                  <a:lnTo>
                    <a:pt x="970" y="259"/>
                  </a:lnTo>
                  <a:lnTo>
                    <a:pt x="961" y="260"/>
                  </a:lnTo>
                  <a:lnTo>
                    <a:pt x="952" y="260"/>
                  </a:lnTo>
                  <a:lnTo>
                    <a:pt x="947" y="257"/>
                  </a:lnTo>
                  <a:lnTo>
                    <a:pt x="944" y="255"/>
                  </a:lnTo>
                  <a:lnTo>
                    <a:pt x="944" y="252"/>
                  </a:lnTo>
                  <a:lnTo>
                    <a:pt x="943" y="251"/>
                  </a:lnTo>
                  <a:lnTo>
                    <a:pt x="941" y="250"/>
                  </a:lnTo>
                  <a:lnTo>
                    <a:pt x="938" y="250"/>
                  </a:lnTo>
                  <a:lnTo>
                    <a:pt x="934" y="249"/>
                  </a:lnTo>
                  <a:lnTo>
                    <a:pt x="931" y="249"/>
                  </a:lnTo>
                  <a:lnTo>
                    <a:pt x="927" y="250"/>
                  </a:lnTo>
                  <a:lnTo>
                    <a:pt x="923" y="250"/>
                  </a:lnTo>
                  <a:lnTo>
                    <a:pt x="919" y="250"/>
                  </a:lnTo>
                  <a:lnTo>
                    <a:pt x="918" y="249"/>
                  </a:lnTo>
                  <a:lnTo>
                    <a:pt x="917" y="246"/>
                  </a:lnTo>
                  <a:lnTo>
                    <a:pt x="916" y="244"/>
                  </a:lnTo>
                  <a:lnTo>
                    <a:pt x="914" y="242"/>
                  </a:lnTo>
                  <a:lnTo>
                    <a:pt x="913" y="240"/>
                  </a:lnTo>
                  <a:lnTo>
                    <a:pt x="912" y="238"/>
                  </a:lnTo>
                  <a:lnTo>
                    <a:pt x="912" y="234"/>
                  </a:lnTo>
                  <a:lnTo>
                    <a:pt x="911" y="233"/>
                  </a:lnTo>
                  <a:lnTo>
                    <a:pt x="908" y="233"/>
                  </a:lnTo>
                  <a:lnTo>
                    <a:pt x="907" y="234"/>
                  </a:lnTo>
                  <a:lnTo>
                    <a:pt x="906" y="235"/>
                  </a:lnTo>
                  <a:lnTo>
                    <a:pt x="904" y="238"/>
                  </a:lnTo>
                  <a:lnTo>
                    <a:pt x="903" y="240"/>
                  </a:lnTo>
                  <a:lnTo>
                    <a:pt x="902" y="242"/>
                  </a:lnTo>
                  <a:lnTo>
                    <a:pt x="902" y="245"/>
                  </a:lnTo>
                  <a:lnTo>
                    <a:pt x="899" y="254"/>
                  </a:lnTo>
                  <a:lnTo>
                    <a:pt x="897" y="259"/>
                  </a:lnTo>
                  <a:lnTo>
                    <a:pt x="891" y="262"/>
                  </a:lnTo>
                  <a:lnTo>
                    <a:pt x="881" y="265"/>
                  </a:lnTo>
                  <a:lnTo>
                    <a:pt x="877" y="266"/>
                  </a:lnTo>
                  <a:lnTo>
                    <a:pt x="873" y="267"/>
                  </a:lnTo>
                  <a:lnTo>
                    <a:pt x="871" y="270"/>
                  </a:lnTo>
                  <a:lnTo>
                    <a:pt x="867" y="272"/>
                  </a:lnTo>
                  <a:lnTo>
                    <a:pt x="863" y="276"/>
                  </a:lnTo>
                  <a:lnTo>
                    <a:pt x="857" y="279"/>
                  </a:lnTo>
                  <a:lnTo>
                    <a:pt x="851" y="281"/>
                  </a:lnTo>
                  <a:lnTo>
                    <a:pt x="845" y="284"/>
                  </a:lnTo>
                  <a:lnTo>
                    <a:pt x="828" y="289"/>
                  </a:lnTo>
                  <a:lnTo>
                    <a:pt x="811" y="293"/>
                  </a:lnTo>
                  <a:lnTo>
                    <a:pt x="794" y="298"/>
                  </a:lnTo>
                  <a:lnTo>
                    <a:pt x="785" y="301"/>
                  </a:lnTo>
                  <a:lnTo>
                    <a:pt x="779" y="300"/>
                  </a:lnTo>
                  <a:lnTo>
                    <a:pt x="774" y="295"/>
                  </a:lnTo>
                  <a:lnTo>
                    <a:pt x="771" y="289"/>
                  </a:lnTo>
                  <a:lnTo>
                    <a:pt x="770" y="281"/>
                  </a:lnTo>
                  <a:lnTo>
                    <a:pt x="770" y="276"/>
                  </a:lnTo>
                  <a:lnTo>
                    <a:pt x="770" y="271"/>
                  </a:lnTo>
                  <a:lnTo>
                    <a:pt x="769" y="267"/>
                  </a:lnTo>
                  <a:lnTo>
                    <a:pt x="767" y="265"/>
                  </a:lnTo>
                  <a:lnTo>
                    <a:pt x="766" y="264"/>
                  </a:lnTo>
                  <a:lnTo>
                    <a:pt x="764" y="262"/>
                  </a:lnTo>
                  <a:lnTo>
                    <a:pt x="760" y="262"/>
                  </a:lnTo>
                  <a:lnTo>
                    <a:pt x="754" y="262"/>
                  </a:lnTo>
                  <a:lnTo>
                    <a:pt x="745" y="266"/>
                  </a:lnTo>
                  <a:lnTo>
                    <a:pt x="736" y="266"/>
                  </a:lnTo>
                  <a:lnTo>
                    <a:pt x="729" y="264"/>
                  </a:lnTo>
                  <a:lnTo>
                    <a:pt x="724" y="257"/>
                  </a:lnTo>
                  <a:lnTo>
                    <a:pt x="718" y="254"/>
                  </a:lnTo>
                  <a:lnTo>
                    <a:pt x="713" y="249"/>
                  </a:lnTo>
                  <a:lnTo>
                    <a:pt x="708" y="245"/>
                  </a:lnTo>
                  <a:lnTo>
                    <a:pt x="705" y="238"/>
                  </a:lnTo>
                  <a:lnTo>
                    <a:pt x="709" y="231"/>
                  </a:lnTo>
                  <a:lnTo>
                    <a:pt x="718" y="225"/>
                  </a:lnTo>
                  <a:lnTo>
                    <a:pt x="729" y="220"/>
                  </a:lnTo>
                  <a:lnTo>
                    <a:pt x="740" y="216"/>
                  </a:lnTo>
                  <a:lnTo>
                    <a:pt x="750" y="213"/>
                  </a:lnTo>
                  <a:lnTo>
                    <a:pt x="757" y="211"/>
                  </a:lnTo>
                  <a:lnTo>
                    <a:pt x="772" y="210"/>
                  </a:lnTo>
                  <a:lnTo>
                    <a:pt x="789" y="206"/>
                  </a:lnTo>
                  <a:lnTo>
                    <a:pt x="791" y="206"/>
                  </a:lnTo>
                  <a:lnTo>
                    <a:pt x="796" y="206"/>
                  </a:lnTo>
                  <a:lnTo>
                    <a:pt x="800" y="205"/>
                  </a:lnTo>
                  <a:lnTo>
                    <a:pt x="804" y="205"/>
                  </a:lnTo>
                  <a:lnTo>
                    <a:pt x="806" y="204"/>
                  </a:lnTo>
                  <a:lnTo>
                    <a:pt x="810" y="201"/>
                  </a:lnTo>
                  <a:lnTo>
                    <a:pt x="811" y="200"/>
                  </a:lnTo>
                  <a:lnTo>
                    <a:pt x="811" y="199"/>
                  </a:lnTo>
                  <a:lnTo>
                    <a:pt x="810" y="198"/>
                  </a:lnTo>
                  <a:lnTo>
                    <a:pt x="807" y="196"/>
                  </a:lnTo>
                  <a:lnTo>
                    <a:pt x="805" y="195"/>
                  </a:lnTo>
                  <a:lnTo>
                    <a:pt x="802" y="194"/>
                  </a:lnTo>
                  <a:lnTo>
                    <a:pt x="800" y="194"/>
                  </a:lnTo>
                  <a:lnTo>
                    <a:pt x="796" y="194"/>
                  </a:lnTo>
                  <a:lnTo>
                    <a:pt x="795" y="194"/>
                  </a:lnTo>
                  <a:lnTo>
                    <a:pt x="794" y="193"/>
                  </a:lnTo>
                  <a:lnTo>
                    <a:pt x="776" y="193"/>
                  </a:lnTo>
                  <a:lnTo>
                    <a:pt x="761" y="193"/>
                  </a:lnTo>
                  <a:lnTo>
                    <a:pt x="746" y="196"/>
                  </a:lnTo>
                  <a:lnTo>
                    <a:pt x="736" y="200"/>
                  </a:lnTo>
                  <a:lnTo>
                    <a:pt x="728" y="205"/>
                  </a:lnTo>
                  <a:lnTo>
                    <a:pt x="720" y="206"/>
                  </a:lnTo>
                  <a:lnTo>
                    <a:pt x="713" y="204"/>
                  </a:lnTo>
                  <a:lnTo>
                    <a:pt x="708" y="196"/>
                  </a:lnTo>
                  <a:lnTo>
                    <a:pt x="704" y="189"/>
                  </a:lnTo>
                  <a:lnTo>
                    <a:pt x="703" y="180"/>
                  </a:lnTo>
                  <a:lnTo>
                    <a:pt x="708" y="174"/>
                  </a:lnTo>
                  <a:lnTo>
                    <a:pt x="718" y="168"/>
                  </a:lnTo>
                  <a:lnTo>
                    <a:pt x="728" y="164"/>
                  </a:lnTo>
                  <a:lnTo>
                    <a:pt x="736" y="160"/>
                  </a:lnTo>
                  <a:lnTo>
                    <a:pt x="738" y="159"/>
                  </a:lnTo>
                  <a:lnTo>
                    <a:pt x="739" y="159"/>
                  </a:lnTo>
                  <a:lnTo>
                    <a:pt x="741" y="158"/>
                  </a:lnTo>
                  <a:lnTo>
                    <a:pt x="743" y="157"/>
                  </a:lnTo>
                  <a:lnTo>
                    <a:pt x="745" y="155"/>
                  </a:lnTo>
                  <a:lnTo>
                    <a:pt x="746" y="154"/>
                  </a:lnTo>
                  <a:lnTo>
                    <a:pt x="747" y="153"/>
                  </a:lnTo>
                  <a:lnTo>
                    <a:pt x="747" y="152"/>
                  </a:lnTo>
                  <a:lnTo>
                    <a:pt x="746" y="152"/>
                  </a:lnTo>
                  <a:lnTo>
                    <a:pt x="744" y="152"/>
                  </a:lnTo>
                  <a:lnTo>
                    <a:pt x="740" y="153"/>
                  </a:lnTo>
                  <a:lnTo>
                    <a:pt x="736" y="154"/>
                  </a:lnTo>
                  <a:lnTo>
                    <a:pt x="733" y="155"/>
                  </a:lnTo>
                  <a:lnTo>
                    <a:pt x="729" y="157"/>
                  </a:lnTo>
                  <a:lnTo>
                    <a:pt x="726" y="158"/>
                  </a:lnTo>
                  <a:lnTo>
                    <a:pt x="716" y="158"/>
                  </a:lnTo>
                  <a:lnTo>
                    <a:pt x="708" y="157"/>
                  </a:lnTo>
                  <a:lnTo>
                    <a:pt x="700" y="154"/>
                  </a:lnTo>
                  <a:lnTo>
                    <a:pt x="696" y="149"/>
                  </a:lnTo>
                  <a:lnTo>
                    <a:pt x="696" y="142"/>
                  </a:lnTo>
                  <a:lnTo>
                    <a:pt x="698" y="133"/>
                  </a:lnTo>
                  <a:lnTo>
                    <a:pt x="703" y="127"/>
                  </a:lnTo>
                  <a:lnTo>
                    <a:pt x="704" y="126"/>
                  </a:lnTo>
                  <a:lnTo>
                    <a:pt x="705" y="126"/>
                  </a:lnTo>
                  <a:lnTo>
                    <a:pt x="708" y="124"/>
                  </a:lnTo>
                  <a:lnTo>
                    <a:pt x="709" y="123"/>
                  </a:lnTo>
                  <a:lnTo>
                    <a:pt x="711" y="121"/>
                  </a:lnTo>
                  <a:lnTo>
                    <a:pt x="714" y="119"/>
                  </a:lnTo>
                  <a:lnTo>
                    <a:pt x="715" y="117"/>
                  </a:lnTo>
                  <a:lnTo>
                    <a:pt x="716" y="116"/>
                  </a:lnTo>
                  <a:lnTo>
                    <a:pt x="718" y="114"/>
                  </a:lnTo>
                  <a:lnTo>
                    <a:pt x="716" y="113"/>
                  </a:lnTo>
                  <a:lnTo>
                    <a:pt x="715" y="113"/>
                  </a:lnTo>
                  <a:lnTo>
                    <a:pt x="713" y="113"/>
                  </a:lnTo>
                  <a:lnTo>
                    <a:pt x="711" y="113"/>
                  </a:lnTo>
                  <a:lnTo>
                    <a:pt x="710" y="114"/>
                  </a:lnTo>
                  <a:lnTo>
                    <a:pt x="709" y="114"/>
                  </a:lnTo>
                  <a:lnTo>
                    <a:pt x="708" y="114"/>
                  </a:lnTo>
                  <a:lnTo>
                    <a:pt x="706" y="113"/>
                  </a:lnTo>
                  <a:lnTo>
                    <a:pt x="706" y="113"/>
                  </a:lnTo>
                  <a:lnTo>
                    <a:pt x="706" y="111"/>
                  </a:lnTo>
                  <a:lnTo>
                    <a:pt x="708" y="108"/>
                  </a:lnTo>
                  <a:lnTo>
                    <a:pt x="710" y="104"/>
                  </a:lnTo>
                  <a:lnTo>
                    <a:pt x="715" y="101"/>
                  </a:lnTo>
                  <a:lnTo>
                    <a:pt x="720" y="97"/>
                  </a:lnTo>
                  <a:lnTo>
                    <a:pt x="726" y="93"/>
                  </a:lnTo>
                  <a:lnTo>
                    <a:pt x="735" y="85"/>
                  </a:lnTo>
                  <a:lnTo>
                    <a:pt x="746" y="75"/>
                  </a:lnTo>
                  <a:lnTo>
                    <a:pt x="760" y="67"/>
                  </a:lnTo>
                  <a:lnTo>
                    <a:pt x="771" y="61"/>
                  </a:lnTo>
                  <a:lnTo>
                    <a:pt x="782" y="52"/>
                  </a:lnTo>
                  <a:lnTo>
                    <a:pt x="785" y="50"/>
                  </a:lnTo>
                  <a:lnTo>
                    <a:pt x="789" y="47"/>
                  </a:lnTo>
                  <a:lnTo>
                    <a:pt x="791" y="44"/>
                  </a:lnTo>
                  <a:lnTo>
                    <a:pt x="794" y="41"/>
                  </a:lnTo>
                  <a:lnTo>
                    <a:pt x="796" y="41"/>
                  </a:lnTo>
                  <a:lnTo>
                    <a:pt x="800" y="41"/>
                  </a:lnTo>
                  <a:lnTo>
                    <a:pt x="801" y="42"/>
                  </a:lnTo>
                  <a:lnTo>
                    <a:pt x="802" y="45"/>
                  </a:lnTo>
                  <a:lnTo>
                    <a:pt x="804" y="47"/>
                  </a:lnTo>
                  <a:lnTo>
                    <a:pt x="804" y="50"/>
                  </a:lnTo>
                  <a:lnTo>
                    <a:pt x="805" y="52"/>
                  </a:lnTo>
                  <a:lnTo>
                    <a:pt x="804" y="53"/>
                  </a:lnTo>
                  <a:lnTo>
                    <a:pt x="804" y="56"/>
                  </a:lnTo>
                  <a:lnTo>
                    <a:pt x="802" y="57"/>
                  </a:lnTo>
                  <a:lnTo>
                    <a:pt x="801" y="60"/>
                  </a:lnTo>
                  <a:lnTo>
                    <a:pt x="801" y="62"/>
                  </a:lnTo>
                  <a:lnTo>
                    <a:pt x="799" y="65"/>
                  </a:lnTo>
                  <a:lnTo>
                    <a:pt x="795" y="70"/>
                  </a:lnTo>
                  <a:lnTo>
                    <a:pt x="790" y="75"/>
                  </a:lnTo>
                  <a:lnTo>
                    <a:pt x="786" y="78"/>
                  </a:lnTo>
                  <a:lnTo>
                    <a:pt x="784" y="83"/>
                  </a:lnTo>
                  <a:lnTo>
                    <a:pt x="784" y="85"/>
                  </a:lnTo>
                  <a:lnTo>
                    <a:pt x="789" y="86"/>
                  </a:lnTo>
                  <a:lnTo>
                    <a:pt x="804" y="77"/>
                  </a:lnTo>
                  <a:lnTo>
                    <a:pt x="805" y="73"/>
                  </a:lnTo>
                  <a:lnTo>
                    <a:pt x="806" y="71"/>
                  </a:lnTo>
                  <a:lnTo>
                    <a:pt x="807" y="67"/>
                  </a:lnTo>
                  <a:lnTo>
                    <a:pt x="809" y="65"/>
                  </a:lnTo>
                  <a:lnTo>
                    <a:pt x="815" y="60"/>
                  </a:lnTo>
                  <a:lnTo>
                    <a:pt x="822" y="57"/>
                  </a:lnTo>
                  <a:lnTo>
                    <a:pt x="830" y="58"/>
                  </a:lnTo>
                  <a:lnTo>
                    <a:pt x="835" y="60"/>
                  </a:lnTo>
                  <a:lnTo>
                    <a:pt x="838" y="61"/>
                  </a:lnTo>
                  <a:lnTo>
                    <a:pt x="841" y="62"/>
                  </a:lnTo>
                  <a:lnTo>
                    <a:pt x="842" y="65"/>
                  </a:lnTo>
                  <a:lnTo>
                    <a:pt x="845" y="67"/>
                  </a:lnTo>
                  <a:lnTo>
                    <a:pt x="845" y="70"/>
                  </a:lnTo>
                  <a:lnTo>
                    <a:pt x="845" y="73"/>
                  </a:lnTo>
                  <a:lnTo>
                    <a:pt x="842" y="77"/>
                  </a:lnTo>
                  <a:lnTo>
                    <a:pt x="842" y="80"/>
                  </a:lnTo>
                  <a:lnTo>
                    <a:pt x="841" y="81"/>
                  </a:lnTo>
                  <a:lnTo>
                    <a:pt x="840" y="83"/>
                  </a:lnTo>
                  <a:lnTo>
                    <a:pt x="840" y="85"/>
                  </a:lnTo>
                  <a:lnTo>
                    <a:pt x="838" y="86"/>
                  </a:lnTo>
                  <a:lnTo>
                    <a:pt x="838" y="87"/>
                  </a:lnTo>
                  <a:lnTo>
                    <a:pt x="840" y="87"/>
                  </a:lnTo>
                  <a:lnTo>
                    <a:pt x="841" y="87"/>
                  </a:lnTo>
                  <a:lnTo>
                    <a:pt x="842" y="86"/>
                  </a:lnTo>
                  <a:lnTo>
                    <a:pt x="845" y="83"/>
                  </a:lnTo>
                  <a:lnTo>
                    <a:pt x="848" y="80"/>
                  </a:lnTo>
                  <a:lnTo>
                    <a:pt x="852" y="77"/>
                  </a:lnTo>
                  <a:lnTo>
                    <a:pt x="855" y="76"/>
                  </a:lnTo>
                  <a:lnTo>
                    <a:pt x="858" y="75"/>
                  </a:lnTo>
                  <a:lnTo>
                    <a:pt x="860" y="75"/>
                  </a:lnTo>
                  <a:lnTo>
                    <a:pt x="863" y="75"/>
                  </a:lnTo>
                  <a:lnTo>
                    <a:pt x="866" y="73"/>
                  </a:lnTo>
                  <a:lnTo>
                    <a:pt x="867" y="71"/>
                  </a:lnTo>
                  <a:lnTo>
                    <a:pt x="868" y="70"/>
                  </a:lnTo>
                  <a:lnTo>
                    <a:pt x="868" y="63"/>
                  </a:lnTo>
                  <a:lnTo>
                    <a:pt x="865" y="56"/>
                  </a:lnTo>
                  <a:lnTo>
                    <a:pt x="863" y="50"/>
                  </a:lnTo>
                  <a:lnTo>
                    <a:pt x="863" y="48"/>
                  </a:lnTo>
                  <a:lnTo>
                    <a:pt x="865" y="47"/>
                  </a:lnTo>
                  <a:lnTo>
                    <a:pt x="866" y="47"/>
                  </a:lnTo>
                  <a:lnTo>
                    <a:pt x="868" y="47"/>
                  </a:lnTo>
                  <a:lnTo>
                    <a:pt x="872" y="47"/>
                  </a:lnTo>
                  <a:lnTo>
                    <a:pt x="875" y="48"/>
                  </a:lnTo>
                  <a:lnTo>
                    <a:pt x="878" y="48"/>
                  </a:lnTo>
                  <a:lnTo>
                    <a:pt x="880" y="50"/>
                  </a:lnTo>
                  <a:lnTo>
                    <a:pt x="881" y="50"/>
                  </a:lnTo>
                  <a:lnTo>
                    <a:pt x="888" y="55"/>
                  </a:lnTo>
                  <a:lnTo>
                    <a:pt x="892" y="62"/>
                  </a:lnTo>
                  <a:lnTo>
                    <a:pt x="893" y="70"/>
                  </a:lnTo>
                  <a:lnTo>
                    <a:pt x="894" y="77"/>
                  </a:lnTo>
                  <a:lnTo>
                    <a:pt x="896" y="90"/>
                  </a:lnTo>
                  <a:lnTo>
                    <a:pt x="897" y="101"/>
                  </a:lnTo>
                  <a:lnTo>
                    <a:pt x="897" y="111"/>
                  </a:lnTo>
                  <a:lnTo>
                    <a:pt x="897" y="112"/>
                  </a:lnTo>
                  <a:lnTo>
                    <a:pt x="898" y="113"/>
                  </a:lnTo>
                  <a:lnTo>
                    <a:pt x="899" y="114"/>
                  </a:lnTo>
                  <a:lnTo>
                    <a:pt x="899" y="116"/>
                  </a:lnTo>
                  <a:lnTo>
                    <a:pt x="902" y="116"/>
                  </a:lnTo>
                  <a:lnTo>
                    <a:pt x="904" y="114"/>
                  </a:lnTo>
                  <a:lnTo>
                    <a:pt x="907" y="113"/>
                  </a:lnTo>
                  <a:lnTo>
                    <a:pt x="909" y="111"/>
                  </a:lnTo>
                  <a:lnTo>
                    <a:pt x="912" y="107"/>
                  </a:lnTo>
                  <a:lnTo>
                    <a:pt x="913" y="104"/>
                  </a:lnTo>
                  <a:lnTo>
                    <a:pt x="913" y="101"/>
                  </a:lnTo>
                  <a:lnTo>
                    <a:pt x="913" y="98"/>
                  </a:lnTo>
                  <a:lnTo>
                    <a:pt x="913" y="96"/>
                  </a:lnTo>
                  <a:lnTo>
                    <a:pt x="912" y="93"/>
                  </a:lnTo>
                  <a:lnTo>
                    <a:pt x="911" y="86"/>
                  </a:lnTo>
                  <a:lnTo>
                    <a:pt x="911" y="80"/>
                  </a:lnTo>
                  <a:lnTo>
                    <a:pt x="909" y="72"/>
                  </a:lnTo>
                  <a:lnTo>
                    <a:pt x="909" y="45"/>
                  </a:lnTo>
                  <a:lnTo>
                    <a:pt x="909" y="42"/>
                  </a:lnTo>
                  <a:lnTo>
                    <a:pt x="911" y="40"/>
                  </a:lnTo>
                  <a:lnTo>
                    <a:pt x="911" y="37"/>
                  </a:lnTo>
                  <a:lnTo>
                    <a:pt x="912" y="35"/>
                  </a:lnTo>
                  <a:lnTo>
                    <a:pt x="913" y="34"/>
                  </a:lnTo>
                  <a:lnTo>
                    <a:pt x="916" y="31"/>
                  </a:lnTo>
                  <a:lnTo>
                    <a:pt x="919" y="30"/>
                  </a:lnTo>
                  <a:lnTo>
                    <a:pt x="922" y="30"/>
                  </a:lnTo>
                  <a:lnTo>
                    <a:pt x="924" y="31"/>
                  </a:lnTo>
                  <a:lnTo>
                    <a:pt x="927" y="32"/>
                  </a:lnTo>
                  <a:lnTo>
                    <a:pt x="928" y="34"/>
                  </a:lnTo>
                  <a:lnTo>
                    <a:pt x="932" y="35"/>
                  </a:lnTo>
                  <a:lnTo>
                    <a:pt x="936" y="35"/>
                  </a:lnTo>
                  <a:lnTo>
                    <a:pt x="939" y="35"/>
                  </a:lnTo>
                  <a:lnTo>
                    <a:pt x="943" y="36"/>
                  </a:lnTo>
                  <a:lnTo>
                    <a:pt x="947" y="36"/>
                  </a:lnTo>
                  <a:lnTo>
                    <a:pt x="948" y="39"/>
                  </a:lnTo>
                  <a:lnTo>
                    <a:pt x="951" y="40"/>
                  </a:lnTo>
                  <a:lnTo>
                    <a:pt x="952" y="42"/>
                  </a:lnTo>
                  <a:lnTo>
                    <a:pt x="953" y="45"/>
                  </a:lnTo>
                  <a:lnTo>
                    <a:pt x="954" y="46"/>
                  </a:lnTo>
                  <a:lnTo>
                    <a:pt x="957" y="47"/>
                  </a:lnTo>
                  <a:lnTo>
                    <a:pt x="959" y="46"/>
                  </a:lnTo>
                  <a:lnTo>
                    <a:pt x="961" y="45"/>
                  </a:lnTo>
                  <a:lnTo>
                    <a:pt x="961" y="42"/>
                  </a:lnTo>
                  <a:lnTo>
                    <a:pt x="961" y="40"/>
                  </a:lnTo>
                  <a:lnTo>
                    <a:pt x="961" y="37"/>
                  </a:lnTo>
                  <a:lnTo>
                    <a:pt x="959" y="35"/>
                  </a:lnTo>
                  <a:lnTo>
                    <a:pt x="959" y="32"/>
                  </a:lnTo>
                  <a:lnTo>
                    <a:pt x="959" y="31"/>
                  </a:lnTo>
                  <a:lnTo>
                    <a:pt x="957" y="27"/>
                  </a:lnTo>
                  <a:lnTo>
                    <a:pt x="953" y="25"/>
                  </a:lnTo>
                  <a:lnTo>
                    <a:pt x="951" y="24"/>
                  </a:lnTo>
                  <a:lnTo>
                    <a:pt x="947" y="21"/>
                  </a:lnTo>
                  <a:lnTo>
                    <a:pt x="944" y="20"/>
                  </a:lnTo>
                  <a:lnTo>
                    <a:pt x="943" y="20"/>
                  </a:lnTo>
                  <a:lnTo>
                    <a:pt x="942" y="19"/>
                  </a:lnTo>
                  <a:lnTo>
                    <a:pt x="939" y="17"/>
                  </a:lnTo>
                  <a:lnTo>
                    <a:pt x="938" y="16"/>
                  </a:lnTo>
                  <a:lnTo>
                    <a:pt x="938" y="15"/>
                  </a:lnTo>
                  <a:lnTo>
                    <a:pt x="938" y="14"/>
                  </a:lnTo>
                  <a:lnTo>
                    <a:pt x="941" y="10"/>
                  </a:lnTo>
                  <a:lnTo>
                    <a:pt x="942" y="7"/>
                  </a:lnTo>
                  <a:lnTo>
                    <a:pt x="944" y="5"/>
                  </a:lnTo>
                  <a:lnTo>
                    <a:pt x="947" y="4"/>
                  </a:lnTo>
                  <a:lnTo>
                    <a:pt x="952" y="2"/>
                  </a:lnTo>
                  <a:lnTo>
                    <a:pt x="961" y="1"/>
                  </a:lnTo>
                  <a:lnTo>
                    <a:pt x="970"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87" name="Freeform 9"/>
            <p:cNvSpPr>
              <a:spLocks noEditPoints="1"/>
            </p:cNvSpPr>
            <p:nvPr/>
          </p:nvSpPr>
          <p:spPr bwMode="auto">
            <a:xfrm>
              <a:off x="5219" y="221"/>
              <a:ext cx="879" cy="262"/>
            </a:xfrm>
            <a:custGeom>
              <a:avLst/>
              <a:gdLst>
                <a:gd name="T0" fmla="*/ 173 w 2635"/>
                <a:gd name="T1" fmla="*/ 185 h 786"/>
                <a:gd name="T2" fmla="*/ 107 w 2635"/>
                <a:gd name="T3" fmla="*/ 304 h 786"/>
                <a:gd name="T4" fmla="*/ 17 w 2635"/>
                <a:gd name="T5" fmla="*/ 317 h 786"/>
                <a:gd name="T6" fmla="*/ 80 w 2635"/>
                <a:gd name="T7" fmla="*/ 190 h 786"/>
                <a:gd name="T8" fmla="*/ 2397 w 2635"/>
                <a:gd name="T9" fmla="*/ 219 h 786"/>
                <a:gd name="T10" fmla="*/ 2386 w 2635"/>
                <a:gd name="T11" fmla="*/ 229 h 786"/>
                <a:gd name="T12" fmla="*/ 558 w 2635"/>
                <a:gd name="T13" fmla="*/ 176 h 786"/>
                <a:gd name="T14" fmla="*/ 516 w 2635"/>
                <a:gd name="T15" fmla="*/ 302 h 786"/>
                <a:gd name="T16" fmla="*/ 479 w 2635"/>
                <a:gd name="T17" fmla="*/ 227 h 786"/>
                <a:gd name="T18" fmla="*/ 526 w 2635"/>
                <a:gd name="T19" fmla="*/ 169 h 786"/>
                <a:gd name="T20" fmla="*/ 789 w 2635"/>
                <a:gd name="T21" fmla="*/ 215 h 786"/>
                <a:gd name="T22" fmla="*/ 816 w 2635"/>
                <a:gd name="T23" fmla="*/ 224 h 786"/>
                <a:gd name="T24" fmla="*/ 862 w 2635"/>
                <a:gd name="T25" fmla="*/ 148 h 786"/>
                <a:gd name="T26" fmla="*/ 936 w 2635"/>
                <a:gd name="T27" fmla="*/ 236 h 786"/>
                <a:gd name="T28" fmla="*/ 971 w 2635"/>
                <a:gd name="T29" fmla="*/ 200 h 786"/>
                <a:gd name="T30" fmla="*/ 998 w 2635"/>
                <a:gd name="T31" fmla="*/ 195 h 786"/>
                <a:gd name="T32" fmla="*/ 1043 w 2635"/>
                <a:gd name="T33" fmla="*/ 268 h 786"/>
                <a:gd name="T34" fmla="*/ 1097 w 2635"/>
                <a:gd name="T35" fmla="*/ 306 h 786"/>
                <a:gd name="T36" fmla="*/ 1151 w 2635"/>
                <a:gd name="T37" fmla="*/ 365 h 786"/>
                <a:gd name="T38" fmla="*/ 1197 w 2635"/>
                <a:gd name="T39" fmla="*/ 394 h 786"/>
                <a:gd name="T40" fmla="*/ 1344 w 2635"/>
                <a:gd name="T41" fmla="*/ 524 h 786"/>
                <a:gd name="T42" fmla="*/ 1301 w 2635"/>
                <a:gd name="T43" fmla="*/ 625 h 786"/>
                <a:gd name="T44" fmla="*/ 1235 w 2635"/>
                <a:gd name="T45" fmla="*/ 612 h 786"/>
                <a:gd name="T46" fmla="*/ 1200 w 2635"/>
                <a:gd name="T47" fmla="*/ 695 h 786"/>
                <a:gd name="T48" fmla="*/ 1131 w 2635"/>
                <a:gd name="T49" fmla="*/ 712 h 786"/>
                <a:gd name="T50" fmla="*/ 1036 w 2635"/>
                <a:gd name="T51" fmla="*/ 658 h 786"/>
                <a:gd name="T52" fmla="*/ 1077 w 2635"/>
                <a:gd name="T53" fmla="*/ 579 h 786"/>
                <a:gd name="T54" fmla="*/ 1158 w 2635"/>
                <a:gd name="T55" fmla="*/ 526 h 786"/>
                <a:gd name="T56" fmla="*/ 1065 w 2635"/>
                <a:gd name="T57" fmla="*/ 437 h 786"/>
                <a:gd name="T58" fmla="*/ 1009 w 2635"/>
                <a:gd name="T59" fmla="*/ 394 h 786"/>
                <a:gd name="T60" fmla="*/ 976 w 2635"/>
                <a:gd name="T61" fmla="*/ 335 h 786"/>
                <a:gd name="T62" fmla="*/ 815 w 2635"/>
                <a:gd name="T63" fmla="*/ 357 h 786"/>
                <a:gd name="T64" fmla="*/ 737 w 2635"/>
                <a:gd name="T65" fmla="*/ 289 h 786"/>
                <a:gd name="T66" fmla="*/ 693 w 2635"/>
                <a:gd name="T67" fmla="*/ 158 h 786"/>
                <a:gd name="T68" fmla="*/ 634 w 2635"/>
                <a:gd name="T69" fmla="*/ 216 h 786"/>
                <a:gd name="T70" fmla="*/ 627 w 2635"/>
                <a:gd name="T71" fmla="*/ 133 h 786"/>
                <a:gd name="T72" fmla="*/ 2595 w 2635"/>
                <a:gd name="T73" fmla="*/ 108 h 786"/>
                <a:gd name="T74" fmla="*/ 2616 w 2635"/>
                <a:gd name="T75" fmla="*/ 141 h 786"/>
                <a:gd name="T76" fmla="*/ 2633 w 2635"/>
                <a:gd name="T77" fmla="*/ 184 h 786"/>
                <a:gd name="T78" fmla="*/ 2596 w 2635"/>
                <a:gd name="T79" fmla="*/ 164 h 786"/>
                <a:gd name="T80" fmla="*/ 2584 w 2635"/>
                <a:gd name="T81" fmla="*/ 125 h 786"/>
                <a:gd name="T82" fmla="*/ 2269 w 2635"/>
                <a:gd name="T83" fmla="*/ 67 h 786"/>
                <a:gd name="T84" fmla="*/ 2301 w 2635"/>
                <a:gd name="T85" fmla="*/ 95 h 786"/>
                <a:gd name="T86" fmla="*/ 2341 w 2635"/>
                <a:gd name="T87" fmla="*/ 128 h 786"/>
                <a:gd name="T88" fmla="*/ 2356 w 2635"/>
                <a:gd name="T89" fmla="*/ 176 h 786"/>
                <a:gd name="T90" fmla="*/ 2345 w 2635"/>
                <a:gd name="T91" fmla="*/ 236 h 786"/>
                <a:gd name="T92" fmla="*/ 2315 w 2635"/>
                <a:gd name="T93" fmla="*/ 175 h 786"/>
                <a:gd name="T94" fmla="*/ 2321 w 2635"/>
                <a:gd name="T95" fmla="*/ 151 h 786"/>
                <a:gd name="T96" fmla="*/ 2269 w 2635"/>
                <a:gd name="T97" fmla="*/ 92 h 786"/>
                <a:gd name="T98" fmla="*/ 2344 w 2635"/>
                <a:gd name="T99" fmla="*/ 73 h 786"/>
                <a:gd name="T100" fmla="*/ 2380 w 2635"/>
                <a:gd name="T101" fmla="*/ 93 h 786"/>
                <a:gd name="T102" fmla="*/ 2387 w 2635"/>
                <a:gd name="T103" fmla="*/ 146 h 786"/>
                <a:gd name="T104" fmla="*/ 2341 w 2635"/>
                <a:gd name="T105" fmla="*/ 98 h 786"/>
                <a:gd name="T106" fmla="*/ 2307 w 2635"/>
                <a:gd name="T107" fmla="*/ 66 h 786"/>
                <a:gd name="T108" fmla="*/ 2305 w 2635"/>
                <a:gd name="T109" fmla="*/ 44 h 786"/>
                <a:gd name="T110" fmla="*/ 393 w 2635"/>
                <a:gd name="T111" fmla="*/ 44 h 786"/>
                <a:gd name="T112" fmla="*/ 284 w 2635"/>
                <a:gd name="T113" fmla="*/ 150 h 786"/>
                <a:gd name="T114" fmla="*/ 251 w 2635"/>
                <a:gd name="T115" fmla="*/ 123 h 786"/>
                <a:gd name="T116" fmla="*/ 182 w 2635"/>
                <a:gd name="T117" fmla="*/ 119 h 786"/>
                <a:gd name="T118" fmla="*/ 218 w 2635"/>
                <a:gd name="T119" fmla="*/ 68 h 786"/>
                <a:gd name="T120" fmla="*/ 296 w 2635"/>
                <a:gd name="T121" fmla="*/ 68 h 786"/>
                <a:gd name="T122" fmla="*/ 337 w 2635"/>
                <a:gd name="T123" fmla="*/ 46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35" h="786">
                  <a:moveTo>
                    <a:pt x="2415" y="182"/>
                  </a:moveTo>
                  <a:lnTo>
                    <a:pt x="2423" y="189"/>
                  </a:lnTo>
                  <a:lnTo>
                    <a:pt x="2423" y="190"/>
                  </a:lnTo>
                  <a:lnTo>
                    <a:pt x="2423" y="190"/>
                  </a:lnTo>
                  <a:lnTo>
                    <a:pt x="2423" y="191"/>
                  </a:lnTo>
                  <a:lnTo>
                    <a:pt x="2425" y="192"/>
                  </a:lnTo>
                  <a:lnTo>
                    <a:pt x="2423" y="191"/>
                  </a:lnTo>
                  <a:lnTo>
                    <a:pt x="2423" y="190"/>
                  </a:lnTo>
                  <a:lnTo>
                    <a:pt x="2420" y="187"/>
                  </a:lnTo>
                  <a:lnTo>
                    <a:pt x="2417" y="186"/>
                  </a:lnTo>
                  <a:lnTo>
                    <a:pt x="2415" y="185"/>
                  </a:lnTo>
                  <a:lnTo>
                    <a:pt x="2415" y="182"/>
                  </a:lnTo>
                  <a:close/>
                  <a:moveTo>
                    <a:pt x="110" y="178"/>
                  </a:moveTo>
                  <a:lnTo>
                    <a:pt x="112" y="178"/>
                  </a:lnTo>
                  <a:lnTo>
                    <a:pt x="114" y="180"/>
                  </a:lnTo>
                  <a:lnTo>
                    <a:pt x="115" y="181"/>
                  </a:lnTo>
                  <a:lnTo>
                    <a:pt x="116" y="184"/>
                  </a:lnTo>
                  <a:lnTo>
                    <a:pt x="116" y="186"/>
                  </a:lnTo>
                  <a:lnTo>
                    <a:pt x="117" y="187"/>
                  </a:lnTo>
                  <a:lnTo>
                    <a:pt x="121" y="190"/>
                  </a:lnTo>
                  <a:lnTo>
                    <a:pt x="125" y="190"/>
                  </a:lnTo>
                  <a:lnTo>
                    <a:pt x="127" y="191"/>
                  </a:lnTo>
                  <a:lnTo>
                    <a:pt x="131" y="194"/>
                  </a:lnTo>
                  <a:lnTo>
                    <a:pt x="135" y="195"/>
                  </a:lnTo>
                  <a:lnTo>
                    <a:pt x="137" y="197"/>
                  </a:lnTo>
                  <a:lnTo>
                    <a:pt x="141" y="197"/>
                  </a:lnTo>
                  <a:lnTo>
                    <a:pt x="145" y="199"/>
                  </a:lnTo>
                  <a:lnTo>
                    <a:pt x="147" y="197"/>
                  </a:lnTo>
                  <a:lnTo>
                    <a:pt x="150" y="196"/>
                  </a:lnTo>
                  <a:lnTo>
                    <a:pt x="152" y="195"/>
                  </a:lnTo>
                  <a:lnTo>
                    <a:pt x="154" y="192"/>
                  </a:lnTo>
                  <a:lnTo>
                    <a:pt x="155" y="190"/>
                  </a:lnTo>
                  <a:lnTo>
                    <a:pt x="165" y="185"/>
                  </a:lnTo>
                  <a:lnTo>
                    <a:pt x="173" y="185"/>
                  </a:lnTo>
                  <a:lnTo>
                    <a:pt x="181" y="189"/>
                  </a:lnTo>
                  <a:lnTo>
                    <a:pt x="187" y="194"/>
                  </a:lnTo>
                  <a:lnTo>
                    <a:pt x="192" y="200"/>
                  </a:lnTo>
                  <a:lnTo>
                    <a:pt x="196" y="204"/>
                  </a:lnTo>
                  <a:lnTo>
                    <a:pt x="197" y="206"/>
                  </a:lnTo>
                  <a:lnTo>
                    <a:pt x="200" y="209"/>
                  </a:lnTo>
                  <a:lnTo>
                    <a:pt x="202" y="212"/>
                  </a:lnTo>
                  <a:lnTo>
                    <a:pt x="203" y="215"/>
                  </a:lnTo>
                  <a:lnTo>
                    <a:pt x="205" y="217"/>
                  </a:lnTo>
                  <a:lnTo>
                    <a:pt x="203" y="220"/>
                  </a:lnTo>
                  <a:lnTo>
                    <a:pt x="202" y="224"/>
                  </a:lnTo>
                  <a:lnTo>
                    <a:pt x="200" y="226"/>
                  </a:lnTo>
                  <a:lnTo>
                    <a:pt x="197" y="229"/>
                  </a:lnTo>
                  <a:lnTo>
                    <a:pt x="193" y="231"/>
                  </a:lnTo>
                  <a:lnTo>
                    <a:pt x="191" y="233"/>
                  </a:lnTo>
                  <a:lnTo>
                    <a:pt x="187" y="236"/>
                  </a:lnTo>
                  <a:lnTo>
                    <a:pt x="175" y="241"/>
                  </a:lnTo>
                  <a:lnTo>
                    <a:pt x="164" y="248"/>
                  </a:lnTo>
                  <a:lnTo>
                    <a:pt x="160" y="251"/>
                  </a:lnTo>
                  <a:lnTo>
                    <a:pt x="157" y="255"/>
                  </a:lnTo>
                  <a:lnTo>
                    <a:pt x="155" y="258"/>
                  </a:lnTo>
                  <a:lnTo>
                    <a:pt x="152" y="262"/>
                  </a:lnTo>
                  <a:lnTo>
                    <a:pt x="147" y="265"/>
                  </a:lnTo>
                  <a:lnTo>
                    <a:pt x="142" y="268"/>
                  </a:lnTo>
                  <a:lnTo>
                    <a:pt x="137" y="272"/>
                  </a:lnTo>
                  <a:lnTo>
                    <a:pt x="134" y="276"/>
                  </a:lnTo>
                  <a:lnTo>
                    <a:pt x="130" y="279"/>
                  </a:lnTo>
                  <a:lnTo>
                    <a:pt x="127" y="284"/>
                  </a:lnTo>
                  <a:lnTo>
                    <a:pt x="124" y="289"/>
                  </a:lnTo>
                  <a:lnTo>
                    <a:pt x="120" y="294"/>
                  </a:lnTo>
                  <a:lnTo>
                    <a:pt x="117" y="298"/>
                  </a:lnTo>
                  <a:lnTo>
                    <a:pt x="115" y="301"/>
                  </a:lnTo>
                  <a:lnTo>
                    <a:pt x="111" y="303"/>
                  </a:lnTo>
                  <a:lnTo>
                    <a:pt x="107" y="304"/>
                  </a:lnTo>
                  <a:lnTo>
                    <a:pt x="100" y="311"/>
                  </a:lnTo>
                  <a:lnTo>
                    <a:pt x="97" y="318"/>
                  </a:lnTo>
                  <a:lnTo>
                    <a:pt x="95" y="327"/>
                  </a:lnTo>
                  <a:lnTo>
                    <a:pt x="94" y="335"/>
                  </a:lnTo>
                  <a:lnTo>
                    <a:pt x="91" y="344"/>
                  </a:lnTo>
                  <a:lnTo>
                    <a:pt x="84" y="354"/>
                  </a:lnTo>
                  <a:lnTo>
                    <a:pt x="76" y="359"/>
                  </a:lnTo>
                  <a:lnTo>
                    <a:pt x="68" y="364"/>
                  </a:lnTo>
                  <a:lnTo>
                    <a:pt x="59" y="369"/>
                  </a:lnTo>
                  <a:lnTo>
                    <a:pt x="48" y="378"/>
                  </a:lnTo>
                  <a:lnTo>
                    <a:pt x="40" y="390"/>
                  </a:lnTo>
                  <a:lnTo>
                    <a:pt x="36" y="390"/>
                  </a:lnTo>
                  <a:lnTo>
                    <a:pt x="34" y="390"/>
                  </a:lnTo>
                  <a:lnTo>
                    <a:pt x="33" y="389"/>
                  </a:lnTo>
                  <a:lnTo>
                    <a:pt x="33" y="386"/>
                  </a:lnTo>
                  <a:lnTo>
                    <a:pt x="31" y="385"/>
                  </a:lnTo>
                  <a:lnTo>
                    <a:pt x="31" y="383"/>
                  </a:lnTo>
                  <a:lnTo>
                    <a:pt x="31" y="381"/>
                  </a:lnTo>
                  <a:lnTo>
                    <a:pt x="30" y="376"/>
                  </a:lnTo>
                  <a:lnTo>
                    <a:pt x="29" y="372"/>
                  </a:lnTo>
                  <a:lnTo>
                    <a:pt x="26" y="365"/>
                  </a:lnTo>
                  <a:lnTo>
                    <a:pt x="22" y="359"/>
                  </a:lnTo>
                  <a:lnTo>
                    <a:pt x="18" y="353"/>
                  </a:lnTo>
                  <a:lnTo>
                    <a:pt x="13" y="348"/>
                  </a:lnTo>
                  <a:lnTo>
                    <a:pt x="5" y="344"/>
                  </a:lnTo>
                  <a:lnTo>
                    <a:pt x="3" y="344"/>
                  </a:lnTo>
                  <a:lnTo>
                    <a:pt x="2" y="343"/>
                  </a:lnTo>
                  <a:lnTo>
                    <a:pt x="0" y="340"/>
                  </a:lnTo>
                  <a:lnTo>
                    <a:pt x="2" y="338"/>
                  </a:lnTo>
                  <a:lnTo>
                    <a:pt x="2" y="335"/>
                  </a:lnTo>
                  <a:lnTo>
                    <a:pt x="4" y="333"/>
                  </a:lnTo>
                  <a:lnTo>
                    <a:pt x="5" y="330"/>
                  </a:lnTo>
                  <a:lnTo>
                    <a:pt x="8" y="328"/>
                  </a:lnTo>
                  <a:lnTo>
                    <a:pt x="17" y="317"/>
                  </a:lnTo>
                  <a:lnTo>
                    <a:pt x="22" y="302"/>
                  </a:lnTo>
                  <a:lnTo>
                    <a:pt x="28" y="286"/>
                  </a:lnTo>
                  <a:lnTo>
                    <a:pt x="31" y="271"/>
                  </a:lnTo>
                  <a:lnTo>
                    <a:pt x="31" y="262"/>
                  </a:lnTo>
                  <a:lnTo>
                    <a:pt x="31" y="253"/>
                  </a:lnTo>
                  <a:lnTo>
                    <a:pt x="34" y="243"/>
                  </a:lnTo>
                  <a:lnTo>
                    <a:pt x="36" y="245"/>
                  </a:lnTo>
                  <a:lnTo>
                    <a:pt x="38" y="246"/>
                  </a:lnTo>
                  <a:lnTo>
                    <a:pt x="40" y="247"/>
                  </a:lnTo>
                  <a:lnTo>
                    <a:pt x="41" y="248"/>
                  </a:lnTo>
                  <a:lnTo>
                    <a:pt x="44" y="250"/>
                  </a:lnTo>
                  <a:lnTo>
                    <a:pt x="45" y="248"/>
                  </a:lnTo>
                  <a:lnTo>
                    <a:pt x="48" y="246"/>
                  </a:lnTo>
                  <a:lnTo>
                    <a:pt x="50" y="242"/>
                  </a:lnTo>
                  <a:lnTo>
                    <a:pt x="51" y="238"/>
                  </a:lnTo>
                  <a:lnTo>
                    <a:pt x="53" y="235"/>
                  </a:lnTo>
                  <a:lnTo>
                    <a:pt x="53" y="233"/>
                  </a:lnTo>
                  <a:lnTo>
                    <a:pt x="51" y="231"/>
                  </a:lnTo>
                  <a:lnTo>
                    <a:pt x="50" y="230"/>
                  </a:lnTo>
                  <a:lnTo>
                    <a:pt x="48" y="229"/>
                  </a:lnTo>
                  <a:lnTo>
                    <a:pt x="46" y="226"/>
                  </a:lnTo>
                  <a:lnTo>
                    <a:pt x="45" y="225"/>
                  </a:lnTo>
                  <a:lnTo>
                    <a:pt x="44" y="222"/>
                  </a:lnTo>
                  <a:lnTo>
                    <a:pt x="45" y="220"/>
                  </a:lnTo>
                  <a:lnTo>
                    <a:pt x="46" y="217"/>
                  </a:lnTo>
                  <a:lnTo>
                    <a:pt x="46" y="215"/>
                  </a:lnTo>
                  <a:lnTo>
                    <a:pt x="46" y="214"/>
                  </a:lnTo>
                  <a:lnTo>
                    <a:pt x="48" y="211"/>
                  </a:lnTo>
                  <a:lnTo>
                    <a:pt x="49" y="209"/>
                  </a:lnTo>
                  <a:lnTo>
                    <a:pt x="50" y="206"/>
                  </a:lnTo>
                  <a:lnTo>
                    <a:pt x="55" y="204"/>
                  </a:lnTo>
                  <a:lnTo>
                    <a:pt x="59" y="201"/>
                  </a:lnTo>
                  <a:lnTo>
                    <a:pt x="64" y="199"/>
                  </a:lnTo>
                  <a:lnTo>
                    <a:pt x="80" y="190"/>
                  </a:lnTo>
                  <a:lnTo>
                    <a:pt x="83" y="190"/>
                  </a:lnTo>
                  <a:lnTo>
                    <a:pt x="85" y="190"/>
                  </a:lnTo>
                  <a:lnTo>
                    <a:pt x="89" y="190"/>
                  </a:lnTo>
                  <a:lnTo>
                    <a:pt x="93" y="187"/>
                  </a:lnTo>
                  <a:lnTo>
                    <a:pt x="96" y="185"/>
                  </a:lnTo>
                  <a:lnTo>
                    <a:pt x="99" y="181"/>
                  </a:lnTo>
                  <a:lnTo>
                    <a:pt x="102" y="179"/>
                  </a:lnTo>
                  <a:lnTo>
                    <a:pt x="106" y="178"/>
                  </a:lnTo>
                  <a:lnTo>
                    <a:pt x="110" y="178"/>
                  </a:lnTo>
                  <a:close/>
                  <a:moveTo>
                    <a:pt x="2376" y="174"/>
                  </a:moveTo>
                  <a:lnTo>
                    <a:pt x="2378" y="174"/>
                  </a:lnTo>
                  <a:lnTo>
                    <a:pt x="2380" y="175"/>
                  </a:lnTo>
                  <a:lnTo>
                    <a:pt x="2381" y="176"/>
                  </a:lnTo>
                  <a:lnTo>
                    <a:pt x="2381" y="179"/>
                  </a:lnTo>
                  <a:lnTo>
                    <a:pt x="2383" y="182"/>
                  </a:lnTo>
                  <a:lnTo>
                    <a:pt x="2385" y="186"/>
                  </a:lnTo>
                  <a:lnTo>
                    <a:pt x="2386" y="189"/>
                  </a:lnTo>
                  <a:lnTo>
                    <a:pt x="2386" y="191"/>
                  </a:lnTo>
                  <a:lnTo>
                    <a:pt x="2385" y="194"/>
                  </a:lnTo>
                  <a:lnTo>
                    <a:pt x="2385" y="195"/>
                  </a:lnTo>
                  <a:lnTo>
                    <a:pt x="2386" y="197"/>
                  </a:lnTo>
                  <a:lnTo>
                    <a:pt x="2388" y="199"/>
                  </a:lnTo>
                  <a:lnTo>
                    <a:pt x="2388" y="199"/>
                  </a:lnTo>
                  <a:lnTo>
                    <a:pt x="2390" y="199"/>
                  </a:lnTo>
                  <a:lnTo>
                    <a:pt x="2391" y="200"/>
                  </a:lnTo>
                  <a:lnTo>
                    <a:pt x="2393" y="201"/>
                  </a:lnTo>
                  <a:lnTo>
                    <a:pt x="2395" y="204"/>
                  </a:lnTo>
                  <a:lnTo>
                    <a:pt x="2396" y="206"/>
                  </a:lnTo>
                  <a:lnTo>
                    <a:pt x="2397" y="209"/>
                  </a:lnTo>
                  <a:lnTo>
                    <a:pt x="2397" y="210"/>
                  </a:lnTo>
                  <a:lnTo>
                    <a:pt x="2396" y="212"/>
                  </a:lnTo>
                  <a:lnTo>
                    <a:pt x="2396" y="214"/>
                  </a:lnTo>
                  <a:lnTo>
                    <a:pt x="2396" y="216"/>
                  </a:lnTo>
                  <a:lnTo>
                    <a:pt x="2397" y="219"/>
                  </a:lnTo>
                  <a:lnTo>
                    <a:pt x="2398" y="221"/>
                  </a:lnTo>
                  <a:lnTo>
                    <a:pt x="2401" y="222"/>
                  </a:lnTo>
                  <a:lnTo>
                    <a:pt x="2405" y="225"/>
                  </a:lnTo>
                  <a:lnTo>
                    <a:pt x="2408" y="227"/>
                  </a:lnTo>
                  <a:lnTo>
                    <a:pt x="2411" y="230"/>
                  </a:lnTo>
                  <a:lnTo>
                    <a:pt x="2412" y="232"/>
                  </a:lnTo>
                  <a:lnTo>
                    <a:pt x="2412" y="236"/>
                  </a:lnTo>
                  <a:lnTo>
                    <a:pt x="2412" y="238"/>
                  </a:lnTo>
                  <a:lnTo>
                    <a:pt x="2411" y="240"/>
                  </a:lnTo>
                  <a:lnTo>
                    <a:pt x="2411" y="241"/>
                  </a:lnTo>
                  <a:lnTo>
                    <a:pt x="2410" y="242"/>
                  </a:lnTo>
                  <a:lnTo>
                    <a:pt x="2410" y="243"/>
                  </a:lnTo>
                  <a:lnTo>
                    <a:pt x="2410" y="245"/>
                  </a:lnTo>
                  <a:lnTo>
                    <a:pt x="2410" y="247"/>
                  </a:lnTo>
                  <a:lnTo>
                    <a:pt x="2410" y="248"/>
                  </a:lnTo>
                  <a:lnTo>
                    <a:pt x="2410" y="250"/>
                  </a:lnTo>
                  <a:lnTo>
                    <a:pt x="2410" y="257"/>
                  </a:lnTo>
                  <a:lnTo>
                    <a:pt x="2410" y="258"/>
                  </a:lnTo>
                  <a:lnTo>
                    <a:pt x="2408" y="260"/>
                  </a:lnTo>
                  <a:lnTo>
                    <a:pt x="2407" y="258"/>
                  </a:lnTo>
                  <a:lnTo>
                    <a:pt x="2406" y="257"/>
                  </a:lnTo>
                  <a:lnTo>
                    <a:pt x="2406" y="255"/>
                  </a:lnTo>
                  <a:lnTo>
                    <a:pt x="2403" y="252"/>
                  </a:lnTo>
                  <a:lnTo>
                    <a:pt x="2402" y="250"/>
                  </a:lnTo>
                  <a:lnTo>
                    <a:pt x="2401" y="246"/>
                  </a:lnTo>
                  <a:lnTo>
                    <a:pt x="2400" y="243"/>
                  </a:lnTo>
                  <a:lnTo>
                    <a:pt x="2397" y="241"/>
                  </a:lnTo>
                  <a:lnTo>
                    <a:pt x="2395" y="241"/>
                  </a:lnTo>
                  <a:lnTo>
                    <a:pt x="2393" y="240"/>
                  </a:lnTo>
                  <a:lnTo>
                    <a:pt x="2392" y="238"/>
                  </a:lnTo>
                  <a:lnTo>
                    <a:pt x="2390" y="236"/>
                  </a:lnTo>
                  <a:lnTo>
                    <a:pt x="2388" y="233"/>
                  </a:lnTo>
                  <a:lnTo>
                    <a:pt x="2387" y="231"/>
                  </a:lnTo>
                  <a:lnTo>
                    <a:pt x="2386" y="229"/>
                  </a:lnTo>
                  <a:lnTo>
                    <a:pt x="2386" y="225"/>
                  </a:lnTo>
                  <a:lnTo>
                    <a:pt x="2386" y="224"/>
                  </a:lnTo>
                  <a:lnTo>
                    <a:pt x="2386" y="220"/>
                  </a:lnTo>
                  <a:lnTo>
                    <a:pt x="2386" y="216"/>
                  </a:lnTo>
                  <a:lnTo>
                    <a:pt x="2385" y="214"/>
                  </a:lnTo>
                  <a:lnTo>
                    <a:pt x="2383" y="210"/>
                  </a:lnTo>
                  <a:lnTo>
                    <a:pt x="2381" y="206"/>
                  </a:lnTo>
                  <a:lnTo>
                    <a:pt x="2380" y="202"/>
                  </a:lnTo>
                  <a:lnTo>
                    <a:pt x="2380" y="200"/>
                  </a:lnTo>
                  <a:lnTo>
                    <a:pt x="2380" y="199"/>
                  </a:lnTo>
                  <a:lnTo>
                    <a:pt x="2380" y="196"/>
                  </a:lnTo>
                  <a:lnTo>
                    <a:pt x="2380" y="196"/>
                  </a:lnTo>
                  <a:lnTo>
                    <a:pt x="2380" y="195"/>
                  </a:lnTo>
                  <a:lnTo>
                    <a:pt x="2380" y="194"/>
                  </a:lnTo>
                  <a:lnTo>
                    <a:pt x="2380" y="191"/>
                  </a:lnTo>
                  <a:lnTo>
                    <a:pt x="2377" y="189"/>
                  </a:lnTo>
                  <a:lnTo>
                    <a:pt x="2376" y="187"/>
                  </a:lnTo>
                  <a:lnTo>
                    <a:pt x="2373" y="186"/>
                  </a:lnTo>
                  <a:lnTo>
                    <a:pt x="2372" y="184"/>
                  </a:lnTo>
                  <a:lnTo>
                    <a:pt x="2370" y="181"/>
                  </a:lnTo>
                  <a:lnTo>
                    <a:pt x="2371" y="179"/>
                  </a:lnTo>
                  <a:lnTo>
                    <a:pt x="2372" y="178"/>
                  </a:lnTo>
                  <a:lnTo>
                    <a:pt x="2373" y="176"/>
                  </a:lnTo>
                  <a:lnTo>
                    <a:pt x="2375" y="175"/>
                  </a:lnTo>
                  <a:lnTo>
                    <a:pt x="2375" y="174"/>
                  </a:lnTo>
                  <a:lnTo>
                    <a:pt x="2376" y="174"/>
                  </a:lnTo>
                  <a:close/>
                  <a:moveTo>
                    <a:pt x="555" y="153"/>
                  </a:moveTo>
                  <a:lnTo>
                    <a:pt x="563" y="153"/>
                  </a:lnTo>
                  <a:lnTo>
                    <a:pt x="566" y="155"/>
                  </a:lnTo>
                  <a:lnTo>
                    <a:pt x="568" y="158"/>
                  </a:lnTo>
                  <a:lnTo>
                    <a:pt x="570" y="161"/>
                  </a:lnTo>
                  <a:lnTo>
                    <a:pt x="568" y="165"/>
                  </a:lnTo>
                  <a:lnTo>
                    <a:pt x="565" y="170"/>
                  </a:lnTo>
                  <a:lnTo>
                    <a:pt x="558" y="176"/>
                  </a:lnTo>
                  <a:lnTo>
                    <a:pt x="551" y="182"/>
                  </a:lnTo>
                  <a:lnTo>
                    <a:pt x="545" y="190"/>
                  </a:lnTo>
                  <a:lnTo>
                    <a:pt x="542" y="196"/>
                  </a:lnTo>
                  <a:lnTo>
                    <a:pt x="545" y="202"/>
                  </a:lnTo>
                  <a:lnTo>
                    <a:pt x="550" y="204"/>
                  </a:lnTo>
                  <a:lnTo>
                    <a:pt x="553" y="201"/>
                  </a:lnTo>
                  <a:lnTo>
                    <a:pt x="558" y="199"/>
                  </a:lnTo>
                  <a:lnTo>
                    <a:pt x="562" y="197"/>
                  </a:lnTo>
                  <a:lnTo>
                    <a:pt x="566" y="197"/>
                  </a:lnTo>
                  <a:lnTo>
                    <a:pt x="568" y="202"/>
                  </a:lnTo>
                  <a:lnTo>
                    <a:pt x="567" y="207"/>
                  </a:lnTo>
                  <a:lnTo>
                    <a:pt x="566" y="212"/>
                  </a:lnTo>
                  <a:lnTo>
                    <a:pt x="566" y="217"/>
                  </a:lnTo>
                  <a:lnTo>
                    <a:pt x="565" y="221"/>
                  </a:lnTo>
                  <a:lnTo>
                    <a:pt x="565" y="224"/>
                  </a:lnTo>
                  <a:lnTo>
                    <a:pt x="566" y="226"/>
                  </a:lnTo>
                  <a:lnTo>
                    <a:pt x="567" y="229"/>
                  </a:lnTo>
                  <a:lnTo>
                    <a:pt x="568" y="231"/>
                  </a:lnTo>
                  <a:lnTo>
                    <a:pt x="570" y="238"/>
                  </a:lnTo>
                  <a:lnTo>
                    <a:pt x="570" y="247"/>
                  </a:lnTo>
                  <a:lnTo>
                    <a:pt x="568" y="255"/>
                  </a:lnTo>
                  <a:lnTo>
                    <a:pt x="563" y="263"/>
                  </a:lnTo>
                  <a:lnTo>
                    <a:pt x="555" y="273"/>
                  </a:lnTo>
                  <a:lnTo>
                    <a:pt x="545" y="281"/>
                  </a:lnTo>
                  <a:lnTo>
                    <a:pt x="542" y="281"/>
                  </a:lnTo>
                  <a:lnTo>
                    <a:pt x="538" y="281"/>
                  </a:lnTo>
                  <a:lnTo>
                    <a:pt x="536" y="282"/>
                  </a:lnTo>
                  <a:lnTo>
                    <a:pt x="533" y="283"/>
                  </a:lnTo>
                  <a:lnTo>
                    <a:pt x="532" y="286"/>
                  </a:lnTo>
                  <a:lnTo>
                    <a:pt x="531" y="288"/>
                  </a:lnTo>
                  <a:lnTo>
                    <a:pt x="530" y="291"/>
                  </a:lnTo>
                  <a:lnTo>
                    <a:pt x="530" y="293"/>
                  </a:lnTo>
                  <a:lnTo>
                    <a:pt x="524" y="299"/>
                  </a:lnTo>
                  <a:lnTo>
                    <a:pt x="516" y="302"/>
                  </a:lnTo>
                  <a:lnTo>
                    <a:pt x="509" y="299"/>
                  </a:lnTo>
                  <a:lnTo>
                    <a:pt x="505" y="296"/>
                  </a:lnTo>
                  <a:lnTo>
                    <a:pt x="502" y="292"/>
                  </a:lnTo>
                  <a:lnTo>
                    <a:pt x="500" y="289"/>
                  </a:lnTo>
                  <a:lnTo>
                    <a:pt x="499" y="284"/>
                  </a:lnTo>
                  <a:lnTo>
                    <a:pt x="496" y="281"/>
                  </a:lnTo>
                  <a:lnTo>
                    <a:pt x="491" y="275"/>
                  </a:lnTo>
                  <a:lnTo>
                    <a:pt x="485" y="271"/>
                  </a:lnTo>
                  <a:lnTo>
                    <a:pt x="475" y="267"/>
                  </a:lnTo>
                  <a:lnTo>
                    <a:pt x="471" y="265"/>
                  </a:lnTo>
                  <a:lnTo>
                    <a:pt x="469" y="262"/>
                  </a:lnTo>
                  <a:lnTo>
                    <a:pt x="467" y="260"/>
                  </a:lnTo>
                  <a:lnTo>
                    <a:pt x="467" y="257"/>
                  </a:lnTo>
                  <a:lnTo>
                    <a:pt x="465" y="255"/>
                  </a:lnTo>
                  <a:lnTo>
                    <a:pt x="464" y="252"/>
                  </a:lnTo>
                  <a:lnTo>
                    <a:pt x="461" y="251"/>
                  </a:lnTo>
                  <a:lnTo>
                    <a:pt x="459" y="250"/>
                  </a:lnTo>
                  <a:lnTo>
                    <a:pt x="458" y="247"/>
                  </a:lnTo>
                  <a:lnTo>
                    <a:pt x="453" y="241"/>
                  </a:lnTo>
                  <a:lnTo>
                    <a:pt x="451" y="233"/>
                  </a:lnTo>
                  <a:lnTo>
                    <a:pt x="455" y="226"/>
                  </a:lnTo>
                  <a:lnTo>
                    <a:pt x="455" y="224"/>
                  </a:lnTo>
                  <a:lnTo>
                    <a:pt x="456" y="221"/>
                  </a:lnTo>
                  <a:lnTo>
                    <a:pt x="458" y="219"/>
                  </a:lnTo>
                  <a:lnTo>
                    <a:pt x="459" y="217"/>
                  </a:lnTo>
                  <a:lnTo>
                    <a:pt x="460" y="216"/>
                  </a:lnTo>
                  <a:lnTo>
                    <a:pt x="462" y="215"/>
                  </a:lnTo>
                  <a:lnTo>
                    <a:pt x="464" y="216"/>
                  </a:lnTo>
                  <a:lnTo>
                    <a:pt x="465" y="217"/>
                  </a:lnTo>
                  <a:lnTo>
                    <a:pt x="466" y="221"/>
                  </a:lnTo>
                  <a:lnTo>
                    <a:pt x="469" y="224"/>
                  </a:lnTo>
                  <a:lnTo>
                    <a:pt x="472" y="226"/>
                  </a:lnTo>
                  <a:lnTo>
                    <a:pt x="475" y="227"/>
                  </a:lnTo>
                  <a:lnTo>
                    <a:pt x="479" y="227"/>
                  </a:lnTo>
                  <a:lnTo>
                    <a:pt x="482" y="226"/>
                  </a:lnTo>
                  <a:lnTo>
                    <a:pt x="489" y="219"/>
                  </a:lnTo>
                  <a:lnTo>
                    <a:pt x="491" y="211"/>
                  </a:lnTo>
                  <a:lnTo>
                    <a:pt x="491" y="205"/>
                  </a:lnTo>
                  <a:lnTo>
                    <a:pt x="490" y="202"/>
                  </a:lnTo>
                  <a:lnTo>
                    <a:pt x="489" y="200"/>
                  </a:lnTo>
                  <a:lnTo>
                    <a:pt x="486" y="199"/>
                  </a:lnTo>
                  <a:lnTo>
                    <a:pt x="484" y="196"/>
                  </a:lnTo>
                  <a:lnTo>
                    <a:pt x="482" y="194"/>
                  </a:lnTo>
                  <a:lnTo>
                    <a:pt x="481" y="191"/>
                  </a:lnTo>
                  <a:lnTo>
                    <a:pt x="481" y="189"/>
                  </a:lnTo>
                  <a:lnTo>
                    <a:pt x="482" y="186"/>
                  </a:lnTo>
                  <a:lnTo>
                    <a:pt x="486" y="185"/>
                  </a:lnTo>
                  <a:lnTo>
                    <a:pt x="489" y="184"/>
                  </a:lnTo>
                  <a:lnTo>
                    <a:pt x="489" y="184"/>
                  </a:lnTo>
                  <a:lnTo>
                    <a:pt x="487" y="182"/>
                  </a:lnTo>
                  <a:lnTo>
                    <a:pt x="485" y="181"/>
                  </a:lnTo>
                  <a:lnTo>
                    <a:pt x="484" y="180"/>
                  </a:lnTo>
                  <a:lnTo>
                    <a:pt x="482" y="178"/>
                  </a:lnTo>
                  <a:lnTo>
                    <a:pt x="482" y="174"/>
                  </a:lnTo>
                  <a:lnTo>
                    <a:pt x="482" y="171"/>
                  </a:lnTo>
                  <a:lnTo>
                    <a:pt x="485" y="169"/>
                  </a:lnTo>
                  <a:lnTo>
                    <a:pt x="489" y="165"/>
                  </a:lnTo>
                  <a:lnTo>
                    <a:pt x="495" y="161"/>
                  </a:lnTo>
                  <a:lnTo>
                    <a:pt x="501" y="160"/>
                  </a:lnTo>
                  <a:lnTo>
                    <a:pt x="509" y="160"/>
                  </a:lnTo>
                  <a:lnTo>
                    <a:pt x="512" y="160"/>
                  </a:lnTo>
                  <a:lnTo>
                    <a:pt x="515" y="161"/>
                  </a:lnTo>
                  <a:lnTo>
                    <a:pt x="516" y="164"/>
                  </a:lnTo>
                  <a:lnTo>
                    <a:pt x="517" y="165"/>
                  </a:lnTo>
                  <a:lnTo>
                    <a:pt x="519" y="166"/>
                  </a:lnTo>
                  <a:lnTo>
                    <a:pt x="519" y="168"/>
                  </a:lnTo>
                  <a:lnTo>
                    <a:pt x="522" y="169"/>
                  </a:lnTo>
                  <a:lnTo>
                    <a:pt x="526" y="169"/>
                  </a:lnTo>
                  <a:lnTo>
                    <a:pt x="529" y="168"/>
                  </a:lnTo>
                  <a:lnTo>
                    <a:pt x="532" y="166"/>
                  </a:lnTo>
                  <a:lnTo>
                    <a:pt x="535" y="164"/>
                  </a:lnTo>
                  <a:lnTo>
                    <a:pt x="537" y="163"/>
                  </a:lnTo>
                  <a:lnTo>
                    <a:pt x="543" y="159"/>
                  </a:lnTo>
                  <a:lnTo>
                    <a:pt x="550" y="155"/>
                  </a:lnTo>
                  <a:lnTo>
                    <a:pt x="555" y="153"/>
                  </a:lnTo>
                  <a:close/>
                  <a:moveTo>
                    <a:pt x="809" y="139"/>
                  </a:moveTo>
                  <a:lnTo>
                    <a:pt x="815" y="139"/>
                  </a:lnTo>
                  <a:lnTo>
                    <a:pt x="819" y="140"/>
                  </a:lnTo>
                  <a:lnTo>
                    <a:pt x="823" y="141"/>
                  </a:lnTo>
                  <a:lnTo>
                    <a:pt x="825" y="144"/>
                  </a:lnTo>
                  <a:lnTo>
                    <a:pt x="825" y="146"/>
                  </a:lnTo>
                  <a:lnTo>
                    <a:pt x="825" y="150"/>
                  </a:lnTo>
                  <a:lnTo>
                    <a:pt x="821" y="153"/>
                  </a:lnTo>
                  <a:lnTo>
                    <a:pt x="818" y="158"/>
                  </a:lnTo>
                  <a:lnTo>
                    <a:pt x="815" y="159"/>
                  </a:lnTo>
                  <a:lnTo>
                    <a:pt x="813" y="163"/>
                  </a:lnTo>
                  <a:lnTo>
                    <a:pt x="811" y="165"/>
                  </a:lnTo>
                  <a:lnTo>
                    <a:pt x="809" y="169"/>
                  </a:lnTo>
                  <a:lnTo>
                    <a:pt x="806" y="173"/>
                  </a:lnTo>
                  <a:lnTo>
                    <a:pt x="803" y="175"/>
                  </a:lnTo>
                  <a:lnTo>
                    <a:pt x="799" y="176"/>
                  </a:lnTo>
                  <a:lnTo>
                    <a:pt x="796" y="179"/>
                  </a:lnTo>
                  <a:lnTo>
                    <a:pt x="794" y="181"/>
                  </a:lnTo>
                  <a:lnTo>
                    <a:pt x="791" y="182"/>
                  </a:lnTo>
                  <a:lnTo>
                    <a:pt x="788" y="186"/>
                  </a:lnTo>
                  <a:lnTo>
                    <a:pt x="785" y="190"/>
                  </a:lnTo>
                  <a:lnTo>
                    <a:pt x="783" y="192"/>
                  </a:lnTo>
                  <a:lnTo>
                    <a:pt x="781" y="197"/>
                  </a:lnTo>
                  <a:lnTo>
                    <a:pt x="781" y="201"/>
                  </a:lnTo>
                  <a:lnTo>
                    <a:pt x="784" y="206"/>
                  </a:lnTo>
                  <a:lnTo>
                    <a:pt x="786" y="210"/>
                  </a:lnTo>
                  <a:lnTo>
                    <a:pt x="789" y="215"/>
                  </a:lnTo>
                  <a:lnTo>
                    <a:pt x="789" y="222"/>
                  </a:lnTo>
                  <a:lnTo>
                    <a:pt x="788" y="230"/>
                  </a:lnTo>
                  <a:lnTo>
                    <a:pt x="786" y="237"/>
                  </a:lnTo>
                  <a:lnTo>
                    <a:pt x="786" y="242"/>
                  </a:lnTo>
                  <a:lnTo>
                    <a:pt x="789" y="246"/>
                  </a:lnTo>
                  <a:lnTo>
                    <a:pt x="791" y="250"/>
                  </a:lnTo>
                  <a:lnTo>
                    <a:pt x="794" y="253"/>
                  </a:lnTo>
                  <a:lnTo>
                    <a:pt x="795" y="256"/>
                  </a:lnTo>
                  <a:lnTo>
                    <a:pt x="796" y="260"/>
                  </a:lnTo>
                  <a:lnTo>
                    <a:pt x="798" y="262"/>
                  </a:lnTo>
                  <a:lnTo>
                    <a:pt x="799" y="265"/>
                  </a:lnTo>
                  <a:lnTo>
                    <a:pt x="801" y="267"/>
                  </a:lnTo>
                  <a:lnTo>
                    <a:pt x="804" y="268"/>
                  </a:lnTo>
                  <a:lnTo>
                    <a:pt x="806" y="271"/>
                  </a:lnTo>
                  <a:lnTo>
                    <a:pt x="811" y="272"/>
                  </a:lnTo>
                  <a:lnTo>
                    <a:pt x="815" y="272"/>
                  </a:lnTo>
                  <a:lnTo>
                    <a:pt x="818" y="272"/>
                  </a:lnTo>
                  <a:lnTo>
                    <a:pt x="820" y="272"/>
                  </a:lnTo>
                  <a:lnTo>
                    <a:pt x="820" y="271"/>
                  </a:lnTo>
                  <a:lnTo>
                    <a:pt x="820" y="268"/>
                  </a:lnTo>
                  <a:lnTo>
                    <a:pt x="819" y="267"/>
                  </a:lnTo>
                  <a:lnTo>
                    <a:pt x="818" y="265"/>
                  </a:lnTo>
                  <a:lnTo>
                    <a:pt x="816" y="262"/>
                  </a:lnTo>
                  <a:lnTo>
                    <a:pt x="815" y="260"/>
                  </a:lnTo>
                  <a:lnTo>
                    <a:pt x="814" y="257"/>
                  </a:lnTo>
                  <a:lnTo>
                    <a:pt x="811" y="256"/>
                  </a:lnTo>
                  <a:lnTo>
                    <a:pt x="808" y="252"/>
                  </a:lnTo>
                  <a:lnTo>
                    <a:pt x="804" y="246"/>
                  </a:lnTo>
                  <a:lnTo>
                    <a:pt x="801" y="240"/>
                  </a:lnTo>
                  <a:lnTo>
                    <a:pt x="801" y="233"/>
                  </a:lnTo>
                  <a:lnTo>
                    <a:pt x="806" y="230"/>
                  </a:lnTo>
                  <a:lnTo>
                    <a:pt x="811" y="227"/>
                  </a:lnTo>
                  <a:lnTo>
                    <a:pt x="814" y="225"/>
                  </a:lnTo>
                  <a:lnTo>
                    <a:pt x="816" y="224"/>
                  </a:lnTo>
                  <a:lnTo>
                    <a:pt x="818" y="222"/>
                  </a:lnTo>
                  <a:lnTo>
                    <a:pt x="819" y="220"/>
                  </a:lnTo>
                  <a:lnTo>
                    <a:pt x="818" y="217"/>
                  </a:lnTo>
                  <a:lnTo>
                    <a:pt x="815" y="215"/>
                  </a:lnTo>
                  <a:lnTo>
                    <a:pt x="811" y="211"/>
                  </a:lnTo>
                  <a:lnTo>
                    <a:pt x="808" y="209"/>
                  </a:lnTo>
                  <a:lnTo>
                    <a:pt x="805" y="202"/>
                  </a:lnTo>
                  <a:lnTo>
                    <a:pt x="804" y="196"/>
                  </a:lnTo>
                  <a:lnTo>
                    <a:pt x="806" y="191"/>
                  </a:lnTo>
                  <a:lnTo>
                    <a:pt x="809" y="189"/>
                  </a:lnTo>
                  <a:lnTo>
                    <a:pt x="811" y="189"/>
                  </a:lnTo>
                  <a:lnTo>
                    <a:pt x="815" y="187"/>
                  </a:lnTo>
                  <a:lnTo>
                    <a:pt x="818" y="186"/>
                  </a:lnTo>
                  <a:lnTo>
                    <a:pt x="819" y="184"/>
                  </a:lnTo>
                  <a:lnTo>
                    <a:pt x="820" y="182"/>
                  </a:lnTo>
                  <a:lnTo>
                    <a:pt x="819" y="180"/>
                  </a:lnTo>
                  <a:lnTo>
                    <a:pt x="819" y="178"/>
                  </a:lnTo>
                  <a:lnTo>
                    <a:pt x="820" y="175"/>
                  </a:lnTo>
                  <a:lnTo>
                    <a:pt x="820" y="175"/>
                  </a:lnTo>
                  <a:lnTo>
                    <a:pt x="820" y="173"/>
                  </a:lnTo>
                  <a:lnTo>
                    <a:pt x="821" y="170"/>
                  </a:lnTo>
                  <a:lnTo>
                    <a:pt x="821" y="166"/>
                  </a:lnTo>
                  <a:lnTo>
                    <a:pt x="823" y="164"/>
                  </a:lnTo>
                  <a:lnTo>
                    <a:pt x="823" y="163"/>
                  </a:lnTo>
                  <a:lnTo>
                    <a:pt x="835" y="163"/>
                  </a:lnTo>
                  <a:lnTo>
                    <a:pt x="839" y="160"/>
                  </a:lnTo>
                  <a:lnTo>
                    <a:pt x="841" y="158"/>
                  </a:lnTo>
                  <a:lnTo>
                    <a:pt x="844" y="155"/>
                  </a:lnTo>
                  <a:lnTo>
                    <a:pt x="845" y="153"/>
                  </a:lnTo>
                  <a:lnTo>
                    <a:pt x="849" y="149"/>
                  </a:lnTo>
                  <a:lnTo>
                    <a:pt x="851" y="148"/>
                  </a:lnTo>
                  <a:lnTo>
                    <a:pt x="855" y="148"/>
                  </a:lnTo>
                  <a:lnTo>
                    <a:pt x="857" y="148"/>
                  </a:lnTo>
                  <a:lnTo>
                    <a:pt x="862" y="148"/>
                  </a:lnTo>
                  <a:lnTo>
                    <a:pt x="866" y="146"/>
                  </a:lnTo>
                  <a:lnTo>
                    <a:pt x="876" y="145"/>
                  </a:lnTo>
                  <a:lnTo>
                    <a:pt x="885" y="148"/>
                  </a:lnTo>
                  <a:lnTo>
                    <a:pt x="892" y="151"/>
                  </a:lnTo>
                  <a:lnTo>
                    <a:pt x="901" y="164"/>
                  </a:lnTo>
                  <a:lnTo>
                    <a:pt x="906" y="179"/>
                  </a:lnTo>
                  <a:lnTo>
                    <a:pt x="908" y="192"/>
                  </a:lnTo>
                  <a:lnTo>
                    <a:pt x="906" y="207"/>
                  </a:lnTo>
                  <a:lnTo>
                    <a:pt x="900" y="220"/>
                  </a:lnTo>
                  <a:lnTo>
                    <a:pt x="898" y="222"/>
                  </a:lnTo>
                  <a:lnTo>
                    <a:pt x="897" y="225"/>
                  </a:lnTo>
                  <a:lnTo>
                    <a:pt x="896" y="227"/>
                  </a:lnTo>
                  <a:lnTo>
                    <a:pt x="895" y="231"/>
                  </a:lnTo>
                  <a:lnTo>
                    <a:pt x="896" y="233"/>
                  </a:lnTo>
                  <a:lnTo>
                    <a:pt x="897" y="237"/>
                  </a:lnTo>
                  <a:lnTo>
                    <a:pt x="897" y="240"/>
                  </a:lnTo>
                  <a:lnTo>
                    <a:pt x="898" y="241"/>
                  </a:lnTo>
                  <a:lnTo>
                    <a:pt x="900" y="242"/>
                  </a:lnTo>
                  <a:lnTo>
                    <a:pt x="902" y="242"/>
                  </a:lnTo>
                  <a:lnTo>
                    <a:pt x="903" y="242"/>
                  </a:lnTo>
                  <a:lnTo>
                    <a:pt x="905" y="240"/>
                  </a:lnTo>
                  <a:lnTo>
                    <a:pt x="910" y="235"/>
                  </a:lnTo>
                  <a:lnTo>
                    <a:pt x="913" y="230"/>
                  </a:lnTo>
                  <a:lnTo>
                    <a:pt x="918" y="225"/>
                  </a:lnTo>
                  <a:lnTo>
                    <a:pt x="921" y="224"/>
                  </a:lnTo>
                  <a:lnTo>
                    <a:pt x="923" y="224"/>
                  </a:lnTo>
                  <a:lnTo>
                    <a:pt x="925" y="224"/>
                  </a:lnTo>
                  <a:lnTo>
                    <a:pt x="927" y="226"/>
                  </a:lnTo>
                  <a:lnTo>
                    <a:pt x="928" y="227"/>
                  </a:lnTo>
                  <a:lnTo>
                    <a:pt x="930" y="230"/>
                  </a:lnTo>
                  <a:lnTo>
                    <a:pt x="932" y="231"/>
                  </a:lnTo>
                  <a:lnTo>
                    <a:pt x="933" y="232"/>
                  </a:lnTo>
                  <a:lnTo>
                    <a:pt x="935" y="235"/>
                  </a:lnTo>
                  <a:lnTo>
                    <a:pt x="936" y="236"/>
                  </a:lnTo>
                  <a:lnTo>
                    <a:pt x="937" y="238"/>
                  </a:lnTo>
                  <a:lnTo>
                    <a:pt x="940" y="240"/>
                  </a:lnTo>
                  <a:lnTo>
                    <a:pt x="941" y="240"/>
                  </a:lnTo>
                  <a:lnTo>
                    <a:pt x="943" y="240"/>
                  </a:lnTo>
                  <a:lnTo>
                    <a:pt x="945" y="238"/>
                  </a:lnTo>
                  <a:lnTo>
                    <a:pt x="945" y="237"/>
                  </a:lnTo>
                  <a:lnTo>
                    <a:pt x="945" y="236"/>
                  </a:lnTo>
                  <a:lnTo>
                    <a:pt x="946" y="233"/>
                  </a:lnTo>
                  <a:lnTo>
                    <a:pt x="946" y="232"/>
                  </a:lnTo>
                  <a:lnTo>
                    <a:pt x="947" y="231"/>
                  </a:lnTo>
                  <a:lnTo>
                    <a:pt x="950" y="231"/>
                  </a:lnTo>
                  <a:lnTo>
                    <a:pt x="952" y="230"/>
                  </a:lnTo>
                  <a:lnTo>
                    <a:pt x="955" y="230"/>
                  </a:lnTo>
                  <a:lnTo>
                    <a:pt x="957" y="229"/>
                  </a:lnTo>
                  <a:lnTo>
                    <a:pt x="960" y="227"/>
                  </a:lnTo>
                  <a:lnTo>
                    <a:pt x="961" y="227"/>
                  </a:lnTo>
                  <a:lnTo>
                    <a:pt x="962" y="226"/>
                  </a:lnTo>
                  <a:lnTo>
                    <a:pt x="962" y="224"/>
                  </a:lnTo>
                  <a:lnTo>
                    <a:pt x="962" y="222"/>
                  </a:lnTo>
                  <a:lnTo>
                    <a:pt x="962" y="220"/>
                  </a:lnTo>
                  <a:lnTo>
                    <a:pt x="962" y="219"/>
                  </a:lnTo>
                  <a:lnTo>
                    <a:pt x="962" y="217"/>
                  </a:lnTo>
                  <a:lnTo>
                    <a:pt x="961" y="216"/>
                  </a:lnTo>
                  <a:lnTo>
                    <a:pt x="958" y="214"/>
                  </a:lnTo>
                  <a:lnTo>
                    <a:pt x="957" y="211"/>
                  </a:lnTo>
                  <a:lnTo>
                    <a:pt x="956" y="210"/>
                  </a:lnTo>
                  <a:lnTo>
                    <a:pt x="955" y="207"/>
                  </a:lnTo>
                  <a:lnTo>
                    <a:pt x="953" y="205"/>
                  </a:lnTo>
                  <a:lnTo>
                    <a:pt x="955" y="204"/>
                  </a:lnTo>
                  <a:lnTo>
                    <a:pt x="958" y="202"/>
                  </a:lnTo>
                  <a:lnTo>
                    <a:pt x="962" y="202"/>
                  </a:lnTo>
                  <a:lnTo>
                    <a:pt x="966" y="202"/>
                  </a:lnTo>
                  <a:lnTo>
                    <a:pt x="970" y="201"/>
                  </a:lnTo>
                  <a:lnTo>
                    <a:pt x="971" y="200"/>
                  </a:lnTo>
                  <a:lnTo>
                    <a:pt x="971" y="199"/>
                  </a:lnTo>
                  <a:lnTo>
                    <a:pt x="971" y="197"/>
                  </a:lnTo>
                  <a:lnTo>
                    <a:pt x="968" y="196"/>
                  </a:lnTo>
                  <a:lnTo>
                    <a:pt x="967" y="195"/>
                  </a:lnTo>
                  <a:lnTo>
                    <a:pt x="965" y="194"/>
                  </a:lnTo>
                  <a:lnTo>
                    <a:pt x="962" y="194"/>
                  </a:lnTo>
                  <a:lnTo>
                    <a:pt x="952" y="195"/>
                  </a:lnTo>
                  <a:lnTo>
                    <a:pt x="941" y="196"/>
                  </a:lnTo>
                  <a:lnTo>
                    <a:pt x="933" y="194"/>
                  </a:lnTo>
                  <a:lnTo>
                    <a:pt x="926" y="186"/>
                  </a:lnTo>
                  <a:lnTo>
                    <a:pt x="920" y="178"/>
                  </a:lnTo>
                  <a:lnTo>
                    <a:pt x="916" y="170"/>
                  </a:lnTo>
                  <a:lnTo>
                    <a:pt x="912" y="166"/>
                  </a:lnTo>
                  <a:lnTo>
                    <a:pt x="910" y="161"/>
                  </a:lnTo>
                  <a:lnTo>
                    <a:pt x="908" y="155"/>
                  </a:lnTo>
                  <a:lnTo>
                    <a:pt x="910" y="151"/>
                  </a:lnTo>
                  <a:lnTo>
                    <a:pt x="912" y="149"/>
                  </a:lnTo>
                  <a:lnTo>
                    <a:pt x="918" y="149"/>
                  </a:lnTo>
                  <a:lnTo>
                    <a:pt x="931" y="150"/>
                  </a:lnTo>
                  <a:lnTo>
                    <a:pt x="943" y="151"/>
                  </a:lnTo>
                  <a:lnTo>
                    <a:pt x="970" y="151"/>
                  </a:lnTo>
                  <a:lnTo>
                    <a:pt x="979" y="155"/>
                  </a:lnTo>
                  <a:lnTo>
                    <a:pt x="988" y="161"/>
                  </a:lnTo>
                  <a:lnTo>
                    <a:pt x="994" y="169"/>
                  </a:lnTo>
                  <a:lnTo>
                    <a:pt x="1001" y="175"/>
                  </a:lnTo>
                  <a:lnTo>
                    <a:pt x="1003" y="179"/>
                  </a:lnTo>
                  <a:lnTo>
                    <a:pt x="1006" y="181"/>
                  </a:lnTo>
                  <a:lnTo>
                    <a:pt x="1007" y="185"/>
                  </a:lnTo>
                  <a:lnTo>
                    <a:pt x="1008" y="187"/>
                  </a:lnTo>
                  <a:lnTo>
                    <a:pt x="1008" y="190"/>
                  </a:lnTo>
                  <a:lnTo>
                    <a:pt x="1007" y="192"/>
                  </a:lnTo>
                  <a:lnTo>
                    <a:pt x="1004" y="194"/>
                  </a:lnTo>
                  <a:lnTo>
                    <a:pt x="1002" y="195"/>
                  </a:lnTo>
                  <a:lnTo>
                    <a:pt x="998" y="195"/>
                  </a:lnTo>
                  <a:lnTo>
                    <a:pt x="993" y="194"/>
                  </a:lnTo>
                  <a:lnTo>
                    <a:pt x="998" y="200"/>
                  </a:lnTo>
                  <a:lnTo>
                    <a:pt x="1006" y="206"/>
                  </a:lnTo>
                  <a:lnTo>
                    <a:pt x="1013" y="209"/>
                  </a:lnTo>
                  <a:lnTo>
                    <a:pt x="1016" y="209"/>
                  </a:lnTo>
                  <a:lnTo>
                    <a:pt x="1019" y="207"/>
                  </a:lnTo>
                  <a:lnTo>
                    <a:pt x="1023" y="207"/>
                  </a:lnTo>
                  <a:lnTo>
                    <a:pt x="1027" y="206"/>
                  </a:lnTo>
                  <a:lnTo>
                    <a:pt x="1029" y="209"/>
                  </a:lnTo>
                  <a:lnTo>
                    <a:pt x="1031" y="211"/>
                  </a:lnTo>
                  <a:lnTo>
                    <a:pt x="1032" y="212"/>
                  </a:lnTo>
                  <a:lnTo>
                    <a:pt x="1032" y="215"/>
                  </a:lnTo>
                  <a:lnTo>
                    <a:pt x="1032" y="217"/>
                  </a:lnTo>
                  <a:lnTo>
                    <a:pt x="1032" y="221"/>
                  </a:lnTo>
                  <a:lnTo>
                    <a:pt x="1031" y="226"/>
                  </a:lnTo>
                  <a:lnTo>
                    <a:pt x="1029" y="230"/>
                  </a:lnTo>
                  <a:lnTo>
                    <a:pt x="1031" y="235"/>
                  </a:lnTo>
                  <a:lnTo>
                    <a:pt x="1037" y="237"/>
                  </a:lnTo>
                  <a:lnTo>
                    <a:pt x="1042" y="238"/>
                  </a:lnTo>
                  <a:lnTo>
                    <a:pt x="1044" y="241"/>
                  </a:lnTo>
                  <a:lnTo>
                    <a:pt x="1045" y="242"/>
                  </a:lnTo>
                  <a:lnTo>
                    <a:pt x="1045" y="245"/>
                  </a:lnTo>
                  <a:lnTo>
                    <a:pt x="1045" y="247"/>
                  </a:lnTo>
                  <a:lnTo>
                    <a:pt x="1044" y="248"/>
                  </a:lnTo>
                  <a:lnTo>
                    <a:pt x="1042" y="251"/>
                  </a:lnTo>
                  <a:lnTo>
                    <a:pt x="1039" y="253"/>
                  </a:lnTo>
                  <a:lnTo>
                    <a:pt x="1038" y="255"/>
                  </a:lnTo>
                  <a:lnTo>
                    <a:pt x="1037" y="257"/>
                  </a:lnTo>
                  <a:lnTo>
                    <a:pt x="1037" y="260"/>
                  </a:lnTo>
                  <a:lnTo>
                    <a:pt x="1037" y="262"/>
                  </a:lnTo>
                  <a:lnTo>
                    <a:pt x="1038" y="265"/>
                  </a:lnTo>
                  <a:lnTo>
                    <a:pt x="1039" y="267"/>
                  </a:lnTo>
                  <a:lnTo>
                    <a:pt x="1041" y="268"/>
                  </a:lnTo>
                  <a:lnTo>
                    <a:pt x="1043" y="268"/>
                  </a:lnTo>
                  <a:lnTo>
                    <a:pt x="1044" y="266"/>
                  </a:lnTo>
                  <a:lnTo>
                    <a:pt x="1050" y="262"/>
                  </a:lnTo>
                  <a:lnTo>
                    <a:pt x="1055" y="258"/>
                  </a:lnTo>
                  <a:lnTo>
                    <a:pt x="1063" y="256"/>
                  </a:lnTo>
                  <a:lnTo>
                    <a:pt x="1068" y="257"/>
                  </a:lnTo>
                  <a:lnTo>
                    <a:pt x="1069" y="261"/>
                  </a:lnTo>
                  <a:lnTo>
                    <a:pt x="1068" y="266"/>
                  </a:lnTo>
                  <a:lnTo>
                    <a:pt x="1067" y="272"/>
                  </a:lnTo>
                  <a:lnTo>
                    <a:pt x="1064" y="277"/>
                  </a:lnTo>
                  <a:lnTo>
                    <a:pt x="1064" y="281"/>
                  </a:lnTo>
                  <a:lnTo>
                    <a:pt x="1068" y="282"/>
                  </a:lnTo>
                  <a:lnTo>
                    <a:pt x="1069" y="278"/>
                  </a:lnTo>
                  <a:lnTo>
                    <a:pt x="1070" y="275"/>
                  </a:lnTo>
                  <a:lnTo>
                    <a:pt x="1072" y="272"/>
                  </a:lnTo>
                  <a:lnTo>
                    <a:pt x="1074" y="270"/>
                  </a:lnTo>
                  <a:lnTo>
                    <a:pt x="1077" y="268"/>
                  </a:lnTo>
                  <a:lnTo>
                    <a:pt x="1082" y="266"/>
                  </a:lnTo>
                  <a:lnTo>
                    <a:pt x="1090" y="265"/>
                  </a:lnTo>
                  <a:lnTo>
                    <a:pt x="1100" y="266"/>
                  </a:lnTo>
                  <a:lnTo>
                    <a:pt x="1109" y="268"/>
                  </a:lnTo>
                  <a:lnTo>
                    <a:pt x="1117" y="273"/>
                  </a:lnTo>
                  <a:lnTo>
                    <a:pt x="1121" y="282"/>
                  </a:lnTo>
                  <a:lnTo>
                    <a:pt x="1123" y="289"/>
                  </a:lnTo>
                  <a:lnTo>
                    <a:pt x="1119" y="292"/>
                  </a:lnTo>
                  <a:lnTo>
                    <a:pt x="1114" y="294"/>
                  </a:lnTo>
                  <a:lnTo>
                    <a:pt x="1109" y="294"/>
                  </a:lnTo>
                  <a:lnTo>
                    <a:pt x="1107" y="296"/>
                  </a:lnTo>
                  <a:lnTo>
                    <a:pt x="1103" y="297"/>
                  </a:lnTo>
                  <a:lnTo>
                    <a:pt x="1102" y="298"/>
                  </a:lnTo>
                  <a:lnTo>
                    <a:pt x="1099" y="301"/>
                  </a:lnTo>
                  <a:lnTo>
                    <a:pt x="1098" y="301"/>
                  </a:lnTo>
                  <a:lnTo>
                    <a:pt x="1097" y="302"/>
                  </a:lnTo>
                  <a:lnTo>
                    <a:pt x="1097" y="304"/>
                  </a:lnTo>
                  <a:lnTo>
                    <a:pt x="1097" y="306"/>
                  </a:lnTo>
                  <a:lnTo>
                    <a:pt x="1097" y="308"/>
                  </a:lnTo>
                  <a:lnTo>
                    <a:pt x="1098" y="309"/>
                  </a:lnTo>
                  <a:lnTo>
                    <a:pt x="1100" y="309"/>
                  </a:lnTo>
                  <a:lnTo>
                    <a:pt x="1103" y="309"/>
                  </a:lnTo>
                  <a:lnTo>
                    <a:pt x="1105" y="308"/>
                  </a:lnTo>
                  <a:lnTo>
                    <a:pt x="1107" y="308"/>
                  </a:lnTo>
                  <a:lnTo>
                    <a:pt x="1107" y="308"/>
                  </a:lnTo>
                  <a:lnTo>
                    <a:pt x="1112" y="306"/>
                  </a:lnTo>
                  <a:lnTo>
                    <a:pt x="1118" y="304"/>
                  </a:lnTo>
                  <a:lnTo>
                    <a:pt x="1124" y="303"/>
                  </a:lnTo>
                  <a:lnTo>
                    <a:pt x="1129" y="303"/>
                  </a:lnTo>
                  <a:lnTo>
                    <a:pt x="1133" y="308"/>
                  </a:lnTo>
                  <a:lnTo>
                    <a:pt x="1133" y="309"/>
                  </a:lnTo>
                  <a:lnTo>
                    <a:pt x="1133" y="312"/>
                  </a:lnTo>
                  <a:lnTo>
                    <a:pt x="1134" y="314"/>
                  </a:lnTo>
                  <a:lnTo>
                    <a:pt x="1135" y="316"/>
                  </a:lnTo>
                  <a:lnTo>
                    <a:pt x="1136" y="317"/>
                  </a:lnTo>
                  <a:lnTo>
                    <a:pt x="1139" y="317"/>
                  </a:lnTo>
                  <a:lnTo>
                    <a:pt x="1143" y="317"/>
                  </a:lnTo>
                  <a:lnTo>
                    <a:pt x="1145" y="316"/>
                  </a:lnTo>
                  <a:lnTo>
                    <a:pt x="1161" y="316"/>
                  </a:lnTo>
                  <a:lnTo>
                    <a:pt x="1179" y="318"/>
                  </a:lnTo>
                  <a:lnTo>
                    <a:pt x="1181" y="328"/>
                  </a:lnTo>
                  <a:lnTo>
                    <a:pt x="1179" y="335"/>
                  </a:lnTo>
                  <a:lnTo>
                    <a:pt x="1173" y="342"/>
                  </a:lnTo>
                  <a:lnTo>
                    <a:pt x="1164" y="347"/>
                  </a:lnTo>
                  <a:lnTo>
                    <a:pt x="1159" y="348"/>
                  </a:lnTo>
                  <a:lnTo>
                    <a:pt x="1156" y="350"/>
                  </a:lnTo>
                  <a:lnTo>
                    <a:pt x="1153" y="352"/>
                  </a:lnTo>
                  <a:lnTo>
                    <a:pt x="1151" y="354"/>
                  </a:lnTo>
                  <a:lnTo>
                    <a:pt x="1151" y="358"/>
                  </a:lnTo>
                  <a:lnTo>
                    <a:pt x="1151" y="360"/>
                  </a:lnTo>
                  <a:lnTo>
                    <a:pt x="1151" y="363"/>
                  </a:lnTo>
                  <a:lnTo>
                    <a:pt x="1151" y="365"/>
                  </a:lnTo>
                  <a:lnTo>
                    <a:pt x="1154" y="367"/>
                  </a:lnTo>
                  <a:lnTo>
                    <a:pt x="1156" y="368"/>
                  </a:lnTo>
                  <a:lnTo>
                    <a:pt x="1163" y="367"/>
                  </a:lnTo>
                  <a:lnTo>
                    <a:pt x="1168" y="363"/>
                  </a:lnTo>
                  <a:lnTo>
                    <a:pt x="1171" y="358"/>
                  </a:lnTo>
                  <a:lnTo>
                    <a:pt x="1175" y="352"/>
                  </a:lnTo>
                  <a:lnTo>
                    <a:pt x="1179" y="347"/>
                  </a:lnTo>
                  <a:lnTo>
                    <a:pt x="1189" y="344"/>
                  </a:lnTo>
                  <a:lnTo>
                    <a:pt x="1197" y="345"/>
                  </a:lnTo>
                  <a:lnTo>
                    <a:pt x="1207" y="350"/>
                  </a:lnTo>
                  <a:lnTo>
                    <a:pt x="1212" y="358"/>
                  </a:lnTo>
                  <a:lnTo>
                    <a:pt x="1212" y="360"/>
                  </a:lnTo>
                  <a:lnTo>
                    <a:pt x="1212" y="363"/>
                  </a:lnTo>
                  <a:lnTo>
                    <a:pt x="1212" y="364"/>
                  </a:lnTo>
                  <a:lnTo>
                    <a:pt x="1211" y="367"/>
                  </a:lnTo>
                  <a:lnTo>
                    <a:pt x="1210" y="368"/>
                  </a:lnTo>
                  <a:lnTo>
                    <a:pt x="1207" y="368"/>
                  </a:lnTo>
                  <a:lnTo>
                    <a:pt x="1204" y="369"/>
                  </a:lnTo>
                  <a:lnTo>
                    <a:pt x="1202" y="372"/>
                  </a:lnTo>
                  <a:lnTo>
                    <a:pt x="1201" y="375"/>
                  </a:lnTo>
                  <a:lnTo>
                    <a:pt x="1202" y="378"/>
                  </a:lnTo>
                  <a:lnTo>
                    <a:pt x="1205" y="380"/>
                  </a:lnTo>
                  <a:lnTo>
                    <a:pt x="1210" y="384"/>
                  </a:lnTo>
                  <a:lnTo>
                    <a:pt x="1217" y="385"/>
                  </a:lnTo>
                  <a:lnTo>
                    <a:pt x="1224" y="388"/>
                  </a:lnTo>
                  <a:lnTo>
                    <a:pt x="1229" y="391"/>
                  </a:lnTo>
                  <a:lnTo>
                    <a:pt x="1229" y="396"/>
                  </a:lnTo>
                  <a:lnTo>
                    <a:pt x="1226" y="398"/>
                  </a:lnTo>
                  <a:lnTo>
                    <a:pt x="1221" y="396"/>
                  </a:lnTo>
                  <a:lnTo>
                    <a:pt x="1214" y="395"/>
                  </a:lnTo>
                  <a:lnTo>
                    <a:pt x="1207" y="394"/>
                  </a:lnTo>
                  <a:lnTo>
                    <a:pt x="1202" y="394"/>
                  </a:lnTo>
                  <a:lnTo>
                    <a:pt x="1200" y="394"/>
                  </a:lnTo>
                  <a:lnTo>
                    <a:pt x="1197" y="394"/>
                  </a:lnTo>
                  <a:lnTo>
                    <a:pt x="1195" y="394"/>
                  </a:lnTo>
                  <a:lnTo>
                    <a:pt x="1192" y="395"/>
                  </a:lnTo>
                  <a:lnTo>
                    <a:pt x="1189" y="395"/>
                  </a:lnTo>
                  <a:lnTo>
                    <a:pt x="1188" y="396"/>
                  </a:lnTo>
                  <a:lnTo>
                    <a:pt x="1186" y="399"/>
                  </a:lnTo>
                  <a:lnTo>
                    <a:pt x="1188" y="401"/>
                  </a:lnTo>
                  <a:lnTo>
                    <a:pt x="1192" y="408"/>
                  </a:lnTo>
                  <a:lnTo>
                    <a:pt x="1196" y="414"/>
                  </a:lnTo>
                  <a:lnTo>
                    <a:pt x="1197" y="423"/>
                  </a:lnTo>
                  <a:lnTo>
                    <a:pt x="1197" y="426"/>
                  </a:lnTo>
                  <a:lnTo>
                    <a:pt x="1197" y="430"/>
                  </a:lnTo>
                  <a:lnTo>
                    <a:pt x="1199" y="434"/>
                  </a:lnTo>
                  <a:lnTo>
                    <a:pt x="1201" y="437"/>
                  </a:lnTo>
                  <a:lnTo>
                    <a:pt x="1205" y="441"/>
                  </a:lnTo>
                  <a:lnTo>
                    <a:pt x="1221" y="449"/>
                  </a:lnTo>
                  <a:lnTo>
                    <a:pt x="1226" y="452"/>
                  </a:lnTo>
                  <a:lnTo>
                    <a:pt x="1231" y="457"/>
                  </a:lnTo>
                  <a:lnTo>
                    <a:pt x="1235" y="462"/>
                  </a:lnTo>
                  <a:lnTo>
                    <a:pt x="1239" y="466"/>
                  </a:lnTo>
                  <a:lnTo>
                    <a:pt x="1250" y="474"/>
                  </a:lnTo>
                  <a:lnTo>
                    <a:pt x="1262" y="478"/>
                  </a:lnTo>
                  <a:lnTo>
                    <a:pt x="1276" y="481"/>
                  </a:lnTo>
                  <a:lnTo>
                    <a:pt x="1288" y="487"/>
                  </a:lnTo>
                  <a:lnTo>
                    <a:pt x="1292" y="493"/>
                  </a:lnTo>
                  <a:lnTo>
                    <a:pt x="1293" y="501"/>
                  </a:lnTo>
                  <a:lnTo>
                    <a:pt x="1296" y="507"/>
                  </a:lnTo>
                  <a:lnTo>
                    <a:pt x="1301" y="511"/>
                  </a:lnTo>
                  <a:lnTo>
                    <a:pt x="1307" y="515"/>
                  </a:lnTo>
                  <a:lnTo>
                    <a:pt x="1312" y="521"/>
                  </a:lnTo>
                  <a:lnTo>
                    <a:pt x="1317" y="527"/>
                  </a:lnTo>
                  <a:lnTo>
                    <a:pt x="1322" y="529"/>
                  </a:lnTo>
                  <a:lnTo>
                    <a:pt x="1330" y="528"/>
                  </a:lnTo>
                  <a:lnTo>
                    <a:pt x="1337" y="526"/>
                  </a:lnTo>
                  <a:lnTo>
                    <a:pt x="1344" y="524"/>
                  </a:lnTo>
                  <a:lnTo>
                    <a:pt x="1352" y="527"/>
                  </a:lnTo>
                  <a:lnTo>
                    <a:pt x="1358" y="534"/>
                  </a:lnTo>
                  <a:lnTo>
                    <a:pt x="1359" y="546"/>
                  </a:lnTo>
                  <a:lnTo>
                    <a:pt x="1356" y="556"/>
                  </a:lnTo>
                  <a:lnTo>
                    <a:pt x="1349" y="566"/>
                  </a:lnTo>
                  <a:lnTo>
                    <a:pt x="1342" y="573"/>
                  </a:lnTo>
                  <a:lnTo>
                    <a:pt x="1338" y="584"/>
                  </a:lnTo>
                  <a:lnTo>
                    <a:pt x="1335" y="594"/>
                  </a:lnTo>
                  <a:lnTo>
                    <a:pt x="1335" y="595"/>
                  </a:lnTo>
                  <a:lnTo>
                    <a:pt x="1335" y="598"/>
                  </a:lnTo>
                  <a:lnTo>
                    <a:pt x="1335" y="600"/>
                  </a:lnTo>
                  <a:lnTo>
                    <a:pt x="1333" y="603"/>
                  </a:lnTo>
                  <a:lnTo>
                    <a:pt x="1333" y="604"/>
                  </a:lnTo>
                  <a:lnTo>
                    <a:pt x="1331" y="605"/>
                  </a:lnTo>
                  <a:lnTo>
                    <a:pt x="1330" y="604"/>
                  </a:lnTo>
                  <a:lnTo>
                    <a:pt x="1325" y="603"/>
                  </a:lnTo>
                  <a:lnTo>
                    <a:pt x="1321" y="602"/>
                  </a:lnTo>
                  <a:lnTo>
                    <a:pt x="1318" y="600"/>
                  </a:lnTo>
                  <a:lnTo>
                    <a:pt x="1316" y="600"/>
                  </a:lnTo>
                  <a:lnTo>
                    <a:pt x="1315" y="602"/>
                  </a:lnTo>
                  <a:lnTo>
                    <a:pt x="1313" y="604"/>
                  </a:lnTo>
                  <a:lnTo>
                    <a:pt x="1313" y="607"/>
                  </a:lnTo>
                  <a:lnTo>
                    <a:pt x="1313" y="613"/>
                  </a:lnTo>
                  <a:lnTo>
                    <a:pt x="1315" y="615"/>
                  </a:lnTo>
                  <a:lnTo>
                    <a:pt x="1315" y="618"/>
                  </a:lnTo>
                  <a:lnTo>
                    <a:pt x="1315" y="621"/>
                  </a:lnTo>
                  <a:lnTo>
                    <a:pt x="1315" y="624"/>
                  </a:lnTo>
                  <a:lnTo>
                    <a:pt x="1315" y="626"/>
                  </a:lnTo>
                  <a:lnTo>
                    <a:pt x="1313" y="629"/>
                  </a:lnTo>
                  <a:lnTo>
                    <a:pt x="1312" y="630"/>
                  </a:lnTo>
                  <a:lnTo>
                    <a:pt x="1311" y="630"/>
                  </a:lnTo>
                  <a:lnTo>
                    <a:pt x="1308" y="630"/>
                  </a:lnTo>
                  <a:lnTo>
                    <a:pt x="1305" y="628"/>
                  </a:lnTo>
                  <a:lnTo>
                    <a:pt x="1301" y="625"/>
                  </a:lnTo>
                  <a:lnTo>
                    <a:pt x="1293" y="620"/>
                  </a:lnTo>
                  <a:lnTo>
                    <a:pt x="1285" y="615"/>
                  </a:lnTo>
                  <a:lnTo>
                    <a:pt x="1277" y="609"/>
                  </a:lnTo>
                  <a:lnTo>
                    <a:pt x="1272" y="602"/>
                  </a:lnTo>
                  <a:lnTo>
                    <a:pt x="1272" y="595"/>
                  </a:lnTo>
                  <a:lnTo>
                    <a:pt x="1275" y="589"/>
                  </a:lnTo>
                  <a:lnTo>
                    <a:pt x="1278" y="585"/>
                  </a:lnTo>
                  <a:lnTo>
                    <a:pt x="1283" y="582"/>
                  </a:lnTo>
                  <a:lnTo>
                    <a:pt x="1286" y="578"/>
                  </a:lnTo>
                  <a:lnTo>
                    <a:pt x="1286" y="573"/>
                  </a:lnTo>
                  <a:lnTo>
                    <a:pt x="1282" y="571"/>
                  </a:lnTo>
                  <a:lnTo>
                    <a:pt x="1276" y="572"/>
                  </a:lnTo>
                  <a:lnTo>
                    <a:pt x="1268" y="573"/>
                  </a:lnTo>
                  <a:lnTo>
                    <a:pt x="1260" y="574"/>
                  </a:lnTo>
                  <a:lnTo>
                    <a:pt x="1255" y="573"/>
                  </a:lnTo>
                  <a:lnTo>
                    <a:pt x="1249" y="566"/>
                  </a:lnTo>
                  <a:lnTo>
                    <a:pt x="1241" y="558"/>
                  </a:lnTo>
                  <a:lnTo>
                    <a:pt x="1234" y="552"/>
                  </a:lnTo>
                  <a:lnTo>
                    <a:pt x="1230" y="553"/>
                  </a:lnTo>
                  <a:lnTo>
                    <a:pt x="1229" y="559"/>
                  </a:lnTo>
                  <a:lnTo>
                    <a:pt x="1229" y="567"/>
                  </a:lnTo>
                  <a:lnTo>
                    <a:pt x="1230" y="573"/>
                  </a:lnTo>
                  <a:lnTo>
                    <a:pt x="1229" y="578"/>
                  </a:lnTo>
                  <a:lnTo>
                    <a:pt x="1226" y="580"/>
                  </a:lnTo>
                  <a:lnTo>
                    <a:pt x="1222" y="578"/>
                  </a:lnTo>
                  <a:lnTo>
                    <a:pt x="1217" y="575"/>
                  </a:lnTo>
                  <a:lnTo>
                    <a:pt x="1212" y="572"/>
                  </a:lnTo>
                  <a:lnTo>
                    <a:pt x="1207" y="568"/>
                  </a:lnTo>
                  <a:lnTo>
                    <a:pt x="1202" y="568"/>
                  </a:lnTo>
                  <a:lnTo>
                    <a:pt x="1206" y="578"/>
                  </a:lnTo>
                  <a:lnTo>
                    <a:pt x="1211" y="588"/>
                  </a:lnTo>
                  <a:lnTo>
                    <a:pt x="1219" y="598"/>
                  </a:lnTo>
                  <a:lnTo>
                    <a:pt x="1229" y="604"/>
                  </a:lnTo>
                  <a:lnTo>
                    <a:pt x="1235" y="612"/>
                  </a:lnTo>
                  <a:lnTo>
                    <a:pt x="1240" y="621"/>
                  </a:lnTo>
                  <a:lnTo>
                    <a:pt x="1245" y="630"/>
                  </a:lnTo>
                  <a:lnTo>
                    <a:pt x="1252" y="638"/>
                  </a:lnTo>
                  <a:lnTo>
                    <a:pt x="1256" y="640"/>
                  </a:lnTo>
                  <a:lnTo>
                    <a:pt x="1261" y="643"/>
                  </a:lnTo>
                  <a:lnTo>
                    <a:pt x="1266" y="645"/>
                  </a:lnTo>
                  <a:lnTo>
                    <a:pt x="1270" y="649"/>
                  </a:lnTo>
                  <a:lnTo>
                    <a:pt x="1273" y="653"/>
                  </a:lnTo>
                  <a:lnTo>
                    <a:pt x="1275" y="656"/>
                  </a:lnTo>
                  <a:lnTo>
                    <a:pt x="1276" y="661"/>
                  </a:lnTo>
                  <a:lnTo>
                    <a:pt x="1277" y="666"/>
                  </a:lnTo>
                  <a:lnTo>
                    <a:pt x="1285" y="676"/>
                  </a:lnTo>
                  <a:lnTo>
                    <a:pt x="1292" y="685"/>
                  </a:lnTo>
                  <a:lnTo>
                    <a:pt x="1300" y="694"/>
                  </a:lnTo>
                  <a:lnTo>
                    <a:pt x="1303" y="706"/>
                  </a:lnTo>
                  <a:lnTo>
                    <a:pt x="1302" y="711"/>
                  </a:lnTo>
                  <a:lnTo>
                    <a:pt x="1301" y="716"/>
                  </a:lnTo>
                  <a:lnTo>
                    <a:pt x="1300" y="721"/>
                  </a:lnTo>
                  <a:lnTo>
                    <a:pt x="1301" y="727"/>
                  </a:lnTo>
                  <a:lnTo>
                    <a:pt x="1302" y="733"/>
                  </a:lnTo>
                  <a:lnTo>
                    <a:pt x="1302" y="741"/>
                  </a:lnTo>
                  <a:lnTo>
                    <a:pt x="1298" y="747"/>
                  </a:lnTo>
                  <a:lnTo>
                    <a:pt x="1290" y="750"/>
                  </a:lnTo>
                  <a:lnTo>
                    <a:pt x="1280" y="750"/>
                  </a:lnTo>
                  <a:lnTo>
                    <a:pt x="1270" y="745"/>
                  </a:lnTo>
                  <a:lnTo>
                    <a:pt x="1261" y="740"/>
                  </a:lnTo>
                  <a:lnTo>
                    <a:pt x="1255" y="732"/>
                  </a:lnTo>
                  <a:lnTo>
                    <a:pt x="1251" y="727"/>
                  </a:lnTo>
                  <a:lnTo>
                    <a:pt x="1245" y="720"/>
                  </a:lnTo>
                  <a:lnTo>
                    <a:pt x="1235" y="712"/>
                  </a:lnTo>
                  <a:lnTo>
                    <a:pt x="1225" y="705"/>
                  </a:lnTo>
                  <a:lnTo>
                    <a:pt x="1215" y="699"/>
                  </a:lnTo>
                  <a:lnTo>
                    <a:pt x="1206" y="695"/>
                  </a:lnTo>
                  <a:lnTo>
                    <a:pt x="1200" y="695"/>
                  </a:lnTo>
                  <a:lnTo>
                    <a:pt x="1202" y="707"/>
                  </a:lnTo>
                  <a:lnTo>
                    <a:pt x="1207" y="716"/>
                  </a:lnTo>
                  <a:lnTo>
                    <a:pt x="1215" y="725"/>
                  </a:lnTo>
                  <a:lnTo>
                    <a:pt x="1226" y="732"/>
                  </a:lnTo>
                  <a:lnTo>
                    <a:pt x="1239" y="742"/>
                  </a:lnTo>
                  <a:lnTo>
                    <a:pt x="1250" y="752"/>
                  </a:lnTo>
                  <a:lnTo>
                    <a:pt x="1260" y="766"/>
                  </a:lnTo>
                  <a:lnTo>
                    <a:pt x="1261" y="769"/>
                  </a:lnTo>
                  <a:lnTo>
                    <a:pt x="1261" y="773"/>
                  </a:lnTo>
                  <a:lnTo>
                    <a:pt x="1261" y="777"/>
                  </a:lnTo>
                  <a:lnTo>
                    <a:pt x="1261" y="779"/>
                  </a:lnTo>
                  <a:lnTo>
                    <a:pt x="1259" y="782"/>
                  </a:lnTo>
                  <a:lnTo>
                    <a:pt x="1257" y="784"/>
                  </a:lnTo>
                  <a:lnTo>
                    <a:pt x="1251" y="786"/>
                  </a:lnTo>
                  <a:lnTo>
                    <a:pt x="1244" y="783"/>
                  </a:lnTo>
                  <a:lnTo>
                    <a:pt x="1237" y="779"/>
                  </a:lnTo>
                  <a:lnTo>
                    <a:pt x="1231" y="776"/>
                  </a:lnTo>
                  <a:lnTo>
                    <a:pt x="1222" y="773"/>
                  </a:lnTo>
                  <a:lnTo>
                    <a:pt x="1214" y="769"/>
                  </a:lnTo>
                  <a:lnTo>
                    <a:pt x="1205" y="763"/>
                  </a:lnTo>
                  <a:lnTo>
                    <a:pt x="1189" y="747"/>
                  </a:lnTo>
                  <a:lnTo>
                    <a:pt x="1183" y="742"/>
                  </a:lnTo>
                  <a:lnTo>
                    <a:pt x="1174" y="741"/>
                  </a:lnTo>
                  <a:lnTo>
                    <a:pt x="1166" y="740"/>
                  </a:lnTo>
                  <a:lnTo>
                    <a:pt x="1164" y="737"/>
                  </a:lnTo>
                  <a:lnTo>
                    <a:pt x="1161" y="735"/>
                  </a:lnTo>
                  <a:lnTo>
                    <a:pt x="1159" y="732"/>
                  </a:lnTo>
                  <a:lnTo>
                    <a:pt x="1158" y="730"/>
                  </a:lnTo>
                  <a:lnTo>
                    <a:pt x="1155" y="728"/>
                  </a:lnTo>
                  <a:lnTo>
                    <a:pt x="1153" y="727"/>
                  </a:lnTo>
                  <a:lnTo>
                    <a:pt x="1149" y="727"/>
                  </a:lnTo>
                  <a:lnTo>
                    <a:pt x="1140" y="725"/>
                  </a:lnTo>
                  <a:lnTo>
                    <a:pt x="1135" y="720"/>
                  </a:lnTo>
                  <a:lnTo>
                    <a:pt x="1131" y="712"/>
                  </a:lnTo>
                  <a:lnTo>
                    <a:pt x="1130" y="705"/>
                  </a:lnTo>
                  <a:lnTo>
                    <a:pt x="1130" y="699"/>
                  </a:lnTo>
                  <a:lnTo>
                    <a:pt x="1130" y="695"/>
                  </a:lnTo>
                  <a:lnTo>
                    <a:pt x="1129" y="694"/>
                  </a:lnTo>
                  <a:lnTo>
                    <a:pt x="1126" y="692"/>
                  </a:lnTo>
                  <a:lnTo>
                    <a:pt x="1124" y="692"/>
                  </a:lnTo>
                  <a:lnTo>
                    <a:pt x="1121" y="691"/>
                  </a:lnTo>
                  <a:lnTo>
                    <a:pt x="1119" y="691"/>
                  </a:lnTo>
                  <a:lnTo>
                    <a:pt x="1118" y="690"/>
                  </a:lnTo>
                  <a:lnTo>
                    <a:pt x="1113" y="686"/>
                  </a:lnTo>
                  <a:lnTo>
                    <a:pt x="1109" y="681"/>
                  </a:lnTo>
                  <a:lnTo>
                    <a:pt x="1105" y="675"/>
                  </a:lnTo>
                  <a:lnTo>
                    <a:pt x="1102" y="670"/>
                  </a:lnTo>
                  <a:lnTo>
                    <a:pt x="1099" y="665"/>
                  </a:lnTo>
                  <a:lnTo>
                    <a:pt x="1097" y="661"/>
                  </a:lnTo>
                  <a:lnTo>
                    <a:pt x="1093" y="659"/>
                  </a:lnTo>
                  <a:lnTo>
                    <a:pt x="1088" y="656"/>
                  </a:lnTo>
                  <a:lnTo>
                    <a:pt x="1084" y="654"/>
                  </a:lnTo>
                  <a:lnTo>
                    <a:pt x="1080" y="651"/>
                  </a:lnTo>
                  <a:lnTo>
                    <a:pt x="1078" y="650"/>
                  </a:lnTo>
                  <a:lnTo>
                    <a:pt x="1075" y="650"/>
                  </a:lnTo>
                  <a:lnTo>
                    <a:pt x="1074" y="650"/>
                  </a:lnTo>
                  <a:lnTo>
                    <a:pt x="1072" y="651"/>
                  </a:lnTo>
                  <a:lnTo>
                    <a:pt x="1068" y="654"/>
                  </a:lnTo>
                  <a:lnTo>
                    <a:pt x="1063" y="654"/>
                  </a:lnTo>
                  <a:lnTo>
                    <a:pt x="1057" y="651"/>
                  </a:lnTo>
                  <a:lnTo>
                    <a:pt x="1050" y="649"/>
                  </a:lnTo>
                  <a:lnTo>
                    <a:pt x="1044" y="645"/>
                  </a:lnTo>
                  <a:lnTo>
                    <a:pt x="1039" y="645"/>
                  </a:lnTo>
                  <a:lnTo>
                    <a:pt x="1037" y="649"/>
                  </a:lnTo>
                  <a:lnTo>
                    <a:pt x="1036" y="651"/>
                  </a:lnTo>
                  <a:lnTo>
                    <a:pt x="1036" y="654"/>
                  </a:lnTo>
                  <a:lnTo>
                    <a:pt x="1036" y="656"/>
                  </a:lnTo>
                  <a:lnTo>
                    <a:pt x="1036" y="658"/>
                  </a:lnTo>
                  <a:lnTo>
                    <a:pt x="1034" y="659"/>
                  </a:lnTo>
                  <a:lnTo>
                    <a:pt x="1032" y="659"/>
                  </a:lnTo>
                  <a:lnTo>
                    <a:pt x="1029" y="660"/>
                  </a:lnTo>
                  <a:lnTo>
                    <a:pt x="1027" y="660"/>
                  </a:lnTo>
                  <a:lnTo>
                    <a:pt x="1024" y="660"/>
                  </a:lnTo>
                  <a:lnTo>
                    <a:pt x="1022" y="660"/>
                  </a:lnTo>
                  <a:lnTo>
                    <a:pt x="1019" y="660"/>
                  </a:lnTo>
                  <a:lnTo>
                    <a:pt x="1017" y="661"/>
                  </a:lnTo>
                  <a:lnTo>
                    <a:pt x="1013" y="664"/>
                  </a:lnTo>
                  <a:lnTo>
                    <a:pt x="1007" y="666"/>
                  </a:lnTo>
                  <a:lnTo>
                    <a:pt x="998" y="664"/>
                  </a:lnTo>
                  <a:lnTo>
                    <a:pt x="989" y="660"/>
                  </a:lnTo>
                  <a:lnTo>
                    <a:pt x="982" y="654"/>
                  </a:lnTo>
                  <a:lnTo>
                    <a:pt x="977" y="649"/>
                  </a:lnTo>
                  <a:lnTo>
                    <a:pt x="977" y="638"/>
                  </a:lnTo>
                  <a:lnTo>
                    <a:pt x="981" y="628"/>
                  </a:lnTo>
                  <a:lnTo>
                    <a:pt x="984" y="618"/>
                  </a:lnTo>
                  <a:lnTo>
                    <a:pt x="988" y="607"/>
                  </a:lnTo>
                  <a:lnTo>
                    <a:pt x="992" y="600"/>
                  </a:lnTo>
                  <a:lnTo>
                    <a:pt x="998" y="599"/>
                  </a:lnTo>
                  <a:lnTo>
                    <a:pt x="1006" y="599"/>
                  </a:lnTo>
                  <a:lnTo>
                    <a:pt x="1013" y="602"/>
                  </a:lnTo>
                  <a:lnTo>
                    <a:pt x="1022" y="604"/>
                  </a:lnTo>
                  <a:lnTo>
                    <a:pt x="1033" y="605"/>
                  </a:lnTo>
                  <a:lnTo>
                    <a:pt x="1047" y="605"/>
                  </a:lnTo>
                  <a:lnTo>
                    <a:pt x="1062" y="604"/>
                  </a:lnTo>
                  <a:lnTo>
                    <a:pt x="1073" y="599"/>
                  </a:lnTo>
                  <a:lnTo>
                    <a:pt x="1075" y="598"/>
                  </a:lnTo>
                  <a:lnTo>
                    <a:pt x="1078" y="595"/>
                  </a:lnTo>
                  <a:lnTo>
                    <a:pt x="1078" y="593"/>
                  </a:lnTo>
                  <a:lnTo>
                    <a:pt x="1078" y="589"/>
                  </a:lnTo>
                  <a:lnTo>
                    <a:pt x="1078" y="587"/>
                  </a:lnTo>
                  <a:lnTo>
                    <a:pt x="1078" y="582"/>
                  </a:lnTo>
                  <a:lnTo>
                    <a:pt x="1077" y="579"/>
                  </a:lnTo>
                  <a:lnTo>
                    <a:pt x="1074" y="575"/>
                  </a:lnTo>
                  <a:lnTo>
                    <a:pt x="1072" y="573"/>
                  </a:lnTo>
                  <a:lnTo>
                    <a:pt x="1068" y="571"/>
                  </a:lnTo>
                  <a:lnTo>
                    <a:pt x="1065" y="566"/>
                  </a:lnTo>
                  <a:lnTo>
                    <a:pt x="1067" y="559"/>
                  </a:lnTo>
                  <a:lnTo>
                    <a:pt x="1072" y="554"/>
                  </a:lnTo>
                  <a:lnTo>
                    <a:pt x="1077" y="548"/>
                  </a:lnTo>
                  <a:lnTo>
                    <a:pt x="1082" y="544"/>
                  </a:lnTo>
                  <a:lnTo>
                    <a:pt x="1087" y="541"/>
                  </a:lnTo>
                  <a:lnTo>
                    <a:pt x="1094" y="541"/>
                  </a:lnTo>
                  <a:lnTo>
                    <a:pt x="1100" y="542"/>
                  </a:lnTo>
                  <a:lnTo>
                    <a:pt x="1107" y="542"/>
                  </a:lnTo>
                  <a:lnTo>
                    <a:pt x="1114" y="542"/>
                  </a:lnTo>
                  <a:lnTo>
                    <a:pt x="1121" y="543"/>
                  </a:lnTo>
                  <a:lnTo>
                    <a:pt x="1128" y="547"/>
                  </a:lnTo>
                  <a:lnTo>
                    <a:pt x="1130" y="552"/>
                  </a:lnTo>
                  <a:lnTo>
                    <a:pt x="1133" y="561"/>
                  </a:lnTo>
                  <a:lnTo>
                    <a:pt x="1136" y="568"/>
                  </a:lnTo>
                  <a:lnTo>
                    <a:pt x="1141" y="574"/>
                  </a:lnTo>
                  <a:lnTo>
                    <a:pt x="1145" y="575"/>
                  </a:lnTo>
                  <a:lnTo>
                    <a:pt x="1153" y="573"/>
                  </a:lnTo>
                  <a:lnTo>
                    <a:pt x="1160" y="568"/>
                  </a:lnTo>
                  <a:lnTo>
                    <a:pt x="1169" y="563"/>
                  </a:lnTo>
                  <a:lnTo>
                    <a:pt x="1175" y="557"/>
                  </a:lnTo>
                  <a:lnTo>
                    <a:pt x="1176" y="549"/>
                  </a:lnTo>
                  <a:lnTo>
                    <a:pt x="1175" y="547"/>
                  </a:lnTo>
                  <a:lnTo>
                    <a:pt x="1171" y="544"/>
                  </a:lnTo>
                  <a:lnTo>
                    <a:pt x="1169" y="542"/>
                  </a:lnTo>
                  <a:lnTo>
                    <a:pt x="1166" y="538"/>
                  </a:lnTo>
                  <a:lnTo>
                    <a:pt x="1164" y="534"/>
                  </a:lnTo>
                  <a:lnTo>
                    <a:pt x="1163" y="532"/>
                  </a:lnTo>
                  <a:lnTo>
                    <a:pt x="1161" y="531"/>
                  </a:lnTo>
                  <a:lnTo>
                    <a:pt x="1159" y="528"/>
                  </a:lnTo>
                  <a:lnTo>
                    <a:pt x="1158" y="526"/>
                  </a:lnTo>
                  <a:lnTo>
                    <a:pt x="1154" y="524"/>
                  </a:lnTo>
                  <a:lnTo>
                    <a:pt x="1151" y="523"/>
                  </a:lnTo>
                  <a:lnTo>
                    <a:pt x="1148" y="523"/>
                  </a:lnTo>
                  <a:lnTo>
                    <a:pt x="1144" y="522"/>
                  </a:lnTo>
                  <a:lnTo>
                    <a:pt x="1141" y="522"/>
                  </a:lnTo>
                  <a:lnTo>
                    <a:pt x="1138" y="523"/>
                  </a:lnTo>
                  <a:lnTo>
                    <a:pt x="1135" y="524"/>
                  </a:lnTo>
                  <a:lnTo>
                    <a:pt x="1133" y="527"/>
                  </a:lnTo>
                  <a:lnTo>
                    <a:pt x="1130" y="529"/>
                  </a:lnTo>
                  <a:lnTo>
                    <a:pt x="1129" y="532"/>
                  </a:lnTo>
                  <a:lnTo>
                    <a:pt x="1128" y="533"/>
                  </a:lnTo>
                  <a:lnTo>
                    <a:pt x="1126" y="536"/>
                  </a:lnTo>
                  <a:lnTo>
                    <a:pt x="1123" y="537"/>
                  </a:lnTo>
                  <a:lnTo>
                    <a:pt x="1118" y="537"/>
                  </a:lnTo>
                  <a:lnTo>
                    <a:pt x="1110" y="538"/>
                  </a:lnTo>
                  <a:lnTo>
                    <a:pt x="1104" y="538"/>
                  </a:lnTo>
                  <a:lnTo>
                    <a:pt x="1098" y="537"/>
                  </a:lnTo>
                  <a:lnTo>
                    <a:pt x="1094" y="534"/>
                  </a:lnTo>
                  <a:lnTo>
                    <a:pt x="1094" y="526"/>
                  </a:lnTo>
                  <a:lnTo>
                    <a:pt x="1098" y="517"/>
                  </a:lnTo>
                  <a:lnTo>
                    <a:pt x="1102" y="508"/>
                  </a:lnTo>
                  <a:lnTo>
                    <a:pt x="1103" y="497"/>
                  </a:lnTo>
                  <a:lnTo>
                    <a:pt x="1102" y="486"/>
                  </a:lnTo>
                  <a:lnTo>
                    <a:pt x="1099" y="475"/>
                  </a:lnTo>
                  <a:lnTo>
                    <a:pt x="1097" y="470"/>
                  </a:lnTo>
                  <a:lnTo>
                    <a:pt x="1094" y="466"/>
                  </a:lnTo>
                  <a:lnTo>
                    <a:pt x="1090" y="462"/>
                  </a:lnTo>
                  <a:lnTo>
                    <a:pt x="1087" y="460"/>
                  </a:lnTo>
                  <a:lnTo>
                    <a:pt x="1084" y="456"/>
                  </a:lnTo>
                  <a:lnTo>
                    <a:pt x="1080" y="452"/>
                  </a:lnTo>
                  <a:lnTo>
                    <a:pt x="1077" y="449"/>
                  </a:lnTo>
                  <a:lnTo>
                    <a:pt x="1073" y="445"/>
                  </a:lnTo>
                  <a:lnTo>
                    <a:pt x="1069" y="442"/>
                  </a:lnTo>
                  <a:lnTo>
                    <a:pt x="1065" y="437"/>
                  </a:lnTo>
                  <a:lnTo>
                    <a:pt x="1062" y="432"/>
                  </a:lnTo>
                  <a:lnTo>
                    <a:pt x="1057" y="425"/>
                  </a:lnTo>
                  <a:lnTo>
                    <a:pt x="1049" y="420"/>
                  </a:lnTo>
                  <a:lnTo>
                    <a:pt x="1042" y="420"/>
                  </a:lnTo>
                  <a:lnTo>
                    <a:pt x="1039" y="421"/>
                  </a:lnTo>
                  <a:lnTo>
                    <a:pt x="1036" y="423"/>
                  </a:lnTo>
                  <a:lnTo>
                    <a:pt x="1033" y="424"/>
                  </a:lnTo>
                  <a:lnTo>
                    <a:pt x="1031" y="425"/>
                  </a:lnTo>
                  <a:lnTo>
                    <a:pt x="1028" y="426"/>
                  </a:lnTo>
                  <a:lnTo>
                    <a:pt x="1024" y="425"/>
                  </a:lnTo>
                  <a:lnTo>
                    <a:pt x="1021" y="425"/>
                  </a:lnTo>
                  <a:lnTo>
                    <a:pt x="1018" y="424"/>
                  </a:lnTo>
                  <a:lnTo>
                    <a:pt x="1014" y="423"/>
                  </a:lnTo>
                  <a:lnTo>
                    <a:pt x="1012" y="420"/>
                  </a:lnTo>
                  <a:lnTo>
                    <a:pt x="1011" y="419"/>
                  </a:lnTo>
                  <a:lnTo>
                    <a:pt x="1009" y="416"/>
                  </a:lnTo>
                  <a:lnTo>
                    <a:pt x="1011" y="414"/>
                  </a:lnTo>
                  <a:lnTo>
                    <a:pt x="1013" y="411"/>
                  </a:lnTo>
                  <a:lnTo>
                    <a:pt x="1016" y="411"/>
                  </a:lnTo>
                  <a:lnTo>
                    <a:pt x="1018" y="410"/>
                  </a:lnTo>
                  <a:lnTo>
                    <a:pt x="1021" y="410"/>
                  </a:lnTo>
                  <a:lnTo>
                    <a:pt x="1023" y="410"/>
                  </a:lnTo>
                  <a:lnTo>
                    <a:pt x="1026" y="409"/>
                  </a:lnTo>
                  <a:lnTo>
                    <a:pt x="1027" y="406"/>
                  </a:lnTo>
                  <a:lnTo>
                    <a:pt x="1028" y="405"/>
                  </a:lnTo>
                  <a:lnTo>
                    <a:pt x="1027" y="401"/>
                  </a:lnTo>
                  <a:lnTo>
                    <a:pt x="1027" y="399"/>
                  </a:lnTo>
                  <a:lnTo>
                    <a:pt x="1024" y="396"/>
                  </a:lnTo>
                  <a:lnTo>
                    <a:pt x="1022" y="394"/>
                  </a:lnTo>
                  <a:lnTo>
                    <a:pt x="1018" y="393"/>
                  </a:lnTo>
                  <a:lnTo>
                    <a:pt x="1016" y="391"/>
                  </a:lnTo>
                  <a:lnTo>
                    <a:pt x="1014" y="391"/>
                  </a:lnTo>
                  <a:lnTo>
                    <a:pt x="1012" y="393"/>
                  </a:lnTo>
                  <a:lnTo>
                    <a:pt x="1009" y="394"/>
                  </a:lnTo>
                  <a:lnTo>
                    <a:pt x="1008" y="395"/>
                  </a:lnTo>
                  <a:lnTo>
                    <a:pt x="1006" y="396"/>
                  </a:lnTo>
                  <a:lnTo>
                    <a:pt x="1004" y="396"/>
                  </a:lnTo>
                  <a:lnTo>
                    <a:pt x="1002" y="395"/>
                  </a:lnTo>
                  <a:lnTo>
                    <a:pt x="999" y="393"/>
                  </a:lnTo>
                  <a:lnTo>
                    <a:pt x="997" y="391"/>
                  </a:lnTo>
                  <a:lnTo>
                    <a:pt x="996" y="389"/>
                  </a:lnTo>
                  <a:lnTo>
                    <a:pt x="996" y="386"/>
                  </a:lnTo>
                  <a:lnTo>
                    <a:pt x="996" y="384"/>
                  </a:lnTo>
                  <a:lnTo>
                    <a:pt x="998" y="383"/>
                  </a:lnTo>
                  <a:lnTo>
                    <a:pt x="999" y="380"/>
                  </a:lnTo>
                  <a:lnTo>
                    <a:pt x="1002" y="378"/>
                  </a:lnTo>
                  <a:lnTo>
                    <a:pt x="1003" y="376"/>
                  </a:lnTo>
                  <a:lnTo>
                    <a:pt x="1003" y="374"/>
                  </a:lnTo>
                  <a:lnTo>
                    <a:pt x="1003" y="373"/>
                  </a:lnTo>
                  <a:lnTo>
                    <a:pt x="1002" y="372"/>
                  </a:lnTo>
                  <a:lnTo>
                    <a:pt x="999" y="372"/>
                  </a:lnTo>
                  <a:lnTo>
                    <a:pt x="997" y="372"/>
                  </a:lnTo>
                  <a:lnTo>
                    <a:pt x="994" y="372"/>
                  </a:lnTo>
                  <a:lnTo>
                    <a:pt x="993" y="370"/>
                  </a:lnTo>
                  <a:lnTo>
                    <a:pt x="989" y="370"/>
                  </a:lnTo>
                  <a:lnTo>
                    <a:pt x="987" y="369"/>
                  </a:lnTo>
                  <a:lnTo>
                    <a:pt x="984" y="368"/>
                  </a:lnTo>
                  <a:lnTo>
                    <a:pt x="983" y="368"/>
                  </a:lnTo>
                  <a:lnTo>
                    <a:pt x="979" y="365"/>
                  </a:lnTo>
                  <a:lnTo>
                    <a:pt x="978" y="363"/>
                  </a:lnTo>
                  <a:lnTo>
                    <a:pt x="978" y="359"/>
                  </a:lnTo>
                  <a:lnTo>
                    <a:pt x="979" y="357"/>
                  </a:lnTo>
                  <a:lnTo>
                    <a:pt x="979" y="353"/>
                  </a:lnTo>
                  <a:lnTo>
                    <a:pt x="981" y="349"/>
                  </a:lnTo>
                  <a:lnTo>
                    <a:pt x="979" y="347"/>
                  </a:lnTo>
                  <a:lnTo>
                    <a:pt x="978" y="343"/>
                  </a:lnTo>
                  <a:lnTo>
                    <a:pt x="977" y="339"/>
                  </a:lnTo>
                  <a:lnTo>
                    <a:pt x="976" y="335"/>
                  </a:lnTo>
                  <a:lnTo>
                    <a:pt x="973" y="333"/>
                  </a:lnTo>
                  <a:lnTo>
                    <a:pt x="972" y="332"/>
                  </a:lnTo>
                  <a:lnTo>
                    <a:pt x="967" y="326"/>
                  </a:lnTo>
                  <a:lnTo>
                    <a:pt x="958" y="323"/>
                  </a:lnTo>
                  <a:lnTo>
                    <a:pt x="950" y="323"/>
                  </a:lnTo>
                  <a:lnTo>
                    <a:pt x="941" y="326"/>
                  </a:lnTo>
                  <a:lnTo>
                    <a:pt x="942" y="328"/>
                  </a:lnTo>
                  <a:lnTo>
                    <a:pt x="943" y="329"/>
                  </a:lnTo>
                  <a:lnTo>
                    <a:pt x="946" y="332"/>
                  </a:lnTo>
                  <a:lnTo>
                    <a:pt x="948" y="334"/>
                  </a:lnTo>
                  <a:lnTo>
                    <a:pt x="951" y="338"/>
                  </a:lnTo>
                  <a:lnTo>
                    <a:pt x="953" y="340"/>
                  </a:lnTo>
                  <a:lnTo>
                    <a:pt x="956" y="343"/>
                  </a:lnTo>
                  <a:lnTo>
                    <a:pt x="958" y="344"/>
                  </a:lnTo>
                  <a:lnTo>
                    <a:pt x="960" y="344"/>
                  </a:lnTo>
                  <a:lnTo>
                    <a:pt x="961" y="348"/>
                  </a:lnTo>
                  <a:lnTo>
                    <a:pt x="962" y="350"/>
                  </a:lnTo>
                  <a:lnTo>
                    <a:pt x="961" y="353"/>
                  </a:lnTo>
                  <a:lnTo>
                    <a:pt x="960" y="355"/>
                  </a:lnTo>
                  <a:lnTo>
                    <a:pt x="957" y="357"/>
                  </a:lnTo>
                  <a:lnTo>
                    <a:pt x="955" y="358"/>
                  </a:lnTo>
                  <a:lnTo>
                    <a:pt x="951" y="359"/>
                  </a:lnTo>
                  <a:lnTo>
                    <a:pt x="948" y="359"/>
                  </a:lnTo>
                  <a:lnTo>
                    <a:pt x="945" y="360"/>
                  </a:lnTo>
                  <a:lnTo>
                    <a:pt x="941" y="360"/>
                  </a:lnTo>
                  <a:lnTo>
                    <a:pt x="926" y="355"/>
                  </a:lnTo>
                  <a:lnTo>
                    <a:pt x="910" y="352"/>
                  </a:lnTo>
                  <a:lnTo>
                    <a:pt x="903" y="355"/>
                  </a:lnTo>
                  <a:lnTo>
                    <a:pt x="897" y="358"/>
                  </a:lnTo>
                  <a:lnTo>
                    <a:pt x="890" y="360"/>
                  </a:lnTo>
                  <a:lnTo>
                    <a:pt x="872" y="359"/>
                  </a:lnTo>
                  <a:lnTo>
                    <a:pt x="854" y="358"/>
                  </a:lnTo>
                  <a:lnTo>
                    <a:pt x="827" y="358"/>
                  </a:lnTo>
                  <a:lnTo>
                    <a:pt x="815" y="357"/>
                  </a:lnTo>
                  <a:lnTo>
                    <a:pt x="805" y="353"/>
                  </a:lnTo>
                  <a:lnTo>
                    <a:pt x="794" y="349"/>
                  </a:lnTo>
                  <a:lnTo>
                    <a:pt x="784" y="347"/>
                  </a:lnTo>
                  <a:lnTo>
                    <a:pt x="773" y="347"/>
                  </a:lnTo>
                  <a:lnTo>
                    <a:pt x="764" y="345"/>
                  </a:lnTo>
                  <a:lnTo>
                    <a:pt x="755" y="342"/>
                  </a:lnTo>
                  <a:lnTo>
                    <a:pt x="744" y="333"/>
                  </a:lnTo>
                  <a:lnTo>
                    <a:pt x="734" y="323"/>
                  </a:lnTo>
                  <a:lnTo>
                    <a:pt x="732" y="322"/>
                  </a:lnTo>
                  <a:lnTo>
                    <a:pt x="729" y="319"/>
                  </a:lnTo>
                  <a:lnTo>
                    <a:pt x="727" y="318"/>
                  </a:lnTo>
                  <a:lnTo>
                    <a:pt x="723" y="316"/>
                  </a:lnTo>
                  <a:lnTo>
                    <a:pt x="720" y="313"/>
                  </a:lnTo>
                  <a:lnTo>
                    <a:pt x="719" y="311"/>
                  </a:lnTo>
                  <a:lnTo>
                    <a:pt x="719" y="308"/>
                  </a:lnTo>
                  <a:lnTo>
                    <a:pt x="719" y="304"/>
                  </a:lnTo>
                  <a:lnTo>
                    <a:pt x="719" y="301"/>
                  </a:lnTo>
                  <a:lnTo>
                    <a:pt x="722" y="299"/>
                  </a:lnTo>
                  <a:lnTo>
                    <a:pt x="723" y="297"/>
                  </a:lnTo>
                  <a:lnTo>
                    <a:pt x="725" y="297"/>
                  </a:lnTo>
                  <a:lnTo>
                    <a:pt x="729" y="297"/>
                  </a:lnTo>
                  <a:lnTo>
                    <a:pt x="734" y="298"/>
                  </a:lnTo>
                  <a:lnTo>
                    <a:pt x="742" y="301"/>
                  </a:lnTo>
                  <a:lnTo>
                    <a:pt x="748" y="303"/>
                  </a:lnTo>
                  <a:lnTo>
                    <a:pt x="755" y="303"/>
                  </a:lnTo>
                  <a:lnTo>
                    <a:pt x="756" y="302"/>
                  </a:lnTo>
                  <a:lnTo>
                    <a:pt x="756" y="302"/>
                  </a:lnTo>
                  <a:lnTo>
                    <a:pt x="755" y="301"/>
                  </a:lnTo>
                  <a:lnTo>
                    <a:pt x="754" y="298"/>
                  </a:lnTo>
                  <a:lnTo>
                    <a:pt x="753" y="297"/>
                  </a:lnTo>
                  <a:lnTo>
                    <a:pt x="750" y="294"/>
                  </a:lnTo>
                  <a:lnTo>
                    <a:pt x="749" y="293"/>
                  </a:lnTo>
                  <a:lnTo>
                    <a:pt x="748" y="292"/>
                  </a:lnTo>
                  <a:lnTo>
                    <a:pt x="737" y="289"/>
                  </a:lnTo>
                  <a:lnTo>
                    <a:pt x="724" y="287"/>
                  </a:lnTo>
                  <a:lnTo>
                    <a:pt x="714" y="283"/>
                  </a:lnTo>
                  <a:lnTo>
                    <a:pt x="705" y="277"/>
                  </a:lnTo>
                  <a:lnTo>
                    <a:pt x="704" y="270"/>
                  </a:lnTo>
                  <a:lnTo>
                    <a:pt x="705" y="262"/>
                  </a:lnTo>
                  <a:lnTo>
                    <a:pt x="705" y="253"/>
                  </a:lnTo>
                  <a:lnTo>
                    <a:pt x="705" y="232"/>
                  </a:lnTo>
                  <a:lnTo>
                    <a:pt x="710" y="215"/>
                  </a:lnTo>
                  <a:lnTo>
                    <a:pt x="718" y="199"/>
                  </a:lnTo>
                  <a:lnTo>
                    <a:pt x="727" y="182"/>
                  </a:lnTo>
                  <a:lnTo>
                    <a:pt x="730" y="179"/>
                  </a:lnTo>
                  <a:lnTo>
                    <a:pt x="733" y="174"/>
                  </a:lnTo>
                  <a:lnTo>
                    <a:pt x="737" y="169"/>
                  </a:lnTo>
                  <a:lnTo>
                    <a:pt x="739" y="165"/>
                  </a:lnTo>
                  <a:lnTo>
                    <a:pt x="750" y="160"/>
                  </a:lnTo>
                  <a:lnTo>
                    <a:pt x="760" y="154"/>
                  </a:lnTo>
                  <a:lnTo>
                    <a:pt x="775" y="145"/>
                  </a:lnTo>
                  <a:lnTo>
                    <a:pt x="791" y="140"/>
                  </a:lnTo>
                  <a:lnTo>
                    <a:pt x="809" y="139"/>
                  </a:lnTo>
                  <a:close/>
                  <a:moveTo>
                    <a:pt x="641" y="130"/>
                  </a:moveTo>
                  <a:lnTo>
                    <a:pt x="653" y="133"/>
                  </a:lnTo>
                  <a:lnTo>
                    <a:pt x="658" y="133"/>
                  </a:lnTo>
                  <a:lnTo>
                    <a:pt x="661" y="134"/>
                  </a:lnTo>
                  <a:lnTo>
                    <a:pt x="664" y="134"/>
                  </a:lnTo>
                  <a:lnTo>
                    <a:pt x="668" y="135"/>
                  </a:lnTo>
                  <a:lnTo>
                    <a:pt x="672" y="135"/>
                  </a:lnTo>
                  <a:lnTo>
                    <a:pt x="690" y="135"/>
                  </a:lnTo>
                  <a:lnTo>
                    <a:pt x="698" y="134"/>
                  </a:lnTo>
                  <a:lnTo>
                    <a:pt x="705" y="135"/>
                  </a:lnTo>
                  <a:lnTo>
                    <a:pt x="712" y="138"/>
                  </a:lnTo>
                  <a:lnTo>
                    <a:pt x="714" y="143"/>
                  </a:lnTo>
                  <a:lnTo>
                    <a:pt x="712" y="150"/>
                  </a:lnTo>
                  <a:lnTo>
                    <a:pt x="703" y="155"/>
                  </a:lnTo>
                  <a:lnTo>
                    <a:pt x="693" y="158"/>
                  </a:lnTo>
                  <a:lnTo>
                    <a:pt x="690" y="159"/>
                  </a:lnTo>
                  <a:lnTo>
                    <a:pt x="688" y="160"/>
                  </a:lnTo>
                  <a:lnTo>
                    <a:pt x="688" y="161"/>
                  </a:lnTo>
                  <a:lnTo>
                    <a:pt x="688" y="163"/>
                  </a:lnTo>
                  <a:lnTo>
                    <a:pt x="688" y="164"/>
                  </a:lnTo>
                  <a:lnTo>
                    <a:pt x="688" y="165"/>
                  </a:lnTo>
                  <a:lnTo>
                    <a:pt x="687" y="169"/>
                  </a:lnTo>
                  <a:lnTo>
                    <a:pt x="685" y="171"/>
                  </a:lnTo>
                  <a:lnTo>
                    <a:pt x="684" y="173"/>
                  </a:lnTo>
                  <a:lnTo>
                    <a:pt x="683" y="175"/>
                  </a:lnTo>
                  <a:lnTo>
                    <a:pt x="683" y="179"/>
                  </a:lnTo>
                  <a:lnTo>
                    <a:pt x="678" y="181"/>
                  </a:lnTo>
                  <a:lnTo>
                    <a:pt x="674" y="185"/>
                  </a:lnTo>
                  <a:lnTo>
                    <a:pt x="672" y="187"/>
                  </a:lnTo>
                  <a:lnTo>
                    <a:pt x="669" y="191"/>
                  </a:lnTo>
                  <a:lnTo>
                    <a:pt x="668" y="195"/>
                  </a:lnTo>
                  <a:lnTo>
                    <a:pt x="667" y="199"/>
                  </a:lnTo>
                  <a:lnTo>
                    <a:pt x="666" y="201"/>
                  </a:lnTo>
                  <a:lnTo>
                    <a:pt x="664" y="204"/>
                  </a:lnTo>
                  <a:lnTo>
                    <a:pt x="658" y="209"/>
                  </a:lnTo>
                  <a:lnTo>
                    <a:pt x="652" y="209"/>
                  </a:lnTo>
                  <a:lnTo>
                    <a:pt x="644" y="206"/>
                  </a:lnTo>
                  <a:lnTo>
                    <a:pt x="637" y="202"/>
                  </a:lnTo>
                  <a:lnTo>
                    <a:pt x="629" y="201"/>
                  </a:lnTo>
                  <a:lnTo>
                    <a:pt x="627" y="201"/>
                  </a:lnTo>
                  <a:lnTo>
                    <a:pt x="626" y="202"/>
                  </a:lnTo>
                  <a:lnTo>
                    <a:pt x="624" y="204"/>
                  </a:lnTo>
                  <a:lnTo>
                    <a:pt x="626" y="205"/>
                  </a:lnTo>
                  <a:lnTo>
                    <a:pt x="627" y="206"/>
                  </a:lnTo>
                  <a:lnTo>
                    <a:pt x="628" y="207"/>
                  </a:lnTo>
                  <a:lnTo>
                    <a:pt x="629" y="209"/>
                  </a:lnTo>
                  <a:lnTo>
                    <a:pt x="631" y="210"/>
                  </a:lnTo>
                  <a:lnTo>
                    <a:pt x="632" y="211"/>
                  </a:lnTo>
                  <a:lnTo>
                    <a:pt x="634" y="216"/>
                  </a:lnTo>
                  <a:lnTo>
                    <a:pt x="634" y="222"/>
                  </a:lnTo>
                  <a:lnTo>
                    <a:pt x="632" y="229"/>
                  </a:lnTo>
                  <a:lnTo>
                    <a:pt x="627" y="233"/>
                  </a:lnTo>
                  <a:lnTo>
                    <a:pt x="622" y="238"/>
                  </a:lnTo>
                  <a:lnTo>
                    <a:pt x="614" y="243"/>
                  </a:lnTo>
                  <a:lnTo>
                    <a:pt x="607" y="247"/>
                  </a:lnTo>
                  <a:lnTo>
                    <a:pt x="601" y="250"/>
                  </a:lnTo>
                  <a:lnTo>
                    <a:pt x="593" y="247"/>
                  </a:lnTo>
                  <a:lnTo>
                    <a:pt x="590" y="241"/>
                  </a:lnTo>
                  <a:lnTo>
                    <a:pt x="587" y="235"/>
                  </a:lnTo>
                  <a:lnTo>
                    <a:pt x="585" y="229"/>
                  </a:lnTo>
                  <a:lnTo>
                    <a:pt x="583" y="216"/>
                  </a:lnTo>
                  <a:lnTo>
                    <a:pt x="586" y="204"/>
                  </a:lnTo>
                  <a:lnTo>
                    <a:pt x="587" y="191"/>
                  </a:lnTo>
                  <a:lnTo>
                    <a:pt x="588" y="184"/>
                  </a:lnTo>
                  <a:lnTo>
                    <a:pt x="591" y="176"/>
                  </a:lnTo>
                  <a:lnTo>
                    <a:pt x="596" y="170"/>
                  </a:lnTo>
                  <a:lnTo>
                    <a:pt x="603" y="165"/>
                  </a:lnTo>
                  <a:lnTo>
                    <a:pt x="606" y="165"/>
                  </a:lnTo>
                  <a:lnTo>
                    <a:pt x="607" y="163"/>
                  </a:lnTo>
                  <a:lnTo>
                    <a:pt x="607" y="161"/>
                  </a:lnTo>
                  <a:lnTo>
                    <a:pt x="607" y="159"/>
                  </a:lnTo>
                  <a:lnTo>
                    <a:pt x="605" y="156"/>
                  </a:lnTo>
                  <a:lnTo>
                    <a:pt x="603" y="155"/>
                  </a:lnTo>
                  <a:lnTo>
                    <a:pt x="602" y="153"/>
                  </a:lnTo>
                  <a:lnTo>
                    <a:pt x="601" y="150"/>
                  </a:lnTo>
                  <a:lnTo>
                    <a:pt x="600" y="149"/>
                  </a:lnTo>
                  <a:lnTo>
                    <a:pt x="600" y="146"/>
                  </a:lnTo>
                  <a:lnTo>
                    <a:pt x="601" y="144"/>
                  </a:lnTo>
                  <a:lnTo>
                    <a:pt x="603" y="143"/>
                  </a:lnTo>
                  <a:lnTo>
                    <a:pt x="607" y="140"/>
                  </a:lnTo>
                  <a:lnTo>
                    <a:pt x="609" y="139"/>
                  </a:lnTo>
                  <a:lnTo>
                    <a:pt x="613" y="138"/>
                  </a:lnTo>
                  <a:lnTo>
                    <a:pt x="627" y="133"/>
                  </a:lnTo>
                  <a:lnTo>
                    <a:pt x="641" y="130"/>
                  </a:lnTo>
                  <a:close/>
                  <a:moveTo>
                    <a:pt x="2471" y="129"/>
                  </a:moveTo>
                  <a:lnTo>
                    <a:pt x="2472" y="130"/>
                  </a:lnTo>
                  <a:lnTo>
                    <a:pt x="2476" y="132"/>
                  </a:lnTo>
                  <a:lnTo>
                    <a:pt x="2478" y="133"/>
                  </a:lnTo>
                  <a:lnTo>
                    <a:pt x="2481" y="133"/>
                  </a:lnTo>
                  <a:lnTo>
                    <a:pt x="2481" y="139"/>
                  </a:lnTo>
                  <a:lnTo>
                    <a:pt x="2478" y="138"/>
                  </a:lnTo>
                  <a:lnTo>
                    <a:pt x="2476" y="136"/>
                  </a:lnTo>
                  <a:lnTo>
                    <a:pt x="2472" y="133"/>
                  </a:lnTo>
                  <a:lnTo>
                    <a:pt x="2471" y="132"/>
                  </a:lnTo>
                  <a:lnTo>
                    <a:pt x="2471" y="130"/>
                  </a:lnTo>
                  <a:lnTo>
                    <a:pt x="2471" y="129"/>
                  </a:lnTo>
                  <a:lnTo>
                    <a:pt x="2471" y="129"/>
                  </a:lnTo>
                  <a:close/>
                  <a:moveTo>
                    <a:pt x="2626" y="108"/>
                  </a:moveTo>
                  <a:lnTo>
                    <a:pt x="2628" y="108"/>
                  </a:lnTo>
                  <a:lnTo>
                    <a:pt x="2629" y="109"/>
                  </a:lnTo>
                  <a:lnTo>
                    <a:pt x="2630" y="110"/>
                  </a:lnTo>
                  <a:lnTo>
                    <a:pt x="2633" y="110"/>
                  </a:lnTo>
                  <a:lnTo>
                    <a:pt x="2635" y="112"/>
                  </a:lnTo>
                  <a:lnTo>
                    <a:pt x="2635" y="113"/>
                  </a:lnTo>
                  <a:lnTo>
                    <a:pt x="2635" y="114"/>
                  </a:lnTo>
                  <a:lnTo>
                    <a:pt x="2634" y="115"/>
                  </a:lnTo>
                  <a:lnTo>
                    <a:pt x="2634" y="115"/>
                  </a:lnTo>
                  <a:lnTo>
                    <a:pt x="2631" y="114"/>
                  </a:lnTo>
                  <a:lnTo>
                    <a:pt x="2631" y="114"/>
                  </a:lnTo>
                  <a:lnTo>
                    <a:pt x="2630" y="113"/>
                  </a:lnTo>
                  <a:lnTo>
                    <a:pt x="2629" y="112"/>
                  </a:lnTo>
                  <a:lnTo>
                    <a:pt x="2629" y="110"/>
                  </a:lnTo>
                  <a:lnTo>
                    <a:pt x="2628" y="109"/>
                  </a:lnTo>
                  <a:lnTo>
                    <a:pt x="2626" y="108"/>
                  </a:lnTo>
                  <a:lnTo>
                    <a:pt x="2626" y="108"/>
                  </a:lnTo>
                  <a:close/>
                  <a:moveTo>
                    <a:pt x="2594" y="107"/>
                  </a:moveTo>
                  <a:lnTo>
                    <a:pt x="2595" y="108"/>
                  </a:lnTo>
                  <a:lnTo>
                    <a:pt x="2596" y="108"/>
                  </a:lnTo>
                  <a:lnTo>
                    <a:pt x="2599" y="110"/>
                  </a:lnTo>
                  <a:lnTo>
                    <a:pt x="2600" y="113"/>
                  </a:lnTo>
                  <a:lnTo>
                    <a:pt x="2603" y="115"/>
                  </a:lnTo>
                  <a:lnTo>
                    <a:pt x="2605" y="115"/>
                  </a:lnTo>
                  <a:lnTo>
                    <a:pt x="2606" y="115"/>
                  </a:lnTo>
                  <a:lnTo>
                    <a:pt x="2608" y="114"/>
                  </a:lnTo>
                  <a:lnTo>
                    <a:pt x="2608" y="113"/>
                  </a:lnTo>
                  <a:lnTo>
                    <a:pt x="2609" y="113"/>
                  </a:lnTo>
                  <a:lnTo>
                    <a:pt x="2610" y="113"/>
                  </a:lnTo>
                  <a:lnTo>
                    <a:pt x="2613" y="114"/>
                  </a:lnTo>
                  <a:lnTo>
                    <a:pt x="2614" y="115"/>
                  </a:lnTo>
                  <a:lnTo>
                    <a:pt x="2615" y="118"/>
                  </a:lnTo>
                  <a:lnTo>
                    <a:pt x="2616" y="120"/>
                  </a:lnTo>
                  <a:lnTo>
                    <a:pt x="2616" y="123"/>
                  </a:lnTo>
                  <a:lnTo>
                    <a:pt x="2618" y="123"/>
                  </a:lnTo>
                  <a:lnTo>
                    <a:pt x="2616" y="124"/>
                  </a:lnTo>
                  <a:lnTo>
                    <a:pt x="2615" y="123"/>
                  </a:lnTo>
                  <a:lnTo>
                    <a:pt x="2614" y="123"/>
                  </a:lnTo>
                  <a:lnTo>
                    <a:pt x="2613" y="123"/>
                  </a:lnTo>
                  <a:lnTo>
                    <a:pt x="2611" y="123"/>
                  </a:lnTo>
                  <a:lnTo>
                    <a:pt x="2610" y="123"/>
                  </a:lnTo>
                  <a:lnTo>
                    <a:pt x="2608" y="122"/>
                  </a:lnTo>
                  <a:lnTo>
                    <a:pt x="2606" y="122"/>
                  </a:lnTo>
                  <a:lnTo>
                    <a:pt x="2605" y="122"/>
                  </a:lnTo>
                  <a:lnTo>
                    <a:pt x="2605" y="123"/>
                  </a:lnTo>
                  <a:lnTo>
                    <a:pt x="2608" y="125"/>
                  </a:lnTo>
                  <a:lnTo>
                    <a:pt x="2610" y="129"/>
                  </a:lnTo>
                  <a:lnTo>
                    <a:pt x="2613" y="132"/>
                  </a:lnTo>
                  <a:lnTo>
                    <a:pt x="2615" y="135"/>
                  </a:lnTo>
                  <a:lnTo>
                    <a:pt x="2616" y="138"/>
                  </a:lnTo>
                  <a:lnTo>
                    <a:pt x="2616" y="139"/>
                  </a:lnTo>
                  <a:lnTo>
                    <a:pt x="2616" y="140"/>
                  </a:lnTo>
                  <a:lnTo>
                    <a:pt x="2616" y="141"/>
                  </a:lnTo>
                  <a:lnTo>
                    <a:pt x="2618" y="143"/>
                  </a:lnTo>
                  <a:lnTo>
                    <a:pt x="2619" y="145"/>
                  </a:lnTo>
                  <a:lnTo>
                    <a:pt x="2620" y="148"/>
                  </a:lnTo>
                  <a:lnTo>
                    <a:pt x="2621" y="150"/>
                  </a:lnTo>
                  <a:lnTo>
                    <a:pt x="2621" y="153"/>
                  </a:lnTo>
                  <a:lnTo>
                    <a:pt x="2623" y="154"/>
                  </a:lnTo>
                  <a:lnTo>
                    <a:pt x="2623" y="155"/>
                  </a:lnTo>
                  <a:lnTo>
                    <a:pt x="2621" y="155"/>
                  </a:lnTo>
                  <a:lnTo>
                    <a:pt x="2620" y="155"/>
                  </a:lnTo>
                  <a:lnTo>
                    <a:pt x="2619" y="155"/>
                  </a:lnTo>
                  <a:lnTo>
                    <a:pt x="2618" y="155"/>
                  </a:lnTo>
                  <a:lnTo>
                    <a:pt x="2616" y="155"/>
                  </a:lnTo>
                  <a:lnTo>
                    <a:pt x="2615" y="154"/>
                  </a:lnTo>
                  <a:lnTo>
                    <a:pt x="2615" y="155"/>
                  </a:lnTo>
                  <a:lnTo>
                    <a:pt x="2615" y="156"/>
                  </a:lnTo>
                  <a:lnTo>
                    <a:pt x="2615" y="158"/>
                  </a:lnTo>
                  <a:lnTo>
                    <a:pt x="2615" y="159"/>
                  </a:lnTo>
                  <a:lnTo>
                    <a:pt x="2616" y="161"/>
                  </a:lnTo>
                  <a:lnTo>
                    <a:pt x="2616" y="163"/>
                  </a:lnTo>
                  <a:lnTo>
                    <a:pt x="2618" y="164"/>
                  </a:lnTo>
                  <a:lnTo>
                    <a:pt x="2620" y="165"/>
                  </a:lnTo>
                  <a:lnTo>
                    <a:pt x="2621" y="165"/>
                  </a:lnTo>
                  <a:lnTo>
                    <a:pt x="2621" y="168"/>
                  </a:lnTo>
                  <a:lnTo>
                    <a:pt x="2624" y="168"/>
                  </a:lnTo>
                  <a:lnTo>
                    <a:pt x="2626" y="170"/>
                  </a:lnTo>
                  <a:lnTo>
                    <a:pt x="2626" y="173"/>
                  </a:lnTo>
                  <a:lnTo>
                    <a:pt x="2628" y="173"/>
                  </a:lnTo>
                  <a:lnTo>
                    <a:pt x="2628" y="174"/>
                  </a:lnTo>
                  <a:lnTo>
                    <a:pt x="2629" y="176"/>
                  </a:lnTo>
                  <a:lnTo>
                    <a:pt x="2630" y="178"/>
                  </a:lnTo>
                  <a:lnTo>
                    <a:pt x="2631" y="179"/>
                  </a:lnTo>
                  <a:lnTo>
                    <a:pt x="2633" y="180"/>
                  </a:lnTo>
                  <a:lnTo>
                    <a:pt x="2633" y="182"/>
                  </a:lnTo>
                  <a:lnTo>
                    <a:pt x="2633" y="184"/>
                  </a:lnTo>
                  <a:lnTo>
                    <a:pt x="2631" y="185"/>
                  </a:lnTo>
                  <a:lnTo>
                    <a:pt x="2630" y="185"/>
                  </a:lnTo>
                  <a:lnTo>
                    <a:pt x="2630" y="186"/>
                  </a:lnTo>
                  <a:lnTo>
                    <a:pt x="2629" y="187"/>
                  </a:lnTo>
                  <a:lnTo>
                    <a:pt x="2630" y="189"/>
                  </a:lnTo>
                  <a:lnTo>
                    <a:pt x="2630" y="191"/>
                  </a:lnTo>
                  <a:lnTo>
                    <a:pt x="2629" y="192"/>
                  </a:lnTo>
                  <a:lnTo>
                    <a:pt x="2629" y="194"/>
                  </a:lnTo>
                  <a:lnTo>
                    <a:pt x="2626" y="194"/>
                  </a:lnTo>
                  <a:lnTo>
                    <a:pt x="2626" y="194"/>
                  </a:lnTo>
                  <a:lnTo>
                    <a:pt x="2625" y="192"/>
                  </a:lnTo>
                  <a:lnTo>
                    <a:pt x="2624" y="191"/>
                  </a:lnTo>
                  <a:lnTo>
                    <a:pt x="2621" y="189"/>
                  </a:lnTo>
                  <a:lnTo>
                    <a:pt x="2620" y="189"/>
                  </a:lnTo>
                  <a:lnTo>
                    <a:pt x="2619" y="189"/>
                  </a:lnTo>
                  <a:lnTo>
                    <a:pt x="2619" y="190"/>
                  </a:lnTo>
                  <a:lnTo>
                    <a:pt x="2618" y="190"/>
                  </a:lnTo>
                  <a:lnTo>
                    <a:pt x="2616" y="189"/>
                  </a:lnTo>
                  <a:lnTo>
                    <a:pt x="2615" y="189"/>
                  </a:lnTo>
                  <a:lnTo>
                    <a:pt x="2614" y="187"/>
                  </a:lnTo>
                  <a:lnTo>
                    <a:pt x="2613" y="185"/>
                  </a:lnTo>
                  <a:lnTo>
                    <a:pt x="2611" y="184"/>
                  </a:lnTo>
                  <a:lnTo>
                    <a:pt x="2610" y="181"/>
                  </a:lnTo>
                  <a:lnTo>
                    <a:pt x="2609" y="180"/>
                  </a:lnTo>
                  <a:lnTo>
                    <a:pt x="2608" y="179"/>
                  </a:lnTo>
                  <a:lnTo>
                    <a:pt x="2606" y="179"/>
                  </a:lnTo>
                  <a:lnTo>
                    <a:pt x="2605" y="176"/>
                  </a:lnTo>
                  <a:lnTo>
                    <a:pt x="2604" y="176"/>
                  </a:lnTo>
                  <a:lnTo>
                    <a:pt x="2603" y="175"/>
                  </a:lnTo>
                  <a:lnTo>
                    <a:pt x="2603" y="173"/>
                  </a:lnTo>
                  <a:lnTo>
                    <a:pt x="2603" y="171"/>
                  </a:lnTo>
                  <a:lnTo>
                    <a:pt x="2603" y="170"/>
                  </a:lnTo>
                  <a:lnTo>
                    <a:pt x="2600" y="166"/>
                  </a:lnTo>
                  <a:lnTo>
                    <a:pt x="2596" y="164"/>
                  </a:lnTo>
                  <a:lnTo>
                    <a:pt x="2593" y="161"/>
                  </a:lnTo>
                  <a:lnTo>
                    <a:pt x="2588" y="160"/>
                  </a:lnTo>
                  <a:lnTo>
                    <a:pt x="2586" y="155"/>
                  </a:lnTo>
                  <a:lnTo>
                    <a:pt x="2585" y="150"/>
                  </a:lnTo>
                  <a:lnTo>
                    <a:pt x="2585" y="145"/>
                  </a:lnTo>
                  <a:lnTo>
                    <a:pt x="2585" y="144"/>
                  </a:lnTo>
                  <a:lnTo>
                    <a:pt x="2585" y="141"/>
                  </a:lnTo>
                  <a:lnTo>
                    <a:pt x="2585" y="140"/>
                  </a:lnTo>
                  <a:lnTo>
                    <a:pt x="2584" y="139"/>
                  </a:lnTo>
                  <a:lnTo>
                    <a:pt x="2584" y="138"/>
                  </a:lnTo>
                  <a:lnTo>
                    <a:pt x="2585" y="138"/>
                  </a:lnTo>
                  <a:lnTo>
                    <a:pt x="2585" y="138"/>
                  </a:lnTo>
                  <a:lnTo>
                    <a:pt x="2588" y="139"/>
                  </a:lnTo>
                  <a:lnTo>
                    <a:pt x="2589" y="140"/>
                  </a:lnTo>
                  <a:lnTo>
                    <a:pt x="2590" y="143"/>
                  </a:lnTo>
                  <a:lnTo>
                    <a:pt x="2593" y="145"/>
                  </a:lnTo>
                  <a:lnTo>
                    <a:pt x="2594" y="148"/>
                  </a:lnTo>
                  <a:lnTo>
                    <a:pt x="2594" y="148"/>
                  </a:lnTo>
                  <a:lnTo>
                    <a:pt x="2595" y="149"/>
                  </a:lnTo>
                  <a:lnTo>
                    <a:pt x="2598" y="149"/>
                  </a:lnTo>
                  <a:lnTo>
                    <a:pt x="2599" y="150"/>
                  </a:lnTo>
                  <a:lnTo>
                    <a:pt x="2599" y="149"/>
                  </a:lnTo>
                  <a:lnTo>
                    <a:pt x="2599" y="148"/>
                  </a:lnTo>
                  <a:lnTo>
                    <a:pt x="2598" y="146"/>
                  </a:lnTo>
                  <a:lnTo>
                    <a:pt x="2596" y="144"/>
                  </a:lnTo>
                  <a:lnTo>
                    <a:pt x="2596" y="143"/>
                  </a:lnTo>
                  <a:lnTo>
                    <a:pt x="2594" y="140"/>
                  </a:lnTo>
                  <a:lnTo>
                    <a:pt x="2591" y="139"/>
                  </a:lnTo>
                  <a:lnTo>
                    <a:pt x="2588" y="138"/>
                  </a:lnTo>
                  <a:lnTo>
                    <a:pt x="2588" y="135"/>
                  </a:lnTo>
                  <a:lnTo>
                    <a:pt x="2586" y="133"/>
                  </a:lnTo>
                  <a:lnTo>
                    <a:pt x="2586" y="130"/>
                  </a:lnTo>
                  <a:lnTo>
                    <a:pt x="2585" y="128"/>
                  </a:lnTo>
                  <a:lnTo>
                    <a:pt x="2584" y="125"/>
                  </a:lnTo>
                  <a:lnTo>
                    <a:pt x="2583" y="124"/>
                  </a:lnTo>
                  <a:lnTo>
                    <a:pt x="2584" y="124"/>
                  </a:lnTo>
                  <a:lnTo>
                    <a:pt x="2584" y="124"/>
                  </a:lnTo>
                  <a:lnTo>
                    <a:pt x="2585" y="125"/>
                  </a:lnTo>
                  <a:lnTo>
                    <a:pt x="2588" y="125"/>
                  </a:lnTo>
                  <a:lnTo>
                    <a:pt x="2589" y="127"/>
                  </a:lnTo>
                  <a:lnTo>
                    <a:pt x="2591" y="128"/>
                  </a:lnTo>
                  <a:lnTo>
                    <a:pt x="2594" y="130"/>
                  </a:lnTo>
                  <a:lnTo>
                    <a:pt x="2596" y="132"/>
                  </a:lnTo>
                  <a:lnTo>
                    <a:pt x="2599" y="133"/>
                  </a:lnTo>
                  <a:lnTo>
                    <a:pt x="2599" y="125"/>
                  </a:lnTo>
                  <a:lnTo>
                    <a:pt x="2598" y="124"/>
                  </a:lnTo>
                  <a:lnTo>
                    <a:pt x="2595" y="122"/>
                  </a:lnTo>
                  <a:lnTo>
                    <a:pt x="2594" y="120"/>
                  </a:lnTo>
                  <a:lnTo>
                    <a:pt x="2594" y="120"/>
                  </a:lnTo>
                  <a:lnTo>
                    <a:pt x="2590" y="119"/>
                  </a:lnTo>
                  <a:lnTo>
                    <a:pt x="2589" y="118"/>
                  </a:lnTo>
                  <a:lnTo>
                    <a:pt x="2588" y="115"/>
                  </a:lnTo>
                  <a:lnTo>
                    <a:pt x="2588" y="114"/>
                  </a:lnTo>
                  <a:lnTo>
                    <a:pt x="2588" y="113"/>
                  </a:lnTo>
                  <a:lnTo>
                    <a:pt x="2589" y="113"/>
                  </a:lnTo>
                  <a:lnTo>
                    <a:pt x="2591" y="113"/>
                  </a:lnTo>
                  <a:lnTo>
                    <a:pt x="2593" y="114"/>
                  </a:lnTo>
                  <a:lnTo>
                    <a:pt x="2593" y="114"/>
                  </a:lnTo>
                  <a:lnTo>
                    <a:pt x="2594" y="113"/>
                  </a:lnTo>
                  <a:lnTo>
                    <a:pt x="2594" y="110"/>
                  </a:lnTo>
                  <a:lnTo>
                    <a:pt x="2594" y="108"/>
                  </a:lnTo>
                  <a:lnTo>
                    <a:pt x="2594" y="108"/>
                  </a:lnTo>
                  <a:lnTo>
                    <a:pt x="2594" y="108"/>
                  </a:lnTo>
                  <a:lnTo>
                    <a:pt x="2594" y="107"/>
                  </a:lnTo>
                  <a:close/>
                  <a:moveTo>
                    <a:pt x="2266" y="63"/>
                  </a:moveTo>
                  <a:lnTo>
                    <a:pt x="2266" y="63"/>
                  </a:lnTo>
                  <a:lnTo>
                    <a:pt x="2268" y="64"/>
                  </a:lnTo>
                  <a:lnTo>
                    <a:pt x="2269" y="67"/>
                  </a:lnTo>
                  <a:lnTo>
                    <a:pt x="2270" y="69"/>
                  </a:lnTo>
                  <a:lnTo>
                    <a:pt x="2273" y="72"/>
                  </a:lnTo>
                  <a:lnTo>
                    <a:pt x="2274" y="72"/>
                  </a:lnTo>
                  <a:lnTo>
                    <a:pt x="2275" y="72"/>
                  </a:lnTo>
                  <a:lnTo>
                    <a:pt x="2276" y="71"/>
                  </a:lnTo>
                  <a:lnTo>
                    <a:pt x="2276" y="69"/>
                  </a:lnTo>
                  <a:lnTo>
                    <a:pt x="2278" y="68"/>
                  </a:lnTo>
                  <a:lnTo>
                    <a:pt x="2280" y="69"/>
                  </a:lnTo>
                  <a:lnTo>
                    <a:pt x="2281" y="72"/>
                  </a:lnTo>
                  <a:lnTo>
                    <a:pt x="2283" y="74"/>
                  </a:lnTo>
                  <a:lnTo>
                    <a:pt x="2284" y="77"/>
                  </a:lnTo>
                  <a:lnTo>
                    <a:pt x="2285" y="78"/>
                  </a:lnTo>
                  <a:lnTo>
                    <a:pt x="2285" y="79"/>
                  </a:lnTo>
                  <a:lnTo>
                    <a:pt x="2284" y="79"/>
                  </a:lnTo>
                  <a:lnTo>
                    <a:pt x="2284" y="81"/>
                  </a:lnTo>
                  <a:lnTo>
                    <a:pt x="2284" y="82"/>
                  </a:lnTo>
                  <a:lnTo>
                    <a:pt x="2284" y="84"/>
                  </a:lnTo>
                  <a:lnTo>
                    <a:pt x="2284" y="87"/>
                  </a:lnTo>
                  <a:lnTo>
                    <a:pt x="2286" y="88"/>
                  </a:lnTo>
                  <a:lnTo>
                    <a:pt x="2287" y="90"/>
                  </a:lnTo>
                  <a:lnTo>
                    <a:pt x="2290" y="93"/>
                  </a:lnTo>
                  <a:lnTo>
                    <a:pt x="2291" y="94"/>
                  </a:lnTo>
                  <a:lnTo>
                    <a:pt x="2291" y="94"/>
                  </a:lnTo>
                  <a:lnTo>
                    <a:pt x="2291" y="92"/>
                  </a:lnTo>
                  <a:lnTo>
                    <a:pt x="2291" y="89"/>
                  </a:lnTo>
                  <a:lnTo>
                    <a:pt x="2291" y="87"/>
                  </a:lnTo>
                  <a:lnTo>
                    <a:pt x="2290" y="84"/>
                  </a:lnTo>
                  <a:lnTo>
                    <a:pt x="2290" y="83"/>
                  </a:lnTo>
                  <a:lnTo>
                    <a:pt x="2291" y="82"/>
                  </a:lnTo>
                  <a:lnTo>
                    <a:pt x="2292" y="83"/>
                  </a:lnTo>
                  <a:lnTo>
                    <a:pt x="2295" y="85"/>
                  </a:lnTo>
                  <a:lnTo>
                    <a:pt x="2297" y="89"/>
                  </a:lnTo>
                  <a:lnTo>
                    <a:pt x="2299" y="92"/>
                  </a:lnTo>
                  <a:lnTo>
                    <a:pt x="2301" y="95"/>
                  </a:lnTo>
                  <a:lnTo>
                    <a:pt x="2304" y="98"/>
                  </a:lnTo>
                  <a:lnTo>
                    <a:pt x="2305" y="99"/>
                  </a:lnTo>
                  <a:lnTo>
                    <a:pt x="2307" y="100"/>
                  </a:lnTo>
                  <a:lnTo>
                    <a:pt x="2307" y="99"/>
                  </a:lnTo>
                  <a:lnTo>
                    <a:pt x="2309" y="93"/>
                  </a:lnTo>
                  <a:lnTo>
                    <a:pt x="2306" y="85"/>
                  </a:lnTo>
                  <a:lnTo>
                    <a:pt x="2302" y="77"/>
                  </a:lnTo>
                  <a:lnTo>
                    <a:pt x="2302" y="76"/>
                  </a:lnTo>
                  <a:lnTo>
                    <a:pt x="2301" y="73"/>
                  </a:lnTo>
                  <a:lnTo>
                    <a:pt x="2301" y="72"/>
                  </a:lnTo>
                  <a:lnTo>
                    <a:pt x="2302" y="69"/>
                  </a:lnTo>
                  <a:lnTo>
                    <a:pt x="2302" y="69"/>
                  </a:lnTo>
                  <a:lnTo>
                    <a:pt x="2306" y="71"/>
                  </a:lnTo>
                  <a:lnTo>
                    <a:pt x="2307" y="72"/>
                  </a:lnTo>
                  <a:lnTo>
                    <a:pt x="2310" y="76"/>
                  </a:lnTo>
                  <a:lnTo>
                    <a:pt x="2311" y="78"/>
                  </a:lnTo>
                  <a:lnTo>
                    <a:pt x="2312" y="82"/>
                  </a:lnTo>
                  <a:lnTo>
                    <a:pt x="2317" y="87"/>
                  </a:lnTo>
                  <a:lnTo>
                    <a:pt x="2319" y="89"/>
                  </a:lnTo>
                  <a:lnTo>
                    <a:pt x="2320" y="92"/>
                  </a:lnTo>
                  <a:lnTo>
                    <a:pt x="2322" y="94"/>
                  </a:lnTo>
                  <a:lnTo>
                    <a:pt x="2322" y="97"/>
                  </a:lnTo>
                  <a:lnTo>
                    <a:pt x="2322" y="99"/>
                  </a:lnTo>
                  <a:lnTo>
                    <a:pt x="2325" y="102"/>
                  </a:lnTo>
                  <a:lnTo>
                    <a:pt x="2327" y="104"/>
                  </a:lnTo>
                  <a:lnTo>
                    <a:pt x="2327" y="104"/>
                  </a:lnTo>
                  <a:lnTo>
                    <a:pt x="2327" y="104"/>
                  </a:lnTo>
                  <a:lnTo>
                    <a:pt x="2327" y="102"/>
                  </a:lnTo>
                  <a:lnTo>
                    <a:pt x="2330" y="104"/>
                  </a:lnTo>
                  <a:lnTo>
                    <a:pt x="2331" y="108"/>
                  </a:lnTo>
                  <a:lnTo>
                    <a:pt x="2334" y="112"/>
                  </a:lnTo>
                  <a:lnTo>
                    <a:pt x="2334" y="117"/>
                  </a:lnTo>
                  <a:lnTo>
                    <a:pt x="2335" y="120"/>
                  </a:lnTo>
                  <a:lnTo>
                    <a:pt x="2341" y="128"/>
                  </a:lnTo>
                  <a:lnTo>
                    <a:pt x="2344" y="130"/>
                  </a:lnTo>
                  <a:lnTo>
                    <a:pt x="2345" y="132"/>
                  </a:lnTo>
                  <a:lnTo>
                    <a:pt x="2347" y="133"/>
                  </a:lnTo>
                  <a:lnTo>
                    <a:pt x="2349" y="135"/>
                  </a:lnTo>
                  <a:lnTo>
                    <a:pt x="2351" y="135"/>
                  </a:lnTo>
                  <a:lnTo>
                    <a:pt x="2352" y="138"/>
                  </a:lnTo>
                  <a:lnTo>
                    <a:pt x="2354" y="140"/>
                  </a:lnTo>
                  <a:lnTo>
                    <a:pt x="2355" y="141"/>
                  </a:lnTo>
                  <a:lnTo>
                    <a:pt x="2356" y="143"/>
                  </a:lnTo>
                  <a:lnTo>
                    <a:pt x="2357" y="144"/>
                  </a:lnTo>
                  <a:lnTo>
                    <a:pt x="2358" y="145"/>
                  </a:lnTo>
                  <a:lnTo>
                    <a:pt x="2360" y="148"/>
                  </a:lnTo>
                  <a:lnTo>
                    <a:pt x="2361" y="149"/>
                  </a:lnTo>
                  <a:lnTo>
                    <a:pt x="2362" y="149"/>
                  </a:lnTo>
                  <a:lnTo>
                    <a:pt x="2363" y="150"/>
                  </a:lnTo>
                  <a:lnTo>
                    <a:pt x="2366" y="153"/>
                  </a:lnTo>
                  <a:lnTo>
                    <a:pt x="2366" y="155"/>
                  </a:lnTo>
                  <a:lnTo>
                    <a:pt x="2367" y="158"/>
                  </a:lnTo>
                  <a:lnTo>
                    <a:pt x="2368" y="159"/>
                  </a:lnTo>
                  <a:lnTo>
                    <a:pt x="2370" y="161"/>
                  </a:lnTo>
                  <a:lnTo>
                    <a:pt x="2370" y="163"/>
                  </a:lnTo>
                  <a:lnTo>
                    <a:pt x="2370" y="164"/>
                  </a:lnTo>
                  <a:lnTo>
                    <a:pt x="2368" y="165"/>
                  </a:lnTo>
                  <a:lnTo>
                    <a:pt x="2367" y="165"/>
                  </a:lnTo>
                  <a:lnTo>
                    <a:pt x="2365" y="165"/>
                  </a:lnTo>
                  <a:lnTo>
                    <a:pt x="2363" y="165"/>
                  </a:lnTo>
                  <a:lnTo>
                    <a:pt x="2361" y="164"/>
                  </a:lnTo>
                  <a:lnTo>
                    <a:pt x="2360" y="165"/>
                  </a:lnTo>
                  <a:lnTo>
                    <a:pt x="2358" y="166"/>
                  </a:lnTo>
                  <a:lnTo>
                    <a:pt x="2358" y="168"/>
                  </a:lnTo>
                  <a:lnTo>
                    <a:pt x="2358" y="169"/>
                  </a:lnTo>
                  <a:lnTo>
                    <a:pt x="2358" y="170"/>
                  </a:lnTo>
                  <a:lnTo>
                    <a:pt x="2357" y="174"/>
                  </a:lnTo>
                  <a:lnTo>
                    <a:pt x="2356" y="176"/>
                  </a:lnTo>
                  <a:lnTo>
                    <a:pt x="2357" y="179"/>
                  </a:lnTo>
                  <a:lnTo>
                    <a:pt x="2358" y="182"/>
                  </a:lnTo>
                  <a:lnTo>
                    <a:pt x="2358" y="186"/>
                  </a:lnTo>
                  <a:lnTo>
                    <a:pt x="2360" y="190"/>
                  </a:lnTo>
                  <a:lnTo>
                    <a:pt x="2360" y="194"/>
                  </a:lnTo>
                  <a:lnTo>
                    <a:pt x="2361" y="195"/>
                  </a:lnTo>
                  <a:lnTo>
                    <a:pt x="2360" y="196"/>
                  </a:lnTo>
                  <a:lnTo>
                    <a:pt x="2358" y="197"/>
                  </a:lnTo>
                  <a:lnTo>
                    <a:pt x="2358" y="200"/>
                  </a:lnTo>
                  <a:lnTo>
                    <a:pt x="2358" y="202"/>
                  </a:lnTo>
                  <a:lnTo>
                    <a:pt x="2358" y="206"/>
                  </a:lnTo>
                  <a:lnTo>
                    <a:pt x="2360" y="211"/>
                  </a:lnTo>
                  <a:lnTo>
                    <a:pt x="2361" y="216"/>
                  </a:lnTo>
                  <a:lnTo>
                    <a:pt x="2361" y="221"/>
                  </a:lnTo>
                  <a:lnTo>
                    <a:pt x="2361" y="224"/>
                  </a:lnTo>
                  <a:lnTo>
                    <a:pt x="2362" y="225"/>
                  </a:lnTo>
                  <a:lnTo>
                    <a:pt x="2361" y="227"/>
                  </a:lnTo>
                  <a:lnTo>
                    <a:pt x="2361" y="230"/>
                  </a:lnTo>
                  <a:lnTo>
                    <a:pt x="2361" y="233"/>
                  </a:lnTo>
                  <a:lnTo>
                    <a:pt x="2363" y="252"/>
                  </a:lnTo>
                  <a:lnTo>
                    <a:pt x="2366" y="271"/>
                  </a:lnTo>
                  <a:lnTo>
                    <a:pt x="2360" y="265"/>
                  </a:lnTo>
                  <a:lnTo>
                    <a:pt x="2356" y="257"/>
                  </a:lnTo>
                  <a:lnTo>
                    <a:pt x="2354" y="251"/>
                  </a:lnTo>
                  <a:lnTo>
                    <a:pt x="2354" y="248"/>
                  </a:lnTo>
                  <a:lnTo>
                    <a:pt x="2355" y="246"/>
                  </a:lnTo>
                  <a:lnTo>
                    <a:pt x="2356" y="243"/>
                  </a:lnTo>
                  <a:lnTo>
                    <a:pt x="2355" y="243"/>
                  </a:lnTo>
                  <a:lnTo>
                    <a:pt x="2354" y="243"/>
                  </a:lnTo>
                  <a:lnTo>
                    <a:pt x="2351" y="243"/>
                  </a:lnTo>
                  <a:lnTo>
                    <a:pt x="2350" y="243"/>
                  </a:lnTo>
                  <a:lnTo>
                    <a:pt x="2349" y="241"/>
                  </a:lnTo>
                  <a:lnTo>
                    <a:pt x="2346" y="238"/>
                  </a:lnTo>
                  <a:lnTo>
                    <a:pt x="2345" y="236"/>
                  </a:lnTo>
                  <a:lnTo>
                    <a:pt x="2344" y="233"/>
                  </a:lnTo>
                  <a:lnTo>
                    <a:pt x="2341" y="230"/>
                  </a:lnTo>
                  <a:lnTo>
                    <a:pt x="2339" y="227"/>
                  </a:lnTo>
                  <a:lnTo>
                    <a:pt x="2336" y="225"/>
                  </a:lnTo>
                  <a:lnTo>
                    <a:pt x="2335" y="224"/>
                  </a:lnTo>
                  <a:lnTo>
                    <a:pt x="2332" y="220"/>
                  </a:lnTo>
                  <a:lnTo>
                    <a:pt x="2330" y="216"/>
                  </a:lnTo>
                  <a:lnTo>
                    <a:pt x="2327" y="214"/>
                  </a:lnTo>
                  <a:lnTo>
                    <a:pt x="2327" y="211"/>
                  </a:lnTo>
                  <a:lnTo>
                    <a:pt x="2329" y="210"/>
                  </a:lnTo>
                  <a:lnTo>
                    <a:pt x="2330" y="210"/>
                  </a:lnTo>
                  <a:lnTo>
                    <a:pt x="2331" y="210"/>
                  </a:lnTo>
                  <a:lnTo>
                    <a:pt x="2331" y="210"/>
                  </a:lnTo>
                  <a:lnTo>
                    <a:pt x="2332" y="211"/>
                  </a:lnTo>
                  <a:lnTo>
                    <a:pt x="2334" y="211"/>
                  </a:lnTo>
                  <a:lnTo>
                    <a:pt x="2335" y="211"/>
                  </a:lnTo>
                  <a:lnTo>
                    <a:pt x="2336" y="211"/>
                  </a:lnTo>
                  <a:lnTo>
                    <a:pt x="2336" y="210"/>
                  </a:lnTo>
                  <a:lnTo>
                    <a:pt x="2336" y="209"/>
                  </a:lnTo>
                  <a:lnTo>
                    <a:pt x="2335" y="205"/>
                  </a:lnTo>
                  <a:lnTo>
                    <a:pt x="2332" y="201"/>
                  </a:lnTo>
                  <a:lnTo>
                    <a:pt x="2330" y="197"/>
                  </a:lnTo>
                  <a:lnTo>
                    <a:pt x="2327" y="197"/>
                  </a:lnTo>
                  <a:lnTo>
                    <a:pt x="2326" y="197"/>
                  </a:lnTo>
                  <a:lnTo>
                    <a:pt x="2324" y="196"/>
                  </a:lnTo>
                  <a:lnTo>
                    <a:pt x="2322" y="192"/>
                  </a:lnTo>
                  <a:lnTo>
                    <a:pt x="2320" y="190"/>
                  </a:lnTo>
                  <a:lnTo>
                    <a:pt x="2317" y="186"/>
                  </a:lnTo>
                  <a:lnTo>
                    <a:pt x="2315" y="182"/>
                  </a:lnTo>
                  <a:lnTo>
                    <a:pt x="2314" y="180"/>
                  </a:lnTo>
                  <a:lnTo>
                    <a:pt x="2314" y="178"/>
                  </a:lnTo>
                  <a:lnTo>
                    <a:pt x="2314" y="176"/>
                  </a:lnTo>
                  <a:lnTo>
                    <a:pt x="2314" y="175"/>
                  </a:lnTo>
                  <a:lnTo>
                    <a:pt x="2315" y="175"/>
                  </a:lnTo>
                  <a:lnTo>
                    <a:pt x="2316" y="175"/>
                  </a:lnTo>
                  <a:lnTo>
                    <a:pt x="2319" y="175"/>
                  </a:lnTo>
                  <a:lnTo>
                    <a:pt x="2320" y="175"/>
                  </a:lnTo>
                  <a:lnTo>
                    <a:pt x="2321" y="175"/>
                  </a:lnTo>
                  <a:lnTo>
                    <a:pt x="2322" y="174"/>
                  </a:lnTo>
                  <a:lnTo>
                    <a:pt x="2322" y="171"/>
                  </a:lnTo>
                  <a:lnTo>
                    <a:pt x="2322" y="169"/>
                  </a:lnTo>
                  <a:lnTo>
                    <a:pt x="2322" y="168"/>
                  </a:lnTo>
                  <a:lnTo>
                    <a:pt x="2324" y="166"/>
                  </a:lnTo>
                  <a:lnTo>
                    <a:pt x="2326" y="166"/>
                  </a:lnTo>
                  <a:lnTo>
                    <a:pt x="2327" y="168"/>
                  </a:lnTo>
                  <a:lnTo>
                    <a:pt x="2330" y="168"/>
                  </a:lnTo>
                  <a:lnTo>
                    <a:pt x="2332" y="168"/>
                  </a:lnTo>
                  <a:lnTo>
                    <a:pt x="2334" y="168"/>
                  </a:lnTo>
                  <a:lnTo>
                    <a:pt x="2334" y="166"/>
                  </a:lnTo>
                  <a:lnTo>
                    <a:pt x="2334" y="164"/>
                  </a:lnTo>
                  <a:lnTo>
                    <a:pt x="2334" y="160"/>
                  </a:lnTo>
                  <a:lnTo>
                    <a:pt x="2332" y="156"/>
                  </a:lnTo>
                  <a:lnTo>
                    <a:pt x="2332" y="153"/>
                  </a:lnTo>
                  <a:lnTo>
                    <a:pt x="2330" y="150"/>
                  </a:lnTo>
                  <a:lnTo>
                    <a:pt x="2329" y="150"/>
                  </a:lnTo>
                  <a:lnTo>
                    <a:pt x="2329" y="150"/>
                  </a:lnTo>
                  <a:lnTo>
                    <a:pt x="2327" y="151"/>
                  </a:lnTo>
                  <a:lnTo>
                    <a:pt x="2327" y="153"/>
                  </a:lnTo>
                  <a:lnTo>
                    <a:pt x="2327" y="153"/>
                  </a:lnTo>
                  <a:lnTo>
                    <a:pt x="2327" y="154"/>
                  </a:lnTo>
                  <a:lnTo>
                    <a:pt x="2327" y="156"/>
                  </a:lnTo>
                  <a:lnTo>
                    <a:pt x="2326" y="158"/>
                  </a:lnTo>
                  <a:lnTo>
                    <a:pt x="2326" y="160"/>
                  </a:lnTo>
                  <a:lnTo>
                    <a:pt x="2326" y="160"/>
                  </a:lnTo>
                  <a:lnTo>
                    <a:pt x="2325" y="160"/>
                  </a:lnTo>
                  <a:lnTo>
                    <a:pt x="2324" y="156"/>
                  </a:lnTo>
                  <a:lnTo>
                    <a:pt x="2322" y="154"/>
                  </a:lnTo>
                  <a:lnTo>
                    <a:pt x="2321" y="151"/>
                  </a:lnTo>
                  <a:lnTo>
                    <a:pt x="2320" y="150"/>
                  </a:lnTo>
                  <a:lnTo>
                    <a:pt x="2319" y="149"/>
                  </a:lnTo>
                  <a:lnTo>
                    <a:pt x="2316" y="149"/>
                  </a:lnTo>
                  <a:lnTo>
                    <a:pt x="2315" y="150"/>
                  </a:lnTo>
                  <a:lnTo>
                    <a:pt x="2315" y="150"/>
                  </a:lnTo>
                  <a:lnTo>
                    <a:pt x="2315" y="154"/>
                  </a:lnTo>
                  <a:lnTo>
                    <a:pt x="2316" y="156"/>
                  </a:lnTo>
                  <a:lnTo>
                    <a:pt x="2317" y="159"/>
                  </a:lnTo>
                  <a:lnTo>
                    <a:pt x="2317" y="163"/>
                  </a:lnTo>
                  <a:lnTo>
                    <a:pt x="2317" y="164"/>
                  </a:lnTo>
                  <a:lnTo>
                    <a:pt x="2316" y="165"/>
                  </a:lnTo>
                  <a:lnTo>
                    <a:pt x="2315" y="165"/>
                  </a:lnTo>
                  <a:lnTo>
                    <a:pt x="2312" y="165"/>
                  </a:lnTo>
                  <a:lnTo>
                    <a:pt x="2311" y="166"/>
                  </a:lnTo>
                  <a:lnTo>
                    <a:pt x="2309" y="166"/>
                  </a:lnTo>
                  <a:lnTo>
                    <a:pt x="2307" y="165"/>
                  </a:lnTo>
                  <a:lnTo>
                    <a:pt x="2305" y="163"/>
                  </a:lnTo>
                  <a:lnTo>
                    <a:pt x="2304" y="160"/>
                  </a:lnTo>
                  <a:lnTo>
                    <a:pt x="2302" y="158"/>
                  </a:lnTo>
                  <a:lnTo>
                    <a:pt x="2301" y="154"/>
                  </a:lnTo>
                  <a:lnTo>
                    <a:pt x="2299" y="150"/>
                  </a:lnTo>
                  <a:lnTo>
                    <a:pt x="2291" y="139"/>
                  </a:lnTo>
                  <a:lnTo>
                    <a:pt x="2284" y="128"/>
                  </a:lnTo>
                  <a:lnTo>
                    <a:pt x="2283" y="125"/>
                  </a:lnTo>
                  <a:lnTo>
                    <a:pt x="2283" y="122"/>
                  </a:lnTo>
                  <a:lnTo>
                    <a:pt x="2283" y="119"/>
                  </a:lnTo>
                  <a:lnTo>
                    <a:pt x="2284" y="117"/>
                  </a:lnTo>
                  <a:lnTo>
                    <a:pt x="2283" y="113"/>
                  </a:lnTo>
                  <a:lnTo>
                    <a:pt x="2281" y="109"/>
                  </a:lnTo>
                  <a:lnTo>
                    <a:pt x="2274" y="102"/>
                  </a:lnTo>
                  <a:lnTo>
                    <a:pt x="2271" y="99"/>
                  </a:lnTo>
                  <a:lnTo>
                    <a:pt x="2270" y="97"/>
                  </a:lnTo>
                  <a:lnTo>
                    <a:pt x="2269" y="94"/>
                  </a:lnTo>
                  <a:lnTo>
                    <a:pt x="2269" y="92"/>
                  </a:lnTo>
                  <a:lnTo>
                    <a:pt x="2268" y="89"/>
                  </a:lnTo>
                  <a:lnTo>
                    <a:pt x="2265" y="83"/>
                  </a:lnTo>
                  <a:lnTo>
                    <a:pt x="2261" y="76"/>
                  </a:lnTo>
                  <a:lnTo>
                    <a:pt x="2260" y="69"/>
                  </a:lnTo>
                  <a:lnTo>
                    <a:pt x="2260" y="67"/>
                  </a:lnTo>
                  <a:lnTo>
                    <a:pt x="2263" y="64"/>
                  </a:lnTo>
                  <a:lnTo>
                    <a:pt x="2265" y="64"/>
                  </a:lnTo>
                  <a:lnTo>
                    <a:pt x="2266" y="63"/>
                  </a:lnTo>
                  <a:close/>
                  <a:moveTo>
                    <a:pt x="2317" y="54"/>
                  </a:moveTo>
                  <a:lnTo>
                    <a:pt x="2319" y="54"/>
                  </a:lnTo>
                  <a:lnTo>
                    <a:pt x="2320" y="56"/>
                  </a:lnTo>
                  <a:lnTo>
                    <a:pt x="2321" y="57"/>
                  </a:lnTo>
                  <a:lnTo>
                    <a:pt x="2322" y="59"/>
                  </a:lnTo>
                  <a:lnTo>
                    <a:pt x="2324" y="61"/>
                  </a:lnTo>
                  <a:lnTo>
                    <a:pt x="2325" y="63"/>
                  </a:lnTo>
                  <a:lnTo>
                    <a:pt x="2326" y="66"/>
                  </a:lnTo>
                  <a:lnTo>
                    <a:pt x="2327" y="68"/>
                  </a:lnTo>
                  <a:lnTo>
                    <a:pt x="2329" y="69"/>
                  </a:lnTo>
                  <a:lnTo>
                    <a:pt x="2331" y="72"/>
                  </a:lnTo>
                  <a:lnTo>
                    <a:pt x="2334" y="74"/>
                  </a:lnTo>
                  <a:lnTo>
                    <a:pt x="2335" y="76"/>
                  </a:lnTo>
                  <a:lnTo>
                    <a:pt x="2336" y="76"/>
                  </a:lnTo>
                  <a:lnTo>
                    <a:pt x="2336" y="74"/>
                  </a:lnTo>
                  <a:lnTo>
                    <a:pt x="2337" y="73"/>
                  </a:lnTo>
                  <a:lnTo>
                    <a:pt x="2337" y="72"/>
                  </a:lnTo>
                  <a:lnTo>
                    <a:pt x="2337" y="72"/>
                  </a:lnTo>
                  <a:lnTo>
                    <a:pt x="2337" y="71"/>
                  </a:lnTo>
                  <a:lnTo>
                    <a:pt x="2339" y="71"/>
                  </a:lnTo>
                  <a:lnTo>
                    <a:pt x="2340" y="72"/>
                  </a:lnTo>
                  <a:lnTo>
                    <a:pt x="2342" y="74"/>
                  </a:lnTo>
                  <a:lnTo>
                    <a:pt x="2344" y="74"/>
                  </a:lnTo>
                  <a:lnTo>
                    <a:pt x="2344" y="74"/>
                  </a:lnTo>
                  <a:lnTo>
                    <a:pt x="2344" y="74"/>
                  </a:lnTo>
                  <a:lnTo>
                    <a:pt x="2344" y="73"/>
                  </a:lnTo>
                  <a:lnTo>
                    <a:pt x="2342" y="72"/>
                  </a:lnTo>
                  <a:lnTo>
                    <a:pt x="2342" y="72"/>
                  </a:lnTo>
                  <a:lnTo>
                    <a:pt x="2342" y="71"/>
                  </a:lnTo>
                  <a:lnTo>
                    <a:pt x="2342" y="68"/>
                  </a:lnTo>
                  <a:lnTo>
                    <a:pt x="2344" y="67"/>
                  </a:lnTo>
                  <a:lnTo>
                    <a:pt x="2344" y="66"/>
                  </a:lnTo>
                  <a:lnTo>
                    <a:pt x="2345" y="66"/>
                  </a:lnTo>
                  <a:lnTo>
                    <a:pt x="2346" y="67"/>
                  </a:lnTo>
                  <a:lnTo>
                    <a:pt x="2349" y="67"/>
                  </a:lnTo>
                  <a:lnTo>
                    <a:pt x="2351" y="69"/>
                  </a:lnTo>
                  <a:lnTo>
                    <a:pt x="2354" y="72"/>
                  </a:lnTo>
                  <a:lnTo>
                    <a:pt x="2355" y="76"/>
                  </a:lnTo>
                  <a:lnTo>
                    <a:pt x="2356" y="78"/>
                  </a:lnTo>
                  <a:lnTo>
                    <a:pt x="2356" y="81"/>
                  </a:lnTo>
                  <a:lnTo>
                    <a:pt x="2356" y="82"/>
                  </a:lnTo>
                  <a:lnTo>
                    <a:pt x="2356" y="84"/>
                  </a:lnTo>
                  <a:lnTo>
                    <a:pt x="2356" y="85"/>
                  </a:lnTo>
                  <a:lnTo>
                    <a:pt x="2357" y="88"/>
                  </a:lnTo>
                  <a:lnTo>
                    <a:pt x="2357" y="89"/>
                  </a:lnTo>
                  <a:lnTo>
                    <a:pt x="2360" y="89"/>
                  </a:lnTo>
                  <a:lnTo>
                    <a:pt x="2360" y="89"/>
                  </a:lnTo>
                  <a:lnTo>
                    <a:pt x="2361" y="88"/>
                  </a:lnTo>
                  <a:lnTo>
                    <a:pt x="2360" y="87"/>
                  </a:lnTo>
                  <a:lnTo>
                    <a:pt x="2360" y="85"/>
                  </a:lnTo>
                  <a:lnTo>
                    <a:pt x="2360" y="83"/>
                  </a:lnTo>
                  <a:lnTo>
                    <a:pt x="2360" y="82"/>
                  </a:lnTo>
                  <a:lnTo>
                    <a:pt x="2360" y="81"/>
                  </a:lnTo>
                  <a:lnTo>
                    <a:pt x="2361" y="79"/>
                  </a:lnTo>
                  <a:lnTo>
                    <a:pt x="2362" y="79"/>
                  </a:lnTo>
                  <a:lnTo>
                    <a:pt x="2365" y="79"/>
                  </a:lnTo>
                  <a:lnTo>
                    <a:pt x="2373" y="87"/>
                  </a:lnTo>
                  <a:lnTo>
                    <a:pt x="2375" y="90"/>
                  </a:lnTo>
                  <a:lnTo>
                    <a:pt x="2377" y="92"/>
                  </a:lnTo>
                  <a:lnTo>
                    <a:pt x="2380" y="93"/>
                  </a:lnTo>
                  <a:lnTo>
                    <a:pt x="2381" y="95"/>
                  </a:lnTo>
                  <a:lnTo>
                    <a:pt x="2385" y="97"/>
                  </a:lnTo>
                  <a:lnTo>
                    <a:pt x="2387" y="98"/>
                  </a:lnTo>
                  <a:lnTo>
                    <a:pt x="2391" y="99"/>
                  </a:lnTo>
                  <a:lnTo>
                    <a:pt x="2393" y="100"/>
                  </a:lnTo>
                  <a:lnTo>
                    <a:pt x="2395" y="103"/>
                  </a:lnTo>
                  <a:lnTo>
                    <a:pt x="2398" y="104"/>
                  </a:lnTo>
                  <a:lnTo>
                    <a:pt x="2400" y="107"/>
                  </a:lnTo>
                  <a:lnTo>
                    <a:pt x="2400" y="109"/>
                  </a:lnTo>
                  <a:lnTo>
                    <a:pt x="2400" y="110"/>
                  </a:lnTo>
                  <a:lnTo>
                    <a:pt x="2398" y="110"/>
                  </a:lnTo>
                  <a:lnTo>
                    <a:pt x="2398" y="112"/>
                  </a:lnTo>
                  <a:lnTo>
                    <a:pt x="2398" y="113"/>
                  </a:lnTo>
                  <a:lnTo>
                    <a:pt x="2398" y="114"/>
                  </a:lnTo>
                  <a:lnTo>
                    <a:pt x="2400" y="115"/>
                  </a:lnTo>
                  <a:lnTo>
                    <a:pt x="2401" y="119"/>
                  </a:lnTo>
                  <a:lnTo>
                    <a:pt x="2402" y="120"/>
                  </a:lnTo>
                  <a:lnTo>
                    <a:pt x="2402" y="123"/>
                  </a:lnTo>
                  <a:lnTo>
                    <a:pt x="2402" y="123"/>
                  </a:lnTo>
                  <a:lnTo>
                    <a:pt x="2401" y="124"/>
                  </a:lnTo>
                  <a:lnTo>
                    <a:pt x="2401" y="125"/>
                  </a:lnTo>
                  <a:lnTo>
                    <a:pt x="2401" y="127"/>
                  </a:lnTo>
                  <a:lnTo>
                    <a:pt x="2398" y="129"/>
                  </a:lnTo>
                  <a:lnTo>
                    <a:pt x="2398" y="132"/>
                  </a:lnTo>
                  <a:lnTo>
                    <a:pt x="2398" y="134"/>
                  </a:lnTo>
                  <a:lnTo>
                    <a:pt x="2397" y="138"/>
                  </a:lnTo>
                  <a:lnTo>
                    <a:pt x="2397" y="140"/>
                  </a:lnTo>
                  <a:lnTo>
                    <a:pt x="2396" y="143"/>
                  </a:lnTo>
                  <a:lnTo>
                    <a:pt x="2396" y="145"/>
                  </a:lnTo>
                  <a:lnTo>
                    <a:pt x="2395" y="146"/>
                  </a:lnTo>
                  <a:lnTo>
                    <a:pt x="2393" y="148"/>
                  </a:lnTo>
                  <a:lnTo>
                    <a:pt x="2392" y="148"/>
                  </a:lnTo>
                  <a:lnTo>
                    <a:pt x="2390" y="148"/>
                  </a:lnTo>
                  <a:lnTo>
                    <a:pt x="2387" y="146"/>
                  </a:lnTo>
                  <a:lnTo>
                    <a:pt x="2385" y="145"/>
                  </a:lnTo>
                  <a:lnTo>
                    <a:pt x="2382" y="143"/>
                  </a:lnTo>
                  <a:lnTo>
                    <a:pt x="2381" y="141"/>
                  </a:lnTo>
                  <a:lnTo>
                    <a:pt x="2378" y="139"/>
                  </a:lnTo>
                  <a:lnTo>
                    <a:pt x="2375" y="136"/>
                  </a:lnTo>
                  <a:lnTo>
                    <a:pt x="2371" y="134"/>
                  </a:lnTo>
                  <a:lnTo>
                    <a:pt x="2367" y="132"/>
                  </a:lnTo>
                  <a:lnTo>
                    <a:pt x="2360" y="130"/>
                  </a:lnTo>
                  <a:lnTo>
                    <a:pt x="2351" y="128"/>
                  </a:lnTo>
                  <a:lnTo>
                    <a:pt x="2342" y="122"/>
                  </a:lnTo>
                  <a:lnTo>
                    <a:pt x="2342" y="119"/>
                  </a:lnTo>
                  <a:lnTo>
                    <a:pt x="2341" y="118"/>
                  </a:lnTo>
                  <a:lnTo>
                    <a:pt x="2340" y="115"/>
                  </a:lnTo>
                  <a:lnTo>
                    <a:pt x="2340" y="114"/>
                  </a:lnTo>
                  <a:lnTo>
                    <a:pt x="2339" y="112"/>
                  </a:lnTo>
                  <a:lnTo>
                    <a:pt x="2340" y="110"/>
                  </a:lnTo>
                  <a:lnTo>
                    <a:pt x="2346" y="113"/>
                  </a:lnTo>
                  <a:lnTo>
                    <a:pt x="2346" y="113"/>
                  </a:lnTo>
                  <a:lnTo>
                    <a:pt x="2346" y="112"/>
                  </a:lnTo>
                  <a:lnTo>
                    <a:pt x="2345" y="110"/>
                  </a:lnTo>
                  <a:lnTo>
                    <a:pt x="2345" y="109"/>
                  </a:lnTo>
                  <a:lnTo>
                    <a:pt x="2345" y="108"/>
                  </a:lnTo>
                  <a:lnTo>
                    <a:pt x="2346" y="108"/>
                  </a:lnTo>
                  <a:lnTo>
                    <a:pt x="2347" y="108"/>
                  </a:lnTo>
                  <a:lnTo>
                    <a:pt x="2349" y="109"/>
                  </a:lnTo>
                  <a:lnTo>
                    <a:pt x="2349" y="109"/>
                  </a:lnTo>
                  <a:lnTo>
                    <a:pt x="2350" y="108"/>
                  </a:lnTo>
                  <a:lnTo>
                    <a:pt x="2349" y="108"/>
                  </a:lnTo>
                  <a:lnTo>
                    <a:pt x="2349" y="105"/>
                  </a:lnTo>
                  <a:lnTo>
                    <a:pt x="2347" y="103"/>
                  </a:lnTo>
                  <a:lnTo>
                    <a:pt x="2346" y="100"/>
                  </a:lnTo>
                  <a:lnTo>
                    <a:pt x="2345" y="99"/>
                  </a:lnTo>
                  <a:lnTo>
                    <a:pt x="2342" y="98"/>
                  </a:lnTo>
                  <a:lnTo>
                    <a:pt x="2341" y="98"/>
                  </a:lnTo>
                  <a:lnTo>
                    <a:pt x="2339" y="98"/>
                  </a:lnTo>
                  <a:lnTo>
                    <a:pt x="2337" y="98"/>
                  </a:lnTo>
                  <a:lnTo>
                    <a:pt x="2336" y="99"/>
                  </a:lnTo>
                  <a:lnTo>
                    <a:pt x="2335" y="100"/>
                  </a:lnTo>
                  <a:lnTo>
                    <a:pt x="2334" y="100"/>
                  </a:lnTo>
                  <a:lnTo>
                    <a:pt x="2332" y="102"/>
                  </a:lnTo>
                  <a:lnTo>
                    <a:pt x="2331" y="102"/>
                  </a:lnTo>
                  <a:lnTo>
                    <a:pt x="2329" y="100"/>
                  </a:lnTo>
                  <a:lnTo>
                    <a:pt x="2327" y="100"/>
                  </a:lnTo>
                  <a:lnTo>
                    <a:pt x="2326" y="100"/>
                  </a:lnTo>
                  <a:lnTo>
                    <a:pt x="2326" y="99"/>
                  </a:lnTo>
                  <a:lnTo>
                    <a:pt x="2325" y="98"/>
                  </a:lnTo>
                  <a:lnTo>
                    <a:pt x="2324" y="95"/>
                  </a:lnTo>
                  <a:lnTo>
                    <a:pt x="2322" y="94"/>
                  </a:lnTo>
                  <a:lnTo>
                    <a:pt x="2321" y="92"/>
                  </a:lnTo>
                  <a:lnTo>
                    <a:pt x="2320" y="89"/>
                  </a:lnTo>
                  <a:lnTo>
                    <a:pt x="2317" y="87"/>
                  </a:lnTo>
                  <a:lnTo>
                    <a:pt x="2317" y="87"/>
                  </a:lnTo>
                  <a:lnTo>
                    <a:pt x="2319" y="85"/>
                  </a:lnTo>
                  <a:lnTo>
                    <a:pt x="2319" y="85"/>
                  </a:lnTo>
                  <a:lnTo>
                    <a:pt x="2320" y="84"/>
                  </a:lnTo>
                  <a:lnTo>
                    <a:pt x="2321" y="84"/>
                  </a:lnTo>
                  <a:lnTo>
                    <a:pt x="2320" y="83"/>
                  </a:lnTo>
                  <a:lnTo>
                    <a:pt x="2319" y="81"/>
                  </a:lnTo>
                  <a:lnTo>
                    <a:pt x="2316" y="78"/>
                  </a:lnTo>
                  <a:lnTo>
                    <a:pt x="2314" y="76"/>
                  </a:lnTo>
                  <a:lnTo>
                    <a:pt x="2312" y="74"/>
                  </a:lnTo>
                  <a:lnTo>
                    <a:pt x="2311" y="74"/>
                  </a:lnTo>
                  <a:lnTo>
                    <a:pt x="2309" y="73"/>
                  </a:lnTo>
                  <a:lnTo>
                    <a:pt x="2307" y="72"/>
                  </a:lnTo>
                  <a:lnTo>
                    <a:pt x="2306" y="69"/>
                  </a:lnTo>
                  <a:lnTo>
                    <a:pt x="2306" y="68"/>
                  </a:lnTo>
                  <a:lnTo>
                    <a:pt x="2307" y="67"/>
                  </a:lnTo>
                  <a:lnTo>
                    <a:pt x="2307" y="66"/>
                  </a:lnTo>
                  <a:lnTo>
                    <a:pt x="2309" y="66"/>
                  </a:lnTo>
                  <a:lnTo>
                    <a:pt x="2310" y="66"/>
                  </a:lnTo>
                  <a:lnTo>
                    <a:pt x="2311" y="67"/>
                  </a:lnTo>
                  <a:lnTo>
                    <a:pt x="2314" y="68"/>
                  </a:lnTo>
                  <a:lnTo>
                    <a:pt x="2315" y="69"/>
                  </a:lnTo>
                  <a:lnTo>
                    <a:pt x="2317" y="71"/>
                  </a:lnTo>
                  <a:lnTo>
                    <a:pt x="2317" y="71"/>
                  </a:lnTo>
                  <a:lnTo>
                    <a:pt x="2319" y="71"/>
                  </a:lnTo>
                  <a:lnTo>
                    <a:pt x="2319" y="69"/>
                  </a:lnTo>
                  <a:lnTo>
                    <a:pt x="2319" y="68"/>
                  </a:lnTo>
                  <a:lnTo>
                    <a:pt x="2319" y="67"/>
                  </a:lnTo>
                  <a:lnTo>
                    <a:pt x="2317" y="64"/>
                  </a:lnTo>
                  <a:lnTo>
                    <a:pt x="2317" y="63"/>
                  </a:lnTo>
                  <a:lnTo>
                    <a:pt x="2316" y="62"/>
                  </a:lnTo>
                  <a:lnTo>
                    <a:pt x="2316" y="62"/>
                  </a:lnTo>
                  <a:lnTo>
                    <a:pt x="2317" y="61"/>
                  </a:lnTo>
                  <a:lnTo>
                    <a:pt x="2317" y="59"/>
                  </a:lnTo>
                  <a:lnTo>
                    <a:pt x="2317" y="58"/>
                  </a:lnTo>
                  <a:lnTo>
                    <a:pt x="2317" y="56"/>
                  </a:lnTo>
                  <a:lnTo>
                    <a:pt x="2317" y="54"/>
                  </a:lnTo>
                  <a:lnTo>
                    <a:pt x="2317" y="54"/>
                  </a:lnTo>
                  <a:close/>
                  <a:moveTo>
                    <a:pt x="2305" y="41"/>
                  </a:moveTo>
                  <a:lnTo>
                    <a:pt x="2306" y="41"/>
                  </a:lnTo>
                  <a:lnTo>
                    <a:pt x="2307" y="42"/>
                  </a:lnTo>
                  <a:lnTo>
                    <a:pt x="2309" y="43"/>
                  </a:lnTo>
                  <a:lnTo>
                    <a:pt x="2311" y="44"/>
                  </a:lnTo>
                  <a:lnTo>
                    <a:pt x="2315" y="48"/>
                  </a:lnTo>
                  <a:lnTo>
                    <a:pt x="2315" y="49"/>
                  </a:lnTo>
                  <a:lnTo>
                    <a:pt x="2314" y="49"/>
                  </a:lnTo>
                  <a:lnTo>
                    <a:pt x="2312" y="48"/>
                  </a:lnTo>
                  <a:lnTo>
                    <a:pt x="2310" y="47"/>
                  </a:lnTo>
                  <a:lnTo>
                    <a:pt x="2307" y="46"/>
                  </a:lnTo>
                  <a:lnTo>
                    <a:pt x="2306" y="46"/>
                  </a:lnTo>
                  <a:lnTo>
                    <a:pt x="2305" y="44"/>
                  </a:lnTo>
                  <a:lnTo>
                    <a:pt x="2304" y="43"/>
                  </a:lnTo>
                  <a:lnTo>
                    <a:pt x="2304" y="42"/>
                  </a:lnTo>
                  <a:lnTo>
                    <a:pt x="2304" y="42"/>
                  </a:lnTo>
                  <a:lnTo>
                    <a:pt x="2305" y="41"/>
                  </a:lnTo>
                  <a:close/>
                  <a:moveTo>
                    <a:pt x="359" y="0"/>
                  </a:moveTo>
                  <a:lnTo>
                    <a:pt x="363" y="1"/>
                  </a:lnTo>
                  <a:lnTo>
                    <a:pt x="364" y="6"/>
                  </a:lnTo>
                  <a:lnTo>
                    <a:pt x="363" y="12"/>
                  </a:lnTo>
                  <a:lnTo>
                    <a:pt x="362" y="18"/>
                  </a:lnTo>
                  <a:lnTo>
                    <a:pt x="360" y="25"/>
                  </a:lnTo>
                  <a:lnTo>
                    <a:pt x="360" y="28"/>
                  </a:lnTo>
                  <a:lnTo>
                    <a:pt x="360" y="31"/>
                  </a:lnTo>
                  <a:lnTo>
                    <a:pt x="360" y="33"/>
                  </a:lnTo>
                  <a:lnTo>
                    <a:pt x="360" y="36"/>
                  </a:lnTo>
                  <a:lnTo>
                    <a:pt x="360" y="38"/>
                  </a:lnTo>
                  <a:lnTo>
                    <a:pt x="359" y="41"/>
                  </a:lnTo>
                  <a:lnTo>
                    <a:pt x="359" y="43"/>
                  </a:lnTo>
                  <a:lnTo>
                    <a:pt x="360" y="44"/>
                  </a:lnTo>
                  <a:lnTo>
                    <a:pt x="363" y="46"/>
                  </a:lnTo>
                  <a:lnTo>
                    <a:pt x="365" y="46"/>
                  </a:lnTo>
                  <a:lnTo>
                    <a:pt x="368" y="47"/>
                  </a:lnTo>
                  <a:lnTo>
                    <a:pt x="370" y="48"/>
                  </a:lnTo>
                  <a:lnTo>
                    <a:pt x="372" y="51"/>
                  </a:lnTo>
                  <a:lnTo>
                    <a:pt x="373" y="53"/>
                  </a:lnTo>
                  <a:lnTo>
                    <a:pt x="374" y="54"/>
                  </a:lnTo>
                  <a:lnTo>
                    <a:pt x="377" y="57"/>
                  </a:lnTo>
                  <a:lnTo>
                    <a:pt x="378" y="57"/>
                  </a:lnTo>
                  <a:lnTo>
                    <a:pt x="380" y="57"/>
                  </a:lnTo>
                  <a:lnTo>
                    <a:pt x="383" y="56"/>
                  </a:lnTo>
                  <a:lnTo>
                    <a:pt x="384" y="54"/>
                  </a:lnTo>
                  <a:lnTo>
                    <a:pt x="387" y="52"/>
                  </a:lnTo>
                  <a:lnTo>
                    <a:pt x="388" y="48"/>
                  </a:lnTo>
                  <a:lnTo>
                    <a:pt x="390" y="46"/>
                  </a:lnTo>
                  <a:lnTo>
                    <a:pt x="393" y="44"/>
                  </a:lnTo>
                  <a:lnTo>
                    <a:pt x="396" y="43"/>
                  </a:lnTo>
                  <a:lnTo>
                    <a:pt x="405" y="44"/>
                  </a:lnTo>
                  <a:lnTo>
                    <a:pt x="410" y="48"/>
                  </a:lnTo>
                  <a:lnTo>
                    <a:pt x="411" y="54"/>
                  </a:lnTo>
                  <a:lnTo>
                    <a:pt x="410" y="63"/>
                  </a:lnTo>
                  <a:lnTo>
                    <a:pt x="408" y="73"/>
                  </a:lnTo>
                  <a:lnTo>
                    <a:pt x="403" y="82"/>
                  </a:lnTo>
                  <a:lnTo>
                    <a:pt x="398" y="90"/>
                  </a:lnTo>
                  <a:lnTo>
                    <a:pt x="394" y="97"/>
                  </a:lnTo>
                  <a:lnTo>
                    <a:pt x="387" y="105"/>
                  </a:lnTo>
                  <a:lnTo>
                    <a:pt x="379" y="112"/>
                  </a:lnTo>
                  <a:lnTo>
                    <a:pt x="370" y="114"/>
                  </a:lnTo>
                  <a:lnTo>
                    <a:pt x="363" y="113"/>
                  </a:lnTo>
                  <a:lnTo>
                    <a:pt x="359" y="112"/>
                  </a:lnTo>
                  <a:lnTo>
                    <a:pt x="357" y="110"/>
                  </a:lnTo>
                  <a:lnTo>
                    <a:pt x="354" y="112"/>
                  </a:lnTo>
                  <a:lnTo>
                    <a:pt x="353" y="113"/>
                  </a:lnTo>
                  <a:lnTo>
                    <a:pt x="352" y="114"/>
                  </a:lnTo>
                  <a:lnTo>
                    <a:pt x="350" y="117"/>
                  </a:lnTo>
                  <a:lnTo>
                    <a:pt x="349" y="118"/>
                  </a:lnTo>
                  <a:lnTo>
                    <a:pt x="348" y="119"/>
                  </a:lnTo>
                  <a:lnTo>
                    <a:pt x="347" y="120"/>
                  </a:lnTo>
                  <a:lnTo>
                    <a:pt x="344" y="122"/>
                  </a:lnTo>
                  <a:lnTo>
                    <a:pt x="334" y="119"/>
                  </a:lnTo>
                  <a:lnTo>
                    <a:pt x="325" y="120"/>
                  </a:lnTo>
                  <a:lnTo>
                    <a:pt x="315" y="124"/>
                  </a:lnTo>
                  <a:lnTo>
                    <a:pt x="312" y="128"/>
                  </a:lnTo>
                  <a:lnTo>
                    <a:pt x="309" y="132"/>
                  </a:lnTo>
                  <a:lnTo>
                    <a:pt x="307" y="135"/>
                  </a:lnTo>
                  <a:lnTo>
                    <a:pt x="303" y="138"/>
                  </a:lnTo>
                  <a:lnTo>
                    <a:pt x="298" y="140"/>
                  </a:lnTo>
                  <a:lnTo>
                    <a:pt x="294" y="144"/>
                  </a:lnTo>
                  <a:lnTo>
                    <a:pt x="289" y="146"/>
                  </a:lnTo>
                  <a:lnTo>
                    <a:pt x="284" y="150"/>
                  </a:lnTo>
                  <a:lnTo>
                    <a:pt x="281" y="155"/>
                  </a:lnTo>
                  <a:lnTo>
                    <a:pt x="278" y="159"/>
                  </a:lnTo>
                  <a:lnTo>
                    <a:pt x="274" y="163"/>
                  </a:lnTo>
                  <a:lnTo>
                    <a:pt x="269" y="166"/>
                  </a:lnTo>
                  <a:lnTo>
                    <a:pt x="264" y="169"/>
                  </a:lnTo>
                  <a:lnTo>
                    <a:pt x="261" y="170"/>
                  </a:lnTo>
                  <a:lnTo>
                    <a:pt x="256" y="171"/>
                  </a:lnTo>
                  <a:lnTo>
                    <a:pt x="251" y="173"/>
                  </a:lnTo>
                  <a:lnTo>
                    <a:pt x="241" y="170"/>
                  </a:lnTo>
                  <a:lnTo>
                    <a:pt x="232" y="165"/>
                  </a:lnTo>
                  <a:lnTo>
                    <a:pt x="228" y="159"/>
                  </a:lnTo>
                  <a:lnTo>
                    <a:pt x="228" y="151"/>
                  </a:lnTo>
                  <a:lnTo>
                    <a:pt x="232" y="148"/>
                  </a:lnTo>
                  <a:lnTo>
                    <a:pt x="238" y="144"/>
                  </a:lnTo>
                  <a:lnTo>
                    <a:pt x="244" y="140"/>
                  </a:lnTo>
                  <a:lnTo>
                    <a:pt x="248" y="134"/>
                  </a:lnTo>
                  <a:lnTo>
                    <a:pt x="254" y="132"/>
                  </a:lnTo>
                  <a:lnTo>
                    <a:pt x="261" y="129"/>
                  </a:lnTo>
                  <a:lnTo>
                    <a:pt x="268" y="128"/>
                  </a:lnTo>
                  <a:lnTo>
                    <a:pt x="276" y="125"/>
                  </a:lnTo>
                  <a:lnTo>
                    <a:pt x="279" y="122"/>
                  </a:lnTo>
                  <a:lnTo>
                    <a:pt x="279" y="120"/>
                  </a:lnTo>
                  <a:lnTo>
                    <a:pt x="279" y="119"/>
                  </a:lnTo>
                  <a:lnTo>
                    <a:pt x="277" y="119"/>
                  </a:lnTo>
                  <a:lnTo>
                    <a:pt x="274" y="119"/>
                  </a:lnTo>
                  <a:lnTo>
                    <a:pt x="272" y="120"/>
                  </a:lnTo>
                  <a:lnTo>
                    <a:pt x="269" y="120"/>
                  </a:lnTo>
                  <a:lnTo>
                    <a:pt x="266" y="122"/>
                  </a:lnTo>
                  <a:lnTo>
                    <a:pt x="263" y="123"/>
                  </a:lnTo>
                  <a:lnTo>
                    <a:pt x="262" y="124"/>
                  </a:lnTo>
                  <a:lnTo>
                    <a:pt x="258" y="124"/>
                  </a:lnTo>
                  <a:lnTo>
                    <a:pt x="256" y="123"/>
                  </a:lnTo>
                  <a:lnTo>
                    <a:pt x="253" y="123"/>
                  </a:lnTo>
                  <a:lnTo>
                    <a:pt x="251" y="123"/>
                  </a:lnTo>
                  <a:lnTo>
                    <a:pt x="248" y="124"/>
                  </a:lnTo>
                  <a:lnTo>
                    <a:pt x="244" y="125"/>
                  </a:lnTo>
                  <a:lnTo>
                    <a:pt x="242" y="125"/>
                  </a:lnTo>
                  <a:lnTo>
                    <a:pt x="240" y="125"/>
                  </a:lnTo>
                  <a:lnTo>
                    <a:pt x="238" y="124"/>
                  </a:lnTo>
                  <a:lnTo>
                    <a:pt x="236" y="123"/>
                  </a:lnTo>
                  <a:lnTo>
                    <a:pt x="233" y="123"/>
                  </a:lnTo>
                  <a:lnTo>
                    <a:pt x="232" y="124"/>
                  </a:lnTo>
                  <a:lnTo>
                    <a:pt x="231" y="127"/>
                  </a:lnTo>
                  <a:lnTo>
                    <a:pt x="231" y="128"/>
                  </a:lnTo>
                  <a:lnTo>
                    <a:pt x="231" y="129"/>
                  </a:lnTo>
                  <a:lnTo>
                    <a:pt x="222" y="136"/>
                  </a:lnTo>
                  <a:lnTo>
                    <a:pt x="215" y="141"/>
                  </a:lnTo>
                  <a:lnTo>
                    <a:pt x="207" y="143"/>
                  </a:lnTo>
                  <a:lnTo>
                    <a:pt x="205" y="141"/>
                  </a:lnTo>
                  <a:lnTo>
                    <a:pt x="203" y="139"/>
                  </a:lnTo>
                  <a:lnTo>
                    <a:pt x="203" y="138"/>
                  </a:lnTo>
                  <a:lnTo>
                    <a:pt x="203" y="135"/>
                  </a:lnTo>
                  <a:lnTo>
                    <a:pt x="202" y="133"/>
                  </a:lnTo>
                  <a:lnTo>
                    <a:pt x="202" y="132"/>
                  </a:lnTo>
                  <a:lnTo>
                    <a:pt x="201" y="132"/>
                  </a:lnTo>
                  <a:lnTo>
                    <a:pt x="200" y="130"/>
                  </a:lnTo>
                  <a:lnTo>
                    <a:pt x="198" y="130"/>
                  </a:lnTo>
                  <a:lnTo>
                    <a:pt x="196" y="132"/>
                  </a:lnTo>
                  <a:lnTo>
                    <a:pt x="193" y="132"/>
                  </a:lnTo>
                  <a:lnTo>
                    <a:pt x="191" y="132"/>
                  </a:lnTo>
                  <a:lnTo>
                    <a:pt x="188" y="132"/>
                  </a:lnTo>
                  <a:lnTo>
                    <a:pt x="186" y="132"/>
                  </a:lnTo>
                  <a:lnTo>
                    <a:pt x="183" y="130"/>
                  </a:lnTo>
                  <a:lnTo>
                    <a:pt x="182" y="129"/>
                  </a:lnTo>
                  <a:lnTo>
                    <a:pt x="181" y="127"/>
                  </a:lnTo>
                  <a:lnTo>
                    <a:pt x="180" y="125"/>
                  </a:lnTo>
                  <a:lnTo>
                    <a:pt x="181" y="122"/>
                  </a:lnTo>
                  <a:lnTo>
                    <a:pt x="182" y="119"/>
                  </a:lnTo>
                  <a:lnTo>
                    <a:pt x="186" y="115"/>
                  </a:lnTo>
                  <a:lnTo>
                    <a:pt x="196" y="110"/>
                  </a:lnTo>
                  <a:lnTo>
                    <a:pt x="206" y="108"/>
                  </a:lnTo>
                  <a:lnTo>
                    <a:pt x="217" y="105"/>
                  </a:lnTo>
                  <a:lnTo>
                    <a:pt x="221" y="103"/>
                  </a:lnTo>
                  <a:lnTo>
                    <a:pt x="222" y="102"/>
                  </a:lnTo>
                  <a:lnTo>
                    <a:pt x="222" y="102"/>
                  </a:lnTo>
                  <a:lnTo>
                    <a:pt x="221" y="100"/>
                  </a:lnTo>
                  <a:lnTo>
                    <a:pt x="220" y="100"/>
                  </a:lnTo>
                  <a:lnTo>
                    <a:pt x="217" y="100"/>
                  </a:lnTo>
                  <a:lnTo>
                    <a:pt x="213" y="100"/>
                  </a:lnTo>
                  <a:lnTo>
                    <a:pt x="211" y="100"/>
                  </a:lnTo>
                  <a:lnTo>
                    <a:pt x="208" y="100"/>
                  </a:lnTo>
                  <a:lnTo>
                    <a:pt x="206" y="100"/>
                  </a:lnTo>
                  <a:lnTo>
                    <a:pt x="205" y="100"/>
                  </a:lnTo>
                  <a:lnTo>
                    <a:pt x="205" y="99"/>
                  </a:lnTo>
                  <a:lnTo>
                    <a:pt x="205" y="98"/>
                  </a:lnTo>
                  <a:lnTo>
                    <a:pt x="206" y="97"/>
                  </a:lnTo>
                  <a:lnTo>
                    <a:pt x="208" y="94"/>
                  </a:lnTo>
                  <a:lnTo>
                    <a:pt x="211" y="93"/>
                  </a:lnTo>
                  <a:lnTo>
                    <a:pt x="215" y="92"/>
                  </a:lnTo>
                  <a:lnTo>
                    <a:pt x="217" y="92"/>
                  </a:lnTo>
                  <a:lnTo>
                    <a:pt x="220" y="90"/>
                  </a:lnTo>
                  <a:lnTo>
                    <a:pt x="220" y="89"/>
                  </a:lnTo>
                  <a:lnTo>
                    <a:pt x="220" y="88"/>
                  </a:lnTo>
                  <a:lnTo>
                    <a:pt x="218" y="87"/>
                  </a:lnTo>
                  <a:lnTo>
                    <a:pt x="216" y="87"/>
                  </a:lnTo>
                  <a:lnTo>
                    <a:pt x="213" y="87"/>
                  </a:lnTo>
                  <a:lnTo>
                    <a:pt x="211" y="87"/>
                  </a:lnTo>
                  <a:lnTo>
                    <a:pt x="210" y="85"/>
                  </a:lnTo>
                  <a:lnTo>
                    <a:pt x="207" y="85"/>
                  </a:lnTo>
                  <a:lnTo>
                    <a:pt x="207" y="84"/>
                  </a:lnTo>
                  <a:lnTo>
                    <a:pt x="210" y="76"/>
                  </a:lnTo>
                  <a:lnTo>
                    <a:pt x="218" y="68"/>
                  </a:lnTo>
                  <a:lnTo>
                    <a:pt x="228" y="62"/>
                  </a:lnTo>
                  <a:lnTo>
                    <a:pt x="231" y="61"/>
                  </a:lnTo>
                  <a:lnTo>
                    <a:pt x="232" y="57"/>
                  </a:lnTo>
                  <a:lnTo>
                    <a:pt x="235" y="54"/>
                  </a:lnTo>
                  <a:lnTo>
                    <a:pt x="236" y="51"/>
                  </a:lnTo>
                  <a:lnTo>
                    <a:pt x="237" y="48"/>
                  </a:lnTo>
                  <a:lnTo>
                    <a:pt x="238" y="46"/>
                  </a:lnTo>
                  <a:lnTo>
                    <a:pt x="241" y="44"/>
                  </a:lnTo>
                  <a:lnTo>
                    <a:pt x="243" y="43"/>
                  </a:lnTo>
                  <a:lnTo>
                    <a:pt x="248" y="43"/>
                  </a:lnTo>
                  <a:lnTo>
                    <a:pt x="252" y="43"/>
                  </a:lnTo>
                  <a:lnTo>
                    <a:pt x="254" y="43"/>
                  </a:lnTo>
                  <a:lnTo>
                    <a:pt x="257" y="44"/>
                  </a:lnTo>
                  <a:lnTo>
                    <a:pt x="258" y="46"/>
                  </a:lnTo>
                  <a:lnTo>
                    <a:pt x="258" y="48"/>
                  </a:lnTo>
                  <a:lnTo>
                    <a:pt x="258" y="52"/>
                  </a:lnTo>
                  <a:lnTo>
                    <a:pt x="259" y="54"/>
                  </a:lnTo>
                  <a:lnTo>
                    <a:pt x="261" y="56"/>
                  </a:lnTo>
                  <a:lnTo>
                    <a:pt x="263" y="57"/>
                  </a:lnTo>
                  <a:lnTo>
                    <a:pt x="266" y="57"/>
                  </a:lnTo>
                  <a:lnTo>
                    <a:pt x="269" y="56"/>
                  </a:lnTo>
                  <a:lnTo>
                    <a:pt x="272" y="56"/>
                  </a:lnTo>
                  <a:lnTo>
                    <a:pt x="274" y="53"/>
                  </a:lnTo>
                  <a:lnTo>
                    <a:pt x="277" y="52"/>
                  </a:lnTo>
                  <a:lnTo>
                    <a:pt x="282" y="49"/>
                  </a:lnTo>
                  <a:lnTo>
                    <a:pt x="286" y="48"/>
                  </a:lnTo>
                  <a:lnTo>
                    <a:pt x="289" y="49"/>
                  </a:lnTo>
                  <a:lnTo>
                    <a:pt x="293" y="52"/>
                  </a:lnTo>
                  <a:lnTo>
                    <a:pt x="296" y="54"/>
                  </a:lnTo>
                  <a:lnTo>
                    <a:pt x="296" y="56"/>
                  </a:lnTo>
                  <a:lnTo>
                    <a:pt x="296" y="58"/>
                  </a:lnTo>
                  <a:lnTo>
                    <a:pt x="296" y="62"/>
                  </a:lnTo>
                  <a:lnTo>
                    <a:pt x="296" y="64"/>
                  </a:lnTo>
                  <a:lnTo>
                    <a:pt x="296" y="68"/>
                  </a:lnTo>
                  <a:lnTo>
                    <a:pt x="296" y="68"/>
                  </a:lnTo>
                  <a:lnTo>
                    <a:pt x="297" y="69"/>
                  </a:lnTo>
                  <a:lnTo>
                    <a:pt x="298" y="69"/>
                  </a:lnTo>
                  <a:lnTo>
                    <a:pt x="299" y="69"/>
                  </a:lnTo>
                  <a:lnTo>
                    <a:pt x="302" y="71"/>
                  </a:lnTo>
                  <a:lnTo>
                    <a:pt x="303" y="72"/>
                  </a:lnTo>
                  <a:lnTo>
                    <a:pt x="303" y="73"/>
                  </a:lnTo>
                  <a:lnTo>
                    <a:pt x="303" y="74"/>
                  </a:lnTo>
                  <a:lnTo>
                    <a:pt x="303" y="77"/>
                  </a:lnTo>
                  <a:lnTo>
                    <a:pt x="303" y="78"/>
                  </a:lnTo>
                  <a:lnTo>
                    <a:pt x="302" y="79"/>
                  </a:lnTo>
                  <a:lnTo>
                    <a:pt x="303" y="81"/>
                  </a:lnTo>
                  <a:lnTo>
                    <a:pt x="306" y="82"/>
                  </a:lnTo>
                  <a:lnTo>
                    <a:pt x="308" y="83"/>
                  </a:lnTo>
                  <a:lnTo>
                    <a:pt x="311" y="83"/>
                  </a:lnTo>
                  <a:lnTo>
                    <a:pt x="314" y="84"/>
                  </a:lnTo>
                  <a:lnTo>
                    <a:pt x="315" y="84"/>
                  </a:lnTo>
                  <a:lnTo>
                    <a:pt x="322" y="84"/>
                  </a:lnTo>
                  <a:lnTo>
                    <a:pt x="328" y="85"/>
                  </a:lnTo>
                  <a:lnTo>
                    <a:pt x="334" y="85"/>
                  </a:lnTo>
                  <a:lnTo>
                    <a:pt x="340" y="84"/>
                  </a:lnTo>
                  <a:lnTo>
                    <a:pt x="344" y="78"/>
                  </a:lnTo>
                  <a:lnTo>
                    <a:pt x="345" y="76"/>
                  </a:lnTo>
                  <a:lnTo>
                    <a:pt x="344" y="73"/>
                  </a:lnTo>
                  <a:lnTo>
                    <a:pt x="343" y="71"/>
                  </a:lnTo>
                  <a:lnTo>
                    <a:pt x="342" y="68"/>
                  </a:lnTo>
                  <a:lnTo>
                    <a:pt x="339" y="66"/>
                  </a:lnTo>
                  <a:lnTo>
                    <a:pt x="338" y="63"/>
                  </a:lnTo>
                  <a:lnTo>
                    <a:pt x="337" y="59"/>
                  </a:lnTo>
                  <a:lnTo>
                    <a:pt x="337" y="57"/>
                  </a:lnTo>
                  <a:lnTo>
                    <a:pt x="337" y="53"/>
                  </a:lnTo>
                  <a:lnTo>
                    <a:pt x="338" y="51"/>
                  </a:lnTo>
                  <a:lnTo>
                    <a:pt x="338" y="48"/>
                  </a:lnTo>
                  <a:lnTo>
                    <a:pt x="337" y="46"/>
                  </a:lnTo>
                  <a:lnTo>
                    <a:pt x="334" y="44"/>
                  </a:lnTo>
                  <a:lnTo>
                    <a:pt x="332" y="44"/>
                  </a:lnTo>
                  <a:lnTo>
                    <a:pt x="328" y="43"/>
                  </a:lnTo>
                  <a:lnTo>
                    <a:pt x="327" y="43"/>
                  </a:lnTo>
                  <a:lnTo>
                    <a:pt x="323" y="42"/>
                  </a:lnTo>
                  <a:lnTo>
                    <a:pt x="320" y="41"/>
                  </a:lnTo>
                  <a:lnTo>
                    <a:pt x="320" y="38"/>
                  </a:lnTo>
                  <a:lnTo>
                    <a:pt x="320" y="36"/>
                  </a:lnTo>
                  <a:lnTo>
                    <a:pt x="322" y="32"/>
                  </a:lnTo>
                  <a:lnTo>
                    <a:pt x="324" y="30"/>
                  </a:lnTo>
                  <a:lnTo>
                    <a:pt x="325" y="27"/>
                  </a:lnTo>
                  <a:lnTo>
                    <a:pt x="329" y="25"/>
                  </a:lnTo>
                  <a:lnTo>
                    <a:pt x="338" y="21"/>
                  </a:lnTo>
                  <a:lnTo>
                    <a:pt x="344" y="16"/>
                  </a:lnTo>
                  <a:lnTo>
                    <a:pt x="349" y="8"/>
                  </a:lnTo>
                  <a:lnTo>
                    <a:pt x="350" y="7"/>
                  </a:lnTo>
                  <a:lnTo>
                    <a:pt x="350" y="5"/>
                  </a:lnTo>
                  <a:lnTo>
                    <a:pt x="352" y="3"/>
                  </a:lnTo>
                  <a:lnTo>
                    <a:pt x="354" y="1"/>
                  </a:lnTo>
                  <a:lnTo>
                    <a:pt x="357" y="0"/>
                  </a:lnTo>
                  <a:lnTo>
                    <a:pt x="359"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88" name="Freeform 10"/>
            <p:cNvSpPr>
              <a:spLocks noEditPoints="1"/>
            </p:cNvSpPr>
            <p:nvPr/>
          </p:nvSpPr>
          <p:spPr bwMode="auto">
            <a:xfrm>
              <a:off x="5256" y="92"/>
              <a:ext cx="639" cy="430"/>
            </a:xfrm>
            <a:custGeom>
              <a:avLst/>
              <a:gdLst>
                <a:gd name="T0" fmla="*/ 395 w 1919"/>
                <a:gd name="T1" fmla="*/ 472 h 1291"/>
                <a:gd name="T2" fmla="*/ 393 w 1919"/>
                <a:gd name="T3" fmla="*/ 396 h 1291"/>
                <a:gd name="T4" fmla="*/ 132 w 1919"/>
                <a:gd name="T5" fmla="*/ 405 h 1291"/>
                <a:gd name="T6" fmla="*/ 56 w 1919"/>
                <a:gd name="T7" fmla="*/ 482 h 1291"/>
                <a:gd name="T8" fmla="*/ 37 w 1919"/>
                <a:gd name="T9" fmla="*/ 449 h 1291"/>
                <a:gd name="T10" fmla="*/ 408 w 1919"/>
                <a:gd name="T11" fmla="*/ 256 h 1291"/>
                <a:gd name="T12" fmla="*/ 392 w 1919"/>
                <a:gd name="T13" fmla="*/ 294 h 1291"/>
                <a:gd name="T14" fmla="*/ 344 w 1919"/>
                <a:gd name="T15" fmla="*/ 245 h 1291"/>
                <a:gd name="T16" fmla="*/ 1501 w 1919"/>
                <a:gd name="T17" fmla="*/ 7 h 1291"/>
                <a:gd name="T18" fmla="*/ 1518 w 1919"/>
                <a:gd name="T19" fmla="*/ 51 h 1291"/>
                <a:gd name="T20" fmla="*/ 1629 w 1919"/>
                <a:gd name="T21" fmla="*/ 89 h 1291"/>
                <a:gd name="T22" fmla="*/ 1660 w 1919"/>
                <a:gd name="T23" fmla="*/ 141 h 1291"/>
                <a:gd name="T24" fmla="*/ 1593 w 1919"/>
                <a:gd name="T25" fmla="*/ 141 h 1291"/>
                <a:gd name="T26" fmla="*/ 1679 w 1919"/>
                <a:gd name="T27" fmla="*/ 160 h 1291"/>
                <a:gd name="T28" fmla="*/ 1729 w 1919"/>
                <a:gd name="T29" fmla="*/ 215 h 1291"/>
                <a:gd name="T30" fmla="*/ 1760 w 1919"/>
                <a:gd name="T31" fmla="*/ 204 h 1291"/>
                <a:gd name="T32" fmla="*/ 1784 w 1919"/>
                <a:gd name="T33" fmla="*/ 192 h 1291"/>
                <a:gd name="T34" fmla="*/ 1820 w 1919"/>
                <a:gd name="T35" fmla="*/ 276 h 1291"/>
                <a:gd name="T36" fmla="*/ 1794 w 1919"/>
                <a:gd name="T37" fmla="*/ 276 h 1291"/>
                <a:gd name="T38" fmla="*/ 1816 w 1919"/>
                <a:gd name="T39" fmla="*/ 312 h 1291"/>
                <a:gd name="T40" fmla="*/ 1810 w 1919"/>
                <a:gd name="T41" fmla="*/ 372 h 1291"/>
                <a:gd name="T42" fmla="*/ 1846 w 1919"/>
                <a:gd name="T43" fmla="*/ 460 h 1291"/>
                <a:gd name="T44" fmla="*/ 1870 w 1919"/>
                <a:gd name="T45" fmla="*/ 512 h 1291"/>
                <a:gd name="T46" fmla="*/ 1862 w 1919"/>
                <a:gd name="T47" fmla="*/ 539 h 1291"/>
                <a:gd name="T48" fmla="*/ 1866 w 1919"/>
                <a:gd name="T49" fmla="*/ 592 h 1291"/>
                <a:gd name="T50" fmla="*/ 1868 w 1919"/>
                <a:gd name="T51" fmla="*/ 641 h 1291"/>
                <a:gd name="T52" fmla="*/ 1836 w 1919"/>
                <a:gd name="T53" fmla="*/ 681 h 1291"/>
                <a:gd name="T54" fmla="*/ 1907 w 1919"/>
                <a:gd name="T55" fmla="*/ 801 h 1291"/>
                <a:gd name="T56" fmla="*/ 1837 w 1919"/>
                <a:gd name="T57" fmla="*/ 773 h 1291"/>
                <a:gd name="T58" fmla="*/ 1842 w 1919"/>
                <a:gd name="T59" fmla="*/ 803 h 1291"/>
                <a:gd name="T60" fmla="*/ 1896 w 1919"/>
                <a:gd name="T61" fmla="*/ 852 h 1291"/>
                <a:gd name="T62" fmla="*/ 1802 w 1919"/>
                <a:gd name="T63" fmla="*/ 935 h 1291"/>
                <a:gd name="T64" fmla="*/ 1741 w 1919"/>
                <a:gd name="T65" fmla="*/ 1019 h 1291"/>
                <a:gd name="T66" fmla="*/ 1686 w 1919"/>
                <a:gd name="T67" fmla="*/ 1031 h 1291"/>
                <a:gd name="T68" fmla="*/ 1666 w 1919"/>
                <a:gd name="T69" fmla="*/ 1087 h 1291"/>
                <a:gd name="T70" fmla="*/ 1640 w 1919"/>
                <a:gd name="T71" fmla="*/ 1243 h 1291"/>
                <a:gd name="T72" fmla="*/ 1573 w 1919"/>
                <a:gd name="T73" fmla="*/ 1245 h 1291"/>
                <a:gd name="T74" fmla="*/ 1480 w 1919"/>
                <a:gd name="T75" fmla="*/ 1064 h 1291"/>
                <a:gd name="T76" fmla="*/ 1405 w 1919"/>
                <a:gd name="T77" fmla="*/ 926 h 1291"/>
                <a:gd name="T78" fmla="*/ 1460 w 1919"/>
                <a:gd name="T79" fmla="*/ 883 h 1291"/>
                <a:gd name="T80" fmla="*/ 1424 w 1919"/>
                <a:gd name="T81" fmla="*/ 778 h 1291"/>
                <a:gd name="T82" fmla="*/ 1370 w 1919"/>
                <a:gd name="T83" fmla="*/ 761 h 1291"/>
                <a:gd name="T84" fmla="*/ 1391 w 1919"/>
                <a:gd name="T85" fmla="*/ 697 h 1291"/>
                <a:gd name="T86" fmla="*/ 1341 w 1919"/>
                <a:gd name="T87" fmla="*/ 638 h 1291"/>
                <a:gd name="T88" fmla="*/ 1304 w 1919"/>
                <a:gd name="T89" fmla="*/ 533 h 1291"/>
                <a:gd name="T90" fmla="*/ 1146 w 1919"/>
                <a:gd name="T91" fmla="*/ 405 h 1291"/>
                <a:gd name="T92" fmla="*/ 1022 w 1919"/>
                <a:gd name="T93" fmla="*/ 393 h 1291"/>
                <a:gd name="T94" fmla="*/ 1010 w 1919"/>
                <a:gd name="T95" fmla="*/ 333 h 1291"/>
                <a:gd name="T96" fmla="*/ 1042 w 1919"/>
                <a:gd name="T97" fmla="*/ 314 h 1291"/>
                <a:gd name="T98" fmla="*/ 1003 w 1919"/>
                <a:gd name="T99" fmla="*/ 237 h 1291"/>
                <a:gd name="T100" fmla="*/ 1076 w 1919"/>
                <a:gd name="T101" fmla="*/ 185 h 1291"/>
                <a:gd name="T102" fmla="*/ 1034 w 1919"/>
                <a:gd name="T103" fmla="*/ 153 h 1291"/>
                <a:gd name="T104" fmla="*/ 1127 w 1919"/>
                <a:gd name="T105" fmla="*/ 107 h 1291"/>
                <a:gd name="T106" fmla="*/ 1184 w 1919"/>
                <a:gd name="T107" fmla="*/ 83 h 1291"/>
                <a:gd name="T108" fmla="*/ 1240 w 1919"/>
                <a:gd name="T109" fmla="*/ 87 h 1291"/>
                <a:gd name="T110" fmla="*/ 1268 w 1919"/>
                <a:gd name="T111" fmla="*/ 78 h 1291"/>
                <a:gd name="T112" fmla="*/ 1263 w 1919"/>
                <a:gd name="T113" fmla="*/ 42 h 1291"/>
                <a:gd name="T114" fmla="*/ 1361 w 1919"/>
                <a:gd name="T115" fmla="*/ 69 h 1291"/>
                <a:gd name="T116" fmla="*/ 1406 w 1919"/>
                <a:gd name="T117" fmla="*/ 46 h 1291"/>
                <a:gd name="T118" fmla="*/ 1339 w 1919"/>
                <a:gd name="T119" fmla="*/ 13 h 1291"/>
                <a:gd name="T120" fmla="*/ 1384 w 1919"/>
                <a:gd name="T121" fmla="*/ 11 h 1291"/>
                <a:gd name="T122" fmla="*/ 1444 w 1919"/>
                <a:gd name="T123" fmla="*/ 28 h 1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19" h="1291">
                  <a:moveTo>
                    <a:pt x="413" y="375"/>
                  </a:moveTo>
                  <a:lnTo>
                    <a:pt x="424" y="375"/>
                  </a:lnTo>
                  <a:lnTo>
                    <a:pt x="428" y="375"/>
                  </a:lnTo>
                  <a:lnTo>
                    <a:pt x="432" y="376"/>
                  </a:lnTo>
                  <a:lnTo>
                    <a:pt x="434" y="376"/>
                  </a:lnTo>
                  <a:lnTo>
                    <a:pt x="437" y="378"/>
                  </a:lnTo>
                  <a:lnTo>
                    <a:pt x="441" y="378"/>
                  </a:lnTo>
                  <a:lnTo>
                    <a:pt x="444" y="379"/>
                  </a:lnTo>
                  <a:lnTo>
                    <a:pt x="448" y="380"/>
                  </a:lnTo>
                  <a:lnTo>
                    <a:pt x="452" y="381"/>
                  </a:lnTo>
                  <a:lnTo>
                    <a:pt x="454" y="383"/>
                  </a:lnTo>
                  <a:lnTo>
                    <a:pt x="459" y="389"/>
                  </a:lnTo>
                  <a:lnTo>
                    <a:pt x="461" y="396"/>
                  </a:lnTo>
                  <a:lnTo>
                    <a:pt x="459" y="404"/>
                  </a:lnTo>
                  <a:lnTo>
                    <a:pt x="459" y="411"/>
                  </a:lnTo>
                  <a:lnTo>
                    <a:pt x="459" y="419"/>
                  </a:lnTo>
                  <a:lnTo>
                    <a:pt x="462" y="424"/>
                  </a:lnTo>
                  <a:lnTo>
                    <a:pt x="466" y="429"/>
                  </a:lnTo>
                  <a:lnTo>
                    <a:pt x="471" y="435"/>
                  </a:lnTo>
                  <a:lnTo>
                    <a:pt x="471" y="437"/>
                  </a:lnTo>
                  <a:lnTo>
                    <a:pt x="469" y="440"/>
                  </a:lnTo>
                  <a:lnTo>
                    <a:pt x="468" y="441"/>
                  </a:lnTo>
                  <a:lnTo>
                    <a:pt x="466" y="441"/>
                  </a:lnTo>
                  <a:lnTo>
                    <a:pt x="464" y="442"/>
                  </a:lnTo>
                  <a:lnTo>
                    <a:pt x="461" y="442"/>
                  </a:lnTo>
                  <a:lnTo>
                    <a:pt x="458" y="444"/>
                  </a:lnTo>
                  <a:lnTo>
                    <a:pt x="456" y="445"/>
                  </a:lnTo>
                  <a:lnTo>
                    <a:pt x="454" y="446"/>
                  </a:lnTo>
                  <a:lnTo>
                    <a:pt x="451" y="450"/>
                  </a:lnTo>
                  <a:lnTo>
                    <a:pt x="449" y="454"/>
                  </a:lnTo>
                  <a:lnTo>
                    <a:pt x="447" y="457"/>
                  </a:lnTo>
                  <a:lnTo>
                    <a:pt x="446" y="459"/>
                  </a:lnTo>
                  <a:lnTo>
                    <a:pt x="443" y="462"/>
                  </a:lnTo>
                  <a:lnTo>
                    <a:pt x="441" y="465"/>
                  </a:lnTo>
                  <a:lnTo>
                    <a:pt x="437" y="467"/>
                  </a:lnTo>
                  <a:lnTo>
                    <a:pt x="434" y="470"/>
                  </a:lnTo>
                  <a:lnTo>
                    <a:pt x="428" y="475"/>
                  </a:lnTo>
                  <a:lnTo>
                    <a:pt x="418" y="478"/>
                  </a:lnTo>
                  <a:lnTo>
                    <a:pt x="410" y="480"/>
                  </a:lnTo>
                  <a:lnTo>
                    <a:pt x="400" y="477"/>
                  </a:lnTo>
                  <a:lnTo>
                    <a:pt x="397" y="475"/>
                  </a:lnTo>
                  <a:lnTo>
                    <a:pt x="395" y="472"/>
                  </a:lnTo>
                  <a:lnTo>
                    <a:pt x="392" y="470"/>
                  </a:lnTo>
                  <a:lnTo>
                    <a:pt x="390" y="467"/>
                  </a:lnTo>
                  <a:lnTo>
                    <a:pt x="388" y="465"/>
                  </a:lnTo>
                  <a:lnTo>
                    <a:pt x="387" y="462"/>
                  </a:lnTo>
                  <a:lnTo>
                    <a:pt x="388" y="460"/>
                  </a:lnTo>
                  <a:lnTo>
                    <a:pt x="390" y="456"/>
                  </a:lnTo>
                  <a:lnTo>
                    <a:pt x="393" y="454"/>
                  </a:lnTo>
                  <a:lnTo>
                    <a:pt x="398" y="450"/>
                  </a:lnTo>
                  <a:lnTo>
                    <a:pt x="406" y="446"/>
                  </a:lnTo>
                  <a:lnTo>
                    <a:pt x="410" y="442"/>
                  </a:lnTo>
                  <a:lnTo>
                    <a:pt x="411" y="439"/>
                  </a:lnTo>
                  <a:lnTo>
                    <a:pt x="407" y="437"/>
                  </a:lnTo>
                  <a:lnTo>
                    <a:pt x="400" y="440"/>
                  </a:lnTo>
                  <a:lnTo>
                    <a:pt x="392" y="442"/>
                  </a:lnTo>
                  <a:lnTo>
                    <a:pt x="387" y="444"/>
                  </a:lnTo>
                  <a:lnTo>
                    <a:pt x="382" y="446"/>
                  </a:lnTo>
                  <a:lnTo>
                    <a:pt x="376" y="450"/>
                  </a:lnTo>
                  <a:lnTo>
                    <a:pt x="370" y="451"/>
                  </a:lnTo>
                  <a:lnTo>
                    <a:pt x="365" y="451"/>
                  </a:lnTo>
                  <a:lnTo>
                    <a:pt x="362" y="449"/>
                  </a:lnTo>
                  <a:lnTo>
                    <a:pt x="362" y="442"/>
                  </a:lnTo>
                  <a:lnTo>
                    <a:pt x="363" y="434"/>
                  </a:lnTo>
                  <a:lnTo>
                    <a:pt x="367" y="427"/>
                  </a:lnTo>
                  <a:lnTo>
                    <a:pt x="373" y="422"/>
                  </a:lnTo>
                  <a:lnTo>
                    <a:pt x="381" y="420"/>
                  </a:lnTo>
                  <a:lnTo>
                    <a:pt x="387" y="416"/>
                  </a:lnTo>
                  <a:lnTo>
                    <a:pt x="390" y="411"/>
                  </a:lnTo>
                  <a:lnTo>
                    <a:pt x="388" y="411"/>
                  </a:lnTo>
                  <a:lnTo>
                    <a:pt x="387" y="410"/>
                  </a:lnTo>
                  <a:lnTo>
                    <a:pt x="385" y="409"/>
                  </a:lnTo>
                  <a:lnTo>
                    <a:pt x="382" y="409"/>
                  </a:lnTo>
                  <a:lnTo>
                    <a:pt x="380" y="408"/>
                  </a:lnTo>
                  <a:lnTo>
                    <a:pt x="378" y="406"/>
                  </a:lnTo>
                  <a:lnTo>
                    <a:pt x="377" y="405"/>
                  </a:lnTo>
                  <a:lnTo>
                    <a:pt x="377" y="403"/>
                  </a:lnTo>
                  <a:lnTo>
                    <a:pt x="378" y="401"/>
                  </a:lnTo>
                  <a:lnTo>
                    <a:pt x="381" y="399"/>
                  </a:lnTo>
                  <a:lnTo>
                    <a:pt x="382" y="399"/>
                  </a:lnTo>
                  <a:lnTo>
                    <a:pt x="383" y="399"/>
                  </a:lnTo>
                  <a:lnTo>
                    <a:pt x="387" y="398"/>
                  </a:lnTo>
                  <a:lnTo>
                    <a:pt x="391" y="396"/>
                  </a:lnTo>
                  <a:lnTo>
                    <a:pt x="393" y="396"/>
                  </a:lnTo>
                  <a:lnTo>
                    <a:pt x="397" y="395"/>
                  </a:lnTo>
                  <a:lnTo>
                    <a:pt x="401" y="394"/>
                  </a:lnTo>
                  <a:lnTo>
                    <a:pt x="402" y="393"/>
                  </a:lnTo>
                  <a:lnTo>
                    <a:pt x="403" y="391"/>
                  </a:lnTo>
                  <a:lnTo>
                    <a:pt x="402" y="390"/>
                  </a:lnTo>
                  <a:lnTo>
                    <a:pt x="400" y="388"/>
                  </a:lnTo>
                  <a:lnTo>
                    <a:pt x="398" y="388"/>
                  </a:lnTo>
                  <a:lnTo>
                    <a:pt x="396" y="388"/>
                  </a:lnTo>
                  <a:lnTo>
                    <a:pt x="393" y="388"/>
                  </a:lnTo>
                  <a:lnTo>
                    <a:pt x="390" y="388"/>
                  </a:lnTo>
                  <a:lnTo>
                    <a:pt x="387" y="388"/>
                  </a:lnTo>
                  <a:lnTo>
                    <a:pt x="386" y="386"/>
                  </a:lnTo>
                  <a:lnTo>
                    <a:pt x="385" y="385"/>
                  </a:lnTo>
                  <a:lnTo>
                    <a:pt x="385" y="384"/>
                  </a:lnTo>
                  <a:lnTo>
                    <a:pt x="386" y="383"/>
                  </a:lnTo>
                  <a:lnTo>
                    <a:pt x="390" y="380"/>
                  </a:lnTo>
                  <a:lnTo>
                    <a:pt x="401" y="375"/>
                  </a:lnTo>
                  <a:lnTo>
                    <a:pt x="413" y="375"/>
                  </a:lnTo>
                  <a:close/>
                  <a:moveTo>
                    <a:pt x="148" y="373"/>
                  </a:moveTo>
                  <a:lnTo>
                    <a:pt x="149" y="373"/>
                  </a:lnTo>
                  <a:lnTo>
                    <a:pt x="149" y="374"/>
                  </a:lnTo>
                  <a:lnTo>
                    <a:pt x="148" y="375"/>
                  </a:lnTo>
                  <a:lnTo>
                    <a:pt x="147" y="378"/>
                  </a:lnTo>
                  <a:lnTo>
                    <a:pt x="145" y="379"/>
                  </a:lnTo>
                  <a:lnTo>
                    <a:pt x="144" y="381"/>
                  </a:lnTo>
                  <a:lnTo>
                    <a:pt x="143" y="381"/>
                  </a:lnTo>
                  <a:lnTo>
                    <a:pt x="142" y="383"/>
                  </a:lnTo>
                  <a:lnTo>
                    <a:pt x="140" y="384"/>
                  </a:lnTo>
                  <a:lnTo>
                    <a:pt x="140" y="385"/>
                  </a:lnTo>
                  <a:lnTo>
                    <a:pt x="140" y="386"/>
                  </a:lnTo>
                  <a:lnTo>
                    <a:pt x="140" y="388"/>
                  </a:lnTo>
                  <a:lnTo>
                    <a:pt x="142" y="388"/>
                  </a:lnTo>
                  <a:lnTo>
                    <a:pt x="142" y="389"/>
                  </a:lnTo>
                  <a:lnTo>
                    <a:pt x="142" y="390"/>
                  </a:lnTo>
                  <a:lnTo>
                    <a:pt x="144" y="391"/>
                  </a:lnTo>
                  <a:lnTo>
                    <a:pt x="145" y="394"/>
                  </a:lnTo>
                  <a:lnTo>
                    <a:pt x="144" y="395"/>
                  </a:lnTo>
                  <a:lnTo>
                    <a:pt x="143" y="396"/>
                  </a:lnTo>
                  <a:lnTo>
                    <a:pt x="140" y="398"/>
                  </a:lnTo>
                  <a:lnTo>
                    <a:pt x="137" y="400"/>
                  </a:lnTo>
                  <a:lnTo>
                    <a:pt x="134" y="403"/>
                  </a:lnTo>
                  <a:lnTo>
                    <a:pt x="132" y="405"/>
                  </a:lnTo>
                  <a:lnTo>
                    <a:pt x="132" y="408"/>
                  </a:lnTo>
                  <a:lnTo>
                    <a:pt x="132" y="410"/>
                  </a:lnTo>
                  <a:lnTo>
                    <a:pt x="132" y="413"/>
                  </a:lnTo>
                  <a:lnTo>
                    <a:pt x="132" y="415"/>
                  </a:lnTo>
                  <a:lnTo>
                    <a:pt x="132" y="418"/>
                  </a:lnTo>
                  <a:lnTo>
                    <a:pt x="131" y="421"/>
                  </a:lnTo>
                  <a:lnTo>
                    <a:pt x="129" y="425"/>
                  </a:lnTo>
                  <a:lnTo>
                    <a:pt x="127" y="427"/>
                  </a:lnTo>
                  <a:lnTo>
                    <a:pt x="124" y="430"/>
                  </a:lnTo>
                  <a:lnTo>
                    <a:pt x="118" y="435"/>
                  </a:lnTo>
                  <a:lnTo>
                    <a:pt x="114" y="440"/>
                  </a:lnTo>
                  <a:lnTo>
                    <a:pt x="111" y="445"/>
                  </a:lnTo>
                  <a:lnTo>
                    <a:pt x="108" y="447"/>
                  </a:lnTo>
                  <a:lnTo>
                    <a:pt x="107" y="451"/>
                  </a:lnTo>
                  <a:lnTo>
                    <a:pt x="103" y="455"/>
                  </a:lnTo>
                  <a:lnTo>
                    <a:pt x="101" y="456"/>
                  </a:lnTo>
                  <a:lnTo>
                    <a:pt x="99" y="459"/>
                  </a:lnTo>
                  <a:lnTo>
                    <a:pt x="97" y="459"/>
                  </a:lnTo>
                  <a:lnTo>
                    <a:pt x="96" y="459"/>
                  </a:lnTo>
                  <a:lnTo>
                    <a:pt x="94" y="456"/>
                  </a:lnTo>
                  <a:lnTo>
                    <a:pt x="92" y="454"/>
                  </a:lnTo>
                  <a:lnTo>
                    <a:pt x="91" y="451"/>
                  </a:lnTo>
                  <a:lnTo>
                    <a:pt x="91" y="449"/>
                  </a:lnTo>
                  <a:lnTo>
                    <a:pt x="89" y="447"/>
                  </a:lnTo>
                  <a:lnTo>
                    <a:pt x="89" y="445"/>
                  </a:lnTo>
                  <a:lnTo>
                    <a:pt x="88" y="444"/>
                  </a:lnTo>
                  <a:lnTo>
                    <a:pt x="86" y="444"/>
                  </a:lnTo>
                  <a:lnTo>
                    <a:pt x="84" y="445"/>
                  </a:lnTo>
                  <a:lnTo>
                    <a:pt x="82" y="446"/>
                  </a:lnTo>
                  <a:lnTo>
                    <a:pt x="79" y="447"/>
                  </a:lnTo>
                  <a:lnTo>
                    <a:pt x="77" y="449"/>
                  </a:lnTo>
                  <a:lnTo>
                    <a:pt x="76" y="451"/>
                  </a:lnTo>
                  <a:lnTo>
                    <a:pt x="74" y="451"/>
                  </a:lnTo>
                  <a:lnTo>
                    <a:pt x="71" y="455"/>
                  </a:lnTo>
                  <a:lnTo>
                    <a:pt x="69" y="459"/>
                  </a:lnTo>
                  <a:lnTo>
                    <a:pt x="68" y="461"/>
                  </a:lnTo>
                  <a:lnTo>
                    <a:pt x="67" y="465"/>
                  </a:lnTo>
                  <a:lnTo>
                    <a:pt x="66" y="469"/>
                  </a:lnTo>
                  <a:lnTo>
                    <a:pt x="63" y="471"/>
                  </a:lnTo>
                  <a:lnTo>
                    <a:pt x="62" y="475"/>
                  </a:lnTo>
                  <a:lnTo>
                    <a:pt x="60" y="478"/>
                  </a:lnTo>
                  <a:lnTo>
                    <a:pt x="56" y="482"/>
                  </a:lnTo>
                  <a:lnTo>
                    <a:pt x="53" y="486"/>
                  </a:lnTo>
                  <a:lnTo>
                    <a:pt x="50" y="490"/>
                  </a:lnTo>
                  <a:lnTo>
                    <a:pt x="46" y="491"/>
                  </a:lnTo>
                  <a:lnTo>
                    <a:pt x="43" y="492"/>
                  </a:lnTo>
                  <a:lnTo>
                    <a:pt x="41" y="491"/>
                  </a:lnTo>
                  <a:lnTo>
                    <a:pt x="40" y="490"/>
                  </a:lnTo>
                  <a:lnTo>
                    <a:pt x="37" y="488"/>
                  </a:lnTo>
                  <a:lnTo>
                    <a:pt x="36" y="487"/>
                  </a:lnTo>
                  <a:lnTo>
                    <a:pt x="35" y="486"/>
                  </a:lnTo>
                  <a:lnTo>
                    <a:pt x="32" y="485"/>
                  </a:lnTo>
                  <a:lnTo>
                    <a:pt x="30" y="486"/>
                  </a:lnTo>
                  <a:lnTo>
                    <a:pt x="27" y="486"/>
                  </a:lnTo>
                  <a:lnTo>
                    <a:pt x="26" y="488"/>
                  </a:lnTo>
                  <a:lnTo>
                    <a:pt x="23" y="490"/>
                  </a:lnTo>
                  <a:lnTo>
                    <a:pt x="21" y="492"/>
                  </a:lnTo>
                  <a:lnTo>
                    <a:pt x="20" y="493"/>
                  </a:lnTo>
                  <a:lnTo>
                    <a:pt x="16" y="493"/>
                  </a:lnTo>
                  <a:lnTo>
                    <a:pt x="15" y="491"/>
                  </a:lnTo>
                  <a:lnTo>
                    <a:pt x="13" y="490"/>
                  </a:lnTo>
                  <a:lnTo>
                    <a:pt x="11" y="490"/>
                  </a:lnTo>
                  <a:lnTo>
                    <a:pt x="7" y="491"/>
                  </a:lnTo>
                  <a:lnTo>
                    <a:pt x="5" y="492"/>
                  </a:lnTo>
                  <a:lnTo>
                    <a:pt x="1" y="493"/>
                  </a:lnTo>
                  <a:lnTo>
                    <a:pt x="0" y="493"/>
                  </a:lnTo>
                  <a:lnTo>
                    <a:pt x="0" y="492"/>
                  </a:lnTo>
                  <a:lnTo>
                    <a:pt x="1" y="491"/>
                  </a:lnTo>
                  <a:lnTo>
                    <a:pt x="1" y="488"/>
                  </a:lnTo>
                  <a:lnTo>
                    <a:pt x="2" y="487"/>
                  </a:lnTo>
                  <a:lnTo>
                    <a:pt x="3" y="485"/>
                  </a:lnTo>
                  <a:lnTo>
                    <a:pt x="3" y="483"/>
                  </a:lnTo>
                  <a:lnTo>
                    <a:pt x="5" y="481"/>
                  </a:lnTo>
                  <a:lnTo>
                    <a:pt x="6" y="480"/>
                  </a:lnTo>
                  <a:lnTo>
                    <a:pt x="6" y="478"/>
                  </a:lnTo>
                  <a:lnTo>
                    <a:pt x="5" y="476"/>
                  </a:lnTo>
                  <a:lnTo>
                    <a:pt x="3" y="473"/>
                  </a:lnTo>
                  <a:lnTo>
                    <a:pt x="3" y="471"/>
                  </a:lnTo>
                  <a:lnTo>
                    <a:pt x="7" y="467"/>
                  </a:lnTo>
                  <a:lnTo>
                    <a:pt x="12" y="464"/>
                  </a:lnTo>
                  <a:lnTo>
                    <a:pt x="20" y="461"/>
                  </a:lnTo>
                  <a:lnTo>
                    <a:pt x="25" y="459"/>
                  </a:lnTo>
                  <a:lnTo>
                    <a:pt x="31" y="454"/>
                  </a:lnTo>
                  <a:lnTo>
                    <a:pt x="37" y="449"/>
                  </a:lnTo>
                  <a:lnTo>
                    <a:pt x="40" y="445"/>
                  </a:lnTo>
                  <a:lnTo>
                    <a:pt x="47" y="436"/>
                  </a:lnTo>
                  <a:lnTo>
                    <a:pt x="55" y="429"/>
                  </a:lnTo>
                  <a:lnTo>
                    <a:pt x="63" y="422"/>
                  </a:lnTo>
                  <a:lnTo>
                    <a:pt x="77" y="413"/>
                  </a:lnTo>
                  <a:lnTo>
                    <a:pt x="89" y="403"/>
                  </a:lnTo>
                  <a:lnTo>
                    <a:pt x="98" y="399"/>
                  </a:lnTo>
                  <a:lnTo>
                    <a:pt x="107" y="396"/>
                  </a:lnTo>
                  <a:lnTo>
                    <a:pt x="116" y="393"/>
                  </a:lnTo>
                  <a:lnTo>
                    <a:pt x="122" y="389"/>
                  </a:lnTo>
                  <a:lnTo>
                    <a:pt x="127" y="385"/>
                  </a:lnTo>
                  <a:lnTo>
                    <a:pt x="132" y="383"/>
                  </a:lnTo>
                  <a:lnTo>
                    <a:pt x="134" y="380"/>
                  </a:lnTo>
                  <a:lnTo>
                    <a:pt x="137" y="378"/>
                  </a:lnTo>
                  <a:lnTo>
                    <a:pt x="140" y="375"/>
                  </a:lnTo>
                  <a:lnTo>
                    <a:pt x="144" y="373"/>
                  </a:lnTo>
                  <a:lnTo>
                    <a:pt x="148" y="373"/>
                  </a:lnTo>
                  <a:close/>
                  <a:moveTo>
                    <a:pt x="370" y="231"/>
                  </a:moveTo>
                  <a:lnTo>
                    <a:pt x="372" y="232"/>
                  </a:lnTo>
                  <a:lnTo>
                    <a:pt x="375" y="232"/>
                  </a:lnTo>
                  <a:lnTo>
                    <a:pt x="377" y="233"/>
                  </a:lnTo>
                  <a:lnTo>
                    <a:pt x="380" y="235"/>
                  </a:lnTo>
                  <a:lnTo>
                    <a:pt x="382" y="236"/>
                  </a:lnTo>
                  <a:lnTo>
                    <a:pt x="383" y="240"/>
                  </a:lnTo>
                  <a:lnTo>
                    <a:pt x="385" y="243"/>
                  </a:lnTo>
                  <a:lnTo>
                    <a:pt x="385" y="247"/>
                  </a:lnTo>
                  <a:lnTo>
                    <a:pt x="385" y="250"/>
                  </a:lnTo>
                  <a:lnTo>
                    <a:pt x="387" y="251"/>
                  </a:lnTo>
                  <a:lnTo>
                    <a:pt x="388" y="252"/>
                  </a:lnTo>
                  <a:lnTo>
                    <a:pt x="391" y="253"/>
                  </a:lnTo>
                  <a:lnTo>
                    <a:pt x="393" y="252"/>
                  </a:lnTo>
                  <a:lnTo>
                    <a:pt x="395" y="250"/>
                  </a:lnTo>
                  <a:lnTo>
                    <a:pt x="396" y="250"/>
                  </a:lnTo>
                  <a:lnTo>
                    <a:pt x="398" y="248"/>
                  </a:lnTo>
                  <a:lnTo>
                    <a:pt x="400" y="247"/>
                  </a:lnTo>
                  <a:lnTo>
                    <a:pt x="401" y="247"/>
                  </a:lnTo>
                  <a:lnTo>
                    <a:pt x="402" y="247"/>
                  </a:lnTo>
                  <a:lnTo>
                    <a:pt x="406" y="248"/>
                  </a:lnTo>
                  <a:lnTo>
                    <a:pt x="407" y="250"/>
                  </a:lnTo>
                  <a:lnTo>
                    <a:pt x="408" y="252"/>
                  </a:lnTo>
                  <a:lnTo>
                    <a:pt x="408" y="255"/>
                  </a:lnTo>
                  <a:lnTo>
                    <a:pt x="408" y="256"/>
                  </a:lnTo>
                  <a:lnTo>
                    <a:pt x="410" y="258"/>
                  </a:lnTo>
                  <a:lnTo>
                    <a:pt x="410" y="261"/>
                  </a:lnTo>
                  <a:lnTo>
                    <a:pt x="412" y="263"/>
                  </a:lnTo>
                  <a:lnTo>
                    <a:pt x="416" y="266"/>
                  </a:lnTo>
                  <a:lnTo>
                    <a:pt x="420" y="267"/>
                  </a:lnTo>
                  <a:lnTo>
                    <a:pt x="422" y="270"/>
                  </a:lnTo>
                  <a:lnTo>
                    <a:pt x="424" y="272"/>
                  </a:lnTo>
                  <a:lnTo>
                    <a:pt x="427" y="275"/>
                  </a:lnTo>
                  <a:lnTo>
                    <a:pt x="427" y="278"/>
                  </a:lnTo>
                  <a:lnTo>
                    <a:pt x="427" y="282"/>
                  </a:lnTo>
                  <a:lnTo>
                    <a:pt x="427" y="284"/>
                  </a:lnTo>
                  <a:lnTo>
                    <a:pt x="427" y="288"/>
                  </a:lnTo>
                  <a:lnTo>
                    <a:pt x="427" y="291"/>
                  </a:lnTo>
                  <a:lnTo>
                    <a:pt x="429" y="294"/>
                  </a:lnTo>
                  <a:lnTo>
                    <a:pt x="431" y="294"/>
                  </a:lnTo>
                  <a:lnTo>
                    <a:pt x="432" y="296"/>
                  </a:lnTo>
                  <a:lnTo>
                    <a:pt x="433" y="297"/>
                  </a:lnTo>
                  <a:lnTo>
                    <a:pt x="434" y="299"/>
                  </a:lnTo>
                  <a:lnTo>
                    <a:pt x="436" y="302"/>
                  </a:lnTo>
                  <a:lnTo>
                    <a:pt x="437" y="306"/>
                  </a:lnTo>
                  <a:lnTo>
                    <a:pt x="438" y="308"/>
                  </a:lnTo>
                  <a:lnTo>
                    <a:pt x="437" y="312"/>
                  </a:lnTo>
                  <a:lnTo>
                    <a:pt x="436" y="314"/>
                  </a:lnTo>
                  <a:lnTo>
                    <a:pt x="433" y="316"/>
                  </a:lnTo>
                  <a:lnTo>
                    <a:pt x="429" y="317"/>
                  </a:lnTo>
                  <a:lnTo>
                    <a:pt x="424" y="318"/>
                  </a:lnTo>
                  <a:lnTo>
                    <a:pt x="421" y="317"/>
                  </a:lnTo>
                  <a:lnTo>
                    <a:pt x="417" y="316"/>
                  </a:lnTo>
                  <a:lnTo>
                    <a:pt x="416" y="314"/>
                  </a:lnTo>
                  <a:lnTo>
                    <a:pt x="413" y="312"/>
                  </a:lnTo>
                  <a:lnTo>
                    <a:pt x="413" y="308"/>
                  </a:lnTo>
                  <a:lnTo>
                    <a:pt x="412" y="306"/>
                  </a:lnTo>
                  <a:lnTo>
                    <a:pt x="412" y="302"/>
                  </a:lnTo>
                  <a:lnTo>
                    <a:pt x="412" y="299"/>
                  </a:lnTo>
                  <a:lnTo>
                    <a:pt x="412" y="298"/>
                  </a:lnTo>
                  <a:lnTo>
                    <a:pt x="411" y="297"/>
                  </a:lnTo>
                  <a:lnTo>
                    <a:pt x="408" y="297"/>
                  </a:lnTo>
                  <a:lnTo>
                    <a:pt x="406" y="297"/>
                  </a:lnTo>
                  <a:lnTo>
                    <a:pt x="402" y="297"/>
                  </a:lnTo>
                  <a:lnTo>
                    <a:pt x="398" y="297"/>
                  </a:lnTo>
                  <a:lnTo>
                    <a:pt x="395" y="296"/>
                  </a:lnTo>
                  <a:lnTo>
                    <a:pt x="392" y="294"/>
                  </a:lnTo>
                  <a:lnTo>
                    <a:pt x="390" y="293"/>
                  </a:lnTo>
                  <a:lnTo>
                    <a:pt x="387" y="292"/>
                  </a:lnTo>
                  <a:lnTo>
                    <a:pt x="385" y="293"/>
                  </a:lnTo>
                  <a:lnTo>
                    <a:pt x="382" y="294"/>
                  </a:lnTo>
                  <a:lnTo>
                    <a:pt x="381" y="296"/>
                  </a:lnTo>
                  <a:lnTo>
                    <a:pt x="381" y="298"/>
                  </a:lnTo>
                  <a:lnTo>
                    <a:pt x="380" y="299"/>
                  </a:lnTo>
                  <a:lnTo>
                    <a:pt x="378" y="302"/>
                  </a:lnTo>
                  <a:lnTo>
                    <a:pt x="377" y="302"/>
                  </a:lnTo>
                  <a:lnTo>
                    <a:pt x="370" y="304"/>
                  </a:lnTo>
                  <a:lnTo>
                    <a:pt x="361" y="303"/>
                  </a:lnTo>
                  <a:lnTo>
                    <a:pt x="352" y="299"/>
                  </a:lnTo>
                  <a:lnTo>
                    <a:pt x="346" y="294"/>
                  </a:lnTo>
                  <a:lnTo>
                    <a:pt x="342" y="289"/>
                  </a:lnTo>
                  <a:lnTo>
                    <a:pt x="344" y="287"/>
                  </a:lnTo>
                  <a:lnTo>
                    <a:pt x="346" y="284"/>
                  </a:lnTo>
                  <a:lnTo>
                    <a:pt x="349" y="283"/>
                  </a:lnTo>
                  <a:lnTo>
                    <a:pt x="352" y="281"/>
                  </a:lnTo>
                  <a:lnTo>
                    <a:pt x="355" y="281"/>
                  </a:lnTo>
                  <a:lnTo>
                    <a:pt x="357" y="281"/>
                  </a:lnTo>
                  <a:lnTo>
                    <a:pt x="361" y="279"/>
                  </a:lnTo>
                  <a:lnTo>
                    <a:pt x="362" y="278"/>
                  </a:lnTo>
                  <a:lnTo>
                    <a:pt x="366" y="277"/>
                  </a:lnTo>
                  <a:lnTo>
                    <a:pt x="367" y="275"/>
                  </a:lnTo>
                  <a:lnTo>
                    <a:pt x="367" y="273"/>
                  </a:lnTo>
                  <a:lnTo>
                    <a:pt x="366" y="271"/>
                  </a:lnTo>
                  <a:lnTo>
                    <a:pt x="365" y="268"/>
                  </a:lnTo>
                  <a:lnTo>
                    <a:pt x="362" y="266"/>
                  </a:lnTo>
                  <a:lnTo>
                    <a:pt x="360" y="265"/>
                  </a:lnTo>
                  <a:lnTo>
                    <a:pt x="357" y="263"/>
                  </a:lnTo>
                  <a:lnTo>
                    <a:pt x="355" y="261"/>
                  </a:lnTo>
                  <a:lnTo>
                    <a:pt x="352" y="261"/>
                  </a:lnTo>
                  <a:lnTo>
                    <a:pt x="351" y="260"/>
                  </a:lnTo>
                  <a:lnTo>
                    <a:pt x="349" y="260"/>
                  </a:lnTo>
                  <a:lnTo>
                    <a:pt x="346" y="260"/>
                  </a:lnTo>
                  <a:lnTo>
                    <a:pt x="345" y="260"/>
                  </a:lnTo>
                  <a:lnTo>
                    <a:pt x="344" y="258"/>
                  </a:lnTo>
                  <a:lnTo>
                    <a:pt x="341" y="258"/>
                  </a:lnTo>
                  <a:lnTo>
                    <a:pt x="341" y="256"/>
                  </a:lnTo>
                  <a:lnTo>
                    <a:pt x="340" y="252"/>
                  </a:lnTo>
                  <a:lnTo>
                    <a:pt x="342" y="248"/>
                  </a:lnTo>
                  <a:lnTo>
                    <a:pt x="344" y="245"/>
                  </a:lnTo>
                  <a:lnTo>
                    <a:pt x="346" y="241"/>
                  </a:lnTo>
                  <a:lnTo>
                    <a:pt x="350" y="237"/>
                  </a:lnTo>
                  <a:lnTo>
                    <a:pt x="355" y="235"/>
                  </a:lnTo>
                  <a:lnTo>
                    <a:pt x="358" y="233"/>
                  </a:lnTo>
                  <a:lnTo>
                    <a:pt x="362" y="232"/>
                  </a:lnTo>
                  <a:lnTo>
                    <a:pt x="366" y="231"/>
                  </a:lnTo>
                  <a:lnTo>
                    <a:pt x="370" y="231"/>
                  </a:lnTo>
                  <a:close/>
                  <a:moveTo>
                    <a:pt x="1432" y="0"/>
                  </a:moveTo>
                  <a:lnTo>
                    <a:pt x="1435" y="0"/>
                  </a:lnTo>
                  <a:lnTo>
                    <a:pt x="1437" y="1"/>
                  </a:lnTo>
                  <a:lnTo>
                    <a:pt x="1441" y="3"/>
                  </a:lnTo>
                  <a:lnTo>
                    <a:pt x="1444" y="6"/>
                  </a:lnTo>
                  <a:lnTo>
                    <a:pt x="1444" y="6"/>
                  </a:lnTo>
                  <a:lnTo>
                    <a:pt x="1445" y="7"/>
                  </a:lnTo>
                  <a:lnTo>
                    <a:pt x="1447" y="8"/>
                  </a:lnTo>
                  <a:lnTo>
                    <a:pt x="1448" y="10"/>
                  </a:lnTo>
                  <a:lnTo>
                    <a:pt x="1451" y="11"/>
                  </a:lnTo>
                  <a:lnTo>
                    <a:pt x="1452" y="12"/>
                  </a:lnTo>
                  <a:lnTo>
                    <a:pt x="1453" y="12"/>
                  </a:lnTo>
                  <a:lnTo>
                    <a:pt x="1455" y="11"/>
                  </a:lnTo>
                  <a:lnTo>
                    <a:pt x="1453" y="10"/>
                  </a:lnTo>
                  <a:lnTo>
                    <a:pt x="1452" y="7"/>
                  </a:lnTo>
                  <a:lnTo>
                    <a:pt x="1451" y="5"/>
                  </a:lnTo>
                  <a:lnTo>
                    <a:pt x="1450" y="2"/>
                  </a:lnTo>
                  <a:lnTo>
                    <a:pt x="1450" y="1"/>
                  </a:lnTo>
                  <a:lnTo>
                    <a:pt x="1448" y="1"/>
                  </a:lnTo>
                  <a:lnTo>
                    <a:pt x="1451" y="1"/>
                  </a:lnTo>
                  <a:lnTo>
                    <a:pt x="1453" y="1"/>
                  </a:lnTo>
                  <a:lnTo>
                    <a:pt x="1457" y="2"/>
                  </a:lnTo>
                  <a:lnTo>
                    <a:pt x="1460" y="2"/>
                  </a:lnTo>
                  <a:lnTo>
                    <a:pt x="1462" y="3"/>
                  </a:lnTo>
                  <a:lnTo>
                    <a:pt x="1465" y="2"/>
                  </a:lnTo>
                  <a:lnTo>
                    <a:pt x="1466" y="2"/>
                  </a:lnTo>
                  <a:lnTo>
                    <a:pt x="1468" y="1"/>
                  </a:lnTo>
                  <a:lnTo>
                    <a:pt x="1470" y="1"/>
                  </a:lnTo>
                  <a:lnTo>
                    <a:pt x="1472" y="1"/>
                  </a:lnTo>
                  <a:lnTo>
                    <a:pt x="1480" y="3"/>
                  </a:lnTo>
                  <a:lnTo>
                    <a:pt x="1486" y="7"/>
                  </a:lnTo>
                  <a:lnTo>
                    <a:pt x="1493" y="8"/>
                  </a:lnTo>
                  <a:lnTo>
                    <a:pt x="1496" y="7"/>
                  </a:lnTo>
                  <a:lnTo>
                    <a:pt x="1497" y="6"/>
                  </a:lnTo>
                  <a:lnTo>
                    <a:pt x="1501" y="7"/>
                  </a:lnTo>
                  <a:lnTo>
                    <a:pt x="1503" y="8"/>
                  </a:lnTo>
                  <a:lnTo>
                    <a:pt x="1508" y="10"/>
                  </a:lnTo>
                  <a:lnTo>
                    <a:pt x="1513" y="11"/>
                  </a:lnTo>
                  <a:lnTo>
                    <a:pt x="1518" y="12"/>
                  </a:lnTo>
                  <a:lnTo>
                    <a:pt x="1522" y="13"/>
                  </a:lnTo>
                  <a:lnTo>
                    <a:pt x="1538" y="17"/>
                  </a:lnTo>
                  <a:lnTo>
                    <a:pt x="1553" y="23"/>
                  </a:lnTo>
                  <a:lnTo>
                    <a:pt x="1556" y="26"/>
                  </a:lnTo>
                  <a:lnTo>
                    <a:pt x="1558" y="28"/>
                  </a:lnTo>
                  <a:lnTo>
                    <a:pt x="1559" y="31"/>
                  </a:lnTo>
                  <a:lnTo>
                    <a:pt x="1561" y="32"/>
                  </a:lnTo>
                  <a:lnTo>
                    <a:pt x="1564" y="34"/>
                  </a:lnTo>
                  <a:lnTo>
                    <a:pt x="1574" y="34"/>
                  </a:lnTo>
                  <a:lnTo>
                    <a:pt x="1583" y="37"/>
                  </a:lnTo>
                  <a:lnTo>
                    <a:pt x="1591" y="42"/>
                  </a:lnTo>
                  <a:lnTo>
                    <a:pt x="1598" y="44"/>
                  </a:lnTo>
                  <a:lnTo>
                    <a:pt x="1602" y="47"/>
                  </a:lnTo>
                  <a:lnTo>
                    <a:pt x="1605" y="49"/>
                  </a:lnTo>
                  <a:lnTo>
                    <a:pt x="1607" y="52"/>
                  </a:lnTo>
                  <a:lnTo>
                    <a:pt x="1607" y="54"/>
                  </a:lnTo>
                  <a:lnTo>
                    <a:pt x="1605" y="56"/>
                  </a:lnTo>
                  <a:lnTo>
                    <a:pt x="1603" y="58"/>
                  </a:lnTo>
                  <a:lnTo>
                    <a:pt x="1595" y="58"/>
                  </a:lnTo>
                  <a:lnTo>
                    <a:pt x="1593" y="58"/>
                  </a:lnTo>
                  <a:lnTo>
                    <a:pt x="1592" y="58"/>
                  </a:lnTo>
                  <a:lnTo>
                    <a:pt x="1591" y="59"/>
                  </a:lnTo>
                  <a:lnTo>
                    <a:pt x="1588" y="58"/>
                  </a:lnTo>
                  <a:lnTo>
                    <a:pt x="1584" y="58"/>
                  </a:lnTo>
                  <a:lnTo>
                    <a:pt x="1546" y="49"/>
                  </a:lnTo>
                  <a:lnTo>
                    <a:pt x="1543" y="49"/>
                  </a:lnTo>
                  <a:lnTo>
                    <a:pt x="1542" y="48"/>
                  </a:lnTo>
                  <a:lnTo>
                    <a:pt x="1541" y="49"/>
                  </a:lnTo>
                  <a:lnTo>
                    <a:pt x="1539" y="49"/>
                  </a:lnTo>
                  <a:lnTo>
                    <a:pt x="1539" y="49"/>
                  </a:lnTo>
                  <a:lnTo>
                    <a:pt x="1538" y="49"/>
                  </a:lnTo>
                  <a:lnTo>
                    <a:pt x="1534" y="51"/>
                  </a:lnTo>
                  <a:lnTo>
                    <a:pt x="1531" y="51"/>
                  </a:lnTo>
                  <a:lnTo>
                    <a:pt x="1527" y="51"/>
                  </a:lnTo>
                  <a:lnTo>
                    <a:pt x="1524" y="49"/>
                  </a:lnTo>
                  <a:lnTo>
                    <a:pt x="1522" y="49"/>
                  </a:lnTo>
                  <a:lnTo>
                    <a:pt x="1519" y="51"/>
                  </a:lnTo>
                  <a:lnTo>
                    <a:pt x="1518" y="51"/>
                  </a:lnTo>
                  <a:lnTo>
                    <a:pt x="1516" y="51"/>
                  </a:lnTo>
                  <a:lnTo>
                    <a:pt x="1512" y="51"/>
                  </a:lnTo>
                  <a:lnTo>
                    <a:pt x="1510" y="49"/>
                  </a:lnTo>
                  <a:lnTo>
                    <a:pt x="1498" y="49"/>
                  </a:lnTo>
                  <a:lnTo>
                    <a:pt x="1496" y="49"/>
                  </a:lnTo>
                  <a:lnTo>
                    <a:pt x="1493" y="49"/>
                  </a:lnTo>
                  <a:lnTo>
                    <a:pt x="1491" y="51"/>
                  </a:lnTo>
                  <a:lnTo>
                    <a:pt x="1488" y="51"/>
                  </a:lnTo>
                  <a:lnTo>
                    <a:pt x="1486" y="51"/>
                  </a:lnTo>
                  <a:lnTo>
                    <a:pt x="1485" y="52"/>
                  </a:lnTo>
                  <a:lnTo>
                    <a:pt x="1486" y="52"/>
                  </a:lnTo>
                  <a:lnTo>
                    <a:pt x="1490" y="53"/>
                  </a:lnTo>
                  <a:lnTo>
                    <a:pt x="1493" y="53"/>
                  </a:lnTo>
                  <a:lnTo>
                    <a:pt x="1496" y="53"/>
                  </a:lnTo>
                  <a:lnTo>
                    <a:pt x="1498" y="52"/>
                  </a:lnTo>
                  <a:lnTo>
                    <a:pt x="1507" y="52"/>
                  </a:lnTo>
                  <a:lnTo>
                    <a:pt x="1516" y="54"/>
                  </a:lnTo>
                  <a:lnTo>
                    <a:pt x="1524" y="56"/>
                  </a:lnTo>
                  <a:lnTo>
                    <a:pt x="1546" y="56"/>
                  </a:lnTo>
                  <a:lnTo>
                    <a:pt x="1554" y="54"/>
                  </a:lnTo>
                  <a:lnTo>
                    <a:pt x="1564" y="56"/>
                  </a:lnTo>
                  <a:lnTo>
                    <a:pt x="1574" y="61"/>
                  </a:lnTo>
                  <a:lnTo>
                    <a:pt x="1582" y="63"/>
                  </a:lnTo>
                  <a:lnTo>
                    <a:pt x="1591" y="66"/>
                  </a:lnTo>
                  <a:lnTo>
                    <a:pt x="1598" y="68"/>
                  </a:lnTo>
                  <a:lnTo>
                    <a:pt x="1600" y="67"/>
                  </a:lnTo>
                  <a:lnTo>
                    <a:pt x="1603" y="66"/>
                  </a:lnTo>
                  <a:lnTo>
                    <a:pt x="1605" y="66"/>
                  </a:lnTo>
                  <a:lnTo>
                    <a:pt x="1609" y="66"/>
                  </a:lnTo>
                  <a:lnTo>
                    <a:pt x="1614" y="67"/>
                  </a:lnTo>
                  <a:lnTo>
                    <a:pt x="1619" y="68"/>
                  </a:lnTo>
                  <a:lnTo>
                    <a:pt x="1622" y="68"/>
                  </a:lnTo>
                  <a:lnTo>
                    <a:pt x="1624" y="71"/>
                  </a:lnTo>
                  <a:lnTo>
                    <a:pt x="1625" y="72"/>
                  </a:lnTo>
                  <a:lnTo>
                    <a:pt x="1628" y="74"/>
                  </a:lnTo>
                  <a:lnTo>
                    <a:pt x="1629" y="76"/>
                  </a:lnTo>
                  <a:lnTo>
                    <a:pt x="1630" y="78"/>
                  </a:lnTo>
                  <a:lnTo>
                    <a:pt x="1629" y="80"/>
                  </a:lnTo>
                  <a:lnTo>
                    <a:pt x="1629" y="82"/>
                  </a:lnTo>
                  <a:lnTo>
                    <a:pt x="1629" y="84"/>
                  </a:lnTo>
                  <a:lnTo>
                    <a:pt x="1628" y="87"/>
                  </a:lnTo>
                  <a:lnTo>
                    <a:pt x="1629" y="89"/>
                  </a:lnTo>
                  <a:lnTo>
                    <a:pt x="1629" y="90"/>
                  </a:lnTo>
                  <a:lnTo>
                    <a:pt x="1632" y="92"/>
                  </a:lnTo>
                  <a:lnTo>
                    <a:pt x="1633" y="93"/>
                  </a:lnTo>
                  <a:lnTo>
                    <a:pt x="1635" y="93"/>
                  </a:lnTo>
                  <a:lnTo>
                    <a:pt x="1638" y="93"/>
                  </a:lnTo>
                  <a:lnTo>
                    <a:pt x="1640" y="93"/>
                  </a:lnTo>
                  <a:lnTo>
                    <a:pt x="1643" y="92"/>
                  </a:lnTo>
                  <a:lnTo>
                    <a:pt x="1643" y="90"/>
                  </a:lnTo>
                  <a:lnTo>
                    <a:pt x="1644" y="89"/>
                  </a:lnTo>
                  <a:lnTo>
                    <a:pt x="1645" y="90"/>
                  </a:lnTo>
                  <a:lnTo>
                    <a:pt x="1647" y="90"/>
                  </a:lnTo>
                  <a:lnTo>
                    <a:pt x="1649" y="92"/>
                  </a:lnTo>
                  <a:lnTo>
                    <a:pt x="1653" y="94"/>
                  </a:lnTo>
                  <a:lnTo>
                    <a:pt x="1655" y="98"/>
                  </a:lnTo>
                  <a:lnTo>
                    <a:pt x="1658" y="100"/>
                  </a:lnTo>
                  <a:lnTo>
                    <a:pt x="1662" y="102"/>
                  </a:lnTo>
                  <a:lnTo>
                    <a:pt x="1665" y="102"/>
                  </a:lnTo>
                  <a:lnTo>
                    <a:pt x="1669" y="104"/>
                  </a:lnTo>
                  <a:lnTo>
                    <a:pt x="1673" y="107"/>
                  </a:lnTo>
                  <a:lnTo>
                    <a:pt x="1676" y="110"/>
                  </a:lnTo>
                  <a:lnTo>
                    <a:pt x="1679" y="113"/>
                  </a:lnTo>
                  <a:lnTo>
                    <a:pt x="1680" y="115"/>
                  </a:lnTo>
                  <a:lnTo>
                    <a:pt x="1683" y="118"/>
                  </a:lnTo>
                  <a:lnTo>
                    <a:pt x="1685" y="120"/>
                  </a:lnTo>
                  <a:lnTo>
                    <a:pt x="1688" y="122"/>
                  </a:lnTo>
                  <a:lnTo>
                    <a:pt x="1689" y="124"/>
                  </a:lnTo>
                  <a:lnTo>
                    <a:pt x="1689" y="125"/>
                  </a:lnTo>
                  <a:lnTo>
                    <a:pt x="1689" y="127"/>
                  </a:lnTo>
                  <a:lnTo>
                    <a:pt x="1688" y="128"/>
                  </a:lnTo>
                  <a:lnTo>
                    <a:pt x="1686" y="129"/>
                  </a:lnTo>
                  <a:lnTo>
                    <a:pt x="1686" y="130"/>
                  </a:lnTo>
                  <a:lnTo>
                    <a:pt x="1684" y="131"/>
                  </a:lnTo>
                  <a:lnTo>
                    <a:pt x="1683" y="133"/>
                  </a:lnTo>
                  <a:lnTo>
                    <a:pt x="1681" y="135"/>
                  </a:lnTo>
                  <a:lnTo>
                    <a:pt x="1680" y="138"/>
                  </a:lnTo>
                  <a:lnTo>
                    <a:pt x="1679" y="138"/>
                  </a:lnTo>
                  <a:lnTo>
                    <a:pt x="1678" y="138"/>
                  </a:lnTo>
                  <a:lnTo>
                    <a:pt x="1676" y="138"/>
                  </a:lnTo>
                  <a:lnTo>
                    <a:pt x="1668" y="138"/>
                  </a:lnTo>
                  <a:lnTo>
                    <a:pt x="1665" y="139"/>
                  </a:lnTo>
                  <a:lnTo>
                    <a:pt x="1663" y="140"/>
                  </a:lnTo>
                  <a:lnTo>
                    <a:pt x="1660" y="141"/>
                  </a:lnTo>
                  <a:lnTo>
                    <a:pt x="1658" y="141"/>
                  </a:lnTo>
                  <a:lnTo>
                    <a:pt x="1655" y="141"/>
                  </a:lnTo>
                  <a:lnTo>
                    <a:pt x="1647" y="140"/>
                  </a:lnTo>
                  <a:lnTo>
                    <a:pt x="1638" y="139"/>
                  </a:lnTo>
                  <a:lnTo>
                    <a:pt x="1627" y="135"/>
                  </a:lnTo>
                  <a:lnTo>
                    <a:pt x="1622" y="134"/>
                  </a:lnTo>
                  <a:lnTo>
                    <a:pt x="1618" y="133"/>
                  </a:lnTo>
                  <a:lnTo>
                    <a:pt x="1613" y="131"/>
                  </a:lnTo>
                  <a:lnTo>
                    <a:pt x="1608" y="130"/>
                  </a:lnTo>
                  <a:lnTo>
                    <a:pt x="1595" y="130"/>
                  </a:lnTo>
                  <a:lnTo>
                    <a:pt x="1588" y="129"/>
                  </a:lnTo>
                  <a:lnTo>
                    <a:pt x="1583" y="129"/>
                  </a:lnTo>
                  <a:lnTo>
                    <a:pt x="1578" y="130"/>
                  </a:lnTo>
                  <a:lnTo>
                    <a:pt x="1572" y="130"/>
                  </a:lnTo>
                  <a:lnTo>
                    <a:pt x="1558" y="130"/>
                  </a:lnTo>
                  <a:lnTo>
                    <a:pt x="1556" y="130"/>
                  </a:lnTo>
                  <a:lnTo>
                    <a:pt x="1553" y="130"/>
                  </a:lnTo>
                  <a:lnTo>
                    <a:pt x="1551" y="131"/>
                  </a:lnTo>
                  <a:lnTo>
                    <a:pt x="1548" y="131"/>
                  </a:lnTo>
                  <a:lnTo>
                    <a:pt x="1548" y="133"/>
                  </a:lnTo>
                  <a:lnTo>
                    <a:pt x="1548" y="134"/>
                  </a:lnTo>
                  <a:lnTo>
                    <a:pt x="1548" y="136"/>
                  </a:lnTo>
                  <a:lnTo>
                    <a:pt x="1549" y="139"/>
                  </a:lnTo>
                  <a:lnTo>
                    <a:pt x="1549" y="141"/>
                  </a:lnTo>
                  <a:lnTo>
                    <a:pt x="1551" y="144"/>
                  </a:lnTo>
                  <a:lnTo>
                    <a:pt x="1553" y="146"/>
                  </a:lnTo>
                  <a:lnTo>
                    <a:pt x="1557" y="148"/>
                  </a:lnTo>
                  <a:lnTo>
                    <a:pt x="1559" y="148"/>
                  </a:lnTo>
                  <a:lnTo>
                    <a:pt x="1561" y="146"/>
                  </a:lnTo>
                  <a:lnTo>
                    <a:pt x="1562" y="145"/>
                  </a:lnTo>
                  <a:lnTo>
                    <a:pt x="1563" y="144"/>
                  </a:lnTo>
                  <a:lnTo>
                    <a:pt x="1563" y="143"/>
                  </a:lnTo>
                  <a:lnTo>
                    <a:pt x="1564" y="141"/>
                  </a:lnTo>
                  <a:lnTo>
                    <a:pt x="1566" y="140"/>
                  </a:lnTo>
                  <a:lnTo>
                    <a:pt x="1569" y="140"/>
                  </a:lnTo>
                  <a:lnTo>
                    <a:pt x="1573" y="140"/>
                  </a:lnTo>
                  <a:lnTo>
                    <a:pt x="1576" y="140"/>
                  </a:lnTo>
                  <a:lnTo>
                    <a:pt x="1579" y="141"/>
                  </a:lnTo>
                  <a:lnTo>
                    <a:pt x="1583" y="143"/>
                  </a:lnTo>
                  <a:lnTo>
                    <a:pt x="1587" y="143"/>
                  </a:lnTo>
                  <a:lnTo>
                    <a:pt x="1591" y="143"/>
                  </a:lnTo>
                  <a:lnTo>
                    <a:pt x="1593" y="141"/>
                  </a:lnTo>
                  <a:lnTo>
                    <a:pt x="1600" y="139"/>
                  </a:lnTo>
                  <a:lnTo>
                    <a:pt x="1608" y="139"/>
                  </a:lnTo>
                  <a:lnTo>
                    <a:pt x="1619" y="141"/>
                  </a:lnTo>
                  <a:lnTo>
                    <a:pt x="1633" y="148"/>
                  </a:lnTo>
                  <a:lnTo>
                    <a:pt x="1648" y="151"/>
                  </a:lnTo>
                  <a:lnTo>
                    <a:pt x="1653" y="154"/>
                  </a:lnTo>
                  <a:lnTo>
                    <a:pt x="1657" y="156"/>
                  </a:lnTo>
                  <a:lnTo>
                    <a:pt x="1659" y="159"/>
                  </a:lnTo>
                  <a:lnTo>
                    <a:pt x="1660" y="164"/>
                  </a:lnTo>
                  <a:lnTo>
                    <a:pt x="1662" y="166"/>
                  </a:lnTo>
                  <a:lnTo>
                    <a:pt x="1660" y="169"/>
                  </a:lnTo>
                  <a:lnTo>
                    <a:pt x="1659" y="170"/>
                  </a:lnTo>
                  <a:lnTo>
                    <a:pt x="1658" y="170"/>
                  </a:lnTo>
                  <a:lnTo>
                    <a:pt x="1655" y="170"/>
                  </a:lnTo>
                  <a:lnTo>
                    <a:pt x="1653" y="171"/>
                  </a:lnTo>
                  <a:lnTo>
                    <a:pt x="1650" y="171"/>
                  </a:lnTo>
                  <a:lnTo>
                    <a:pt x="1648" y="173"/>
                  </a:lnTo>
                  <a:lnTo>
                    <a:pt x="1645" y="173"/>
                  </a:lnTo>
                  <a:lnTo>
                    <a:pt x="1644" y="174"/>
                  </a:lnTo>
                  <a:lnTo>
                    <a:pt x="1642" y="175"/>
                  </a:lnTo>
                  <a:lnTo>
                    <a:pt x="1640" y="178"/>
                  </a:lnTo>
                  <a:lnTo>
                    <a:pt x="1639" y="180"/>
                  </a:lnTo>
                  <a:lnTo>
                    <a:pt x="1639" y="182"/>
                  </a:lnTo>
                  <a:lnTo>
                    <a:pt x="1642" y="184"/>
                  </a:lnTo>
                  <a:lnTo>
                    <a:pt x="1645" y="184"/>
                  </a:lnTo>
                  <a:lnTo>
                    <a:pt x="1648" y="184"/>
                  </a:lnTo>
                  <a:lnTo>
                    <a:pt x="1650" y="182"/>
                  </a:lnTo>
                  <a:lnTo>
                    <a:pt x="1653" y="181"/>
                  </a:lnTo>
                  <a:lnTo>
                    <a:pt x="1655" y="180"/>
                  </a:lnTo>
                  <a:lnTo>
                    <a:pt x="1655" y="180"/>
                  </a:lnTo>
                  <a:lnTo>
                    <a:pt x="1662" y="179"/>
                  </a:lnTo>
                  <a:lnTo>
                    <a:pt x="1669" y="179"/>
                  </a:lnTo>
                  <a:lnTo>
                    <a:pt x="1676" y="178"/>
                  </a:lnTo>
                  <a:lnTo>
                    <a:pt x="1679" y="176"/>
                  </a:lnTo>
                  <a:lnTo>
                    <a:pt x="1679" y="175"/>
                  </a:lnTo>
                  <a:lnTo>
                    <a:pt x="1680" y="173"/>
                  </a:lnTo>
                  <a:lnTo>
                    <a:pt x="1679" y="170"/>
                  </a:lnTo>
                  <a:lnTo>
                    <a:pt x="1679" y="169"/>
                  </a:lnTo>
                  <a:lnTo>
                    <a:pt x="1679" y="166"/>
                  </a:lnTo>
                  <a:lnTo>
                    <a:pt x="1678" y="164"/>
                  </a:lnTo>
                  <a:lnTo>
                    <a:pt x="1679" y="161"/>
                  </a:lnTo>
                  <a:lnTo>
                    <a:pt x="1679" y="160"/>
                  </a:lnTo>
                  <a:lnTo>
                    <a:pt x="1681" y="159"/>
                  </a:lnTo>
                  <a:lnTo>
                    <a:pt x="1684" y="158"/>
                  </a:lnTo>
                  <a:lnTo>
                    <a:pt x="1686" y="158"/>
                  </a:lnTo>
                  <a:lnTo>
                    <a:pt x="1690" y="159"/>
                  </a:lnTo>
                  <a:lnTo>
                    <a:pt x="1694" y="160"/>
                  </a:lnTo>
                  <a:lnTo>
                    <a:pt x="1696" y="161"/>
                  </a:lnTo>
                  <a:lnTo>
                    <a:pt x="1700" y="165"/>
                  </a:lnTo>
                  <a:lnTo>
                    <a:pt x="1703" y="169"/>
                  </a:lnTo>
                  <a:lnTo>
                    <a:pt x="1704" y="173"/>
                  </a:lnTo>
                  <a:lnTo>
                    <a:pt x="1705" y="175"/>
                  </a:lnTo>
                  <a:lnTo>
                    <a:pt x="1705" y="178"/>
                  </a:lnTo>
                  <a:lnTo>
                    <a:pt x="1709" y="190"/>
                  </a:lnTo>
                  <a:lnTo>
                    <a:pt x="1715" y="204"/>
                  </a:lnTo>
                  <a:lnTo>
                    <a:pt x="1715" y="214"/>
                  </a:lnTo>
                  <a:lnTo>
                    <a:pt x="1714" y="216"/>
                  </a:lnTo>
                  <a:lnTo>
                    <a:pt x="1714" y="217"/>
                  </a:lnTo>
                  <a:lnTo>
                    <a:pt x="1715" y="220"/>
                  </a:lnTo>
                  <a:lnTo>
                    <a:pt x="1715" y="221"/>
                  </a:lnTo>
                  <a:lnTo>
                    <a:pt x="1715" y="226"/>
                  </a:lnTo>
                  <a:lnTo>
                    <a:pt x="1715" y="230"/>
                  </a:lnTo>
                  <a:lnTo>
                    <a:pt x="1713" y="232"/>
                  </a:lnTo>
                  <a:lnTo>
                    <a:pt x="1711" y="235"/>
                  </a:lnTo>
                  <a:lnTo>
                    <a:pt x="1710" y="237"/>
                  </a:lnTo>
                  <a:lnTo>
                    <a:pt x="1710" y="240"/>
                  </a:lnTo>
                  <a:lnTo>
                    <a:pt x="1710" y="242"/>
                  </a:lnTo>
                  <a:lnTo>
                    <a:pt x="1713" y="247"/>
                  </a:lnTo>
                  <a:lnTo>
                    <a:pt x="1715" y="247"/>
                  </a:lnTo>
                  <a:lnTo>
                    <a:pt x="1716" y="245"/>
                  </a:lnTo>
                  <a:lnTo>
                    <a:pt x="1719" y="243"/>
                  </a:lnTo>
                  <a:lnTo>
                    <a:pt x="1720" y="242"/>
                  </a:lnTo>
                  <a:lnTo>
                    <a:pt x="1720" y="241"/>
                  </a:lnTo>
                  <a:lnTo>
                    <a:pt x="1721" y="238"/>
                  </a:lnTo>
                  <a:lnTo>
                    <a:pt x="1721" y="236"/>
                  </a:lnTo>
                  <a:lnTo>
                    <a:pt x="1721" y="235"/>
                  </a:lnTo>
                  <a:lnTo>
                    <a:pt x="1723" y="235"/>
                  </a:lnTo>
                  <a:lnTo>
                    <a:pt x="1725" y="233"/>
                  </a:lnTo>
                  <a:lnTo>
                    <a:pt x="1726" y="232"/>
                  </a:lnTo>
                  <a:lnTo>
                    <a:pt x="1728" y="231"/>
                  </a:lnTo>
                  <a:lnTo>
                    <a:pt x="1729" y="230"/>
                  </a:lnTo>
                  <a:lnTo>
                    <a:pt x="1729" y="219"/>
                  </a:lnTo>
                  <a:lnTo>
                    <a:pt x="1729" y="216"/>
                  </a:lnTo>
                  <a:lnTo>
                    <a:pt x="1729" y="215"/>
                  </a:lnTo>
                  <a:lnTo>
                    <a:pt x="1730" y="212"/>
                  </a:lnTo>
                  <a:lnTo>
                    <a:pt x="1731" y="211"/>
                  </a:lnTo>
                  <a:lnTo>
                    <a:pt x="1731" y="209"/>
                  </a:lnTo>
                  <a:lnTo>
                    <a:pt x="1733" y="206"/>
                  </a:lnTo>
                  <a:lnTo>
                    <a:pt x="1733" y="205"/>
                  </a:lnTo>
                  <a:lnTo>
                    <a:pt x="1734" y="202"/>
                  </a:lnTo>
                  <a:lnTo>
                    <a:pt x="1734" y="201"/>
                  </a:lnTo>
                  <a:lnTo>
                    <a:pt x="1733" y="199"/>
                  </a:lnTo>
                  <a:lnTo>
                    <a:pt x="1731" y="196"/>
                  </a:lnTo>
                  <a:lnTo>
                    <a:pt x="1729" y="192"/>
                  </a:lnTo>
                  <a:lnTo>
                    <a:pt x="1728" y="191"/>
                  </a:lnTo>
                  <a:lnTo>
                    <a:pt x="1726" y="190"/>
                  </a:lnTo>
                  <a:lnTo>
                    <a:pt x="1728" y="190"/>
                  </a:lnTo>
                  <a:lnTo>
                    <a:pt x="1728" y="190"/>
                  </a:lnTo>
                  <a:lnTo>
                    <a:pt x="1730" y="190"/>
                  </a:lnTo>
                  <a:lnTo>
                    <a:pt x="1731" y="191"/>
                  </a:lnTo>
                  <a:lnTo>
                    <a:pt x="1733" y="192"/>
                  </a:lnTo>
                  <a:lnTo>
                    <a:pt x="1734" y="192"/>
                  </a:lnTo>
                  <a:lnTo>
                    <a:pt x="1741" y="201"/>
                  </a:lnTo>
                  <a:lnTo>
                    <a:pt x="1744" y="202"/>
                  </a:lnTo>
                  <a:lnTo>
                    <a:pt x="1745" y="205"/>
                  </a:lnTo>
                  <a:lnTo>
                    <a:pt x="1746" y="205"/>
                  </a:lnTo>
                  <a:lnTo>
                    <a:pt x="1747" y="206"/>
                  </a:lnTo>
                  <a:lnTo>
                    <a:pt x="1750" y="206"/>
                  </a:lnTo>
                  <a:lnTo>
                    <a:pt x="1752" y="206"/>
                  </a:lnTo>
                  <a:lnTo>
                    <a:pt x="1752" y="206"/>
                  </a:lnTo>
                  <a:lnTo>
                    <a:pt x="1754" y="207"/>
                  </a:lnTo>
                  <a:lnTo>
                    <a:pt x="1755" y="209"/>
                  </a:lnTo>
                  <a:lnTo>
                    <a:pt x="1756" y="211"/>
                  </a:lnTo>
                  <a:lnTo>
                    <a:pt x="1759" y="212"/>
                  </a:lnTo>
                  <a:lnTo>
                    <a:pt x="1760" y="214"/>
                  </a:lnTo>
                  <a:lnTo>
                    <a:pt x="1762" y="215"/>
                  </a:lnTo>
                  <a:lnTo>
                    <a:pt x="1765" y="216"/>
                  </a:lnTo>
                  <a:lnTo>
                    <a:pt x="1767" y="217"/>
                  </a:lnTo>
                  <a:lnTo>
                    <a:pt x="1770" y="217"/>
                  </a:lnTo>
                  <a:lnTo>
                    <a:pt x="1771" y="217"/>
                  </a:lnTo>
                  <a:lnTo>
                    <a:pt x="1772" y="216"/>
                  </a:lnTo>
                  <a:lnTo>
                    <a:pt x="1771" y="214"/>
                  </a:lnTo>
                  <a:lnTo>
                    <a:pt x="1770" y="211"/>
                  </a:lnTo>
                  <a:lnTo>
                    <a:pt x="1767" y="209"/>
                  </a:lnTo>
                  <a:lnTo>
                    <a:pt x="1764" y="206"/>
                  </a:lnTo>
                  <a:lnTo>
                    <a:pt x="1760" y="204"/>
                  </a:lnTo>
                  <a:lnTo>
                    <a:pt x="1756" y="200"/>
                  </a:lnTo>
                  <a:lnTo>
                    <a:pt x="1754" y="197"/>
                  </a:lnTo>
                  <a:lnTo>
                    <a:pt x="1751" y="195"/>
                  </a:lnTo>
                  <a:lnTo>
                    <a:pt x="1749" y="192"/>
                  </a:lnTo>
                  <a:lnTo>
                    <a:pt x="1747" y="191"/>
                  </a:lnTo>
                  <a:lnTo>
                    <a:pt x="1746" y="191"/>
                  </a:lnTo>
                  <a:lnTo>
                    <a:pt x="1745" y="190"/>
                  </a:lnTo>
                  <a:lnTo>
                    <a:pt x="1742" y="189"/>
                  </a:lnTo>
                  <a:lnTo>
                    <a:pt x="1742" y="189"/>
                  </a:lnTo>
                  <a:lnTo>
                    <a:pt x="1742" y="187"/>
                  </a:lnTo>
                  <a:lnTo>
                    <a:pt x="1744" y="187"/>
                  </a:lnTo>
                  <a:lnTo>
                    <a:pt x="1745" y="186"/>
                  </a:lnTo>
                  <a:lnTo>
                    <a:pt x="1745" y="186"/>
                  </a:lnTo>
                  <a:lnTo>
                    <a:pt x="1747" y="187"/>
                  </a:lnTo>
                  <a:lnTo>
                    <a:pt x="1749" y="187"/>
                  </a:lnTo>
                  <a:lnTo>
                    <a:pt x="1750" y="189"/>
                  </a:lnTo>
                  <a:lnTo>
                    <a:pt x="1752" y="190"/>
                  </a:lnTo>
                  <a:lnTo>
                    <a:pt x="1752" y="191"/>
                  </a:lnTo>
                  <a:lnTo>
                    <a:pt x="1755" y="194"/>
                  </a:lnTo>
                  <a:lnTo>
                    <a:pt x="1757" y="195"/>
                  </a:lnTo>
                  <a:lnTo>
                    <a:pt x="1760" y="197"/>
                  </a:lnTo>
                  <a:lnTo>
                    <a:pt x="1762" y="200"/>
                  </a:lnTo>
                  <a:lnTo>
                    <a:pt x="1765" y="202"/>
                  </a:lnTo>
                  <a:lnTo>
                    <a:pt x="1766" y="204"/>
                  </a:lnTo>
                  <a:lnTo>
                    <a:pt x="1769" y="206"/>
                  </a:lnTo>
                  <a:lnTo>
                    <a:pt x="1770" y="206"/>
                  </a:lnTo>
                  <a:lnTo>
                    <a:pt x="1770" y="206"/>
                  </a:lnTo>
                  <a:lnTo>
                    <a:pt x="1770" y="204"/>
                  </a:lnTo>
                  <a:lnTo>
                    <a:pt x="1770" y="201"/>
                  </a:lnTo>
                  <a:lnTo>
                    <a:pt x="1767" y="199"/>
                  </a:lnTo>
                  <a:lnTo>
                    <a:pt x="1769" y="196"/>
                  </a:lnTo>
                  <a:lnTo>
                    <a:pt x="1769" y="196"/>
                  </a:lnTo>
                  <a:lnTo>
                    <a:pt x="1771" y="195"/>
                  </a:lnTo>
                  <a:lnTo>
                    <a:pt x="1772" y="195"/>
                  </a:lnTo>
                  <a:lnTo>
                    <a:pt x="1775" y="195"/>
                  </a:lnTo>
                  <a:lnTo>
                    <a:pt x="1776" y="195"/>
                  </a:lnTo>
                  <a:lnTo>
                    <a:pt x="1777" y="195"/>
                  </a:lnTo>
                  <a:lnTo>
                    <a:pt x="1777" y="195"/>
                  </a:lnTo>
                  <a:lnTo>
                    <a:pt x="1780" y="195"/>
                  </a:lnTo>
                  <a:lnTo>
                    <a:pt x="1781" y="194"/>
                  </a:lnTo>
                  <a:lnTo>
                    <a:pt x="1781" y="194"/>
                  </a:lnTo>
                  <a:lnTo>
                    <a:pt x="1784" y="192"/>
                  </a:lnTo>
                  <a:lnTo>
                    <a:pt x="1785" y="192"/>
                  </a:lnTo>
                  <a:lnTo>
                    <a:pt x="1787" y="194"/>
                  </a:lnTo>
                  <a:lnTo>
                    <a:pt x="1790" y="194"/>
                  </a:lnTo>
                  <a:lnTo>
                    <a:pt x="1794" y="195"/>
                  </a:lnTo>
                  <a:lnTo>
                    <a:pt x="1797" y="197"/>
                  </a:lnTo>
                  <a:lnTo>
                    <a:pt x="1801" y="201"/>
                  </a:lnTo>
                  <a:lnTo>
                    <a:pt x="1805" y="204"/>
                  </a:lnTo>
                  <a:lnTo>
                    <a:pt x="1807" y="206"/>
                  </a:lnTo>
                  <a:lnTo>
                    <a:pt x="1812" y="210"/>
                  </a:lnTo>
                  <a:lnTo>
                    <a:pt x="1817" y="215"/>
                  </a:lnTo>
                  <a:lnTo>
                    <a:pt x="1822" y="219"/>
                  </a:lnTo>
                  <a:lnTo>
                    <a:pt x="1830" y="224"/>
                  </a:lnTo>
                  <a:lnTo>
                    <a:pt x="1836" y="230"/>
                  </a:lnTo>
                  <a:lnTo>
                    <a:pt x="1841" y="235"/>
                  </a:lnTo>
                  <a:lnTo>
                    <a:pt x="1841" y="240"/>
                  </a:lnTo>
                  <a:lnTo>
                    <a:pt x="1840" y="242"/>
                  </a:lnTo>
                  <a:lnTo>
                    <a:pt x="1838" y="245"/>
                  </a:lnTo>
                  <a:lnTo>
                    <a:pt x="1837" y="247"/>
                  </a:lnTo>
                  <a:lnTo>
                    <a:pt x="1835" y="248"/>
                  </a:lnTo>
                  <a:lnTo>
                    <a:pt x="1833" y="252"/>
                  </a:lnTo>
                  <a:lnTo>
                    <a:pt x="1833" y="256"/>
                  </a:lnTo>
                  <a:lnTo>
                    <a:pt x="1832" y="257"/>
                  </a:lnTo>
                  <a:lnTo>
                    <a:pt x="1831" y="257"/>
                  </a:lnTo>
                  <a:lnTo>
                    <a:pt x="1830" y="257"/>
                  </a:lnTo>
                  <a:lnTo>
                    <a:pt x="1827" y="256"/>
                  </a:lnTo>
                  <a:lnTo>
                    <a:pt x="1826" y="256"/>
                  </a:lnTo>
                  <a:lnTo>
                    <a:pt x="1823" y="256"/>
                  </a:lnTo>
                  <a:lnTo>
                    <a:pt x="1822" y="256"/>
                  </a:lnTo>
                  <a:lnTo>
                    <a:pt x="1822" y="258"/>
                  </a:lnTo>
                  <a:lnTo>
                    <a:pt x="1823" y="261"/>
                  </a:lnTo>
                  <a:lnTo>
                    <a:pt x="1825" y="262"/>
                  </a:lnTo>
                  <a:lnTo>
                    <a:pt x="1826" y="265"/>
                  </a:lnTo>
                  <a:lnTo>
                    <a:pt x="1827" y="266"/>
                  </a:lnTo>
                  <a:lnTo>
                    <a:pt x="1828" y="268"/>
                  </a:lnTo>
                  <a:lnTo>
                    <a:pt x="1827" y="271"/>
                  </a:lnTo>
                  <a:lnTo>
                    <a:pt x="1822" y="271"/>
                  </a:lnTo>
                  <a:lnTo>
                    <a:pt x="1821" y="271"/>
                  </a:lnTo>
                  <a:lnTo>
                    <a:pt x="1821" y="272"/>
                  </a:lnTo>
                  <a:lnTo>
                    <a:pt x="1821" y="273"/>
                  </a:lnTo>
                  <a:lnTo>
                    <a:pt x="1821" y="275"/>
                  </a:lnTo>
                  <a:lnTo>
                    <a:pt x="1821" y="276"/>
                  </a:lnTo>
                  <a:lnTo>
                    <a:pt x="1820" y="276"/>
                  </a:lnTo>
                  <a:lnTo>
                    <a:pt x="1818" y="277"/>
                  </a:lnTo>
                  <a:lnTo>
                    <a:pt x="1816" y="277"/>
                  </a:lnTo>
                  <a:lnTo>
                    <a:pt x="1815" y="276"/>
                  </a:lnTo>
                  <a:lnTo>
                    <a:pt x="1812" y="275"/>
                  </a:lnTo>
                  <a:lnTo>
                    <a:pt x="1811" y="275"/>
                  </a:lnTo>
                  <a:lnTo>
                    <a:pt x="1810" y="273"/>
                  </a:lnTo>
                  <a:lnTo>
                    <a:pt x="1807" y="272"/>
                  </a:lnTo>
                  <a:lnTo>
                    <a:pt x="1804" y="271"/>
                  </a:lnTo>
                  <a:lnTo>
                    <a:pt x="1801" y="270"/>
                  </a:lnTo>
                  <a:lnTo>
                    <a:pt x="1799" y="268"/>
                  </a:lnTo>
                  <a:lnTo>
                    <a:pt x="1795" y="266"/>
                  </a:lnTo>
                  <a:lnTo>
                    <a:pt x="1790" y="263"/>
                  </a:lnTo>
                  <a:lnTo>
                    <a:pt x="1786" y="261"/>
                  </a:lnTo>
                  <a:lnTo>
                    <a:pt x="1785" y="261"/>
                  </a:lnTo>
                  <a:lnTo>
                    <a:pt x="1785" y="262"/>
                  </a:lnTo>
                  <a:lnTo>
                    <a:pt x="1786" y="263"/>
                  </a:lnTo>
                  <a:lnTo>
                    <a:pt x="1787" y="266"/>
                  </a:lnTo>
                  <a:lnTo>
                    <a:pt x="1787" y="267"/>
                  </a:lnTo>
                  <a:lnTo>
                    <a:pt x="1787" y="270"/>
                  </a:lnTo>
                  <a:lnTo>
                    <a:pt x="1787" y="271"/>
                  </a:lnTo>
                  <a:lnTo>
                    <a:pt x="1786" y="271"/>
                  </a:lnTo>
                  <a:lnTo>
                    <a:pt x="1785" y="271"/>
                  </a:lnTo>
                  <a:lnTo>
                    <a:pt x="1784" y="271"/>
                  </a:lnTo>
                  <a:lnTo>
                    <a:pt x="1781" y="270"/>
                  </a:lnTo>
                  <a:lnTo>
                    <a:pt x="1780" y="268"/>
                  </a:lnTo>
                  <a:lnTo>
                    <a:pt x="1777" y="268"/>
                  </a:lnTo>
                  <a:lnTo>
                    <a:pt x="1776" y="267"/>
                  </a:lnTo>
                  <a:lnTo>
                    <a:pt x="1775" y="267"/>
                  </a:lnTo>
                  <a:lnTo>
                    <a:pt x="1774" y="268"/>
                  </a:lnTo>
                  <a:lnTo>
                    <a:pt x="1775" y="270"/>
                  </a:lnTo>
                  <a:lnTo>
                    <a:pt x="1775" y="271"/>
                  </a:lnTo>
                  <a:lnTo>
                    <a:pt x="1779" y="273"/>
                  </a:lnTo>
                  <a:lnTo>
                    <a:pt x="1781" y="276"/>
                  </a:lnTo>
                  <a:lnTo>
                    <a:pt x="1782" y="276"/>
                  </a:lnTo>
                  <a:lnTo>
                    <a:pt x="1784" y="277"/>
                  </a:lnTo>
                  <a:lnTo>
                    <a:pt x="1786" y="278"/>
                  </a:lnTo>
                  <a:lnTo>
                    <a:pt x="1789" y="278"/>
                  </a:lnTo>
                  <a:lnTo>
                    <a:pt x="1790" y="277"/>
                  </a:lnTo>
                  <a:lnTo>
                    <a:pt x="1791" y="277"/>
                  </a:lnTo>
                  <a:lnTo>
                    <a:pt x="1791" y="276"/>
                  </a:lnTo>
                  <a:lnTo>
                    <a:pt x="1792" y="276"/>
                  </a:lnTo>
                  <a:lnTo>
                    <a:pt x="1794" y="276"/>
                  </a:lnTo>
                  <a:lnTo>
                    <a:pt x="1801" y="278"/>
                  </a:lnTo>
                  <a:lnTo>
                    <a:pt x="1809" y="282"/>
                  </a:lnTo>
                  <a:lnTo>
                    <a:pt x="1817" y="287"/>
                  </a:lnTo>
                  <a:lnTo>
                    <a:pt x="1822" y="294"/>
                  </a:lnTo>
                  <a:lnTo>
                    <a:pt x="1823" y="298"/>
                  </a:lnTo>
                  <a:lnTo>
                    <a:pt x="1822" y="302"/>
                  </a:lnTo>
                  <a:lnTo>
                    <a:pt x="1821" y="304"/>
                  </a:lnTo>
                  <a:lnTo>
                    <a:pt x="1817" y="307"/>
                  </a:lnTo>
                  <a:lnTo>
                    <a:pt x="1813" y="307"/>
                  </a:lnTo>
                  <a:lnTo>
                    <a:pt x="1807" y="304"/>
                  </a:lnTo>
                  <a:lnTo>
                    <a:pt x="1800" y="301"/>
                  </a:lnTo>
                  <a:lnTo>
                    <a:pt x="1794" y="297"/>
                  </a:lnTo>
                  <a:lnTo>
                    <a:pt x="1789" y="294"/>
                  </a:lnTo>
                  <a:lnTo>
                    <a:pt x="1785" y="293"/>
                  </a:lnTo>
                  <a:lnTo>
                    <a:pt x="1781" y="292"/>
                  </a:lnTo>
                  <a:lnTo>
                    <a:pt x="1779" y="293"/>
                  </a:lnTo>
                  <a:lnTo>
                    <a:pt x="1777" y="293"/>
                  </a:lnTo>
                  <a:lnTo>
                    <a:pt x="1777" y="296"/>
                  </a:lnTo>
                  <a:lnTo>
                    <a:pt x="1777" y="297"/>
                  </a:lnTo>
                  <a:lnTo>
                    <a:pt x="1777" y="299"/>
                  </a:lnTo>
                  <a:lnTo>
                    <a:pt x="1779" y="304"/>
                  </a:lnTo>
                  <a:lnTo>
                    <a:pt x="1780" y="311"/>
                  </a:lnTo>
                  <a:lnTo>
                    <a:pt x="1784" y="317"/>
                  </a:lnTo>
                  <a:lnTo>
                    <a:pt x="1789" y="321"/>
                  </a:lnTo>
                  <a:lnTo>
                    <a:pt x="1790" y="322"/>
                  </a:lnTo>
                  <a:lnTo>
                    <a:pt x="1792" y="322"/>
                  </a:lnTo>
                  <a:lnTo>
                    <a:pt x="1792" y="321"/>
                  </a:lnTo>
                  <a:lnTo>
                    <a:pt x="1792" y="319"/>
                  </a:lnTo>
                  <a:lnTo>
                    <a:pt x="1792" y="317"/>
                  </a:lnTo>
                  <a:lnTo>
                    <a:pt x="1792" y="314"/>
                  </a:lnTo>
                  <a:lnTo>
                    <a:pt x="1792" y="312"/>
                  </a:lnTo>
                  <a:lnTo>
                    <a:pt x="1791" y="311"/>
                  </a:lnTo>
                  <a:lnTo>
                    <a:pt x="1791" y="308"/>
                  </a:lnTo>
                  <a:lnTo>
                    <a:pt x="1791" y="307"/>
                  </a:lnTo>
                  <a:lnTo>
                    <a:pt x="1791" y="307"/>
                  </a:lnTo>
                  <a:lnTo>
                    <a:pt x="1792" y="307"/>
                  </a:lnTo>
                  <a:lnTo>
                    <a:pt x="1794" y="307"/>
                  </a:lnTo>
                  <a:lnTo>
                    <a:pt x="1796" y="308"/>
                  </a:lnTo>
                  <a:lnTo>
                    <a:pt x="1797" y="308"/>
                  </a:lnTo>
                  <a:lnTo>
                    <a:pt x="1799" y="309"/>
                  </a:lnTo>
                  <a:lnTo>
                    <a:pt x="1812" y="309"/>
                  </a:lnTo>
                  <a:lnTo>
                    <a:pt x="1816" y="312"/>
                  </a:lnTo>
                  <a:lnTo>
                    <a:pt x="1817" y="314"/>
                  </a:lnTo>
                  <a:lnTo>
                    <a:pt x="1818" y="318"/>
                  </a:lnTo>
                  <a:lnTo>
                    <a:pt x="1818" y="321"/>
                  </a:lnTo>
                  <a:lnTo>
                    <a:pt x="1818" y="323"/>
                  </a:lnTo>
                  <a:lnTo>
                    <a:pt x="1817" y="325"/>
                  </a:lnTo>
                  <a:lnTo>
                    <a:pt x="1817" y="328"/>
                  </a:lnTo>
                  <a:lnTo>
                    <a:pt x="1817" y="329"/>
                  </a:lnTo>
                  <a:lnTo>
                    <a:pt x="1817" y="330"/>
                  </a:lnTo>
                  <a:lnTo>
                    <a:pt x="1817" y="332"/>
                  </a:lnTo>
                  <a:lnTo>
                    <a:pt x="1816" y="333"/>
                  </a:lnTo>
                  <a:lnTo>
                    <a:pt x="1816" y="334"/>
                  </a:lnTo>
                  <a:lnTo>
                    <a:pt x="1815" y="333"/>
                  </a:lnTo>
                  <a:lnTo>
                    <a:pt x="1811" y="333"/>
                  </a:lnTo>
                  <a:lnTo>
                    <a:pt x="1809" y="332"/>
                  </a:lnTo>
                  <a:lnTo>
                    <a:pt x="1806" y="332"/>
                  </a:lnTo>
                  <a:lnTo>
                    <a:pt x="1804" y="330"/>
                  </a:lnTo>
                  <a:lnTo>
                    <a:pt x="1802" y="330"/>
                  </a:lnTo>
                  <a:lnTo>
                    <a:pt x="1801" y="332"/>
                  </a:lnTo>
                  <a:lnTo>
                    <a:pt x="1800" y="333"/>
                  </a:lnTo>
                  <a:lnTo>
                    <a:pt x="1800" y="335"/>
                  </a:lnTo>
                  <a:lnTo>
                    <a:pt x="1801" y="338"/>
                  </a:lnTo>
                  <a:lnTo>
                    <a:pt x="1801" y="342"/>
                  </a:lnTo>
                  <a:lnTo>
                    <a:pt x="1802" y="344"/>
                  </a:lnTo>
                  <a:lnTo>
                    <a:pt x="1804" y="347"/>
                  </a:lnTo>
                  <a:lnTo>
                    <a:pt x="1804" y="349"/>
                  </a:lnTo>
                  <a:lnTo>
                    <a:pt x="1807" y="352"/>
                  </a:lnTo>
                  <a:lnTo>
                    <a:pt x="1810" y="353"/>
                  </a:lnTo>
                  <a:lnTo>
                    <a:pt x="1812" y="354"/>
                  </a:lnTo>
                  <a:lnTo>
                    <a:pt x="1812" y="355"/>
                  </a:lnTo>
                  <a:lnTo>
                    <a:pt x="1813" y="357"/>
                  </a:lnTo>
                  <a:lnTo>
                    <a:pt x="1815" y="358"/>
                  </a:lnTo>
                  <a:lnTo>
                    <a:pt x="1817" y="359"/>
                  </a:lnTo>
                  <a:lnTo>
                    <a:pt x="1818" y="362"/>
                  </a:lnTo>
                  <a:lnTo>
                    <a:pt x="1818" y="364"/>
                  </a:lnTo>
                  <a:lnTo>
                    <a:pt x="1817" y="365"/>
                  </a:lnTo>
                  <a:lnTo>
                    <a:pt x="1816" y="365"/>
                  </a:lnTo>
                  <a:lnTo>
                    <a:pt x="1815" y="368"/>
                  </a:lnTo>
                  <a:lnTo>
                    <a:pt x="1812" y="368"/>
                  </a:lnTo>
                  <a:lnTo>
                    <a:pt x="1811" y="368"/>
                  </a:lnTo>
                  <a:lnTo>
                    <a:pt x="1810" y="368"/>
                  </a:lnTo>
                  <a:lnTo>
                    <a:pt x="1810" y="370"/>
                  </a:lnTo>
                  <a:lnTo>
                    <a:pt x="1810" y="372"/>
                  </a:lnTo>
                  <a:lnTo>
                    <a:pt x="1811" y="375"/>
                  </a:lnTo>
                  <a:lnTo>
                    <a:pt x="1811" y="378"/>
                  </a:lnTo>
                  <a:lnTo>
                    <a:pt x="1812" y="380"/>
                  </a:lnTo>
                  <a:lnTo>
                    <a:pt x="1813" y="381"/>
                  </a:lnTo>
                  <a:lnTo>
                    <a:pt x="1812" y="383"/>
                  </a:lnTo>
                  <a:lnTo>
                    <a:pt x="1811" y="383"/>
                  </a:lnTo>
                  <a:lnTo>
                    <a:pt x="1810" y="383"/>
                  </a:lnTo>
                  <a:lnTo>
                    <a:pt x="1807" y="383"/>
                  </a:lnTo>
                  <a:lnTo>
                    <a:pt x="1805" y="383"/>
                  </a:lnTo>
                  <a:lnTo>
                    <a:pt x="1802" y="384"/>
                  </a:lnTo>
                  <a:lnTo>
                    <a:pt x="1802" y="385"/>
                  </a:lnTo>
                  <a:lnTo>
                    <a:pt x="1801" y="388"/>
                  </a:lnTo>
                  <a:lnTo>
                    <a:pt x="1801" y="390"/>
                  </a:lnTo>
                  <a:lnTo>
                    <a:pt x="1805" y="403"/>
                  </a:lnTo>
                  <a:lnTo>
                    <a:pt x="1810" y="416"/>
                  </a:lnTo>
                  <a:lnTo>
                    <a:pt x="1810" y="420"/>
                  </a:lnTo>
                  <a:lnTo>
                    <a:pt x="1811" y="422"/>
                  </a:lnTo>
                  <a:lnTo>
                    <a:pt x="1810" y="424"/>
                  </a:lnTo>
                  <a:lnTo>
                    <a:pt x="1810" y="426"/>
                  </a:lnTo>
                  <a:lnTo>
                    <a:pt x="1810" y="430"/>
                  </a:lnTo>
                  <a:lnTo>
                    <a:pt x="1810" y="432"/>
                  </a:lnTo>
                  <a:lnTo>
                    <a:pt x="1810" y="435"/>
                  </a:lnTo>
                  <a:lnTo>
                    <a:pt x="1811" y="437"/>
                  </a:lnTo>
                  <a:lnTo>
                    <a:pt x="1812" y="440"/>
                  </a:lnTo>
                  <a:lnTo>
                    <a:pt x="1813" y="442"/>
                  </a:lnTo>
                  <a:lnTo>
                    <a:pt x="1816" y="444"/>
                  </a:lnTo>
                  <a:lnTo>
                    <a:pt x="1817" y="442"/>
                  </a:lnTo>
                  <a:lnTo>
                    <a:pt x="1817" y="442"/>
                  </a:lnTo>
                  <a:lnTo>
                    <a:pt x="1818" y="440"/>
                  </a:lnTo>
                  <a:lnTo>
                    <a:pt x="1818" y="439"/>
                  </a:lnTo>
                  <a:lnTo>
                    <a:pt x="1820" y="436"/>
                  </a:lnTo>
                  <a:lnTo>
                    <a:pt x="1820" y="435"/>
                  </a:lnTo>
                  <a:lnTo>
                    <a:pt x="1821" y="435"/>
                  </a:lnTo>
                  <a:lnTo>
                    <a:pt x="1822" y="435"/>
                  </a:lnTo>
                  <a:lnTo>
                    <a:pt x="1825" y="437"/>
                  </a:lnTo>
                  <a:lnTo>
                    <a:pt x="1827" y="440"/>
                  </a:lnTo>
                  <a:lnTo>
                    <a:pt x="1830" y="442"/>
                  </a:lnTo>
                  <a:lnTo>
                    <a:pt x="1832" y="446"/>
                  </a:lnTo>
                  <a:lnTo>
                    <a:pt x="1836" y="447"/>
                  </a:lnTo>
                  <a:lnTo>
                    <a:pt x="1843" y="456"/>
                  </a:lnTo>
                  <a:lnTo>
                    <a:pt x="1845" y="459"/>
                  </a:lnTo>
                  <a:lnTo>
                    <a:pt x="1846" y="460"/>
                  </a:lnTo>
                  <a:lnTo>
                    <a:pt x="1845" y="461"/>
                  </a:lnTo>
                  <a:lnTo>
                    <a:pt x="1843" y="461"/>
                  </a:lnTo>
                  <a:lnTo>
                    <a:pt x="1842" y="461"/>
                  </a:lnTo>
                  <a:lnTo>
                    <a:pt x="1840" y="461"/>
                  </a:lnTo>
                  <a:lnTo>
                    <a:pt x="1837" y="461"/>
                  </a:lnTo>
                  <a:lnTo>
                    <a:pt x="1835" y="461"/>
                  </a:lnTo>
                  <a:lnTo>
                    <a:pt x="1833" y="461"/>
                  </a:lnTo>
                  <a:lnTo>
                    <a:pt x="1831" y="462"/>
                  </a:lnTo>
                  <a:lnTo>
                    <a:pt x="1830" y="464"/>
                  </a:lnTo>
                  <a:lnTo>
                    <a:pt x="1831" y="465"/>
                  </a:lnTo>
                  <a:lnTo>
                    <a:pt x="1832" y="467"/>
                  </a:lnTo>
                  <a:lnTo>
                    <a:pt x="1835" y="469"/>
                  </a:lnTo>
                  <a:lnTo>
                    <a:pt x="1837" y="471"/>
                  </a:lnTo>
                  <a:lnTo>
                    <a:pt x="1838" y="472"/>
                  </a:lnTo>
                  <a:lnTo>
                    <a:pt x="1841" y="473"/>
                  </a:lnTo>
                  <a:lnTo>
                    <a:pt x="1843" y="475"/>
                  </a:lnTo>
                  <a:lnTo>
                    <a:pt x="1846" y="476"/>
                  </a:lnTo>
                  <a:lnTo>
                    <a:pt x="1848" y="476"/>
                  </a:lnTo>
                  <a:lnTo>
                    <a:pt x="1850" y="478"/>
                  </a:lnTo>
                  <a:lnTo>
                    <a:pt x="1851" y="480"/>
                  </a:lnTo>
                  <a:lnTo>
                    <a:pt x="1852" y="481"/>
                  </a:lnTo>
                  <a:lnTo>
                    <a:pt x="1853" y="482"/>
                  </a:lnTo>
                  <a:lnTo>
                    <a:pt x="1856" y="482"/>
                  </a:lnTo>
                  <a:lnTo>
                    <a:pt x="1857" y="483"/>
                  </a:lnTo>
                  <a:lnTo>
                    <a:pt x="1858" y="483"/>
                  </a:lnTo>
                  <a:lnTo>
                    <a:pt x="1861" y="483"/>
                  </a:lnTo>
                  <a:lnTo>
                    <a:pt x="1862" y="485"/>
                  </a:lnTo>
                  <a:lnTo>
                    <a:pt x="1865" y="487"/>
                  </a:lnTo>
                  <a:lnTo>
                    <a:pt x="1867" y="490"/>
                  </a:lnTo>
                  <a:lnTo>
                    <a:pt x="1871" y="492"/>
                  </a:lnTo>
                  <a:lnTo>
                    <a:pt x="1872" y="496"/>
                  </a:lnTo>
                  <a:lnTo>
                    <a:pt x="1875" y="500"/>
                  </a:lnTo>
                  <a:lnTo>
                    <a:pt x="1875" y="502"/>
                  </a:lnTo>
                  <a:lnTo>
                    <a:pt x="1876" y="503"/>
                  </a:lnTo>
                  <a:lnTo>
                    <a:pt x="1876" y="506"/>
                  </a:lnTo>
                  <a:lnTo>
                    <a:pt x="1876" y="508"/>
                  </a:lnTo>
                  <a:lnTo>
                    <a:pt x="1876" y="511"/>
                  </a:lnTo>
                  <a:lnTo>
                    <a:pt x="1875" y="513"/>
                  </a:lnTo>
                  <a:lnTo>
                    <a:pt x="1875" y="513"/>
                  </a:lnTo>
                  <a:lnTo>
                    <a:pt x="1873" y="513"/>
                  </a:lnTo>
                  <a:lnTo>
                    <a:pt x="1872" y="513"/>
                  </a:lnTo>
                  <a:lnTo>
                    <a:pt x="1870" y="512"/>
                  </a:lnTo>
                  <a:lnTo>
                    <a:pt x="1868" y="512"/>
                  </a:lnTo>
                  <a:lnTo>
                    <a:pt x="1867" y="511"/>
                  </a:lnTo>
                  <a:lnTo>
                    <a:pt x="1863" y="510"/>
                  </a:lnTo>
                  <a:lnTo>
                    <a:pt x="1860" y="508"/>
                  </a:lnTo>
                  <a:lnTo>
                    <a:pt x="1856" y="506"/>
                  </a:lnTo>
                  <a:lnTo>
                    <a:pt x="1853" y="502"/>
                  </a:lnTo>
                  <a:lnTo>
                    <a:pt x="1850" y="500"/>
                  </a:lnTo>
                  <a:lnTo>
                    <a:pt x="1846" y="498"/>
                  </a:lnTo>
                  <a:lnTo>
                    <a:pt x="1843" y="497"/>
                  </a:lnTo>
                  <a:lnTo>
                    <a:pt x="1841" y="497"/>
                  </a:lnTo>
                  <a:lnTo>
                    <a:pt x="1840" y="498"/>
                  </a:lnTo>
                  <a:lnTo>
                    <a:pt x="1840" y="501"/>
                  </a:lnTo>
                  <a:lnTo>
                    <a:pt x="1841" y="502"/>
                  </a:lnTo>
                  <a:lnTo>
                    <a:pt x="1841" y="505"/>
                  </a:lnTo>
                  <a:lnTo>
                    <a:pt x="1841" y="506"/>
                  </a:lnTo>
                  <a:lnTo>
                    <a:pt x="1841" y="507"/>
                  </a:lnTo>
                  <a:lnTo>
                    <a:pt x="1838" y="508"/>
                  </a:lnTo>
                  <a:lnTo>
                    <a:pt x="1836" y="508"/>
                  </a:lnTo>
                  <a:lnTo>
                    <a:pt x="1833" y="507"/>
                  </a:lnTo>
                  <a:lnTo>
                    <a:pt x="1830" y="505"/>
                  </a:lnTo>
                  <a:lnTo>
                    <a:pt x="1827" y="503"/>
                  </a:lnTo>
                  <a:lnTo>
                    <a:pt x="1826" y="503"/>
                  </a:lnTo>
                  <a:lnTo>
                    <a:pt x="1825" y="503"/>
                  </a:lnTo>
                  <a:lnTo>
                    <a:pt x="1823" y="505"/>
                  </a:lnTo>
                  <a:lnTo>
                    <a:pt x="1825" y="506"/>
                  </a:lnTo>
                  <a:lnTo>
                    <a:pt x="1826" y="508"/>
                  </a:lnTo>
                  <a:lnTo>
                    <a:pt x="1827" y="511"/>
                  </a:lnTo>
                  <a:lnTo>
                    <a:pt x="1828" y="513"/>
                  </a:lnTo>
                  <a:lnTo>
                    <a:pt x="1828" y="515"/>
                  </a:lnTo>
                  <a:lnTo>
                    <a:pt x="1831" y="516"/>
                  </a:lnTo>
                  <a:lnTo>
                    <a:pt x="1832" y="517"/>
                  </a:lnTo>
                  <a:lnTo>
                    <a:pt x="1836" y="518"/>
                  </a:lnTo>
                  <a:lnTo>
                    <a:pt x="1837" y="518"/>
                  </a:lnTo>
                  <a:lnTo>
                    <a:pt x="1838" y="520"/>
                  </a:lnTo>
                  <a:lnTo>
                    <a:pt x="1840" y="521"/>
                  </a:lnTo>
                  <a:lnTo>
                    <a:pt x="1840" y="523"/>
                  </a:lnTo>
                  <a:lnTo>
                    <a:pt x="1840" y="524"/>
                  </a:lnTo>
                  <a:lnTo>
                    <a:pt x="1841" y="526"/>
                  </a:lnTo>
                  <a:lnTo>
                    <a:pt x="1846" y="529"/>
                  </a:lnTo>
                  <a:lnTo>
                    <a:pt x="1851" y="532"/>
                  </a:lnTo>
                  <a:lnTo>
                    <a:pt x="1856" y="533"/>
                  </a:lnTo>
                  <a:lnTo>
                    <a:pt x="1862" y="539"/>
                  </a:lnTo>
                  <a:lnTo>
                    <a:pt x="1863" y="542"/>
                  </a:lnTo>
                  <a:lnTo>
                    <a:pt x="1865" y="544"/>
                  </a:lnTo>
                  <a:lnTo>
                    <a:pt x="1866" y="546"/>
                  </a:lnTo>
                  <a:lnTo>
                    <a:pt x="1867" y="548"/>
                  </a:lnTo>
                  <a:lnTo>
                    <a:pt x="1867" y="549"/>
                  </a:lnTo>
                  <a:lnTo>
                    <a:pt x="1867" y="549"/>
                  </a:lnTo>
                  <a:lnTo>
                    <a:pt x="1866" y="551"/>
                  </a:lnTo>
                  <a:lnTo>
                    <a:pt x="1865" y="552"/>
                  </a:lnTo>
                  <a:lnTo>
                    <a:pt x="1863" y="552"/>
                  </a:lnTo>
                  <a:lnTo>
                    <a:pt x="1862" y="553"/>
                  </a:lnTo>
                  <a:lnTo>
                    <a:pt x="1862" y="554"/>
                  </a:lnTo>
                  <a:lnTo>
                    <a:pt x="1862" y="557"/>
                  </a:lnTo>
                  <a:lnTo>
                    <a:pt x="1865" y="559"/>
                  </a:lnTo>
                  <a:lnTo>
                    <a:pt x="1867" y="561"/>
                  </a:lnTo>
                  <a:lnTo>
                    <a:pt x="1871" y="563"/>
                  </a:lnTo>
                  <a:lnTo>
                    <a:pt x="1875" y="566"/>
                  </a:lnTo>
                  <a:lnTo>
                    <a:pt x="1877" y="568"/>
                  </a:lnTo>
                  <a:lnTo>
                    <a:pt x="1880" y="579"/>
                  </a:lnTo>
                  <a:lnTo>
                    <a:pt x="1882" y="588"/>
                  </a:lnTo>
                  <a:lnTo>
                    <a:pt x="1882" y="590"/>
                  </a:lnTo>
                  <a:lnTo>
                    <a:pt x="1883" y="592"/>
                  </a:lnTo>
                  <a:lnTo>
                    <a:pt x="1883" y="594"/>
                  </a:lnTo>
                  <a:lnTo>
                    <a:pt x="1883" y="597"/>
                  </a:lnTo>
                  <a:lnTo>
                    <a:pt x="1884" y="598"/>
                  </a:lnTo>
                  <a:lnTo>
                    <a:pt x="1884" y="600"/>
                  </a:lnTo>
                  <a:lnTo>
                    <a:pt x="1884" y="600"/>
                  </a:lnTo>
                  <a:lnTo>
                    <a:pt x="1883" y="602"/>
                  </a:lnTo>
                  <a:lnTo>
                    <a:pt x="1882" y="600"/>
                  </a:lnTo>
                  <a:lnTo>
                    <a:pt x="1880" y="599"/>
                  </a:lnTo>
                  <a:lnTo>
                    <a:pt x="1875" y="595"/>
                  </a:lnTo>
                  <a:lnTo>
                    <a:pt x="1870" y="590"/>
                  </a:lnTo>
                  <a:lnTo>
                    <a:pt x="1867" y="585"/>
                  </a:lnTo>
                  <a:lnTo>
                    <a:pt x="1866" y="585"/>
                  </a:lnTo>
                  <a:lnTo>
                    <a:pt x="1865" y="585"/>
                  </a:lnTo>
                  <a:lnTo>
                    <a:pt x="1862" y="584"/>
                  </a:lnTo>
                  <a:lnTo>
                    <a:pt x="1861" y="584"/>
                  </a:lnTo>
                  <a:lnTo>
                    <a:pt x="1860" y="583"/>
                  </a:lnTo>
                  <a:lnTo>
                    <a:pt x="1858" y="583"/>
                  </a:lnTo>
                  <a:lnTo>
                    <a:pt x="1858" y="584"/>
                  </a:lnTo>
                  <a:lnTo>
                    <a:pt x="1858" y="585"/>
                  </a:lnTo>
                  <a:lnTo>
                    <a:pt x="1862" y="589"/>
                  </a:lnTo>
                  <a:lnTo>
                    <a:pt x="1866" y="592"/>
                  </a:lnTo>
                  <a:lnTo>
                    <a:pt x="1870" y="593"/>
                  </a:lnTo>
                  <a:lnTo>
                    <a:pt x="1872" y="595"/>
                  </a:lnTo>
                  <a:lnTo>
                    <a:pt x="1875" y="598"/>
                  </a:lnTo>
                  <a:lnTo>
                    <a:pt x="1877" y="602"/>
                  </a:lnTo>
                  <a:lnTo>
                    <a:pt x="1878" y="603"/>
                  </a:lnTo>
                  <a:lnTo>
                    <a:pt x="1880" y="605"/>
                  </a:lnTo>
                  <a:lnTo>
                    <a:pt x="1878" y="605"/>
                  </a:lnTo>
                  <a:lnTo>
                    <a:pt x="1877" y="605"/>
                  </a:lnTo>
                  <a:lnTo>
                    <a:pt x="1876" y="605"/>
                  </a:lnTo>
                  <a:lnTo>
                    <a:pt x="1875" y="605"/>
                  </a:lnTo>
                  <a:lnTo>
                    <a:pt x="1873" y="605"/>
                  </a:lnTo>
                  <a:lnTo>
                    <a:pt x="1872" y="605"/>
                  </a:lnTo>
                  <a:lnTo>
                    <a:pt x="1871" y="607"/>
                  </a:lnTo>
                  <a:lnTo>
                    <a:pt x="1871" y="607"/>
                  </a:lnTo>
                  <a:lnTo>
                    <a:pt x="1871" y="609"/>
                  </a:lnTo>
                  <a:lnTo>
                    <a:pt x="1872" y="612"/>
                  </a:lnTo>
                  <a:lnTo>
                    <a:pt x="1873" y="615"/>
                  </a:lnTo>
                  <a:lnTo>
                    <a:pt x="1875" y="618"/>
                  </a:lnTo>
                  <a:lnTo>
                    <a:pt x="1876" y="621"/>
                  </a:lnTo>
                  <a:lnTo>
                    <a:pt x="1877" y="625"/>
                  </a:lnTo>
                  <a:lnTo>
                    <a:pt x="1880" y="628"/>
                  </a:lnTo>
                  <a:lnTo>
                    <a:pt x="1882" y="629"/>
                  </a:lnTo>
                  <a:lnTo>
                    <a:pt x="1884" y="629"/>
                  </a:lnTo>
                  <a:lnTo>
                    <a:pt x="1887" y="630"/>
                  </a:lnTo>
                  <a:lnTo>
                    <a:pt x="1891" y="630"/>
                  </a:lnTo>
                  <a:lnTo>
                    <a:pt x="1894" y="634"/>
                  </a:lnTo>
                  <a:lnTo>
                    <a:pt x="1898" y="639"/>
                  </a:lnTo>
                  <a:lnTo>
                    <a:pt x="1901" y="645"/>
                  </a:lnTo>
                  <a:lnTo>
                    <a:pt x="1901" y="650"/>
                  </a:lnTo>
                  <a:lnTo>
                    <a:pt x="1901" y="651"/>
                  </a:lnTo>
                  <a:lnTo>
                    <a:pt x="1899" y="651"/>
                  </a:lnTo>
                  <a:lnTo>
                    <a:pt x="1897" y="651"/>
                  </a:lnTo>
                  <a:lnTo>
                    <a:pt x="1896" y="650"/>
                  </a:lnTo>
                  <a:lnTo>
                    <a:pt x="1893" y="649"/>
                  </a:lnTo>
                  <a:lnTo>
                    <a:pt x="1891" y="648"/>
                  </a:lnTo>
                  <a:lnTo>
                    <a:pt x="1886" y="645"/>
                  </a:lnTo>
                  <a:lnTo>
                    <a:pt x="1882" y="643"/>
                  </a:lnTo>
                  <a:lnTo>
                    <a:pt x="1877" y="640"/>
                  </a:lnTo>
                  <a:lnTo>
                    <a:pt x="1875" y="640"/>
                  </a:lnTo>
                  <a:lnTo>
                    <a:pt x="1872" y="640"/>
                  </a:lnTo>
                  <a:lnTo>
                    <a:pt x="1870" y="641"/>
                  </a:lnTo>
                  <a:lnTo>
                    <a:pt x="1868" y="641"/>
                  </a:lnTo>
                  <a:lnTo>
                    <a:pt x="1867" y="644"/>
                  </a:lnTo>
                  <a:lnTo>
                    <a:pt x="1867" y="645"/>
                  </a:lnTo>
                  <a:lnTo>
                    <a:pt x="1867" y="648"/>
                  </a:lnTo>
                  <a:lnTo>
                    <a:pt x="1867" y="650"/>
                  </a:lnTo>
                  <a:lnTo>
                    <a:pt x="1868" y="654"/>
                  </a:lnTo>
                  <a:lnTo>
                    <a:pt x="1870" y="656"/>
                  </a:lnTo>
                  <a:lnTo>
                    <a:pt x="1872" y="659"/>
                  </a:lnTo>
                  <a:lnTo>
                    <a:pt x="1875" y="661"/>
                  </a:lnTo>
                  <a:lnTo>
                    <a:pt x="1878" y="663"/>
                  </a:lnTo>
                  <a:lnTo>
                    <a:pt x="1882" y="665"/>
                  </a:lnTo>
                  <a:lnTo>
                    <a:pt x="1884" y="666"/>
                  </a:lnTo>
                  <a:lnTo>
                    <a:pt x="1887" y="669"/>
                  </a:lnTo>
                  <a:lnTo>
                    <a:pt x="1891" y="671"/>
                  </a:lnTo>
                  <a:lnTo>
                    <a:pt x="1893" y="675"/>
                  </a:lnTo>
                  <a:lnTo>
                    <a:pt x="1896" y="676"/>
                  </a:lnTo>
                  <a:lnTo>
                    <a:pt x="1897" y="680"/>
                  </a:lnTo>
                  <a:lnTo>
                    <a:pt x="1897" y="682"/>
                  </a:lnTo>
                  <a:lnTo>
                    <a:pt x="1896" y="685"/>
                  </a:lnTo>
                  <a:lnTo>
                    <a:pt x="1896" y="687"/>
                  </a:lnTo>
                  <a:lnTo>
                    <a:pt x="1894" y="689"/>
                  </a:lnTo>
                  <a:lnTo>
                    <a:pt x="1893" y="690"/>
                  </a:lnTo>
                  <a:lnTo>
                    <a:pt x="1892" y="692"/>
                  </a:lnTo>
                  <a:lnTo>
                    <a:pt x="1891" y="695"/>
                  </a:lnTo>
                  <a:lnTo>
                    <a:pt x="1889" y="697"/>
                  </a:lnTo>
                  <a:lnTo>
                    <a:pt x="1888" y="700"/>
                  </a:lnTo>
                  <a:lnTo>
                    <a:pt x="1882" y="701"/>
                  </a:lnTo>
                  <a:lnTo>
                    <a:pt x="1876" y="699"/>
                  </a:lnTo>
                  <a:lnTo>
                    <a:pt x="1868" y="695"/>
                  </a:lnTo>
                  <a:lnTo>
                    <a:pt x="1862" y="690"/>
                  </a:lnTo>
                  <a:lnTo>
                    <a:pt x="1856" y="685"/>
                  </a:lnTo>
                  <a:lnTo>
                    <a:pt x="1850" y="679"/>
                  </a:lnTo>
                  <a:lnTo>
                    <a:pt x="1843" y="674"/>
                  </a:lnTo>
                  <a:lnTo>
                    <a:pt x="1842" y="674"/>
                  </a:lnTo>
                  <a:lnTo>
                    <a:pt x="1841" y="674"/>
                  </a:lnTo>
                  <a:lnTo>
                    <a:pt x="1840" y="674"/>
                  </a:lnTo>
                  <a:lnTo>
                    <a:pt x="1840" y="675"/>
                  </a:lnTo>
                  <a:lnTo>
                    <a:pt x="1841" y="676"/>
                  </a:lnTo>
                  <a:lnTo>
                    <a:pt x="1841" y="677"/>
                  </a:lnTo>
                  <a:lnTo>
                    <a:pt x="1841" y="679"/>
                  </a:lnTo>
                  <a:lnTo>
                    <a:pt x="1840" y="680"/>
                  </a:lnTo>
                  <a:lnTo>
                    <a:pt x="1837" y="681"/>
                  </a:lnTo>
                  <a:lnTo>
                    <a:pt x="1836" y="681"/>
                  </a:lnTo>
                  <a:lnTo>
                    <a:pt x="1833" y="682"/>
                  </a:lnTo>
                  <a:lnTo>
                    <a:pt x="1832" y="684"/>
                  </a:lnTo>
                  <a:lnTo>
                    <a:pt x="1831" y="685"/>
                  </a:lnTo>
                  <a:lnTo>
                    <a:pt x="1830" y="687"/>
                  </a:lnTo>
                  <a:lnTo>
                    <a:pt x="1830" y="690"/>
                  </a:lnTo>
                  <a:lnTo>
                    <a:pt x="1832" y="691"/>
                  </a:lnTo>
                  <a:lnTo>
                    <a:pt x="1835" y="694"/>
                  </a:lnTo>
                  <a:lnTo>
                    <a:pt x="1837" y="696"/>
                  </a:lnTo>
                  <a:lnTo>
                    <a:pt x="1841" y="697"/>
                  </a:lnTo>
                  <a:lnTo>
                    <a:pt x="1843" y="700"/>
                  </a:lnTo>
                  <a:lnTo>
                    <a:pt x="1845" y="701"/>
                  </a:lnTo>
                  <a:lnTo>
                    <a:pt x="1845" y="704"/>
                  </a:lnTo>
                  <a:lnTo>
                    <a:pt x="1843" y="705"/>
                  </a:lnTo>
                  <a:lnTo>
                    <a:pt x="1843" y="706"/>
                  </a:lnTo>
                  <a:lnTo>
                    <a:pt x="1841" y="707"/>
                  </a:lnTo>
                  <a:lnTo>
                    <a:pt x="1840" y="707"/>
                  </a:lnTo>
                  <a:lnTo>
                    <a:pt x="1837" y="707"/>
                  </a:lnTo>
                  <a:lnTo>
                    <a:pt x="1836" y="709"/>
                  </a:lnTo>
                  <a:lnTo>
                    <a:pt x="1835" y="710"/>
                  </a:lnTo>
                  <a:lnTo>
                    <a:pt x="1833" y="711"/>
                  </a:lnTo>
                  <a:lnTo>
                    <a:pt x="1833" y="712"/>
                  </a:lnTo>
                  <a:lnTo>
                    <a:pt x="1835" y="715"/>
                  </a:lnTo>
                  <a:lnTo>
                    <a:pt x="1836" y="715"/>
                  </a:lnTo>
                  <a:lnTo>
                    <a:pt x="1838" y="716"/>
                  </a:lnTo>
                  <a:lnTo>
                    <a:pt x="1841" y="717"/>
                  </a:lnTo>
                  <a:lnTo>
                    <a:pt x="1845" y="718"/>
                  </a:lnTo>
                  <a:lnTo>
                    <a:pt x="1847" y="720"/>
                  </a:lnTo>
                  <a:lnTo>
                    <a:pt x="1850" y="721"/>
                  </a:lnTo>
                  <a:lnTo>
                    <a:pt x="1851" y="723"/>
                  </a:lnTo>
                  <a:lnTo>
                    <a:pt x="1852" y="728"/>
                  </a:lnTo>
                  <a:lnTo>
                    <a:pt x="1853" y="733"/>
                  </a:lnTo>
                  <a:lnTo>
                    <a:pt x="1856" y="737"/>
                  </a:lnTo>
                  <a:lnTo>
                    <a:pt x="1860" y="740"/>
                  </a:lnTo>
                  <a:lnTo>
                    <a:pt x="1863" y="743"/>
                  </a:lnTo>
                  <a:lnTo>
                    <a:pt x="1867" y="746"/>
                  </a:lnTo>
                  <a:lnTo>
                    <a:pt x="1870" y="750"/>
                  </a:lnTo>
                  <a:lnTo>
                    <a:pt x="1884" y="766"/>
                  </a:lnTo>
                  <a:lnTo>
                    <a:pt x="1892" y="772"/>
                  </a:lnTo>
                  <a:lnTo>
                    <a:pt x="1898" y="778"/>
                  </a:lnTo>
                  <a:lnTo>
                    <a:pt x="1903" y="787"/>
                  </a:lnTo>
                  <a:lnTo>
                    <a:pt x="1906" y="797"/>
                  </a:lnTo>
                  <a:lnTo>
                    <a:pt x="1907" y="801"/>
                  </a:lnTo>
                  <a:lnTo>
                    <a:pt x="1908" y="804"/>
                  </a:lnTo>
                  <a:lnTo>
                    <a:pt x="1911" y="808"/>
                  </a:lnTo>
                  <a:lnTo>
                    <a:pt x="1911" y="812"/>
                  </a:lnTo>
                  <a:lnTo>
                    <a:pt x="1913" y="818"/>
                  </a:lnTo>
                  <a:lnTo>
                    <a:pt x="1913" y="822"/>
                  </a:lnTo>
                  <a:lnTo>
                    <a:pt x="1914" y="827"/>
                  </a:lnTo>
                  <a:lnTo>
                    <a:pt x="1914" y="830"/>
                  </a:lnTo>
                  <a:lnTo>
                    <a:pt x="1917" y="842"/>
                  </a:lnTo>
                  <a:lnTo>
                    <a:pt x="1919" y="854"/>
                  </a:lnTo>
                  <a:lnTo>
                    <a:pt x="1919" y="854"/>
                  </a:lnTo>
                  <a:lnTo>
                    <a:pt x="1918" y="854"/>
                  </a:lnTo>
                  <a:lnTo>
                    <a:pt x="1917" y="853"/>
                  </a:lnTo>
                  <a:lnTo>
                    <a:pt x="1916" y="852"/>
                  </a:lnTo>
                  <a:lnTo>
                    <a:pt x="1914" y="850"/>
                  </a:lnTo>
                  <a:lnTo>
                    <a:pt x="1914" y="849"/>
                  </a:lnTo>
                  <a:lnTo>
                    <a:pt x="1914" y="848"/>
                  </a:lnTo>
                  <a:lnTo>
                    <a:pt x="1912" y="845"/>
                  </a:lnTo>
                  <a:lnTo>
                    <a:pt x="1911" y="843"/>
                  </a:lnTo>
                  <a:lnTo>
                    <a:pt x="1908" y="840"/>
                  </a:lnTo>
                  <a:lnTo>
                    <a:pt x="1907" y="838"/>
                  </a:lnTo>
                  <a:lnTo>
                    <a:pt x="1906" y="837"/>
                  </a:lnTo>
                  <a:lnTo>
                    <a:pt x="1904" y="837"/>
                  </a:lnTo>
                  <a:lnTo>
                    <a:pt x="1903" y="838"/>
                  </a:lnTo>
                  <a:lnTo>
                    <a:pt x="1902" y="839"/>
                  </a:lnTo>
                  <a:lnTo>
                    <a:pt x="1902" y="842"/>
                  </a:lnTo>
                  <a:lnTo>
                    <a:pt x="1901" y="843"/>
                  </a:lnTo>
                  <a:lnTo>
                    <a:pt x="1898" y="845"/>
                  </a:lnTo>
                  <a:lnTo>
                    <a:pt x="1893" y="843"/>
                  </a:lnTo>
                  <a:lnTo>
                    <a:pt x="1888" y="837"/>
                  </a:lnTo>
                  <a:lnTo>
                    <a:pt x="1882" y="829"/>
                  </a:lnTo>
                  <a:lnTo>
                    <a:pt x="1877" y="823"/>
                  </a:lnTo>
                  <a:lnTo>
                    <a:pt x="1875" y="817"/>
                  </a:lnTo>
                  <a:lnTo>
                    <a:pt x="1872" y="809"/>
                  </a:lnTo>
                  <a:lnTo>
                    <a:pt x="1870" y="801"/>
                  </a:lnTo>
                  <a:lnTo>
                    <a:pt x="1866" y="792"/>
                  </a:lnTo>
                  <a:lnTo>
                    <a:pt x="1858" y="786"/>
                  </a:lnTo>
                  <a:lnTo>
                    <a:pt x="1855" y="784"/>
                  </a:lnTo>
                  <a:lnTo>
                    <a:pt x="1851" y="783"/>
                  </a:lnTo>
                  <a:lnTo>
                    <a:pt x="1847" y="781"/>
                  </a:lnTo>
                  <a:lnTo>
                    <a:pt x="1843" y="778"/>
                  </a:lnTo>
                  <a:lnTo>
                    <a:pt x="1841" y="776"/>
                  </a:lnTo>
                  <a:lnTo>
                    <a:pt x="1837" y="773"/>
                  </a:lnTo>
                  <a:lnTo>
                    <a:pt x="1835" y="769"/>
                  </a:lnTo>
                  <a:lnTo>
                    <a:pt x="1830" y="766"/>
                  </a:lnTo>
                  <a:lnTo>
                    <a:pt x="1825" y="761"/>
                  </a:lnTo>
                  <a:lnTo>
                    <a:pt x="1820" y="757"/>
                  </a:lnTo>
                  <a:lnTo>
                    <a:pt x="1815" y="755"/>
                  </a:lnTo>
                  <a:lnTo>
                    <a:pt x="1812" y="753"/>
                  </a:lnTo>
                  <a:lnTo>
                    <a:pt x="1811" y="752"/>
                  </a:lnTo>
                  <a:lnTo>
                    <a:pt x="1810" y="751"/>
                  </a:lnTo>
                  <a:lnTo>
                    <a:pt x="1810" y="750"/>
                  </a:lnTo>
                  <a:lnTo>
                    <a:pt x="1807" y="747"/>
                  </a:lnTo>
                  <a:lnTo>
                    <a:pt x="1804" y="745"/>
                  </a:lnTo>
                  <a:lnTo>
                    <a:pt x="1801" y="745"/>
                  </a:lnTo>
                  <a:lnTo>
                    <a:pt x="1802" y="748"/>
                  </a:lnTo>
                  <a:lnTo>
                    <a:pt x="1805" y="752"/>
                  </a:lnTo>
                  <a:lnTo>
                    <a:pt x="1807" y="756"/>
                  </a:lnTo>
                  <a:lnTo>
                    <a:pt x="1811" y="758"/>
                  </a:lnTo>
                  <a:lnTo>
                    <a:pt x="1816" y="761"/>
                  </a:lnTo>
                  <a:lnTo>
                    <a:pt x="1820" y="762"/>
                  </a:lnTo>
                  <a:lnTo>
                    <a:pt x="1823" y="767"/>
                  </a:lnTo>
                  <a:lnTo>
                    <a:pt x="1828" y="772"/>
                  </a:lnTo>
                  <a:lnTo>
                    <a:pt x="1832" y="777"/>
                  </a:lnTo>
                  <a:lnTo>
                    <a:pt x="1838" y="781"/>
                  </a:lnTo>
                  <a:lnTo>
                    <a:pt x="1841" y="782"/>
                  </a:lnTo>
                  <a:lnTo>
                    <a:pt x="1843" y="783"/>
                  </a:lnTo>
                  <a:lnTo>
                    <a:pt x="1847" y="784"/>
                  </a:lnTo>
                  <a:lnTo>
                    <a:pt x="1851" y="786"/>
                  </a:lnTo>
                  <a:lnTo>
                    <a:pt x="1853" y="788"/>
                  </a:lnTo>
                  <a:lnTo>
                    <a:pt x="1856" y="791"/>
                  </a:lnTo>
                  <a:lnTo>
                    <a:pt x="1857" y="793"/>
                  </a:lnTo>
                  <a:lnTo>
                    <a:pt x="1858" y="796"/>
                  </a:lnTo>
                  <a:lnTo>
                    <a:pt x="1857" y="797"/>
                  </a:lnTo>
                  <a:lnTo>
                    <a:pt x="1857" y="798"/>
                  </a:lnTo>
                  <a:lnTo>
                    <a:pt x="1856" y="799"/>
                  </a:lnTo>
                  <a:lnTo>
                    <a:pt x="1853" y="799"/>
                  </a:lnTo>
                  <a:lnTo>
                    <a:pt x="1852" y="801"/>
                  </a:lnTo>
                  <a:lnTo>
                    <a:pt x="1851" y="802"/>
                  </a:lnTo>
                  <a:lnTo>
                    <a:pt x="1850" y="803"/>
                  </a:lnTo>
                  <a:lnTo>
                    <a:pt x="1848" y="804"/>
                  </a:lnTo>
                  <a:lnTo>
                    <a:pt x="1846" y="804"/>
                  </a:lnTo>
                  <a:lnTo>
                    <a:pt x="1843" y="804"/>
                  </a:lnTo>
                  <a:lnTo>
                    <a:pt x="1843" y="804"/>
                  </a:lnTo>
                  <a:lnTo>
                    <a:pt x="1842" y="803"/>
                  </a:lnTo>
                  <a:lnTo>
                    <a:pt x="1840" y="802"/>
                  </a:lnTo>
                  <a:lnTo>
                    <a:pt x="1838" y="802"/>
                  </a:lnTo>
                  <a:lnTo>
                    <a:pt x="1837" y="801"/>
                  </a:lnTo>
                  <a:lnTo>
                    <a:pt x="1836" y="801"/>
                  </a:lnTo>
                  <a:lnTo>
                    <a:pt x="1836" y="802"/>
                  </a:lnTo>
                  <a:lnTo>
                    <a:pt x="1837" y="804"/>
                  </a:lnTo>
                  <a:lnTo>
                    <a:pt x="1840" y="807"/>
                  </a:lnTo>
                  <a:lnTo>
                    <a:pt x="1843" y="809"/>
                  </a:lnTo>
                  <a:lnTo>
                    <a:pt x="1846" y="812"/>
                  </a:lnTo>
                  <a:lnTo>
                    <a:pt x="1850" y="813"/>
                  </a:lnTo>
                  <a:lnTo>
                    <a:pt x="1851" y="814"/>
                  </a:lnTo>
                  <a:lnTo>
                    <a:pt x="1853" y="817"/>
                  </a:lnTo>
                  <a:lnTo>
                    <a:pt x="1855" y="818"/>
                  </a:lnTo>
                  <a:lnTo>
                    <a:pt x="1855" y="819"/>
                  </a:lnTo>
                  <a:lnTo>
                    <a:pt x="1855" y="819"/>
                  </a:lnTo>
                  <a:lnTo>
                    <a:pt x="1853" y="820"/>
                  </a:lnTo>
                  <a:lnTo>
                    <a:pt x="1852" y="820"/>
                  </a:lnTo>
                  <a:lnTo>
                    <a:pt x="1850" y="820"/>
                  </a:lnTo>
                  <a:lnTo>
                    <a:pt x="1848" y="820"/>
                  </a:lnTo>
                  <a:lnTo>
                    <a:pt x="1847" y="819"/>
                  </a:lnTo>
                  <a:lnTo>
                    <a:pt x="1846" y="819"/>
                  </a:lnTo>
                  <a:lnTo>
                    <a:pt x="1846" y="822"/>
                  </a:lnTo>
                  <a:lnTo>
                    <a:pt x="1846" y="823"/>
                  </a:lnTo>
                  <a:lnTo>
                    <a:pt x="1847" y="824"/>
                  </a:lnTo>
                  <a:lnTo>
                    <a:pt x="1850" y="827"/>
                  </a:lnTo>
                  <a:lnTo>
                    <a:pt x="1851" y="827"/>
                  </a:lnTo>
                  <a:lnTo>
                    <a:pt x="1851" y="828"/>
                  </a:lnTo>
                  <a:lnTo>
                    <a:pt x="1853" y="830"/>
                  </a:lnTo>
                  <a:lnTo>
                    <a:pt x="1855" y="833"/>
                  </a:lnTo>
                  <a:lnTo>
                    <a:pt x="1856" y="835"/>
                  </a:lnTo>
                  <a:lnTo>
                    <a:pt x="1860" y="838"/>
                  </a:lnTo>
                  <a:lnTo>
                    <a:pt x="1862" y="839"/>
                  </a:lnTo>
                  <a:lnTo>
                    <a:pt x="1865" y="839"/>
                  </a:lnTo>
                  <a:lnTo>
                    <a:pt x="1868" y="838"/>
                  </a:lnTo>
                  <a:lnTo>
                    <a:pt x="1870" y="838"/>
                  </a:lnTo>
                  <a:lnTo>
                    <a:pt x="1872" y="838"/>
                  </a:lnTo>
                  <a:lnTo>
                    <a:pt x="1875" y="838"/>
                  </a:lnTo>
                  <a:lnTo>
                    <a:pt x="1880" y="842"/>
                  </a:lnTo>
                  <a:lnTo>
                    <a:pt x="1884" y="845"/>
                  </a:lnTo>
                  <a:lnTo>
                    <a:pt x="1891" y="848"/>
                  </a:lnTo>
                  <a:lnTo>
                    <a:pt x="1893" y="849"/>
                  </a:lnTo>
                  <a:lnTo>
                    <a:pt x="1896" y="852"/>
                  </a:lnTo>
                  <a:lnTo>
                    <a:pt x="1901" y="854"/>
                  </a:lnTo>
                  <a:lnTo>
                    <a:pt x="1903" y="857"/>
                  </a:lnTo>
                  <a:lnTo>
                    <a:pt x="1907" y="858"/>
                  </a:lnTo>
                  <a:lnTo>
                    <a:pt x="1909" y="860"/>
                  </a:lnTo>
                  <a:lnTo>
                    <a:pt x="1912" y="863"/>
                  </a:lnTo>
                  <a:lnTo>
                    <a:pt x="1913" y="865"/>
                  </a:lnTo>
                  <a:lnTo>
                    <a:pt x="1914" y="869"/>
                  </a:lnTo>
                  <a:lnTo>
                    <a:pt x="1913" y="871"/>
                  </a:lnTo>
                  <a:lnTo>
                    <a:pt x="1912" y="874"/>
                  </a:lnTo>
                  <a:lnTo>
                    <a:pt x="1909" y="876"/>
                  </a:lnTo>
                  <a:lnTo>
                    <a:pt x="1907" y="878"/>
                  </a:lnTo>
                  <a:lnTo>
                    <a:pt x="1903" y="880"/>
                  </a:lnTo>
                  <a:lnTo>
                    <a:pt x="1901" y="881"/>
                  </a:lnTo>
                  <a:lnTo>
                    <a:pt x="1899" y="883"/>
                  </a:lnTo>
                  <a:lnTo>
                    <a:pt x="1898" y="885"/>
                  </a:lnTo>
                  <a:lnTo>
                    <a:pt x="1897" y="889"/>
                  </a:lnTo>
                  <a:lnTo>
                    <a:pt x="1896" y="893"/>
                  </a:lnTo>
                  <a:lnTo>
                    <a:pt x="1893" y="895"/>
                  </a:lnTo>
                  <a:lnTo>
                    <a:pt x="1892" y="895"/>
                  </a:lnTo>
                  <a:lnTo>
                    <a:pt x="1889" y="896"/>
                  </a:lnTo>
                  <a:lnTo>
                    <a:pt x="1887" y="896"/>
                  </a:lnTo>
                  <a:lnTo>
                    <a:pt x="1884" y="896"/>
                  </a:lnTo>
                  <a:lnTo>
                    <a:pt x="1882" y="898"/>
                  </a:lnTo>
                  <a:lnTo>
                    <a:pt x="1878" y="904"/>
                  </a:lnTo>
                  <a:lnTo>
                    <a:pt x="1875" y="911"/>
                  </a:lnTo>
                  <a:lnTo>
                    <a:pt x="1871" y="917"/>
                  </a:lnTo>
                  <a:lnTo>
                    <a:pt x="1866" y="922"/>
                  </a:lnTo>
                  <a:lnTo>
                    <a:pt x="1858" y="924"/>
                  </a:lnTo>
                  <a:lnTo>
                    <a:pt x="1851" y="922"/>
                  </a:lnTo>
                  <a:lnTo>
                    <a:pt x="1841" y="924"/>
                  </a:lnTo>
                  <a:lnTo>
                    <a:pt x="1833" y="926"/>
                  </a:lnTo>
                  <a:lnTo>
                    <a:pt x="1831" y="926"/>
                  </a:lnTo>
                  <a:lnTo>
                    <a:pt x="1827" y="926"/>
                  </a:lnTo>
                  <a:lnTo>
                    <a:pt x="1825" y="927"/>
                  </a:lnTo>
                  <a:lnTo>
                    <a:pt x="1822" y="929"/>
                  </a:lnTo>
                  <a:lnTo>
                    <a:pt x="1820" y="930"/>
                  </a:lnTo>
                  <a:lnTo>
                    <a:pt x="1817" y="931"/>
                  </a:lnTo>
                  <a:lnTo>
                    <a:pt x="1815" y="934"/>
                  </a:lnTo>
                  <a:lnTo>
                    <a:pt x="1812" y="935"/>
                  </a:lnTo>
                  <a:lnTo>
                    <a:pt x="1809" y="936"/>
                  </a:lnTo>
                  <a:lnTo>
                    <a:pt x="1806" y="936"/>
                  </a:lnTo>
                  <a:lnTo>
                    <a:pt x="1802" y="935"/>
                  </a:lnTo>
                  <a:lnTo>
                    <a:pt x="1799" y="932"/>
                  </a:lnTo>
                  <a:lnTo>
                    <a:pt x="1796" y="929"/>
                  </a:lnTo>
                  <a:lnTo>
                    <a:pt x="1792" y="925"/>
                  </a:lnTo>
                  <a:lnTo>
                    <a:pt x="1790" y="921"/>
                  </a:lnTo>
                  <a:lnTo>
                    <a:pt x="1786" y="919"/>
                  </a:lnTo>
                  <a:lnTo>
                    <a:pt x="1784" y="916"/>
                  </a:lnTo>
                  <a:lnTo>
                    <a:pt x="1782" y="920"/>
                  </a:lnTo>
                  <a:lnTo>
                    <a:pt x="1782" y="924"/>
                  </a:lnTo>
                  <a:lnTo>
                    <a:pt x="1784" y="926"/>
                  </a:lnTo>
                  <a:lnTo>
                    <a:pt x="1785" y="929"/>
                  </a:lnTo>
                  <a:lnTo>
                    <a:pt x="1786" y="931"/>
                  </a:lnTo>
                  <a:lnTo>
                    <a:pt x="1789" y="935"/>
                  </a:lnTo>
                  <a:lnTo>
                    <a:pt x="1789" y="937"/>
                  </a:lnTo>
                  <a:lnTo>
                    <a:pt x="1790" y="939"/>
                  </a:lnTo>
                  <a:lnTo>
                    <a:pt x="1789" y="941"/>
                  </a:lnTo>
                  <a:lnTo>
                    <a:pt x="1786" y="942"/>
                  </a:lnTo>
                  <a:lnTo>
                    <a:pt x="1784" y="945"/>
                  </a:lnTo>
                  <a:lnTo>
                    <a:pt x="1780" y="947"/>
                  </a:lnTo>
                  <a:lnTo>
                    <a:pt x="1775" y="949"/>
                  </a:lnTo>
                  <a:lnTo>
                    <a:pt x="1770" y="950"/>
                  </a:lnTo>
                  <a:lnTo>
                    <a:pt x="1767" y="951"/>
                  </a:lnTo>
                  <a:lnTo>
                    <a:pt x="1765" y="952"/>
                  </a:lnTo>
                  <a:lnTo>
                    <a:pt x="1765" y="955"/>
                  </a:lnTo>
                  <a:lnTo>
                    <a:pt x="1765" y="956"/>
                  </a:lnTo>
                  <a:lnTo>
                    <a:pt x="1765" y="960"/>
                  </a:lnTo>
                  <a:lnTo>
                    <a:pt x="1765" y="962"/>
                  </a:lnTo>
                  <a:lnTo>
                    <a:pt x="1765" y="973"/>
                  </a:lnTo>
                  <a:lnTo>
                    <a:pt x="1764" y="983"/>
                  </a:lnTo>
                  <a:lnTo>
                    <a:pt x="1762" y="991"/>
                  </a:lnTo>
                  <a:lnTo>
                    <a:pt x="1762" y="995"/>
                  </a:lnTo>
                  <a:lnTo>
                    <a:pt x="1761" y="997"/>
                  </a:lnTo>
                  <a:lnTo>
                    <a:pt x="1760" y="998"/>
                  </a:lnTo>
                  <a:lnTo>
                    <a:pt x="1757" y="1000"/>
                  </a:lnTo>
                  <a:lnTo>
                    <a:pt x="1756" y="1001"/>
                  </a:lnTo>
                  <a:lnTo>
                    <a:pt x="1755" y="1002"/>
                  </a:lnTo>
                  <a:lnTo>
                    <a:pt x="1751" y="1003"/>
                  </a:lnTo>
                  <a:lnTo>
                    <a:pt x="1750" y="1006"/>
                  </a:lnTo>
                  <a:lnTo>
                    <a:pt x="1747" y="1008"/>
                  </a:lnTo>
                  <a:lnTo>
                    <a:pt x="1747" y="1011"/>
                  </a:lnTo>
                  <a:lnTo>
                    <a:pt x="1746" y="1014"/>
                  </a:lnTo>
                  <a:lnTo>
                    <a:pt x="1744" y="1017"/>
                  </a:lnTo>
                  <a:lnTo>
                    <a:pt x="1741" y="1019"/>
                  </a:lnTo>
                  <a:lnTo>
                    <a:pt x="1736" y="1023"/>
                  </a:lnTo>
                  <a:lnTo>
                    <a:pt x="1735" y="1023"/>
                  </a:lnTo>
                  <a:lnTo>
                    <a:pt x="1733" y="1022"/>
                  </a:lnTo>
                  <a:lnTo>
                    <a:pt x="1731" y="1022"/>
                  </a:lnTo>
                  <a:lnTo>
                    <a:pt x="1729" y="1021"/>
                  </a:lnTo>
                  <a:lnTo>
                    <a:pt x="1728" y="1019"/>
                  </a:lnTo>
                  <a:lnTo>
                    <a:pt x="1726" y="1019"/>
                  </a:lnTo>
                  <a:lnTo>
                    <a:pt x="1724" y="1022"/>
                  </a:lnTo>
                  <a:lnTo>
                    <a:pt x="1723" y="1023"/>
                  </a:lnTo>
                  <a:lnTo>
                    <a:pt x="1723" y="1024"/>
                  </a:lnTo>
                  <a:lnTo>
                    <a:pt x="1721" y="1027"/>
                  </a:lnTo>
                  <a:lnTo>
                    <a:pt x="1721" y="1028"/>
                  </a:lnTo>
                  <a:lnTo>
                    <a:pt x="1720" y="1028"/>
                  </a:lnTo>
                  <a:lnTo>
                    <a:pt x="1718" y="1028"/>
                  </a:lnTo>
                  <a:lnTo>
                    <a:pt x="1715" y="1027"/>
                  </a:lnTo>
                  <a:lnTo>
                    <a:pt x="1713" y="1026"/>
                  </a:lnTo>
                  <a:lnTo>
                    <a:pt x="1710" y="1024"/>
                  </a:lnTo>
                  <a:lnTo>
                    <a:pt x="1708" y="1022"/>
                  </a:lnTo>
                  <a:lnTo>
                    <a:pt x="1706" y="1019"/>
                  </a:lnTo>
                  <a:lnTo>
                    <a:pt x="1708" y="1017"/>
                  </a:lnTo>
                  <a:lnTo>
                    <a:pt x="1708" y="1016"/>
                  </a:lnTo>
                  <a:lnTo>
                    <a:pt x="1709" y="1013"/>
                  </a:lnTo>
                  <a:lnTo>
                    <a:pt x="1710" y="1011"/>
                  </a:lnTo>
                  <a:lnTo>
                    <a:pt x="1710" y="1007"/>
                  </a:lnTo>
                  <a:lnTo>
                    <a:pt x="1710" y="1006"/>
                  </a:lnTo>
                  <a:lnTo>
                    <a:pt x="1709" y="1005"/>
                  </a:lnTo>
                  <a:lnTo>
                    <a:pt x="1708" y="1005"/>
                  </a:lnTo>
                  <a:lnTo>
                    <a:pt x="1705" y="1005"/>
                  </a:lnTo>
                  <a:lnTo>
                    <a:pt x="1704" y="1005"/>
                  </a:lnTo>
                  <a:lnTo>
                    <a:pt x="1703" y="1006"/>
                  </a:lnTo>
                  <a:lnTo>
                    <a:pt x="1703" y="1007"/>
                  </a:lnTo>
                  <a:lnTo>
                    <a:pt x="1701" y="1011"/>
                  </a:lnTo>
                  <a:lnTo>
                    <a:pt x="1701" y="1014"/>
                  </a:lnTo>
                  <a:lnTo>
                    <a:pt x="1701" y="1018"/>
                  </a:lnTo>
                  <a:lnTo>
                    <a:pt x="1701" y="1021"/>
                  </a:lnTo>
                  <a:lnTo>
                    <a:pt x="1700" y="1022"/>
                  </a:lnTo>
                  <a:lnTo>
                    <a:pt x="1698" y="1024"/>
                  </a:lnTo>
                  <a:lnTo>
                    <a:pt x="1694" y="1026"/>
                  </a:lnTo>
                  <a:lnTo>
                    <a:pt x="1693" y="1026"/>
                  </a:lnTo>
                  <a:lnTo>
                    <a:pt x="1690" y="1028"/>
                  </a:lnTo>
                  <a:lnTo>
                    <a:pt x="1689" y="1029"/>
                  </a:lnTo>
                  <a:lnTo>
                    <a:pt x="1686" y="1031"/>
                  </a:lnTo>
                  <a:lnTo>
                    <a:pt x="1684" y="1031"/>
                  </a:lnTo>
                  <a:lnTo>
                    <a:pt x="1680" y="1031"/>
                  </a:lnTo>
                  <a:lnTo>
                    <a:pt x="1678" y="1032"/>
                  </a:lnTo>
                  <a:lnTo>
                    <a:pt x="1675" y="1033"/>
                  </a:lnTo>
                  <a:lnTo>
                    <a:pt x="1674" y="1036"/>
                  </a:lnTo>
                  <a:lnTo>
                    <a:pt x="1673" y="1038"/>
                  </a:lnTo>
                  <a:lnTo>
                    <a:pt x="1673" y="1039"/>
                  </a:lnTo>
                  <a:lnTo>
                    <a:pt x="1673" y="1042"/>
                  </a:lnTo>
                  <a:lnTo>
                    <a:pt x="1671" y="1044"/>
                  </a:lnTo>
                  <a:lnTo>
                    <a:pt x="1671" y="1046"/>
                  </a:lnTo>
                  <a:lnTo>
                    <a:pt x="1670" y="1047"/>
                  </a:lnTo>
                  <a:lnTo>
                    <a:pt x="1669" y="1048"/>
                  </a:lnTo>
                  <a:lnTo>
                    <a:pt x="1668" y="1048"/>
                  </a:lnTo>
                  <a:lnTo>
                    <a:pt x="1666" y="1049"/>
                  </a:lnTo>
                  <a:lnTo>
                    <a:pt x="1665" y="1051"/>
                  </a:lnTo>
                  <a:lnTo>
                    <a:pt x="1665" y="1052"/>
                  </a:lnTo>
                  <a:lnTo>
                    <a:pt x="1668" y="1052"/>
                  </a:lnTo>
                  <a:lnTo>
                    <a:pt x="1669" y="1053"/>
                  </a:lnTo>
                  <a:lnTo>
                    <a:pt x="1671" y="1056"/>
                  </a:lnTo>
                  <a:lnTo>
                    <a:pt x="1673" y="1057"/>
                  </a:lnTo>
                  <a:lnTo>
                    <a:pt x="1674" y="1059"/>
                  </a:lnTo>
                  <a:lnTo>
                    <a:pt x="1671" y="1060"/>
                  </a:lnTo>
                  <a:lnTo>
                    <a:pt x="1669" y="1060"/>
                  </a:lnTo>
                  <a:lnTo>
                    <a:pt x="1666" y="1059"/>
                  </a:lnTo>
                  <a:lnTo>
                    <a:pt x="1665" y="1059"/>
                  </a:lnTo>
                  <a:lnTo>
                    <a:pt x="1663" y="1059"/>
                  </a:lnTo>
                  <a:lnTo>
                    <a:pt x="1662" y="1059"/>
                  </a:lnTo>
                  <a:lnTo>
                    <a:pt x="1659" y="1060"/>
                  </a:lnTo>
                  <a:lnTo>
                    <a:pt x="1657" y="1062"/>
                  </a:lnTo>
                  <a:lnTo>
                    <a:pt x="1654" y="1063"/>
                  </a:lnTo>
                  <a:lnTo>
                    <a:pt x="1654" y="1065"/>
                  </a:lnTo>
                  <a:lnTo>
                    <a:pt x="1654" y="1068"/>
                  </a:lnTo>
                  <a:lnTo>
                    <a:pt x="1655" y="1070"/>
                  </a:lnTo>
                  <a:lnTo>
                    <a:pt x="1658" y="1074"/>
                  </a:lnTo>
                  <a:lnTo>
                    <a:pt x="1660" y="1075"/>
                  </a:lnTo>
                  <a:lnTo>
                    <a:pt x="1663" y="1077"/>
                  </a:lnTo>
                  <a:lnTo>
                    <a:pt x="1664" y="1079"/>
                  </a:lnTo>
                  <a:lnTo>
                    <a:pt x="1666" y="1080"/>
                  </a:lnTo>
                  <a:lnTo>
                    <a:pt x="1668" y="1082"/>
                  </a:lnTo>
                  <a:lnTo>
                    <a:pt x="1669" y="1084"/>
                  </a:lnTo>
                  <a:lnTo>
                    <a:pt x="1668" y="1085"/>
                  </a:lnTo>
                  <a:lnTo>
                    <a:pt x="1666" y="1087"/>
                  </a:lnTo>
                  <a:lnTo>
                    <a:pt x="1663" y="1088"/>
                  </a:lnTo>
                  <a:lnTo>
                    <a:pt x="1662" y="1089"/>
                  </a:lnTo>
                  <a:lnTo>
                    <a:pt x="1660" y="1092"/>
                  </a:lnTo>
                  <a:lnTo>
                    <a:pt x="1660" y="1094"/>
                  </a:lnTo>
                  <a:lnTo>
                    <a:pt x="1660" y="1098"/>
                  </a:lnTo>
                  <a:lnTo>
                    <a:pt x="1662" y="1100"/>
                  </a:lnTo>
                  <a:lnTo>
                    <a:pt x="1663" y="1103"/>
                  </a:lnTo>
                  <a:lnTo>
                    <a:pt x="1668" y="1109"/>
                  </a:lnTo>
                  <a:lnTo>
                    <a:pt x="1669" y="1116"/>
                  </a:lnTo>
                  <a:lnTo>
                    <a:pt x="1668" y="1124"/>
                  </a:lnTo>
                  <a:lnTo>
                    <a:pt x="1666" y="1129"/>
                  </a:lnTo>
                  <a:lnTo>
                    <a:pt x="1664" y="1134"/>
                  </a:lnTo>
                  <a:lnTo>
                    <a:pt x="1662" y="1138"/>
                  </a:lnTo>
                  <a:lnTo>
                    <a:pt x="1658" y="1140"/>
                  </a:lnTo>
                  <a:lnTo>
                    <a:pt x="1657" y="1141"/>
                  </a:lnTo>
                  <a:lnTo>
                    <a:pt x="1655" y="1145"/>
                  </a:lnTo>
                  <a:lnTo>
                    <a:pt x="1655" y="1149"/>
                  </a:lnTo>
                  <a:lnTo>
                    <a:pt x="1655" y="1154"/>
                  </a:lnTo>
                  <a:lnTo>
                    <a:pt x="1655" y="1157"/>
                  </a:lnTo>
                  <a:lnTo>
                    <a:pt x="1655" y="1160"/>
                  </a:lnTo>
                  <a:lnTo>
                    <a:pt x="1655" y="1162"/>
                  </a:lnTo>
                  <a:lnTo>
                    <a:pt x="1654" y="1164"/>
                  </a:lnTo>
                  <a:lnTo>
                    <a:pt x="1652" y="1164"/>
                  </a:lnTo>
                  <a:lnTo>
                    <a:pt x="1649" y="1164"/>
                  </a:lnTo>
                  <a:lnTo>
                    <a:pt x="1647" y="1164"/>
                  </a:lnTo>
                  <a:lnTo>
                    <a:pt x="1644" y="1165"/>
                  </a:lnTo>
                  <a:lnTo>
                    <a:pt x="1643" y="1165"/>
                  </a:lnTo>
                  <a:lnTo>
                    <a:pt x="1640" y="1166"/>
                  </a:lnTo>
                  <a:lnTo>
                    <a:pt x="1639" y="1169"/>
                  </a:lnTo>
                  <a:lnTo>
                    <a:pt x="1640" y="1175"/>
                  </a:lnTo>
                  <a:lnTo>
                    <a:pt x="1643" y="1182"/>
                  </a:lnTo>
                  <a:lnTo>
                    <a:pt x="1645" y="1189"/>
                  </a:lnTo>
                  <a:lnTo>
                    <a:pt x="1648" y="1201"/>
                  </a:lnTo>
                  <a:lnTo>
                    <a:pt x="1650" y="1212"/>
                  </a:lnTo>
                  <a:lnTo>
                    <a:pt x="1650" y="1216"/>
                  </a:lnTo>
                  <a:lnTo>
                    <a:pt x="1650" y="1218"/>
                  </a:lnTo>
                  <a:lnTo>
                    <a:pt x="1649" y="1222"/>
                  </a:lnTo>
                  <a:lnTo>
                    <a:pt x="1648" y="1225"/>
                  </a:lnTo>
                  <a:lnTo>
                    <a:pt x="1647" y="1227"/>
                  </a:lnTo>
                  <a:lnTo>
                    <a:pt x="1645" y="1231"/>
                  </a:lnTo>
                  <a:lnTo>
                    <a:pt x="1642" y="1237"/>
                  </a:lnTo>
                  <a:lnTo>
                    <a:pt x="1640" y="1243"/>
                  </a:lnTo>
                  <a:lnTo>
                    <a:pt x="1639" y="1252"/>
                  </a:lnTo>
                  <a:lnTo>
                    <a:pt x="1640" y="1257"/>
                  </a:lnTo>
                  <a:lnTo>
                    <a:pt x="1640" y="1264"/>
                  </a:lnTo>
                  <a:lnTo>
                    <a:pt x="1640" y="1272"/>
                  </a:lnTo>
                  <a:lnTo>
                    <a:pt x="1640" y="1279"/>
                  </a:lnTo>
                  <a:lnTo>
                    <a:pt x="1639" y="1286"/>
                  </a:lnTo>
                  <a:lnTo>
                    <a:pt x="1637" y="1288"/>
                  </a:lnTo>
                  <a:lnTo>
                    <a:pt x="1632" y="1286"/>
                  </a:lnTo>
                  <a:lnTo>
                    <a:pt x="1629" y="1283"/>
                  </a:lnTo>
                  <a:lnTo>
                    <a:pt x="1625" y="1281"/>
                  </a:lnTo>
                  <a:lnTo>
                    <a:pt x="1623" y="1279"/>
                  </a:lnTo>
                  <a:lnTo>
                    <a:pt x="1619" y="1281"/>
                  </a:lnTo>
                  <a:lnTo>
                    <a:pt x="1617" y="1283"/>
                  </a:lnTo>
                  <a:lnTo>
                    <a:pt x="1615" y="1284"/>
                  </a:lnTo>
                  <a:lnTo>
                    <a:pt x="1614" y="1286"/>
                  </a:lnTo>
                  <a:lnTo>
                    <a:pt x="1613" y="1288"/>
                  </a:lnTo>
                  <a:lnTo>
                    <a:pt x="1612" y="1289"/>
                  </a:lnTo>
                  <a:lnTo>
                    <a:pt x="1610" y="1291"/>
                  </a:lnTo>
                  <a:lnTo>
                    <a:pt x="1609" y="1291"/>
                  </a:lnTo>
                  <a:lnTo>
                    <a:pt x="1608" y="1291"/>
                  </a:lnTo>
                  <a:lnTo>
                    <a:pt x="1605" y="1288"/>
                  </a:lnTo>
                  <a:lnTo>
                    <a:pt x="1603" y="1286"/>
                  </a:lnTo>
                  <a:lnTo>
                    <a:pt x="1602" y="1283"/>
                  </a:lnTo>
                  <a:lnTo>
                    <a:pt x="1600" y="1279"/>
                  </a:lnTo>
                  <a:lnTo>
                    <a:pt x="1602" y="1277"/>
                  </a:lnTo>
                  <a:lnTo>
                    <a:pt x="1602" y="1273"/>
                  </a:lnTo>
                  <a:lnTo>
                    <a:pt x="1600" y="1269"/>
                  </a:lnTo>
                  <a:lnTo>
                    <a:pt x="1599" y="1268"/>
                  </a:lnTo>
                  <a:lnTo>
                    <a:pt x="1598" y="1267"/>
                  </a:lnTo>
                  <a:lnTo>
                    <a:pt x="1595" y="1266"/>
                  </a:lnTo>
                  <a:lnTo>
                    <a:pt x="1593" y="1264"/>
                  </a:lnTo>
                  <a:lnTo>
                    <a:pt x="1591" y="1263"/>
                  </a:lnTo>
                  <a:lnTo>
                    <a:pt x="1589" y="1263"/>
                  </a:lnTo>
                  <a:lnTo>
                    <a:pt x="1587" y="1262"/>
                  </a:lnTo>
                  <a:lnTo>
                    <a:pt x="1584" y="1261"/>
                  </a:lnTo>
                  <a:lnTo>
                    <a:pt x="1583" y="1258"/>
                  </a:lnTo>
                  <a:lnTo>
                    <a:pt x="1582" y="1256"/>
                  </a:lnTo>
                  <a:lnTo>
                    <a:pt x="1581" y="1253"/>
                  </a:lnTo>
                  <a:lnTo>
                    <a:pt x="1579" y="1250"/>
                  </a:lnTo>
                  <a:lnTo>
                    <a:pt x="1578" y="1247"/>
                  </a:lnTo>
                  <a:lnTo>
                    <a:pt x="1576" y="1246"/>
                  </a:lnTo>
                  <a:lnTo>
                    <a:pt x="1573" y="1245"/>
                  </a:lnTo>
                  <a:lnTo>
                    <a:pt x="1569" y="1245"/>
                  </a:lnTo>
                  <a:lnTo>
                    <a:pt x="1567" y="1243"/>
                  </a:lnTo>
                  <a:lnTo>
                    <a:pt x="1564" y="1243"/>
                  </a:lnTo>
                  <a:lnTo>
                    <a:pt x="1561" y="1243"/>
                  </a:lnTo>
                  <a:lnTo>
                    <a:pt x="1558" y="1243"/>
                  </a:lnTo>
                  <a:lnTo>
                    <a:pt x="1557" y="1245"/>
                  </a:lnTo>
                  <a:lnTo>
                    <a:pt x="1556" y="1246"/>
                  </a:lnTo>
                  <a:lnTo>
                    <a:pt x="1554" y="1248"/>
                  </a:lnTo>
                  <a:lnTo>
                    <a:pt x="1553" y="1250"/>
                  </a:lnTo>
                  <a:lnTo>
                    <a:pt x="1552" y="1252"/>
                  </a:lnTo>
                  <a:lnTo>
                    <a:pt x="1551" y="1254"/>
                  </a:lnTo>
                  <a:lnTo>
                    <a:pt x="1549" y="1254"/>
                  </a:lnTo>
                  <a:lnTo>
                    <a:pt x="1549" y="1254"/>
                  </a:lnTo>
                  <a:lnTo>
                    <a:pt x="1549" y="1252"/>
                  </a:lnTo>
                  <a:lnTo>
                    <a:pt x="1548" y="1250"/>
                  </a:lnTo>
                  <a:lnTo>
                    <a:pt x="1548" y="1247"/>
                  </a:lnTo>
                  <a:lnTo>
                    <a:pt x="1548" y="1243"/>
                  </a:lnTo>
                  <a:lnTo>
                    <a:pt x="1548" y="1242"/>
                  </a:lnTo>
                  <a:lnTo>
                    <a:pt x="1548" y="1241"/>
                  </a:lnTo>
                  <a:lnTo>
                    <a:pt x="1548" y="1237"/>
                  </a:lnTo>
                  <a:lnTo>
                    <a:pt x="1546" y="1235"/>
                  </a:lnTo>
                  <a:lnTo>
                    <a:pt x="1543" y="1232"/>
                  </a:lnTo>
                  <a:lnTo>
                    <a:pt x="1541" y="1231"/>
                  </a:lnTo>
                  <a:lnTo>
                    <a:pt x="1538" y="1230"/>
                  </a:lnTo>
                  <a:lnTo>
                    <a:pt x="1536" y="1228"/>
                  </a:lnTo>
                  <a:lnTo>
                    <a:pt x="1529" y="1225"/>
                  </a:lnTo>
                  <a:lnTo>
                    <a:pt x="1526" y="1220"/>
                  </a:lnTo>
                  <a:lnTo>
                    <a:pt x="1522" y="1215"/>
                  </a:lnTo>
                  <a:lnTo>
                    <a:pt x="1517" y="1204"/>
                  </a:lnTo>
                  <a:lnTo>
                    <a:pt x="1511" y="1194"/>
                  </a:lnTo>
                  <a:lnTo>
                    <a:pt x="1503" y="1181"/>
                  </a:lnTo>
                  <a:lnTo>
                    <a:pt x="1500" y="1167"/>
                  </a:lnTo>
                  <a:lnTo>
                    <a:pt x="1496" y="1154"/>
                  </a:lnTo>
                  <a:lnTo>
                    <a:pt x="1491" y="1143"/>
                  </a:lnTo>
                  <a:lnTo>
                    <a:pt x="1483" y="1129"/>
                  </a:lnTo>
                  <a:lnTo>
                    <a:pt x="1476" y="1118"/>
                  </a:lnTo>
                  <a:lnTo>
                    <a:pt x="1471" y="1104"/>
                  </a:lnTo>
                  <a:lnTo>
                    <a:pt x="1470" y="1090"/>
                  </a:lnTo>
                  <a:lnTo>
                    <a:pt x="1471" y="1085"/>
                  </a:lnTo>
                  <a:lnTo>
                    <a:pt x="1475" y="1079"/>
                  </a:lnTo>
                  <a:lnTo>
                    <a:pt x="1477" y="1072"/>
                  </a:lnTo>
                  <a:lnTo>
                    <a:pt x="1480" y="1064"/>
                  </a:lnTo>
                  <a:lnTo>
                    <a:pt x="1480" y="1059"/>
                  </a:lnTo>
                  <a:lnTo>
                    <a:pt x="1475" y="1057"/>
                  </a:lnTo>
                  <a:lnTo>
                    <a:pt x="1471" y="1057"/>
                  </a:lnTo>
                  <a:lnTo>
                    <a:pt x="1468" y="1059"/>
                  </a:lnTo>
                  <a:lnTo>
                    <a:pt x="1467" y="1060"/>
                  </a:lnTo>
                  <a:lnTo>
                    <a:pt x="1465" y="1064"/>
                  </a:lnTo>
                  <a:lnTo>
                    <a:pt x="1463" y="1067"/>
                  </a:lnTo>
                  <a:lnTo>
                    <a:pt x="1462" y="1069"/>
                  </a:lnTo>
                  <a:lnTo>
                    <a:pt x="1461" y="1070"/>
                  </a:lnTo>
                  <a:lnTo>
                    <a:pt x="1460" y="1073"/>
                  </a:lnTo>
                  <a:lnTo>
                    <a:pt x="1458" y="1074"/>
                  </a:lnTo>
                  <a:lnTo>
                    <a:pt x="1457" y="1075"/>
                  </a:lnTo>
                  <a:lnTo>
                    <a:pt x="1456" y="1077"/>
                  </a:lnTo>
                  <a:lnTo>
                    <a:pt x="1453" y="1077"/>
                  </a:lnTo>
                  <a:lnTo>
                    <a:pt x="1451" y="1074"/>
                  </a:lnTo>
                  <a:lnTo>
                    <a:pt x="1451" y="1063"/>
                  </a:lnTo>
                  <a:lnTo>
                    <a:pt x="1451" y="1052"/>
                  </a:lnTo>
                  <a:lnTo>
                    <a:pt x="1447" y="1036"/>
                  </a:lnTo>
                  <a:lnTo>
                    <a:pt x="1444" y="1023"/>
                  </a:lnTo>
                  <a:lnTo>
                    <a:pt x="1441" y="1013"/>
                  </a:lnTo>
                  <a:lnTo>
                    <a:pt x="1439" y="1007"/>
                  </a:lnTo>
                  <a:lnTo>
                    <a:pt x="1434" y="1000"/>
                  </a:lnTo>
                  <a:lnTo>
                    <a:pt x="1417" y="976"/>
                  </a:lnTo>
                  <a:lnTo>
                    <a:pt x="1415" y="968"/>
                  </a:lnTo>
                  <a:lnTo>
                    <a:pt x="1415" y="962"/>
                  </a:lnTo>
                  <a:lnTo>
                    <a:pt x="1417" y="955"/>
                  </a:lnTo>
                  <a:lnTo>
                    <a:pt x="1419" y="952"/>
                  </a:lnTo>
                  <a:lnTo>
                    <a:pt x="1420" y="950"/>
                  </a:lnTo>
                  <a:lnTo>
                    <a:pt x="1421" y="947"/>
                  </a:lnTo>
                  <a:lnTo>
                    <a:pt x="1422" y="945"/>
                  </a:lnTo>
                  <a:lnTo>
                    <a:pt x="1422" y="942"/>
                  </a:lnTo>
                  <a:lnTo>
                    <a:pt x="1417" y="941"/>
                  </a:lnTo>
                  <a:lnTo>
                    <a:pt x="1411" y="939"/>
                  </a:lnTo>
                  <a:lnTo>
                    <a:pt x="1407" y="935"/>
                  </a:lnTo>
                  <a:lnTo>
                    <a:pt x="1405" y="931"/>
                  </a:lnTo>
                  <a:lnTo>
                    <a:pt x="1404" y="930"/>
                  </a:lnTo>
                  <a:lnTo>
                    <a:pt x="1402" y="929"/>
                  </a:lnTo>
                  <a:lnTo>
                    <a:pt x="1401" y="927"/>
                  </a:lnTo>
                  <a:lnTo>
                    <a:pt x="1401" y="926"/>
                  </a:lnTo>
                  <a:lnTo>
                    <a:pt x="1401" y="926"/>
                  </a:lnTo>
                  <a:lnTo>
                    <a:pt x="1402" y="926"/>
                  </a:lnTo>
                  <a:lnTo>
                    <a:pt x="1405" y="926"/>
                  </a:lnTo>
                  <a:lnTo>
                    <a:pt x="1407" y="926"/>
                  </a:lnTo>
                  <a:lnTo>
                    <a:pt x="1410" y="925"/>
                  </a:lnTo>
                  <a:lnTo>
                    <a:pt x="1411" y="924"/>
                  </a:lnTo>
                  <a:lnTo>
                    <a:pt x="1411" y="921"/>
                  </a:lnTo>
                  <a:lnTo>
                    <a:pt x="1410" y="919"/>
                  </a:lnTo>
                  <a:lnTo>
                    <a:pt x="1407" y="915"/>
                  </a:lnTo>
                  <a:lnTo>
                    <a:pt x="1406" y="912"/>
                  </a:lnTo>
                  <a:lnTo>
                    <a:pt x="1406" y="909"/>
                  </a:lnTo>
                  <a:lnTo>
                    <a:pt x="1406" y="906"/>
                  </a:lnTo>
                  <a:lnTo>
                    <a:pt x="1405" y="903"/>
                  </a:lnTo>
                  <a:lnTo>
                    <a:pt x="1402" y="901"/>
                  </a:lnTo>
                  <a:lnTo>
                    <a:pt x="1400" y="900"/>
                  </a:lnTo>
                  <a:lnTo>
                    <a:pt x="1399" y="898"/>
                  </a:lnTo>
                  <a:lnTo>
                    <a:pt x="1397" y="895"/>
                  </a:lnTo>
                  <a:lnTo>
                    <a:pt x="1397" y="894"/>
                  </a:lnTo>
                  <a:lnTo>
                    <a:pt x="1397" y="891"/>
                  </a:lnTo>
                  <a:lnTo>
                    <a:pt x="1399" y="890"/>
                  </a:lnTo>
                  <a:lnTo>
                    <a:pt x="1404" y="886"/>
                  </a:lnTo>
                  <a:lnTo>
                    <a:pt x="1407" y="885"/>
                  </a:lnTo>
                  <a:lnTo>
                    <a:pt x="1410" y="884"/>
                  </a:lnTo>
                  <a:lnTo>
                    <a:pt x="1412" y="883"/>
                  </a:lnTo>
                  <a:lnTo>
                    <a:pt x="1415" y="880"/>
                  </a:lnTo>
                  <a:lnTo>
                    <a:pt x="1417" y="878"/>
                  </a:lnTo>
                  <a:lnTo>
                    <a:pt x="1421" y="878"/>
                  </a:lnTo>
                  <a:lnTo>
                    <a:pt x="1424" y="879"/>
                  </a:lnTo>
                  <a:lnTo>
                    <a:pt x="1429" y="880"/>
                  </a:lnTo>
                  <a:lnTo>
                    <a:pt x="1434" y="883"/>
                  </a:lnTo>
                  <a:lnTo>
                    <a:pt x="1441" y="883"/>
                  </a:lnTo>
                  <a:lnTo>
                    <a:pt x="1448" y="883"/>
                  </a:lnTo>
                  <a:lnTo>
                    <a:pt x="1451" y="884"/>
                  </a:lnTo>
                  <a:lnTo>
                    <a:pt x="1453" y="886"/>
                  </a:lnTo>
                  <a:lnTo>
                    <a:pt x="1456" y="889"/>
                  </a:lnTo>
                  <a:lnTo>
                    <a:pt x="1457" y="890"/>
                  </a:lnTo>
                  <a:lnTo>
                    <a:pt x="1460" y="893"/>
                  </a:lnTo>
                  <a:lnTo>
                    <a:pt x="1462" y="893"/>
                  </a:lnTo>
                  <a:lnTo>
                    <a:pt x="1463" y="893"/>
                  </a:lnTo>
                  <a:lnTo>
                    <a:pt x="1465" y="891"/>
                  </a:lnTo>
                  <a:lnTo>
                    <a:pt x="1465" y="890"/>
                  </a:lnTo>
                  <a:lnTo>
                    <a:pt x="1465" y="889"/>
                  </a:lnTo>
                  <a:lnTo>
                    <a:pt x="1463" y="888"/>
                  </a:lnTo>
                  <a:lnTo>
                    <a:pt x="1462" y="885"/>
                  </a:lnTo>
                  <a:lnTo>
                    <a:pt x="1460" y="883"/>
                  </a:lnTo>
                  <a:lnTo>
                    <a:pt x="1457" y="881"/>
                  </a:lnTo>
                  <a:lnTo>
                    <a:pt x="1455" y="880"/>
                  </a:lnTo>
                  <a:lnTo>
                    <a:pt x="1452" y="878"/>
                  </a:lnTo>
                  <a:lnTo>
                    <a:pt x="1451" y="875"/>
                  </a:lnTo>
                  <a:lnTo>
                    <a:pt x="1450" y="873"/>
                  </a:lnTo>
                  <a:lnTo>
                    <a:pt x="1450" y="870"/>
                  </a:lnTo>
                  <a:lnTo>
                    <a:pt x="1448" y="868"/>
                  </a:lnTo>
                  <a:lnTo>
                    <a:pt x="1446" y="866"/>
                  </a:lnTo>
                  <a:lnTo>
                    <a:pt x="1440" y="866"/>
                  </a:lnTo>
                  <a:lnTo>
                    <a:pt x="1432" y="869"/>
                  </a:lnTo>
                  <a:lnTo>
                    <a:pt x="1425" y="870"/>
                  </a:lnTo>
                  <a:lnTo>
                    <a:pt x="1420" y="869"/>
                  </a:lnTo>
                  <a:lnTo>
                    <a:pt x="1419" y="866"/>
                  </a:lnTo>
                  <a:lnTo>
                    <a:pt x="1419" y="864"/>
                  </a:lnTo>
                  <a:lnTo>
                    <a:pt x="1419" y="862"/>
                  </a:lnTo>
                  <a:lnTo>
                    <a:pt x="1421" y="860"/>
                  </a:lnTo>
                  <a:lnTo>
                    <a:pt x="1424" y="859"/>
                  </a:lnTo>
                  <a:lnTo>
                    <a:pt x="1426" y="858"/>
                  </a:lnTo>
                  <a:lnTo>
                    <a:pt x="1429" y="857"/>
                  </a:lnTo>
                  <a:lnTo>
                    <a:pt x="1431" y="857"/>
                  </a:lnTo>
                  <a:lnTo>
                    <a:pt x="1434" y="857"/>
                  </a:lnTo>
                  <a:lnTo>
                    <a:pt x="1436" y="857"/>
                  </a:lnTo>
                  <a:lnTo>
                    <a:pt x="1441" y="855"/>
                  </a:lnTo>
                  <a:lnTo>
                    <a:pt x="1442" y="852"/>
                  </a:lnTo>
                  <a:lnTo>
                    <a:pt x="1442" y="847"/>
                  </a:lnTo>
                  <a:lnTo>
                    <a:pt x="1441" y="842"/>
                  </a:lnTo>
                  <a:lnTo>
                    <a:pt x="1441" y="838"/>
                  </a:lnTo>
                  <a:lnTo>
                    <a:pt x="1444" y="835"/>
                  </a:lnTo>
                  <a:lnTo>
                    <a:pt x="1446" y="833"/>
                  </a:lnTo>
                  <a:lnTo>
                    <a:pt x="1447" y="830"/>
                  </a:lnTo>
                  <a:lnTo>
                    <a:pt x="1448" y="827"/>
                  </a:lnTo>
                  <a:lnTo>
                    <a:pt x="1448" y="824"/>
                  </a:lnTo>
                  <a:lnTo>
                    <a:pt x="1448" y="820"/>
                  </a:lnTo>
                  <a:lnTo>
                    <a:pt x="1448" y="817"/>
                  </a:lnTo>
                  <a:lnTo>
                    <a:pt x="1452" y="808"/>
                  </a:lnTo>
                  <a:lnTo>
                    <a:pt x="1451" y="797"/>
                  </a:lnTo>
                  <a:lnTo>
                    <a:pt x="1450" y="788"/>
                  </a:lnTo>
                  <a:lnTo>
                    <a:pt x="1445" y="782"/>
                  </a:lnTo>
                  <a:lnTo>
                    <a:pt x="1437" y="777"/>
                  </a:lnTo>
                  <a:lnTo>
                    <a:pt x="1429" y="778"/>
                  </a:lnTo>
                  <a:lnTo>
                    <a:pt x="1426" y="778"/>
                  </a:lnTo>
                  <a:lnTo>
                    <a:pt x="1424" y="778"/>
                  </a:lnTo>
                  <a:lnTo>
                    <a:pt x="1421" y="778"/>
                  </a:lnTo>
                  <a:lnTo>
                    <a:pt x="1419" y="778"/>
                  </a:lnTo>
                  <a:lnTo>
                    <a:pt x="1416" y="778"/>
                  </a:lnTo>
                  <a:lnTo>
                    <a:pt x="1414" y="778"/>
                  </a:lnTo>
                  <a:lnTo>
                    <a:pt x="1411" y="779"/>
                  </a:lnTo>
                  <a:lnTo>
                    <a:pt x="1410" y="781"/>
                  </a:lnTo>
                  <a:lnTo>
                    <a:pt x="1410" y="782"/>
                  </a:lnTo>
                  <a:lnTo>
                    <a:pt x="1410" y="783"/>
                  </a:lnTo>
                  <a:lnTo>
                    <a:pt x="1412" y="786"/>
                  </a:lnTo>
                  <a:lnTo>
                    <a:pt x="1415" y="788"/>
                  </a:lnTo>
                  <a:lnTo>
                    <a:pt x="1420" y="794"/>
                  </a:lnTo>
                  <a:lnTo>
                    <a:pt x="1424" y="799"/>
                  </a:lnTo>
                  <a:lnTo>
                    <a:pt x="1426" y="804"/>
                  </a:lnTo>
                  <a:lnTo>
                    <a:pt x="1424" y="809"/>
                  </a:lnTo>
                  <a:lnTo>
                    <a:pt x="1417" y="812"/>
                  </a:lnTo>
                  <a:lnTo>
                    <a:pt x="1399" y="812"/>
                  </a:lnTo>
                  <a:lnTo>
                    <a:pt x="1396" y="813"/>
                  </a:lnTo>
                  <a:lnTo>
                    <a:pt x="1392" y="814"/>
                  </a:lnTo>
                  <a:lnTo>
                    <a:pt x="1390" y="814"/>
                  </a:lnTo>
                  <a:lnTo>
                    <a:pt x="1389" y="814"/>
                  </a:lnTo>
                  <a:lnTo>
                    <a:pt x="1386" y="813"/>
                  </a:lnTo>
                  <a:lnTo>
                    <a:pt x="1384" y="809"/>
                  </a:lnTo>
                  <a:lnTo>
                    <a:pt x="1382" y="808"/>
                  </a:lnTo>
                  <a:lnTo>
                    <a:pt x="1381" y="806"/>
                  </a:lnTo>
                  <a:lnTo>
                    <a:pt x="1381" y="803"/>
                  </a:lnTo>
                  <a:lnTo>
                    <a:pt x="1381" y="802"/>
                  </a:lnTo>
                  <a:lnTo>
                    <a:pt x="1381" y="801"/>
                  </a:lnTo>
                  <a:lnTo>
                    <a:pt x="1381" y="799"/>
                  </a:lnTo>
                  <a:lnTo>
                    <a:pt x="1379" y="797"/>
                  </a:lnTo>
                  <a:lnTo>
                    <a:pt x="1376" y="797"/>
                  </a:lnTo>
                  <a:lnTo>
                    <a:pt x="1373" y="796"/>
                  </a:lnTo>
                  <a:lnTo>
                    <a:pt x="1370" y="794"/>
                  </a:lnTo>
                  <a:lnTo>
                    <a:pt x="1369" y="792"/>
                  </a:lnTo>
                  <a:lnTo>
                    <a:pt x="1368" y="789"/>
                  </a:lnTo>
                  <a:lnTo>
                    <a:pt x="1366" y="786"/>
                  </a:lnTo>
                  <a:lnTo>
                    <a:pt x="1365" y="783"/>
                  </a:lnTo>
                  <a:lnTo>
                    <a:pt x="1365" y="781"/>
                  </a:lnTo>
                  <a:lnTo>
                    <a:pt x="1365" y="777"/>
                  </a:lnTo>
                  <a:lnTo>
                    <a:pt x="1365" y="772"/>
                  </a:lnTo>
                  <a:lnTo>
                    <a:pt x="1366" y="767"/>
                  </a:lnTo>
                  <a:lnTo>
                    <a:pt x="1368" y="762"/>
                  </a:lnTo>
                  <a:lnTo>
                    <a:pt x="1370" y="761"/>
                  </a:lnTo>
                  <a:lnTo>
                    <a:pt x="1371" y="760"/>
                  </a:lnTo>
                  <a:lnTo>
                    <a:pt x="1374" y="757"/>
                  </a:lnTo>
                  <a:lnTo>
                    <a:pt x="1375" y="755"/>
                  </a:lnTo>
                  <a:lnTo>
                    <a:pt x="1376" y="752"/>
                  </a:lnTo>
                  <a:lnTo>
                    <a:pt x="1375" y="747"/>
                  </a:lnTo>
                  <a:lnTo>
                    <a:pt x="1373" y="741"/>
                  </a:lnTo>
                  <a:lnTo>
                    <a:pt x="1370" y="733"/>
                  </a:lnTo>
                  <a:lnTo>
                    <a:pt x="1369" y="728"/>
                  </a:lnTo>
                  <a:lnTo>
                    <a:pt x="1370" y="725"/>
                  </a:lnTo>
                  <a:lnTo>
                    <a:pt x="1376" y="723"/>
                  </a:lnTo>
                  <a:lnTo>
                    <a:pt x="1380" y="725"/>
                  </a:lnTo>
                  <a:lnTo>
                    <a:pt x="1384" y="726"/>
                  </a:lnTo>
                  <a:lnTo>
                    <a:pt x="1387" y="728"/>
                  </a:lnTo>
                  <a:lnTo>
                    <a:pt x="1391" y="731"/>
                  </a:lnTo>
                  <a:lnTo>
                    <a:pt x="1399" y="735"/>
                  </a:lnTo>
                  <a:lnTo>
                    <a:pt x="1405" y="737"/>
                  </a:lnTo>
                  <a:lnTo>
                    <a:pt x="1412" y="740"/>
                  </a:lnTo>
                  <a:lnTo>
                    <a:pt x="1417" y="741"/>
                  </a:lnTo>
                  <a:lnTo>
                    <a:pt x="1424" y="743"/>
                  </a:lnTo>
                  <a:lnTo>
                    <a:pt x="1429" y="746"/>
                  </a:lnTo>
                  <a:lnTo>
                    <a:pt x="1432" y="746"/>
                  </a:lnTo>
                  <a:lnTo>
                    <a:pt x="1435" y="743"/>
                  </a:lnTo>
                  <a:lnTo>
                    <a:pt x="1434" y="737"/>
                  </a:lnTo>
                  <a:lnTo>
                    <a:pt x="1431" y="731"/>
                  </a:lnTo>
                  <a:lnTo>
                    <a:pt x="1429" y="727"/>
                  </a:lnTo>
                  <a:lnTo>
                    <a:pt x="1426" y="723"/>
                  </a:lnTo>
                  <a:lnTo>
                    <a:pt x="1422" y="721"/>
                  </a:lnTo>
                  <a:lnTo>
                    <a:pt x="1417" y="718"/>
                  </a:lnTo>
                  <a:lnTo>
                    <a:pt x="1415" y="717"/>
                  </a:lnTo>
                  <a:lnTo>
                    <a:pt x="1412" y="714"/>
                  </a:lnTo>
                  <a:lnTo>
                    <a:pt x="1410" y="711"/>
                  </a:lnTo>
                  <a:lnTo>
                    <a:pt x="1410" y="709"/>
                  </a:lnTo>
                  <a:lnTo>
                    <a:pt x="1410" y="705"/>
                  </a:lnTo>
                  <a:lnTo>
                    <a:pt x="1409" y="704"/>
                  </a:lnTo>
                  <a:lnTo>
                    <a:pt x="1407" y="701"/>
                  </a:lnTo>
                  <a:lnTo>
                    <a:pt x="1405" y="699"/>
                  </a:lnTo>
                  <a:lnTo>
                    <a:pt x="1402" y="697"/>
                  </a:lnTo>
                  <a:lnTo>
                    <a:pt x="1400" y="697"/>
                  </a:lnTo>
                  <a:lnTo>
                    <a:pt x="1399" y="697"/>
                  </a:lnTo>
                  <a:lnTo>
                    <a:pt x="1396" y="699"/>
                  </a:lnTo>
                  <a:lnTo>
                    <a:pt x="1394" y="699"/>
                  </a:lnTo>
                  <a:lnTo>
                    <a:pt x="1391" y="697"/>
                  </a:lnTo>
                  <a:lnTo>
                    <a:pt x="1390" y="696"/>
                  </a:lnTo>
                  <a:lnTo>
                    <a:pt x="1389" y="695"/>
                  </a:lnTo>
                  <a:lnTo>
                    <a:pt x="1389" y="692"/>
                  </a:lnTo>
                  <a:lnTo>
                    <a:pt x="1389" y="691"/>
                  </a:lnTo>
                  <a:lnTo>
                    <a:pt x="1389" y="689"/>
                  </a:lnTo>
                  <a:lnTo>
                    <a:pt x="1390" y="686"/>
                  </a:lnTo>
                  <a:lnTo>
                    <a:pt x="1390" y="684"/>
                  </a:lnTo>
                  <a:lnTo>
                    <a:pt x="1390" y="682"/>
                  </a:lnTo>
                  <a:lnTo>
                    <a:pt x="1389" y="680"/>
                  </a:lnTo>
                  <a:lnTo>
                    <a:pt x="1386" y="679"/>
                  </a:lnTo>
                  <a:lnTo>
                    <a:pt x="1382" y="677"/>
                  </a:lnTo>
                  <a:lnTo>
                    <a:pt x="1379" y="677"/>
                  </a:lnTo>
                  <a:lnTo>
                    <a:pt x="1376" y="677"/>
                  </a:lnTo>
                  <a:lnTo>
                    <a:pt x="1373" y="677"/>
                  </a:lnTo>
                  <a:lnTo>
                    <a:pt x="1370" y="679"/>
                  </a:lnTo>
                  <a:lnTo>
                    <a:pt x="1369" y="680"/>
                  </a:lnTo>
                  <a:lnTo>
                    <a:pt x="1368" y="681"/>
                  </a:lnTo>
                  <a:lnTo>
                    <a:pt x="1368" y="682"/>
                  </a:lnTo>
                  <a:lnTo>
                    <a:pt x="1368" y="685"/>
                  </a:lnTo>
                  <a:lnTo>
                    <a:pt x="1368" y="687"/>
                  </a:lnTo>
                  <a:lnTo>
                    <a:pt x="1368" y="690"/>
                  </a:lnTo>
                  <a:lnTo>
                    <a:pt x="1366" y="696"/>
                  </a:lnTo>
                  <a:lnTo>
                    <a:pt x="1361" y="697"/>
                  </a:lnTo>
                  <a:lnTo>
                    <a:pt x="1355" y="696"/>
                  </a:lnTo>
                  <a:lnTo>
                    <a:pt x="1348" y="690"/>
                  </a:lnTo>
                  <a:lnTo>
                    <a:pt x="1344" y="687"/>
                  </a:lnTo>
                  <a:lnTo>
                    <a:pt x="1343" y="685"/>
                  </a:lnTo>
                  <a:lnTo>
                    <a:pt x="1343" y="682"/>
                  </a:lnTo>
                  <a:lnTo>
                    <a:pt x="1343" y="679"/>
                  </a:lnTo>
                  <a:lnTo>
                    <a:pt x="1343" y="676"/>
                  </a:lnTo>
                  <a:lnTo>
                    <a:pt x="1341" y="674"/>
                  </a:lnTo>
                  <a:lnTo>
                    <a:pt x="1341" y="670"/>
                  </a:lnTo>
                  <a:lnTo>
                    <a:pt x="1340" y="667"/>
                  </a:lnTo>
                  <a:lnTo>
                    <a:pt x="1339" y="665"/>
                  </a:lnTo>
                  <a:lnTo>
                    <a:pt x="1338" y="663"/>
                  </a:lnTo>
                  <a:lnTo>
                    <a:pt x="1338" y="661"/>
                  </a:lnTo>
                  <a:lnTo>
                    <a:pt x="1336" y="659"/>
                  </a:lnTo>
                  <a:lnTo>
                    <a:pt x="1335" y="653"/>
                  </a:lnTo>
                  <a:lnTo>
                    <a:pt x="1338" y="649"/>
                  </a:lnTo>
                  <a:lnTo>
                    <a:pt x="1341" y="646"/>
                  </a:lnTo>
                  <a:lnTo>
                    <a:pt x="1343" y="643"/>
                  </a:lnTo>
                  <a:lnTo>
                    <a:pt x="1341" y="638"/>
                  </a:lnTo>
                  <a:lnTo>
                    <a:pt x="1340" y="636"/>
                  </a:lnTo>
                  <a:lnTo>
                    <a:pt x="1338" y="634"/>
                  </a:lnTo>
                  <a:lnTo>
                    <a:pt x="1335" y="631"/>
                  </a:lnTo>
                  <a:lnTo>
                    <a:pt x="1334" y="629"/>
                  </a:lnTo>
                  <a:lnTo>
                    <a:pt x="1331" y="626"/>
                  </a:lnTo>
                  <a:lnTo>
                    <a:pt x="1331" y="625"/>
                  </a:lnTo>
                  <a:lnTo>
                    <a:pt x="1333" y="623"/>
                  </a:lnTo>
                  <a:lnTo>
                    <a:pt x="1335" y="620"/>
                  </a:lnTo>
                  <a:lnTo>
                    <a:pt x="1338" y="619"/>
                  </a:lnTo>
                  <a:lnTo>
                    <a:pt x="1340" y="618"/>
                  </a:lnTo>
                  <a:lnTo>
                    <a:pt x="1341" y="617"/>
                  </a:lnTo>
                  <a:lnTo>
                    <a:pt x="1344" y="613"/>
                  </a:lnTo>
                  <a:lnTo>
                    <a:pt x="1345" y="610"/>
                  </a:lnTo>
                  <a:lnTo>
                    <a:pt x="1344" y="608"/>
                  </a:lnTo>
                  <a:lnTo>
                    <a:pt x="1343" y="607"/>
                  </a:lnTo>
                  <a:lnTo>
                    <a:pt x="1340" y="605"/>
                  </a:lnTo>
                  <a:lnTo>
                    <a:pt x="1336" y="604"/>
                  </a:lnTo>
                  <a:lnTo>
                    <a:pt x="1333" y="603"/>
                  </a:lnTo>
                  <a:lnTo>
                    <a:pt x="1330" y="602"/>
                  </a:lnTo>
                  <a:lnTo>
                    <a:pt x="1329" y="600"/>
                  </a:lnTo>
                  <a:lnTo>
                    <a:pt x="1328" y="598"/>
                  </a:lnTo>
                  <a:lnTo>
                    <a:pt x="1328" y="595"/>
                  </a:lnTo>
                  <a:lnTo>
                    <a:pt x="1328" y="594"/>
                  </a:lnTo>
                  <a:lnTo>
                    <a:pt x="1329" y="592"/>
                  </a:lnTo>
                  <a:lnTo>
                    <a:pt x="1329" y="589"/>
                  </a:lnTo>
                  <a:lnTo>
                    <a:pt x="1329" y="588"/>
                  </a:lnTo>
                  <a:lnTo>
                    <a:pt x="1329" y="585"/>
                  </a:lnTo>
                  <a:lnTo>
                    <a:pt x="1326" y="582"/>
                  </a:lnTo>
                  <a:lnTo>
                    <a:pt x="1324" y="578"/>
                  </a:lnTo>
                  <a:lnTo>
                    <a:pt x="1320" y="574"/>
                  </a:lnTo>
                  <a:lnTo>
                    <a:pt x="1316" y="572"/>
                  </a:lnTo>
                  <a:lnTo>
                    <a:pt x="1313" y="570"/>
                  </a:lnTo>
                  <a:lnTo>
                    <a:pt x="1309" y="569"/>
                  </a:lnTo>
                  <a:lnTo>
                    <a:pt x="1308" y="568"/>
                  </a:lnTo>
                  <a:lnTo>
                    <a:pt x="1306" y="567"/>
                  </a:lnTo>
                  <a:lnTo>
                    <a:pt x="1306" y="566"/>
                  </a:lnTo>
                  <a:lnTo>
                    <a:pt x="1308" y="563"/>
                  </a:lnTo>
                  <a:lnTo>
                    <a:pt x="1308" y="562"/>
                  </a:lnTo>
                  <a:lnTo>
                    <a:pt x="1308" y="559"/>
                  </a:lnTo>
                  <a:lnTo>
                    <a:pt x="1309" y="548"/>
                  </a:lnTo>
                  <a:lnTo>
                    <a:pt x="1305" y="539"/>
                  </a:lnTo>
                  <a:lnTo>
                    <a:pt x="1304" y="533"/>
                  </a:lnTo>
                  <a:lnTo>
                    <a:pt x="1303" y="528"/>
                  </a:lnTo>
                  <a:lnTo>
                    <a:pt x="1300" y="524"/>
                  </a:lnTo>
                  <a:lnTo>
                    <a:pt x="1298" y="521"/>
                  </a:lnTo>
                  <a:lnTo>
                    <a:pt x="1297" y="517"/>
                  </a:lnTo>
                  <a:lnTo>
                    <a:pt x="1295" y="515"/>
                  </a:lnTo>
                  <a:lnTo>
                    <a:pt x="1292" y="512"/>
                  </a:lnTo>
                  <a:lnTo>
                    <a:pt x="1287" y="511"/>
                  </a:lnTo>
                  <a:lnTo>
                    <a:pt x="1285" y="508"/>
                  </a:lnTo>
                  <a:lnTo>
                    <a:pt x="1283" y="506"/>
                  </a:lnTo>
                  <a:lnTo>
                    <a:pt x="1280" y="502"/>
                  </a:lnTo>
                  <a:lnTo>
                    <a:pt x="1278" y="500"/>
                  </a:lnTo>
                  <a:lnTo>
                    <a:pt x="1277" y="497"/>
                  </a:lnTo>
                  <a:lnTo>
                    <a:pt x="1274" y="493"/>
                  </a:lnTo>
                  <a:lnTo>
                    <a:pt x="1269" y="490"/>
                  </a:lnTo>
                  <a:lnTo>
                    <a:pt x="1265" y="486"/>
                  </a:lnTo>
                  <a:lnTo>
                    <a:pt x="1260" y="482"/>
                  </a:lnTo>
                  <a:lnTo>
                    <a:pt x="1258" y="476"/>
                  </a:lnTo>
                  <a:lnTo>
                    <a:pt x="1257" y="471"/>
                  </a:lnTo>
                  <a:lnTo>
                    <a:pt x="1255" y="466"/>
                  </a:lnTo>
                  <a:lnTo>
                    <a:pt x="1252" y="457"/>
                  </a:lnTo>
                  <a:lnTo>
                    <a:pt x="1245" y="449"/>
                  </a:lnTo>
                  <a:lnTo>
                    <a:pt x="1238" y="440"/>
                  </a:lnTo>
                  <a:lnTo>
                    <a:pt x="1229" y="435"/>
                  </a:lnTo>
                  <a:lnTo>
                    <a:pt x="1216" y="427"/>
                  </a:lnTo>
                  <a:lnTo>
                    <a:pt x="1201" y="421"/>
                  </a:lnTo>
                  <a:lnTo>
                    <a:pt x="1194" y="418"/>
                  </a:lnTo>
                  <a:lnTo>
                    <a:pt x="1188" y="416"/>
                  </a:lnTo>
                  <a:lnTo>
                    <a:pt x="1179" y="414"/>
                  </a:lnTo>
                  <a:lnTo>
                    <a:pt x="1176" y="411"/>
                  </a:lnTo>
                  <a:lnTo>
                    <a:pt x="1171" y="409"/>
                  </a:lnTo>
                  <a:lnTo>
                    <a:pt x="1166" y="406"/>
                  </a:lnTo>
                  <a:lnTo>
                    <a:pt x="1162" y="404"/>
                  </a:lnTo>
                  <a:lnTo>
                    <a:pt x="1158" y="403"/>
                  </a:lnTo>
                  <a:lnTo>
                    <a:pt x="1156" y="403"/>
                  </a:lnTo>
                  <a:lnTo>
                    <a:pt x="1152" y="401"/>
                  </a:lnTo>
                  <a:lnTo>
                    <a:pt x="1148" y="400"/>
                  </a:lnTo>
                  <a:lnTo>
                    <a:pt x="1146" y="399"/>
                  </a:lnTo>
                  <a:lnTo>
                    <a:pt x="1143" y="399"/>
                  </a:lnTo>
                  <a:lnTo>
                    <a:pt x="1142" y="400"/>
                  </a:lnTo>
                  <a:lnTo>
                    <a:pt x="1143" y="401"/>
                  </a:lnTo>
                  <a:lnTo>
                    <a:pt x="1145" y="404"/>
                  </a:lnTo>
                  <a:lnTo>
                    <a:pt x="1146" y="405"/>
                  </a:lnTo>
                  <a:lnTo>
                    <a:pt x="1147" y="408"/>
                  </a:lnTo>
                  <a:lnTo>
                    <a:pt x="1148" y="409"/>
                  </a:lnTo>
                  <a:lnTo>
                    <a:pt x="1148" y="410"/>
                  </a:lnTo>
                  <a:lnTo>
                    <a:pt x="1147" y="411"/>
                  </a:lnTo>
                  <a:lnTo>
                    <a:pt x="1145" y="411"/>
                  </a:lnTo>
                  <a:lnTo>
                    <a:pt x="1142" y="411"/>
                  </a:lnTo>
                  <a:lnTo>
                    <a:pt x="1140" y="410"/>
                  </a:lnTo>
                  <a:lnTo>
                    <a:pt x="1137" y="410"/>
                  </a:lnTo>
                  <a:lnTo>
                    <a:pt x="1135" y="409"/>
                  </a:lnTo>
                  <a:lnTo>
                    <a:pt x="1133" y="409"/>
                  </a:lnTo>
                  <a:lnTo>
                    <a:pt x="1123" y="405"/>
                  </a:lnTo>
                  <a:lnTo>
                    <a:pt x="1116" y="404"/>
                  </a:lnTo>
                  <a:lnTo>
                    <a:pt x="1111" y="406"/>
                  </a:lnTo>
                  <a:lnTo>
                    <a:pt x="1110" y="411"/>
                  </a:lnTo>
                  <a:lnTo>
                    <a:pt x="1106" y="410"/>
                  </a:lnTo>
                  <a:lnTo>
                    <a:pt x="1102" y="409"/>
                  </a:lnTo>
                  <a:lnTo>
                    <a:pt x="1097" y="406"/>
                  </a:lnTo>
                  <a:lnTo>
                    <a:pt x="1093" y="404"/>
                  </a:lnTo>
                  <a:lnTo>
                    <a:pt x="1091" y="404"/>
                  </a:lnTo>
                  <a:lnTo>
                    <a:pt x="1090" y="404"/>
                  </a:lnTo>
                  <a:lnTo>
                    <a:pt x="1088" y="406"/>
                  </a:lnTo>
                  <a:lnTo>
                    <a:pt x="1088" y="408"/>
                  </a:lnTo>
                  <a:lnTo>
                    <a:pt x="1088" y="410"/>
                  </a:lnTo>
                  <a:lnTo>
                    <a:pt x="1088" y="413"/>
                  </a:lnTo>
                  <a:lnTo>
                    <a:pt x="1088" y="415"/>
                  </a:lnTo>
                  <a:lnTo>
                    <a:pt x="1088" y="416"/>
                  </a:lnTo>
                  <a:lnTo>
                    <a:pt x="1081" y="415"/>
                  </a:lnTo>
                  <a:lnTo>
                    <a:pt x="1075" y="413"/>
                  </a:lnTo>
                  <a:lnTo>
                    <a:pt x="1067" y="411"/>
                  </a:lnTo>
                  <a:lnTo>
                    <a:pt x="1064" y="410"/>
                  </a:lnTo>
                  <a:lnTo>
                    <a:pt x="1059" y="409"/>
                  </a:lnTo>
                  <a:lnTo>
                    <a:pt x="1054" y="408"/>
                  </a:lnTo>
                  <a:lnTo>
                    <a:pt x="1050" y="406"/>
                  </a:lnTo>
                  <a:lnTo>
                    <a:pt x="1046" y="405"/>
                  </a:lnTo>
                  <a:lnTo>
                    <a:pt x="1044" y="403"/>
                  </a:lnTo>
                  <a:lnTo>
                    <a:pt x="1042" y="401"/>
                  </a:lnTo>
                  <a:lnTo>
                    <a:pt x="1040" y="399"/>
                  </a:lnTo>
                  <a:lnTo>
                    <a:pt x="1039" y="398"/>
                  </a:lnTo>
                  <a:lnTo>
                    <a:pt x="1036" y="396"/>
                  </a:lnTo>
                  <a:lnTo>
                    <a:pt x="1032" y="394"/>
                  </a:lnTo>
                  <a:lnTo>
                    <a:pt x="1027" y="393"/>
                  </a:lnTo>
                  <a:lnTo>
                    <a:pt x="1022" y="393"/>
                  </a:lnTo>
                  <a:lnTo>
                    <a:pt x="1017" y="390"/>
                  </a:lnTo>
                  <a:lnTo>
                    <a:pt x="1015" y="390"/>
                  </a:lnTo>
                  <a:lnTo>
                    <a:pt x="1014" y="389"/>
                  </a:lnTo>
                  <a:lnTo>
                    <a:pt x="1014" y="388"/>
                  </a:lnTo>
                  <a:lnTo>
                    <a:pt x="1015" y="386"/>
                  </a:lnTo>
                  <a:lnTo>
                    <a:pt x="1016" y="385"/>
                  </a:lnTo>
                  <a:lnTo>
                    <a:pt x="1019" y="384"/>
                  </a:lnTo>
                  <a:lnTo>
                    <a:pt x="1021" y="383"/>
                  </a:lnTo>
                  <a:lnTo>
                    <a:pt x="1024" y="381"/>
                  </a:lnTo>
                  <a:lnTo>
                    <a:pt x="1026" y="381"/>
                  </a:lnTo>
                  <a:lnTo>
                    <a:pt x="1029" y="380"/>
                  </a:lnTo>
                  <a:lnTo>
                    <a:pt x="1034" y="380"/>
                  </a:lnTo>
                  <a:lnTo>
                    <a:pt x="1041" y="380"/>
                  </a:lnTo>
                  <a:lnTo>
                    <a:pt x="1046" y="379"/>
                  </a:lnTo>
                  <a:lnTo>
                    <a:pt x="1050" y="376"/>
                  </a:lnTo>
                  <a:lnTo>
                    <a:pt x="1050" y="373"/>
                  </a:lnTo>
                  <a:lnTo>
                    <a:pt x="1047" y="370"/>
                  </a:lnTo>
                  <a:lnTo>
                    <a:pt x="1045" y="369"/>
                  </a:lnTo>
                  <a:lnTo>
                    <a:pt x="1042" y="368"/>
                  </a:lnTo>
                  <a:lnTo>
                    <a:pt x="1039" y="368"/>
                  </a:lnTo>
                  <a:lnTo>
                    <a:pt x="1035" y="368"/>
                  </a:lnTo>
                  <a:lnTo>
                    <a:pt x="1032" y="369"/>
                  </a:lnTo>
                  <a:lnTo>
                    <a:pt x="1031" y="370"/>
                  </a:lnTo>
                  <a:lnTo>
                    <a:pt x="1026" y="369"/>
                  </a:lnTo>
                  <a:lnTo>
                    <a:pt x="1022" y="368"/>
                  </a:lnTo>
                  <a:lnTo>
                    <a:pt x="1019" y="365"/>
                  </a:lnTo>
                  <a:lnTo>
                    <a:pt x="1016" y="364"/>
                  </a:lnTo>
                  <a:lnTo>
                    <a:pt x="1012" y="362"/>
                  </a:lnTo>
                  <a:lnTo>
                    <a:pt x="1004" y="359"/>
                  </a:lnTo>
                  <a:lnTo>
                    <a:pt x="995" y="358"/>
                  </a:lnTo>
                  <a:lnTo>
                    <a:pt x="986" y="354"/>
                  </a:lnTo>
                  <a:lnTo>
                    <a:pt x="984" y="352"/>
                  </a:lnTo>
                  <a:lnTo>
                    <a:pt x="983" y="349"/>
                  </a:lnTo>
                  <a:lnTo>
                    <a:pt x="983" y="345"/>
                  </a:lnTo>
                  <a:lnTo>
                    <a:pt x="985" y="343"/>
                  </a:lnTo>
                  <a:lnTo>
                    <a:pt x="988" y="339"/>
                  </a:lnTo>
                  <a:lnTo>
                    <a:pt x="990" y="338"/>
                  </a:lnTo>
                  <a:lnTo>
                    <a:pt x="995" y="335"/>
                  </a:lnTo>
                  <a:lnTo>
                    <a:pt x="999" y="334"/>
                  </a:lnTo>
                  <a:lnTo>
                    <a:pt x="1003" y="334"/>
                  </a:lnTo>
                  <a:lnTo>
                    <a:pt x="1006" y="334"/>
                  </a:lnTo>
                  <a:lnTo>
                    <a:pt x="1010" y="333"/>
                  </a:lnTo>
                  <a:lnTo>
                    <a:pt x="1012" y="333"/>
                  </a:lnTo>
                  <a:lnTo>
                    <a:pt x="1014" y="333"/>
                  </a:lnTo>
                  <a:lnTo>
                    <a:pt x="1016" y="334"/>
                  </a:lnTo>
                  <a:lnTo>
                    <a:pt x="1019" y="335"/>
                  </a:lnTo>
                  <a:lnTo>
                    <a:pt x="1021" y="337"/>
                  </a:lnTo>
                  <a:lnTo>
                    <a:pt x="1024" y="338"/>
                  </a:lnTo>
                  <a:lnTo>
                    <a:pt x="1030" y="338"/>
                  </a:lnTo>
                  <a:lnTo>
                    <a:pt x="1035" y="335"/>
                  </a:lnTo>
                  <a:lnTo>
                    <a:pt x="1039" y="332"/>
                  </a:lnTo>
                  <a:lnTo>
                    <a:pt x="1044" y="330"/>
                  </a:lnTo>
                  <a:lnTo>
                    <a:pt x="1049" y="330"/>
                  </a:lnTo>
                  <a:lnTo>
                    <a:pt x="1055" y="332"/>
                  </a:lnTo>
                  <a:lnTo>
                    <a:pt x="1061" y="334"/>
                  </a:lnTo>
                  <a:lnTo>
                    <a:pt x="1067" y="334"/>
                  </a:lnTo>
                  <a:lnTo>
                    <a:pt x="1072" y="334"/>
                  </a:lnTo>
                  <a:lnTo>
                    <a:pt x="1072" y="330"/>
                  </a:lnTo>
                  <a:lnTo>
                    <a:pt x="1074" y="329"/>
                  </a:lnTo>
                  <a:lnTo>
                    <a:pt x="1075" y="328"/>
                  </a:lnTo>
                  <a:lnTo>
                    <a:pt x="1076" y="328"/>
                  </a:lnTo>
                  <a:lnTo>
                    <a:pt x="1079" y="328"/>
                  </a:lnTo>
                  <a:lnTo>
                    <a:pt x="1080" y="328"/>
                  </a:lnTo>
                  <a:lnTo>
                    <a:pt x="1082" y="328"/>
                  </a:lnTo>
                  <a:lnTo>
                    <a:pt x="1085" y="328"/>
                  </a:lnTo>
                  <a:lnTo>
                    <a:pt x="1086" y="327"/>
                  </a:lnTo>
                  <a:lnTo>
                    <a:pt x="1087" y="327"/>
                  </a:lnTo>
                  <a:lnTo>
                    <a:pt x="1087" y="325"/>
                  </a:lnTo>
                  <a:lnTo>
                    <a:pt x="1087" y="323"/>
                  </a:lnTo>
                  <a:lnTo>
                    <a:pt x="1086" y="321"/>
                  </a:lnTo>
                  <a:lnTo>
                    <a:pt x="1082" y="316"/>
                  </a:lnTo>
                  <a:lnTo>
                    <a:pt x="1075" y="312"/>
                  </a:lnTo>
                  <a:lnTo>
                    <a:pt x="1069" y="308"/>
                  </a:lnTo>
                  <a:lnTo>
                    <a:pt x="1062" y="309"/>
                  </a:lnTo>
                  <a:lnTo>
                    <a:pt x="1061" y="312"/>
                  </a:lnTo>
                  <a:lnTo>
                    <a:pt x="1061" y="313"/>
                  </a:lnTo>
                  <a:lnTo>
                    <a:pt x="1060" y="314"/>
                  </a:lnTo>
                  <a:lnTo>
                    <a:pt x="1059" y="317"/>
                  </a:lnTo>
                  <a:lnTo>
                    <a:pt x="1057" y="318"/>
                  </a:lnTo>
                  <a:lnTo>
                    <a:pt x="1055" y="318"/>
                  </a:lnTo>
                  <a:lnTo>
                    <a:pt x="1052" y="318"/>
                  </a:lnTo>
                  <a:lnTo>
                    <a:pt x="1050" y="316"/>
                  </a:lnTo>
                  <a:lnTo>
                    <a:pt x="1046" y="314"/>
                  </a:lnTo>
                  <a:lnTo>
                    <a:pt x="1042" y="314"/>
                  </a:lnTo>
                  <a:lnTo>
                    <a:pt x="1039" y="316"/>
                  </a:lnTo>
                  <a:lnTo>
                    <a:pt x="1036" y="316"/>
                  </a:lnTo>
                  <a:lnTo>
                    <a:pt x="1035" y="318"/>
                  </a:lnTo>
                  <a:lnTo>
                    <a:pt x="1034" y="321"/>
                  </a:lnTo>
                  <a:lnTo>
                    <a:pt x="1031" y="322"/>
                  </a:lnTo>
                  <a:lnTo>
                    <a:pt x="1029" y="323"/>
                  </a:lnTo>
                  <a:lnTo>
                    <a:pt x="1025" y="323"/>
                  </a:lnTo>
                  <a:lnTo>
                    <a:pt x="1021" y="323"/>
                  </a:lnTo>
                  <a:lnTo>
                    <a:pt x="1019" y="322"/>
                  </a:lnTo>
                  <a:lnTo>
                    <a:pt x="1015" y="322"/>
                  </a:lnTo>
                  <a:lnTo>
                    <a:pt x="1012" y="321"/>
                  </a:lnTo>
                  <a:lnTo>
                    <a:pt x="1010" y="319"/>
                  </a:lnTo>
                  <a:lnTo>
                    <a:pt x="1008" y="318"/>
                  </a:lnTo>
                  <a:lnTo>
                    <a:pt x="1005" y="317"/>
                  </a:lnTo>
                  <a:lnTo>
                    <a:pt x="1005" y="316"/>
                  </a:lnTo>
                  <a:lnTo>
                    <a:pt x="1006" y="313"/>
                  </a:lnTo>
                  <a:lnTo>
                    <a:pt x="1008" y="309"/>
                  </a:lnTo>
                  <a:lnTo>
                    <a:pt x="1008" y="307"/>
                  </a:lnTo>
                  <a:lnTo>
                    <a:pt x="1001" y="302"/>
                  </a:lnTo>
                  <a:lnTo>
                    <a:pt x="993" y="299"/>
                  </a:lnTo>
                  <a:lnTo>
                    <a:pt x="983" y="298"/>
                  </a:lnTo>
                  <a:lnTo>
                    <a:pt x="974" y="297"/>
                  </a:lnTo>
                  <a:lnTo>
                    <a:pt x="964" y="292"/>
                  </a:lnTo>
                  <a:lnTo>
                    <a:pt x="958" y="286"/>
                  </a:lnTo>
                  <a:lnTo>
                    <a:pt x="953" y="278"/>
                  </a:lnTo>
                  <a:lnTo>
                    <a:pt x="950" y="276"/>
                  </a:lnTo>
                  <a:lnTo>
                    <a:pt x="949" y="272"/>
                  </a:lnTo>
                  <a:lnTo>
                    <a:pt x="948" y="270"/>
                  </a:lnTo>
                  <a:lnTo>
                    <a:pt x="948" y="266"/>
                  </a:lnTo>
                  <a:lnTo>
                    <a:pt x="948" y="265"/>
                  </a:lnTo>
                  <a:lnTo>
                    <a:pt x="948" y="262"/>
                  </a:lnTo>
                  <a:lnTo>
                    <a:pt x="948" y="260"/>
                  </a:lnTo>
                  <a:lnTo>
                    <a:pt x="948" y="257"/>
                  </a:lnTo>
                  <a:lnTo>
                    <a:pt x="949" y="256"/>
                  </a:lnTo>
                  <a:lnTo>
                    <a:pt x="950" y="256"/>
                  </a:lnTo>
                  <a:lnTo>
                    <a:pt x="961" y="250"/>
                  </a:lnTo>
                  <a:lnTo>
                    <a:pt x="973" y="246"/>
                  </a:lnTo>
                  <a:lnTo>
                    <a:pt x="984" y="242"/>
                  </a:lnTo>
                  <a:lnTo>
                    <a:pt x="989" y="242"/>
                  </a:lnTo>
                  <a:lnTo>
                    <a:pt x="994" y="241"/>
                  </a:lnTo>
                  <a:lnTo>
                    <a:pt x="998" y="238"/>
                  </a:lnTo>
                  <a:lnTo>
                    <a:pt x="1003" y="237"/>
                  </a:lnTo>
                  <a:lnTo>
                    <a:pt x="1005" y="236"/>
                  </a:lnTo>
                  <a:lnTo>
                    <a:pt x="1009" y="235"/>
                  </a:lnTo>
                  <a:lnTo>
                    <a:pt x="1012" y="232"/>
                  </a:lnTo>
                  <a:lnTo>
                    <a:pt x="1015" y="231"/>
                  </a:lnTo>
                  <a:lnTo>
                    <a:pt x="1016" y="230"/>
                  </a:lnTo>
                  <a:lnTo>
                    <a:pt x="1016" y="227"/>
                  </a:lnTo>
                  <a:lnTo>
                    <a:pt x="1017" y="226"/>
                  </a:lnTo>
                  <a:lnTo>
                    <a:pt x="1019" y="225"/>
                  </a:lnTo>
                  <a:lnTo>
                    <a:pt x="1020" y="225"/>
                  </a:lnTo>
                  <a:lnTo>
                    <a:pt x="1024" y="224"/>
                  </a:lnTo>
                  <a:lnTo>
                    <a:pt x="1026" y="225"/>
                  </a:lnTo>
                  <a:lnTo>
                    <a:pt x="1029" y="225"/>
                  </a:lnTo>
                  <a:lnTo>
                    <a:pt x="1032" y="225"/>
                  </a:lnTo>
                  <a:lnTo>
                    <a:pt x="1035" y="225"/>
                  </a:lnTo>
                  <a:lnTo>
                    <a:pt x="1037" y="225"/>
                  </a:lnTo>
                  <a:lnTo>
                    <a:pt x="1039" y="224"/>
                  </a:lnTo>
                  <a:lnTo>
                    <a:pt x="1041" y="224"/>
                  </a:lnTo>
                  <a:lnTo>
                    <a:pt x="1044" y="222"/>
                  </a:lnTo>
                  <a:lnTo>
                    <a:pt x="1046" y="221"/>
                  </a:lnTo>
                  <a:lnTo>
                    <a:pt x="1049" y="221"/>
                  </a:lnTo>
                  <a:lnTo>
                    <a:pt x="1050" y="222"/>
                  </a:lnTo>
                  <a:lnTo>
                    <a:pt x="1050" y="222"/>
                  </a:lnTo>
                  <a:lnTo>
                    <a:pt x="1052" y="224"/>
                  </a:lnTo>
                  <a:lnTo>
                    <a:pt x="1060" y="224"/>
                  </a:lnTo>
                  <a:lnTo>
                    <a:pt x="1066" y="222"/>
                  </a:lnTo>
                  <a:lnTo>
                    <a:pt x="1070" y="219"/>
                  </a:lnTo>
                  <a:lnTo>
                    <a:pt x="1075" y="215"/>
                  </a:lnTo>
                  <a:lnTo>
                    <a:pt x="1080" y="211"/>
                  </a:lnTo>
                  <a:lnTo>
                    <a:pt x="1083" y="210"/>
                  </a:lnTo>
                  <a:lnTo>
                    <a:pt x="1086" y="207"/>
                  </a:lnTo>
                  <a:lnTo>
                    <a:pt x="1088" y="206"/>
                  </a:lnTo>
                  <a:lnTo>
                    <a:pt x="1090" y="204"/>
                  </a:lnTo>
                  <a:lnTo>
                    <a:pt x="1090" y="200"/>
                  </a:lnTo>
                  <a:lnTo>
                    <a:pt x="1088" y="197"/>
                  </a:lnTo>
                  <a:lnTo>
                    <a:pt x="1086" y="195"/>
                  </a:lnTo>
                  <a:lnTo>
                    <a:pt x="1085" y="194"/>
                  </a:lnTo>
                  <a:lnTo>
                    <a:pt x="1082" y="192"/>
                  </a:lnTo>
                  <a:lnTo>
                    <a:pt x="1080" y="190"/>
                  </a:lnTo>
                  <a:lnTo>
                    <a:pt x="1079" y="189"/>
                  </a:lnTo>
                  <a:lnTo>
                    <a:pt x="1077" y="187"/>
                  </a:lnTo>
                  <a:lnTo>
                    <a:pt x="1076" y="186"/>
                  </a:lnTo>
                  <a:lnTo>
                    <a:pt x="1076" y="185"/>
                  </a:lnTo>
                  <a:lnTo>
                    <a:pt x="1077" y="184"/>
                  </a:lnTo>
                  <a:lnTo>
                    <a:pt x="1080" y="182"/>
                  </a:lnTo>
                  <a:lnTo>
                    <a:pt x="1082" y="182"/>
                  </a:lnTo>
                  <a:lnTo>
                    <a:pt x="1085" y="182"/>
                  </a:lnTo>
                  <a:lnTo>
                    <a:pt x="1087" y="182"/>
                  </a:lnTo>
                  <a:lnTo>
                    <a:pt x="1088" y="181"/>
                  </a:lnTo>
                  <a:lnTo>
                    <a:pt x="1088" y="181"/>
                  </a:lnTo>
                  <a:lnTo>
                    <a:pt x="1090" y="180"/>
                  </a:lnTo>
                  <a:lnTo>
                    <a:pt x="1088" y="179"/>
                  </a:lnTo>
                  <a:lnTo>
                    <a:pt x="1086" y="178"/>
                  </a:lnTo>
                  <a:lnTo>
                    <a:pt x="1083" y="178"/>
                  </a:lnTo>
                  <a:lnTo>
                    <a:pt x="1082" y="176"/>
                  </a:lnTo>
                  <a:lnTo>
                    <a:pt x="1081" y="175"/>
                  </a:lnTo>
                  <a:lnTo>
                    <a:pt x="1080" y="175"/>
                  </a:lnTo>
                  <a:lnTo>
                    <a:pt x="1082" y="175"/>
                  </a:lnTo>
                  <a:lnTo>
                    <a:pt x="1083" y="174"/>
                  </a:lnTo>
                  <a:lnTo>
                    <a:pt x="1085" y="173"/>
                  </a:lnTo>
                  <a:lnTo>
                    <a:pt x="1085" y="173"/>
                  </a:lnTo>
                  <a:lnTo>
                    <a:pt x="1083" y="173"/>
                  </a:lnTo>
                  <a:lnTo>
                    <a:pt x="1080" y="170"/>
                  </a:lnTo>
                  <a:lnTo>
                    <a:pt x="1077" y="170"/>
                  </a:lnTo>
                  <a:lnTo>
                    <a:pt x="1075" y="170"/>
                  </a:lnTo>
                  <a:lnTo>
                    <a:pt x="1070" y="170"/>
                  </a:lnTo>
                  <a:lnTo>
                    <a:pt x="1070" y="170"/>
                  </a:lnTo>
                  <a:lnTo>
                    <a:pt x="1069" y="170"/>
                  </a:lnTo>
                  <a:lnTo>
                    <a:pt x="1069" y="171"/>
                  </a:lnTo>
                  <a:lnTo>
                    <a:pt x="1069" y="171"/>
                  </a:lnTo>
                  <a:lnTo>
                    <a:pt x="1067" y="173"/>
                  </a:lnTo>
                  <a:lnTo>
                    <a:pt x="1062" y="171"/>
                  </a:lnTo>
                  <a:lnTo>
                    <a:pt x="1057" y="169"/>
                  </a:lnTo>
                  <a:lnTo>
                    <a:pt x="1052" y="166"/>
                  </a:lnTo>
                  <a:lnTo>
                    <a:pt x="1049" y="166"/>
                  </a:lnTo>
                  <a:lnTo>
                    <a:pt x="1046" y="165"/>
                  </a:lnTo>
                  <a:lnTo>
                    <a:pt x="1044" y="165"/>
                  </a:lnTo>
                  <a:lnTo>
                    <a:pt x="1040" y="165"/>
                  </a:lnTo>
                  <a:lnTo>
                    <a:pt x="1037" y="165"/>
                  </a:lnTo>
                  <a:lnTo>
                    <a:pt x="1036" y="164"/>
                  </a:lnTo>
                  <a:lnTo>
                    <a:pt x="1035" y="161"/>
                  </a:lnTo>
                  <a:lnTo>
                    <a:pt x="1034" y="158"/>
                  </a:lnTo>
                  <a:lnTo>
                    <a:pt x="1034" y="156"/>
                  </a:lnTo>
                  <a:lnTo>
                    <a:pt x="1034" y="154"/>
                  </a:lnTo>
                  <a:lnTo>
                    <a:pt x="1034" y="153"/>
                  </a:lnTo>
                  <a:lnTo>
                    <a:pt x="1034" y="150"/>
                  </a:lnTo>
                  <a:lnTo>
                    <a:pt x="1035" y="148"/>
                  </a:lnTo>
                  <a:lnTo>
                    <a:pt x="1036" y="145"/>
                  </a:lnTo>
                  <a:lnTo>
                    <a:pt x="1039" y="144"/>
                  </a:lnTo>
                  <a:lnTo>
                    <a:pt x="1040" y="141"/>
                  </a:lnTo>
                  <a:lnTo>
                    <a:pt x="1041" y="140"/>
                  </a:lnTo>
                  <a:lnTo>
                    <a:pt x="1044" y="139"/>
                  </a:lnTo>
                  <a:lnTo>
                    <a:pt x="1046" y="138"/>
                  </a:lnTo>
                  <a:lnTo>
                    <a:pt x="1046" y="135"/>
                  </a:lnTo>
                  <a:lnTo>
                    <a:pt x="1046" y="135"/>
                  </a:lnTo>
                  <a:lnTo>
                    <a:pt x="1046" y="134"/>
                  </a:lnTo>
                  <a:lnTo>
                    <a:pt x="1046" y="131"/>
                  </a:lnTo>
                  <a:lnTo>
                    <a:pt x="1046" y="130"/>
                  </a:lnTo>
                  <a:lnTo>
                    <a:pt x="1046" y="128"/>
                  </a:lnTo>
                  <a:lnTo>
                    <a:pt x="1046" y="128"/>
                  </a:lnTo>
                  <a:lnTo>
                    <a:pt x="1046" y="128"/>
                  </a:lnTo>
                  <a:lnTo>
                    <a:pt x="1050" y="128"/>
                  </a:lnTo>
                  <a:lnTo>
                    <a:pt x="1052" y="129"/>
                  </a:lnTo>
                  <a:lnTo>
                    <a:pt x="1055" y="130"/>
                  </a:lnTo>
                  <a:lnTo>
                    <a:pt x="1057" y="130"/>
                  </a:lnTo>
                  <a:lnTo>
                    <a:pt x="1061" y="129"/>
                  </a:lnTo>
                  <a:lnTo>
                    <a:pt x="1064" y="128"/>
                  </a:lnTo>
                  <a:lnTo>
                    <a:pt x="1065" y="125"/>
                  </a:lnTo>
                  <a:lnTo>
                    <a:pt x="1066" y="123"/>
                  </a:lnTo>
                  <a:lnTo>
                    <a:pt x="1067" y="120"/>
                  </a:lnTo>
                  <a:lnTo>
                    <a:pt x="1069" y="118"/>
                  </a:lnTo>
                  <a:lnTo>
                    <a:pt x="1070" y="115"/>
                  </a:lnTo>
                  <a:lnTo>
                    <a:pt x="1072" y="112"/>
                  </a:lnTo>
                  <a:lnTo>
                    <a:pt x="1075" y="110"/>
                  </a:lnTo>
                  <a:lnTo>
                    <a:pt x="1077" y="109"/>
                  </a:lnTo>
                  <a:lnTo>
                    <a:pt x="1080" y="107"/>
                  </a:lnTo>
                  <a:lnTo>
                    <a:pt x="1083" y="104"/>
                  </a:lnTo>
                  <a:lnTo>
                    <a:pt x="1086" y="103"/>
                  </a:lnTo>
                  <a:lnTo>
                    <a:pt x="1088" y="102"/>
                  </a:lnTo>
                  <a:lnTo>
                    <a:pt x="1097" y="102"/>
                  </a:lnTo>
                  <a:lnTo>
                    <a:pt x="1105" y="105"/>
                  </a:lnTo>
                  <a:lnTo>
                    <a:pt x="1112" y="108"/>
                  </a:lnTo>
                  <a:lnTo>
                    <a:pt x="1120" y="109"/>
                  </a:lnTo>
                  <a:lnTo>
                    <a:pt x="1123" y="110"/>
                  </a:lnTo>
                  <a:lnTo>
                    <a:pt x="1126" y="109"/>
                  </a:lnTo>
                  <a:lnTo>
                    <a:pt x="1127" y="108"/>
                  </a:lnTo>
                  <a:lnTo>
                    <a:pt x="1127" y="107"/>
                  </a:lnTo>
                  <a:lnTo>
                    <a:pt x="1127" y="105"/>
                  </a:lnTo>
                  <a:lnTo>
                    <a:pt x="1127" y="103"/>
                  </a:lnTo>
                  <a:lnTo>
                    <a:pt x="1127" y="100"/>
                  </a:lnTo>
                  <a:lnTo>
                    <a:pt x="1127" y="98"/>
                  </a:lnTo>
                  <a:lnTo>
                    <a:pt x="1127" y="95"/>
                  </a:lnTo>
                  <a:lnTo>
                    <a:pt x="1128" y="94"/>
                  </a:lnTo>
                  <a:lnTo>
                    <a:pt x="1130" y="92"/>
                  </a:lnTo>
                  <a:lnTo>
                    <a:pt x="1130" y="89"/>
                  </a:lnTo>
                  <a:lnTo>
                    <a:pt x="1131" y="87"/>
                  </a:lnTo>
                  <a:lnTo>
                    <a:pt x="1130" y="84"/>
                  </a:lnTo>
                  <a:lnTo>
                    <a:pt x="1128" y="80"/>
                  </a:lnTo>
                  <a:lnTo>
                    <a:pt x="1125" y="78"/>
                  </a:lnTo>
                  <a:lnTo>
                    <a:pt x="1122" y="76"/>
                  </a:lnTo>
                  <a:lnTo>
                    <a:pt x="1120" y="73"/>
                  </a:lnTo>
                  <a:lnTo>
                    <a:pt x="1117" y="71"/>
                  </a:lnTo>
                  <a:lnTo>
                    <a:pt x="1115" y="68"/>
                  </a:lnTo>
                  <a:lnTo>
                    <a:pt x="1113" y="66"/>
                  </a:lnTo>
                  <a:lnTo>
                    <a:pt x="1113" y="63"/>
                  </a:lnTo>
                  <a:lnTo>
                    <a:pt x="1115" y="61"/>
                  </a:lnTo>
                  <a:lnTo>
                    <a:pt x="1125" y="57"/>
                  </a:lnTo>
                  <a:lnTo>
                    <a:pt x="1136" y="58"/>
                  </a:lnTo>
                  <a:lnTo>
                    <a:pt x="1141" y="62"/>
                  </a:lnTo>
                  <a:lnTo>
                    <a:pt x="1146" y="67"/>
                  </a:lnTo>
                  <a:lnTo>
                    <a:pt x="1151" y="71"/>
                  </a:lnTo>
                  <a:lnTo>
                    <a:pt x="1159" y="73"/>
                  </a:lnTo>
                  <a:lnTo>
                    <a:pt x="1163" y="76"/>
                  </a:lnTo>
                  <a:lnTo>
                    <a:pt x="1167" y="78"/>
                  </a:lnTo>
                  <a:lnTo>
                    <a:pt x="1172" y="80"/>
                  </a:lnTo>
                  <a:lnTo>
                    <a:pt x="1176" y="83"/>
                  </a:lnTo>
                  <a:lnTo>
                    <a:pt x="1178" y="87"/>
                  </a:lnTo>
                  <a:lnTo>
                    <a:pt x="1182" y="89"/>
                  </a:lnTo>
                  <a:lnTo>
                    <a:pt x="1186" y="92"/>
                  </a:lnTo>
                  <a:lnTo>
                    <a:pt x="1187" y="93"/>
                  </a:lnTo>
                  <a:lnTo>
                    <a:pt x="1189" y="93"/>
                  </a:lnTo>
                  <a:lnTo>
                    <a:pt x="1192" y="94"/>
                  </a:lnTo>
                  <a:lnTo>
                    <a:pt x="1193" y="94"/>
                  </a:lnTo>
                  <a:lnTo>
                    <a:pt x="1193" y="94"/>
                  </a:lnTo>
                  <a:lnTo>
                    <a:pt x="1193" y="93"/>
                  </a:lnTo>
                  <a:lnTo>
                    <a:pt x="1193" y="92"/>
                  </a:lnTo>
                  <a:lnTo>
                    <a:pt x="1191" y="88"/>
                  </a:lnTo>
                  <a:lnTo>
                    <a:pt x="1187" y="85"/>
                  </a:lnTo>
                  <a:lnTo>
                    <a:pt x="1184" y="83"/>
                  </a:lnTo>
                  <a:lnTo>
                    <a:pt x="1179" y="80"/>
                  </a:lnTo>
                  <a:lnTo>
                    <a:pt x="1164" y="72"/>
                  </a:lnTo>
                  <a:lnTo>
                    <a:pt x="1151" y="63"/>
                  </a:lnTo>
                  <a:lnTo>
                    <a:pt x="1150" y="62"/>
                  </a:lnTo>
                  <a:lnTo>
                    <a:pt x="1147" y="59"/>
                  </a:lnTo>
                  <a:lnTo>
                    <a:pt x="1146" y="58"/>
                  </a:lnTo>
                  <a:lnTo>
                    <a:pt x="1143" y="56"/>
                  </a:lnTo>
                  <a:lnTo>
                    <a:pt x="1143" y="54"/>
                  </a:lnTo>
                  <a:lnTo>
                    <a:pt x="1143" y="52"/>
                  </a:lnTo>
                  <a:lnTo>
                    <a:pt x="1159" y="52"/>
                  </a:lnTo>
                  <a:lnTo>
                    <a:pt x="1163" y="52"/>
                  </a:lnTo>
                  <a:lnTo>
                    <a:pt x="1168" y="52"/>
                  </a:lnTo>
                  <a:lnTo>
                    <a:pt x="1173" y="52"/>
                  </a:lnTo>
                  <a:lnTo>
                    <a:pt x="1177" y="49"/>
                  </a:lnTo>
                  <a:lnTo>
                    <a:pt x="1179" y="49"/>
                  </a:lnTo>
                  <a:lnTo>
                    <a:pt x="1182" y="48"/>
                  </a:lnTo>
                  <a:lnTo>
                    <a:pt x="1184" y="48"/>
                  </a:lnTo>
                  <a:lnTo>
                    <a:pt x="1188" y="47"/>
                  </a:lnTo>
                  <a:lnTo>
                    <a:pt x="1193" y="47"/>
                  </a:lnTo>
                  <a:lnTo>
                    <a:pt x="1197" y="47"/>
                  </a:lnTo>
                  <a:lnTo>
                    <a:pt x="1199" y="46"/>
                  </a:lnTo>
                  <a:lnTo>
                    <a:pt x="1201" y="44"/>
                  </a:lnTo>
                  <a:lnTo>
                    <a:pt x="1203" y="44"/>
                  </a:lnTo>
                  <a:lnTo>
                    <a:pt x="1206" y="43"/>
                  </a:lnTo>
                  <a:lnTo>
                    <a:pt x="1208" y="42"/>
                  </a:lnTo>
                  <a:lnTo>
                    <a:pt x="1212" y="42"/>
                  </a:lnTo>
                  <a:lnTo>
                    <a:pt x="1216" y="42"/>
                  </a:lnTo>
                  <a:lnTo>
                    <a:pt x="1218" y="43"/>
                  </a:lnTo>
                  <a:lnTo>
                    <a:pt x="1221" y="44"/>
                  </a:lnTo>
                  <a:lnTo>
                    <a:pt x="1223" y="46"/>
                  </a:lnTo>
                  <a:lnTo>
                    <a:pt x="1224" y="47"/>
                  </a:lnTo>
                  <a:lnTo>
                    <a:pt x="1226" y="48"/>
                  </a:lnTo>
                  <a:lnTo>
                    <a:pt x="1227" y="51"/>
                  </a:lnTo>
                  <a:lnTo>
                    <a:pt x="1229" y="52"/>
                  </a:lnTo>
                  <a:lnTo>
                    <a:pt x="1232" y="53"/>
                  </a:lnTo>
                  <a:lnTo>
                    <a:pt x="1233" y="54"/>
                  </a:lnTo>
                  <a:lnTo>
                    <a:pt x="1235" y="56"/>
                  </a:lnTo>
                  <a:lnTo>
                    <a:pt x="1237" y="57"/>
                  </a:lnTo>
                  <a:lnTo>
                    <a:pt x="1238" y="58"/>
                  </a:lnTo>
                  <a:lnTo>
                    <a:pt x="1238" y="66"/>
                  </a:lnTo>
                  <a:lnTo>
                    <a:pt x="1239" y="76"/>
                  </a:lnTo>
                  <a:lnTo>
                    <a:pt x="1240" y="87"/>
                  </a:lnTo>
                  <a:lnTo>
                    <a:pt x="1240" y="87"/>
                  </a:lnTo>
                  <a:lnTo>
                    <a:pt x="1240" y="88"/>
                  </a:lnTo>
                  <a:lnTo>
                    <a:pt x="1240" y="90"/>
                  </a:lnTo>
                  <a:lnTo>
                    <a:pt x="1240" y="92"/>
                  </a:lnTo>
                  <a:lnTo>
                    <a:pt x="1242" y="93"/>
                  </a:lnTo>
                  <a:lnTo>
                    <a:pt x="1243" y="94"/>
                  </a:lnTo>
                  <a:lnTo>
                    <a:pt x="1244" y="93"/>
                  </a:lnTo>
                  <a:lnTo>
                    <a:pt x="1245" y="92"/>
                  </a:lnTo>
                  <a:lnTo>
                    <a:pt x="1247" y="90"/>
                  </a:lnTo>
                  <a:lnTo>
                    <a:pt x="1248" y="89"/>
                  </a:lnTo>
                  <a:lnTo>
                    <a:pt x="1248" y="89"/>
                  </a:lnTo>
                  <a:lnTo>
                    <a:pt x="1248" y="84"/>
                  </a:lnTo>
                  <a:lnTo>
                    <a:pt x="1247" y="78"/>
                  </a:lnTo>
                  <a:lnTo>
                    <a:pt x="1245" y="73"/>
                  </a:lnTo>
                  <a:lnTo>
                    <a:pt x="1245" y="68"/>
                  </a:lnTo>
                  <a:lnTo>
                    <a:pt x="1247" y="67"/>
                  </a:lnTo>
                  <a:lnTo>
                    <a:pt x="1248" y="66"/>
                  </a:lnTo>
                  <a:lnTo>
                    <a:pt x="1248" y="66"/>
                  </a:lnTo>
                  <a:lnTo>
                    <a:pt x="1248" y="64"/>
                  </a:lnTo>
                  <a:lnTo>
                    <a:pt x="1247" y="62"/>
                  </a:lnTo>
                  <a:lnTo>
                    <a:pt x="1245" y="61"/>
                  </a:lnTo>
                  <a:lnTo>
                    <a:pt x="1243" y="58"/>
                  </a:lnTo>
                  <a:lnTo>
                    <a:pt x="1240" y="56"/>
                  </a:lnTo>
                  <a:lnTo>
                    <a:pt x="1240" y="52"/>
                  </a:lnTo>
                  <a:lnTo>
                    <a:pt x="1239" y="51"/>
                  </a:lnTo>
                  <a:lnTo>
                    <a:pt x="1240" y="49"/>
                  </a:lnTo>
                  <a:lnTo>
                    <a:pt x="1240" y="49"/>
                  </a:lnTo>
                  <a:lnTo>
                    <a:pt x="1243" y="49"/>
                  </a:lnTo>
                  <a:lnTo>
                    <a:pt x="1244" y="51"/>
                  </a:lnTo>
                  <a:lnTo>
                    <a:pt x="1245" y="52"/>
                  </a:lnTo>
                  <a:lnTo>
                    <a:pt x="1248" y="54"/>
                  </a:lnTo>
                  <a:lnTo>
                    <a:pt x="1249" y="56"/>
                  </a:lnTo>
                  <a:lnTo>
                    <a:pt x="1250" y="58"/>
                  </a:lnTo>
                  <a:lnTo>
                    <a:pt x="1253" y="61"/>
                  </a:lnTo>
                  <a:lnTo>
                    <a:pt x="1257" y="63"/>
                  </a:lnTo>
                  <a:lnTo>
                    <a:pt x="1260" y="66"/>
                  </a:lnTo>
                  <a:lnTo>
                    <a:pt x="1264" y="67"/>
                  </a:lnTo>
                  <a:lnTo>
                    <a:pt x="1265" y="69"/>
                  </a:lnTo>
                  <a:lnTo>
                    <a:pt x="1267" y="71"/>
                  </a:lnTo>
                  <a:lnTo>
                    <a:pt x="1267" y="71"/>
                  </a:lnTo>
                  <a:lnTo>
                    <a:pt x="1267" y="74"/>
                  </a:lnTo>
                  <a:lnTo>
                    <a:pt x="1268" y="78"/>
                  </a:lnTo>
                  <a:lnTo>
                    <a:pt x="1270" y="82"/>
                  </a:lnTo>
                  <a:lnTo>
                    <a:pt x="1274" y="84"/>
                  </a:lnTo>
                  <a:lnTo>
                    <a:pt x="1277" y="85"/>
                  </a:lnTo>
                  <a:lnTo>
                    <a:pt x="1279" y="87"/>
                  </a:lnTo>
                  <a:lnTo>
                    <a:pt x="1282" y="88"/>
                  </a:lnTo>
                  <a:lnTo>
                    <a:pt x="1284" y="89"/>
                  </a:lnTo>
                  <a:lnTo>
                    <a:pt x="1287" y="89"/>
                  </a:lnTo>
                  <a:lnTo>
                    <a:pt x="1287" y="88"/>
                  </a:lnTo>
                  <a:lnTo>
                    <a:pt x="1287" y="87"/>
                  </a:lnTo>
                  <a:lnTo>
                    <a:pt x="1285" y="87"/>
                  </a:lnTo>
                  <a:lnTo>
                    <a:pt x="1285" y="85"/>
                  </a:lnTo>
                  <a:lnTo>
                    <a:pt x="1284" y="84"/>
                  </a:lnTo>
                  <a:lnTo>
                    <a:pt x="1282" y="82"/>
                  </a:lnTo>
                  <a:lnTo>
                    <a:pt x="1280" y="80"/>
                  </a:lnTo>
                  <a:lnTo>
                    <a:pt x="1280" y="80"/>
                  </a:lnTo>
                  <a:lnTo>
                    <a:pt x="1282" y="79"/>
                  </a:lnTo>
                  <a:lnTo>
                    <a:pt x="1284" y="79"/>
                  </a:lnTo>
                  <a:lnTo>
                    <a:pt x="1287" y="79"/>
                  </a:lnTo>
                  <a:lnTo>
                    <a:pt x="1289" y="79"/>
                  </a:lnTo>
                  <a:lnTo>
                    <a:pt x="1292" y="80"/>
                  </a:lnTo>
                  <a:lnTo>
                    <a:pt x="1295" y="80"/>
                  </a:lnTo>
                  <a:lnTo>
                    <a:pt x="1298" y="82"/>
                  </a:lnTo>
                  <a:lnTo>
                    <a:pt x="1300" y="83"/>
                  </a:lnTo>
                  <a:lnTo>
                    <a:pt x="1301" y="83"/>
                  </a:lnTo>
                  <a:lnTo>
                    <a:pt x="1303" y="83"/>
                  </a:lnTo>
                  <a:lnTo>
                    <a:pt x="1304" y="82"/>
                  </a:lnTo>
                  <a:lnTo>
                    <a:pt x="1303" y="80"/>
                  </a:lnTo>
                  <a:lnTo>
                    <a:pt x="1303" y="79"/>
                  </a:lnTo>
                  <a:lnTo>
                    <a:pt x="1300" y="77"/>
                  </a:lnTo>
                  <a:lnTo>
                    <a:pt x="1299" y="77"/>
                  </a:lnTo>
                  <a:lnTo>
                    <a:pt x="1297" y="76"/>
                  </a:lnTo>
                  <a:lnTo>
                    <a:pt x="1294" y="74"/>
                  </a:lnTo>
                  <a:lnTo>
                    <a:pt x="1293" y="73"/>
                  </a:lnTo>
                  <a:lnTo>
                    <a:pt x="1283" y="67"/>
                  </a:lnTo>
                  <a:lnTo>
                    <a:pt x="1277" y="59"/>
                  </a:lnTo>
                  <a:lnTo>
                    <a:pt x="1272" y="52"/>
                  </a:lnTo>
                  <a:lnTo>
                    <a:pt x="1270" y="51"/>
                  </a:lnTo>
                  <a:lnTo>
                    <a:pt x="1269" y="49"/>
                  </a:lnTo>
                  <a:lnTo>
                    <a:pt x="1267" y="47"/>
                  </a:lnTo>
                  <a:lnTo>
                    <a:pt x="1265" y="46"/>
                  </a:lnTo>
                  <a:lnTo>
                    <a:pt x="1264" y="44"/>
                  </a:lnTo>
                  <a:lnTo>
                    <a:pt x="1263" y="42"/>
                  </a:lnTo>
                  <a:lnTo>
                    <a:pt x="1263" y="41"/>
                  </a:lnTo>
                  <a:lnTo>
                    <a:pt x="1264" y="41"/>
                  </a:lnTo>
                  <a:lnTo>
                    <a:pt x="1265" y="39"/>
                  </a:lnTo>
                  <a:lnTo>
                    <a:pt x="1269" y="39"/>
                  </a:lnTo>
                  <a:lnTo>
                    <a:pt x="1277" y="41"/>
                  </a:lnTo>
                  <a:lnTo>
                    <a:pt x="1285" y="42"/>
                  </a:lnTo>
                  <a:lnTo>
                    <a:pt x="1293" y="44"/>
                  </a:lnTo>
                  <a:lnTo>
                    <a:pt x="1295" y="47"/>
                  </a:lnTo>
                  <a:lnTo>
                    <a:pt x="1299" y="49"/>
                  </a:lnTo>
                  <a:lnTo>
                    <a:pt x="1301" y="53"/>
                  </a:lnTo>
                  <a:lnTo>
                    <a:pt x="1305" y="56"/>
                  </a:lnTo>
                  <a:lnTo>
                    <a:pt x="1321" y="63"/>
                  </a:lnTo>
                  <a:lnTo>
                    <a:pt x="1336" y="72"/>
                  </a:lnTo>
                  <a:lnTo>
                    <a:pt x="1353" y="80"/>
                  </a:lnTo>
                  <a:lnTo>
                    <a:pt x="1355" y="84"/>
                  </a:lnTo>
                  <a:lnTo>
                    <a:pt x="1356" y="87"/>
                  </a:lnTo>
                  <a:lnTo>
                    <a:pt x="1359" y="89"/>
                  </a:lnTo>
                  <a:lnTo>
                    <a:pt x="1360" y="92"/>
                  </a:lnTo>
                  <a:lnTo>
                    <a:pt x="1363" y="94"/>
                  </a:lnTo>
                  <a:lnTo>
                    <a:pt x="1366" y="97"/>
                  </a:lnTo>
                  <a:lnTo>
                    <a:pt x="1371" y="99"/>
                  </a:lnTo>
                  <a:lnTo>
                    <a:pt x="1376" y="102"/>
                  </a:lnTo>
                  <a:lnTo>
                    <a:pt x="1377" y="103"/>
                  </a:lnTo>
                  <a:lnTo>
                    <a:pt x="1379" y="103"/>
                  </a:lnTo>
                  <a:lnTo>
                    <a:pt x="1379" y="103"/>
                  </a:lnTo>
                  <a:lnTo>
                    <a:pt x="1379" y="102"/>
                  </a:lnTo>
                  <a:lnTo>
                    <a:pt x="1379" y="100"/>
                  </a:lnTo>
                  <a:lnTo>
                    <a:pt x="1379" y="99"/>
                  </a:lnTo>
                  <a:lnTo>
                    <a:pt x="1376" y="97"/>
                  </a:lnTo>
                  <a:lnTo>
                    <a:pt x="1374" y="95"/>
                  </a:lnTo>
                  <a:lnTo>
                    <a:pt x="1370" y="94"/>
                  </a:lnTo>
                  <a:lnTo>
                    <a:pt x="1369" y="90"/>
                  </a:lnTo>
                  <a:lnTo>
                    <a:pt x="1368" y="88"/>
                  </a:lnTo>
                  <a:lnTo>
                    <a:pt x="1366" y="85"/>
                  </a:lnTo>
                  <a:lnTo>
                    <a:pt x="1366" y="83"/>
                  </a:lnTo>
                  <a:lnTo>
                    <a:pt x="1365" y="80"/>
                  </a:lnTo>
                  <a:lnTo>
                    <a:pt x="1365" y="78"/>
                  </a:lnTo>
                  <a:lnTo>
                    <a:pt x="1365" y="77"/>
                  </a:lnTo>
                  <a:lnTo>
                    <a:pt x="1365" y="76"/>
                  </a:lnTo>
                  <a:lnTo>
                    <a:pt x="1364" y="73"/>
                  </a:lnTo>
                  <a:lnTo>
                    <a:pt x="1363" y="71"/>
                  </a:lnTo>
                  <a:lnTo>
                    <a:pt x="1361" y="69"/>
                  </a:lnTo>
                  <a:lnTo>
                    <a:pt x="1361" y="68"/>
                  </a:lnTo>
                  <a:lnTo>
                    <a:pt x="1363" y="68"/>
                  </a:lnTo>
                  <a:lnTo>
                    <a:pt x="1364" y="68"/>
                  </a:lnTo>
                  <a:lnTo>
                    <a:pt x="1365" y="68"/>
                  </a:lnTo>
                  <a:lnTo>
                    <a:pt x="1369" y="69"/>
                  </a:lnTo>
                  <a:lnTo>
                    <a:pt x="1371" y="71"/>
                  </a:lnTo>
                  <a:lnTo>
                    <a:pt x="1373" y="69"/>
                  </a:lnTo>
                  <a:lnTo>
                    <a:pt x="1374" y="68"/>
                  </a:lnTo>
                  <a:lnTo>
                    <a:pt x="1373" y="64"/>
                  </a:lnTo>
                  <a:lnTo>
                    <a:pt x="1370" y="61"/>
                  </a:lnTo>
                  <a:lnTo>
                    <a:pt x="1368" y="58"/>
                  </a:lnTo>
                  <a:lnTo>
                    <a:pt x="1363" y="56"/>
                  </a:lnTo>
                  <a:lnTo>
                    <a:pt x="1359" y="52"/>
                  </a:lnTo>
                  <a:lnTo>
                    <a:pt x="1355" y="49"/>
                  </a:lnTo>
                  <a:lnTo>
                    <a:pt x="1354" y="47"/>
                  </a:lnTo>
                  <a:lnTo>
                    <a:pt x="1351" y="44"/>
                  </a:lnTo>
                  <a:lnTo>
                    <a:pt x="1349" y="42"/>
                  </a:lnTo>
                  <a:lnTo>
                    <a:pt x="1346" y="39"/>
                  </a:lnTo>
                  <a:lnTo>
                    <a:pt x="1344" y="37"/>
                  </a:lnTo>
                  <a:lnTo>
                    <a:pt x="1343" y="36"/>
                  </a:lnTo>
                  <a:lnTo>
                    <a:pt x="1341" y="34"/>
                  </a:lnTo>
                  <a:lnTo>
                    <a:pt x="1350" y="36"/>
                  </a:lnTo>
                  <a:lnTo>
                    <a:pt x="1360" y="38"/>
                  </a:lnTo>
                  <a:lnTo>
                    <a:pt x="1368" y="39"/>
                  </a:lnTo>
                  <a:lnTo>
                    <a:pt x="1376" y="39"/>
                  </a:lnTo>
                  <a:lnTo>
                    <a:pt x="1385" y="43"/>
                  </a:lnTo>
                  <a:lnTo>
                    <a:pt x="1391" y="47"/>
                  </a:lnTo>
                  <a:lnTo>
                    <a:pt x="1402" y="52"/>
                  </a:lnTo>
                  <a:lnTo>
                    <a:pt x="1412" y="58"/>
                  </a:lnTo>
                  <a:lnTo>
                    <a:pt x="1416" y="59"/>
                  </a:lnTo>
                  <a:lnTo>
                    <a:pt x="1419" y="62"/>
                  </a:lnTo>
                  <a:lnTo>
                    <a:pt x="1422" y="66"/>
                  </a:lnTo>
                  <a:lnTo>
                    <a:pt x="1425" y="67"/>
                  </a:lnTo>
                  <a:lnTo>
                    <a:pt x="1429" y="68"/>
                  </a:lnTo>
                  <a:lnTo>
                    <a:pt x="1429" y="66"/>
                  </a:lnTo>
                  <a:lnTo>
                    <a:pt x="1427" y="62"/>
                  </a:lnTo>
                  <a:lnTo>
                    <a:pt x="1427" y="61"/>
                  </a:lnTo>
                  <a:lnTo>
                    <a:pt x="1426" y="58"/>
                  </a:lnTo>
                  <a:lnTo>
                    <a:pt x="1425" y="56"/>
                  </a:lnTo>
                  <a:lnTo>
                    <a:pt x="1421" y="53"/>
                  </a:lnTo>
                  <a:lnTo>
                    <a:pt x="1417" y="49"/>
                  </a:lnTo>
                  <a:lnTo>
                    <a:pt x="1406" y="46"/>
                  </a:lnTo>
                  <a:lnTo>
                    <a:pt x="1396" y="42"/>
                  </a:lnTo>
                  <a:lnTo>
                    <a:pt x="1386" y="38"/>
                  </a:lnTo>
                  <a:lnTo>
                    <a:pt x="1376" y="34"/>
                  </a:lnTo>
                  <a:lnTo>
                    <a:pt x="1363" y="33"/>
                  </a:lnTo>
                  <a:lnTo>
                    <a:pt x="1350" y="32"/>
                  </a:lnTo>
                  <a:lnTo>
                    <a:pt x="1346" y="30"/>
                  </a:lnTo>
                  <a:lnTo>
                    <a:pt x="1343" y="28"/>
                  </a:lnTo>
                  <a:lnTo>
                    <a:pt x="1340" y="27"/>
                  </a:lnTo>
                  <a:lnTo>
                    <a:pt x="1336" y="27"/>
                  </a:lnTo>
                  <a:lnTo>
                    <a:pt x="1335" y="27"/>
                  </a:lnTo>
                  <a:lnTo>
                    <a:pt x="1333" y="27"/>
                  </a:lnTo>
                  <a:lnTo>
                    <a:pt x="1330" y="27"/>
                  </a:lnTo>
                  <a:lnTo>
                    <a:pt x="1328" y="27"/>
                  </a:lnTo>
                  <a:lnTo>
                    <a:pt x="1325" y="26"/>
                  </a:lnTo>
                  <a:lnTo>
                    <a:pt x="1324" y="23"/>
                  </a:lnTo>
                  <a:lnTo>
                    <a:pt x="1323" y="23"/>
                  </a:lnTo>
                  <a:lnTo>
                    <a:pt x="1323" y="22"/>
                  </a:lnTo>
                  <a:lnTo>
                    <a:pt x="1324" y="21"/>
                  </a:lnTo>
                  <a:lnTo>
                    <a:pt x="1325" y="21"/>
                  </a:lnTo>
                  <a:lnTo>
                    <a:pt x="1325" y="20"/>
                  </a:lnTo>
                  <a:lnTo>
                    <a:pt x="1326" y="18"/>
                  </a:lnTo>
                  <a:lnTo>
                    <a:pt x="1325" y="17"/>
                  </a:lnTo>
                  <a:lnTo>
                    <a:pt x="1324" y="16"/>
                  </a:lnTo>
                  <a:lnTo>
                    <a:pt x="1321" y="13"/>
                  </a:lnTo>
                  <a:lnTo>
                    <a:pt x="1319" y="12"/>
                  </a:lnTo>
                  <a:lnTo>
                    <a:pt x="1319" y="11"/>
                  </a:lnTo>
                  <a:lnTo>
                    <a:pt x="1318" y="10"/>
                  </a:lnTo>
                  <a:lnTo>
                    <a:pt x="1319" y="8"/>
                  </a:lnTo>
                  <a:lnTo>
                    <a:pt x="1320" y="8"/>
                  </a:lnTo>
                  <a:lnTo>
                    <a:pt x="1323" y="10"/>
                  </a:lnTo>
                  <a:lnTo>
                    <a:pt x="1326" y="11"/>
                  </a:lnTo>
                  <a:lnTo>
                    <a:pt x="1328" y="11"/>
                  </a:lnTo>
                  <a:lnTo>
                    <a:pt x="1329" y="13"/>
                  </a:lnTo>
                  <a:lnTo>
                    <a:pt x="1331" y="15"/>
                  </a:lnTo>
                  <a:lnTo>
                    <a:pt x="1334" y="17"/>
                  </a:lnTo>
                  <a:lnTo>
                    <a:pt x="1335" y="18"/>
                  </a:lnTo>
                  <a:lnTo>
                    <a:pt x="1336" y="18"/>
                  </a:lnTo>
                  <a:lnTo>
                    <a:pt x="1339" y="18"/>
                  </a:lnTo>
                  <a:lnTo>
                    <a:pt x="1340" y="17"/>
                  </a:lnTo>
                  <a:lnTo>
                    <a:pt x="1341" y="16"/>
                  </a:lnTo>
                  <a:lnTo>
                    <a:pt x="1340" y="15"/>
                  </a:lnTo>
                  <a:lnTo>
                    <a:pt x="1339" y="13"/>
                  </a:lnTo>
                  <a:lnTo>
                    <a:pt x="1338" y="12"/>
                  </a:lnTo>
                  <a:lnTo>
                    <a:pt x="1336" y="11"/>
                  </a:lnTo>
                  <a:lnTo>
                    <a:pt x="1334" y="8"/>
                  </a:lnTo>
                  <a:lnTo>
                    <a:pt x="1336" y="8"/>
                  </a:lnTo>
                  <a:lnTo>
                    <a:pt x="1343" y="10"/>
                  </a:lnTo>
                  <a:lnTo>
                    <a:pt x="1349" y="11"/>
                  </a:lnTo>
                  <a:lnTo>
                    <a:pt x="1354" y="12"/>
                  </a:lnTo>
                  <a:lnTo>
                    <a:pt x="1358" y="13"/>
                  </a:lnTo>
                  <a:lnTo>
                    <a:pt x="1359" y="13"/>
                  </a:lnTo>
                  <a:lnTo>
                    <a:pt x="1361" y="15"/>
                  </a:lnTo>
                  <a:lnTo>
                    <a:pt x="1364" y="15"/>
                  </a:lnTo>
                  <a:lnTo>
                    <a:pt x="1365" y="15"/>
                  </a:lnTo>
                  <a:lnTo>
                    <a:pt x="1365" y="13"/>
                  </a:lnTo>
                  <a:lnTo>
                    <a:pt x="1364" y="13"/>
                  </a:lnTo>
                  <a:lnTo>
                    <a:pt x="1363" y="12"/>
                  </a:lnTo>
                  <a:lnTo>
                    <a:pt x="1361" y="11"/>
                  </a:lnTo>
                  <a:lnTo>
                    <a:pt x="1360" y="11"/>
                  </a:lnTo>
                  <a:lnTo>
                    <a:pt x="1360" y="10"/>
                  </a:lnTo>
                  <a:lnTo>
                    <a:pt x="1359" y="8"/>
                  </a:lnTo>
                  <a:lnTo>
                    <a:pt x="1358" y="8"/>
                  </a:lnTo>
                  <a:lnTo>
                    <a:pt x="1358" y="8"/>
                  </a:lnTo>
                  <a:lnTo>
                    <a:pt x="1358" y="7"/>
                  </a:lnTo>
                  <a:lnTo>
                    <a:pt x="1358" y="7"/>
                  </a:lnTo>
                  <a:lnTo>
                    <a:pt x="1360" y="8"/>
                  </a:lnTo>
                  <a:lnTo>
                    <a:pt x="1361" y="8"/>
                  </a:lnTo>
                  <a:lnTo>
                    <a:pt x="1364" y="10"/>
                  </a:lnTo>
                  <a:lnTo>
                    <a:pt x="1366" y="10"/>
                  </a:lnTo>
                  <a:lnTo>
                    <a:pt x="1368" y="11"/>
                  </a:lnTo>
                  <a:lnTo>
                    <a:pt x="1368" y="11"/>
                  </a:lnTo>
                  <a:lnTo>
                    <a:pt x="1369" y="11"/>
                  </a:lnTo>
                  <a:lnTo>
                    <a:pt x="1369" y="10"/>
                  </a:lnTo>
                  <a:lnTo>
                    <a:pt x="1369" y="8"/>
                  </a:lnTo>
                  <a:lnTo>
                    <a:pt x="1368" y="7"/>
                  </a:lnTo>
                  <a:lnTo>
                    <a:pt x="1366" y="6"/>
                  </a:lnTo>
                  <a:lnTo>
                    <a:pt x="1365" y="6"/>
                  </a:lnTo>
                  <a:lnTo>
                    <a:pt x="1366" y="5"/>
                  </a:lnTo>
                  <a:lnTo>
                    <a:pt x="1368" y="3"/>
                  </a:lnTo>
                  <a:lnTo>
                    <a:pt x="1370" y="3"/>
                  </a:lnTo>
                  <a:lnTo>
                    <a:pt x="1374" y="3"/>
                  </a:lnTo>
                  <a:lnTo>
                    <a:pt x="1377" y="6"/>
                  </a:lnTo>
                  <a:lnTo>
                    <a:pt x="1381" y="8"/>
                  </a:lnTo>
                  <a:lnTo>
                    <a:pt x="1384" y="11"/>
                  </a:lnTo>
                  <a:lnTo>
                    <a:pt x="1385" y="12"/>
                  </a:lnTo>
                  <a:lnTo>
                    <a:pt x="1386" y="15"/>
                  </a:lnTo>
                  <a:lnTo>
                    <a:pt x="1387" y="16"/>
                  </a:lnTo>
                  <a:lnTo>
                    <a:pt x="1389" y="18"/>
                  </a:lnTo>
                  <a:lnTo>
                    <a:pt x="1391" y="21"/>
                  </a:lnTo>
                  <a:lnTo>
                    <a:pt x="1407" y="30"/>
                  </a:lnTo>
                  <a:lnTo>
                    <a:pt x="1415" y="33"/>
                  </a:lnTo>
                  <a:lnTo>
                    <a:pt x="1422" y="36"/>
                  </a:lnTo>
                  <a:lnTo>
                    <a:pt x="1429" y="39"/>
                  </a:lnTo>
                  <a:lnTo>
                    <a:pt x="1431" y="42"/>
                  </a:lnTo>
                  <a:lnTo>
                    <a:pt x="1434" y="43"/>
                  </a:lnTo>
                  <a:lnTo>
                    <a:pt x="1435" y="46"/>
                  </a:lnTo>
                  <a:lnTo>
                    <a:pt x="1439" y="47"/>
                  </a:lnTo>
                  <a:lnTo>
                    <a:pt x="1440" y="48"/>
                  </a:lnTo>
                  <a:lnTo>
                    <a:pt x="1441" y="48"/>
                  </a:lnTo>
                  <a:lnTo>
                    <a:pt x="1441" y="47"/>
                  </a:lnTo>
                  <a:lnTo>
                    <a:pt x="1440" y="46"/>
                  </a:lnTo>
                  <a:lnTo>
                    <a:pt x="1439" y="44"/>
                  </a:lnTo>
                  <a:lnTo>
                    <a:pt x="1437" y="43"/>
                  </a:lnTo>
                  <a:lnTo>
                    <a:pt x="1436" y="42"/>
                  </a:lnTo>
                  <a:lnTo>
                    <a:pt x="1435" y="42"/>
                  </a:lnTo>
                  <a:lnTo>
                    <a:pt x="1434" y="41"/>
                  </a:lnTo>
                  <a:lnTo>
                    <a:pt x="1432" y="39"/>
                  </a:lnTo>
                  <a:lnTo>
                    <a:pt x="1431" y="37"/>
                  </a:lnTo>
                  <a:lnTo>
                    <a:pt x="1430" y="36"/>
                  </a:lnTo>
                  <a:lnTo>
                    <a:pt x="1431" y="34"/>
                  </a:lnTo>
                  <a:lnTo>
                    <a:pt x="1432" y="34"/>
                  </a:lnTo>
                  <a:lnTo>
                    <a:pt x="1435" y="34"/>
                  </a:lnTo>
                  <a:lnTo>
                    <a:pt x="1436" y="36"/>
                  </a:lnTo>
                  <a:lnTo>
                    <a:pt x="1439" y="36"/>
                  </a:lnTo>
                  <a:lnTo>
                    <a:pt x="1441" y="36"/>
                  </a:lnTo>
                  <a:lnTo>
                    <a:pt x="1442" y="36"/>
                  </a:lnTo>
                  <a:lnTo>
                    <a:pt x="1442" y="36"/>
                  </a:lnTo>
                  <a:lnTo>
                    <a:pt x="1442" y="34"/>
                  </a:lnTo>
                  <a:lnTo>
                    <a:pt x="1441" y="33"/>
                  </a:lnTo>
                  <a:lnTo>
                    <a:pt x="1439" y="32"/>
                  </a:lnTo>
                  <a:lnTo>
                    <a:pt x="1437" y="30"/>
                  </a:lnTo>
                  <a:lnTo>
                    <a:pt x="1437" y="28"/>
                  </a:lnTo>
                  <a:lnTo>
                    <a:pt x="1437" y="28"/>
                  </a:lnTo>
                  <a:lnTo>
                    <a:pt x="1440" y="28"/>
                  </a:lnTo>
                  <a:lnTo>
                    <a:pt x="1441" y="28"/>
                  </a:lnTo>
                  <a:lnTo>
                    <a:pt x="1444" y="28"/>
                  </a:lnTo>
                  <a:lnTo>
                    <a:pt x="1446" y="28"/>
                  </a:lnTo>
                  <a:lnTo>
                    <a:pt x="1447" y="27"/>
                  </a:lnTo>
                  <a:lnTo>
                    <a:pt x="1447" y="27"/>
                  </a:lnTo>
                  <a:lnTo>
                    <a:pt x="1447" y="26"/>
                  </a:lnTo>
                  <a:lnTo>
                    <a:pt x="1446" y="23"/>
                  </a:lnTo>
                  <a:lnTo>
                    <a:pt x="1442" y="21"/>
                  </a:lnTo>
                  <a:lnTo>
                    <a:pt x="1439" y="20"/>
                  </a:lnTo>
                  <a:lnTo>
                    <a:pt x="1435" y="17"/>
                  </a:lnTo>
                  <a:lnTo>
                    <a:pt x="1431" y="16"/>
                  </a:lnTo>
                  <a:lnTo>
                    <a:pt x="1429" y="15"/>
                  </a:lnTo>
                  <a:lnTo>
                    <a:pt x="1426" y="12"/>
                  </a:lnTo>
                  <a:lnTo>
                    <a:pt x="1424" y="10"/>
                  </a:lnTo>
                  <a:lnTo>
                    <a:pt x="1422" y="8"/>
                  </a:lnTo>
                  <a:lnTo>
                    <a:pt x="1421" y="6"/>
                  </a:lnTo>
                  <a:lnTo>
                    <a:pt x="1421" y="5"/>
                  </a:lnTo>
                  <a:lnTo>
                    <a:pt x="1422" y="3"/>
                  </a:lnTo>
                  <a:lnTo>
                    <a:pt x="1424" y="2"/>
                  </a:lnTo>
                  <a:lnTo>
                    <a:pt x="1426" y="2"/>
                  </a:lnTo>
                  <a:lnTo>
                    <a:pt x="1427" y="2"/>
                  </a:lnTo>
                  <a:lnTo>
                    <a:pt x="1430" y="1"/>
                  </a:lnTo>
                  <a:lnTo>
                    <a:pt x="1431" y="1"/>
                  </a:lnTo>
                  <a:lnTo>
                    <a:pt x="1432"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89" name="Freeform 11"/>
            <p:cNvSpPr>
              <a:spLocks noEditPoints="1"/>
            </p:cNvSpPr>
            <p:nvPr/>
          </p:nvSpPr>
          <p:spPr bwMode="auto">
            <a:xfrm>
              <a:off x="4935" y="-89"/>
              <a:ext cx="1358" cy="1356"/>
            </a:xfrm>
            <a:custGeom>
              <a:avLst/>
              <a:gdLst>
                <a:gd name="T0" fmla="*/ 1951 w 4074"/>
                <a:gd name="T1" fmla="*/ 536 h 4067"/>
                <a:gd name="T2" fmla="*/ 1999 w 4074"/>
                <a:gd name="T3" fmla="*/ 520 h 4067"/>
                <a:gd name="T4" fmla="*/ 2052 w 4074"/>
                <a:gd name="T5" fmla="*/ 554 h 4067"/>
                <a:gd name="T6" fmla="*/ 2052 w 4074"/>
                <a:gd name="T7" fmla="*/ 591 h 4067"/>
                <a:gd name="T8" fmla="*/ 1974 w 4074"/>
                <a:gd name="T9" fmla="*/ 612 h 4067"/>
                <a:gd name="T10" fmla="*/ 1955 w 4074"/>
                <a:gd name="T11" fmla="*/ 670 h 4067"/>
                <a:gd name="T12" fmla="*/ 1928 w 4074"/>
                <a:gd name="T13" fmla="*/ 708 h 4067"/>
                <a:gd name="T14" fmla="*/ 1832 w 4074"/>
                <a:gd name="T15" fmla="*/ 743 h 4067"/>
                <a:gd name="T16" fmla="*/ 1852 w 4074"/>
                <a:gd name="T17" fmla="*/ 767 h 4067"/>
                <a:gd name="T18" fmla="*/ 1834 w 4074"/>
                <a:gd name="T19" fmla="*/ 827 h 4067"/>
                <a:gd name="T20" fmla="*/ 1747 w 4074"/>
                <a:gd name="T21" fmla="*/ 870 h 4067"/>
                <a:gd name="T22" fmla="*/ 1754 w 4074"/>
                <a:gd name="T23" fmla="*/ 933 h 4067"/>
                <a:gd name="T24" fmla="*/ 1690 w 4074"/>
                <a:gd name="T25" fmla="*/ 916 h 4067"/>
                <a:gd name="T26" fmla="*/ 1582 w 4074"/>
                <a:gd name="T27" fmla="*/ 932 h 4067"/>
                <a:gd name="T28" fmla="*/ 1593 w 4074"/>
                <a:gd name="T29" fmla="*/ 975 h 4067"/>
                <a:gd name="T30" fmla="*/ 1771 w 4074"/>
                <a:gd name="T31" fmla="*/ 968 h 4067"/>
                <a:gd name="T32" fmla="*/ 1708 w 4074"/>
                <a:gd name="T33" fmla="*/ 1016 h 4067"/>
                <a:gd name="T34" fmla="*/ 1551 w 4074"/>
                <a:gd name="T35" fmla="*/ 1034 h 4067"/>
                <a:gd name="T36" fmla="*/ 1470 w 4074"/>
                <a:gd name="T37" fmla="*/ 942 h 4067"/>
                <a:gd name="T38" fmla="*/ 1494 w 4074"/>
                <a:gd name="T39" fmla="*/ 897 h 4067"/>
                <a:gd name="T40" fmla="*/ 1580 w 4074"/>
                <a:gd name="T41" fmla="*/ 901 h 4067"/>
                <a:gd name="T42" fmla="*/ 1651 w 4074"/>
                <a:gd name="T43" fmla="*/ 845 h 4067"/>
                <a:gd name="T44" fmla="*/ 1674 w 4074"/>
                <a:gd name="T45" fmla="*/ 814 h 4067"/>
                <a:gd name="T46" fmla="*/ 1631 w 4074"/>
                <a:gd name="T47" fmla="*/ 783 h 4067"/>
                <a:gd name="T48" fmla="*/ 1677 w 4074"/>
                <a:gd name="T49" fmla="*/ 769 h 4067"/>
                <a:gd name="T50" fmla="*/ 1624 w 4074"/>
                <a:gd name="T51" fmla="*/ 767 h 4067"/>
                <a:gd name="T52" fmla="*/ 1578 w 4074"/>
                <a:gd name="T53" fmla="*/ 810 h 4067"/>
                <a:gd name="T54" fmla="*/ 1531 w 4074"/>
                <a:gd name="T55" fmla="*/ 795 h 4067"/>
                <a:gd name="T56" fmla="*/ 1547 w 4074"/>
                <a:gd name="T57" fmla="*/ 745 h 4067"/>
                <a:gd name="T58" fmla="*/ 1480 w 4074"/>
                <a:gd name="T59" fmla="*/ 729 h 4067"/>
                <a:gd name="T60" fmla="*/ 1487 w 4074"/>
                <a:gd name="T61" fmla="*/ 687 h 4067"/>
                <a:gd name="T62" fmla="*/ 1524 w 4074"/>
                <a:gd name="T63" fmla="*/ 650 h 4067"/>
                <a:gd name="T64" fmla="*/ 1557 w 4074"/>
                <a:gd name="T65" fmla="*/ 631 h 4067"/>
                <a:gd name="T66" fmla="*/ 1603 w 4074"/>
                <a:gd name="T67" fmla="*/ 686 h 4067"/>
                <a:gd name="T68" fmla="*/ 1631 w 4074"/>
                <a:gd name="T69" fmla="*/ 698 h 4067"/>
                <a:gd name="T70" fmla="*/ 1648 w 4074"/>
                <a:gd name="T71" fmla="*/ 711 h 4067"/>
                <a:gd name="T72" fmla="*/ 1744 w 4074"/>
                <a:gd name="T73" fmla="*/ 725 h 4067"/>
                <a:gd name="T74" fmla="*/ 1751 w 4074"/>
                <a:gd name="T75" fmla="*/ 671 h 4067"/>
                <a:gd name="T76" fmla="*/ 1803 w 4074"/>
                <a:gd name="T77" fmla="*/ 616 h 4067"/>
                <a:gd name="T78" fmla="*/ 1703 w 4074"/>
                <a:gd name="T79" fmla="*/ 665 h 4067"/>
                <a:gd name="T80" fmla="*/ 1707 w 4074"/>
                <a:gd name="T81" fmla="*/ 635 h 4067"/>
                <a:gd name="T82" fmla="*/ 1678 w 4074"/>
                <a:gd name="T83" fmla="*/ 623 h 4067"/>
                <a:gd name="T84" fmla="*/ 1597 w 4074"/>
                <a:gd name="T85" fmla="*/ 623 h 4067"/>
                <a:gd name="T86" fmla="*/ 1586 w 4074"/>
                <a:gd name="T87" fmla="*/ 604 h 4067"/>
                <a:gd name="T88" fmla="*/ 1619 w 4074"/>
                <a:gd name="T89" fmla="*/ 571 h 4067"/>
                <a:gd name="T90" fmla="*/ 1649 w 4074"/>
                <a:gd name="T91" fmla="*/ 560 h 4067"/>
                <a:gd name="T92" fmla="*/ 1710 w 4074"/>
                <a:gd name="T93" fmla="*/ 563 h 4067"/>
                <a:gd name="T94" fmla="*/ 1713 w 4074"/>
                <a:gd name="T95" fmla="*/ 533 h 4067"/>
                <a:gd name="T96" fmla="*/ 1744 w 4074"/>
                <a:gd name="T97" fmla="*/ 523 h 4067"/>
                <a:gd name="T98" fmla="*/ 1816 w 4074"/>
                <a:gd name="T99" fmla="*/ 538 h 4067"/>
                <a:gd name="T100" fmla="*/ 1803 w 4074"/>
                <a:gd name="T101" fmla="*/ 508 h 4067"/>
                <a:gd name="T102" fmla="*/ 1894 w 4074"/>
                <a:gd name="T103" fmla="*/ 500 h 4067"/>
                <a:gd name="T104" fmla="*/ 4013 w 4074"/>
                <a:gd name="T105" fmla="*/ 2526 h 4067"/>
                <a:gd name="T106" fmla="*/ 3549 w 4074"/>
                <a:gd name="T107" fmla="*/ 896 h 4067"/>
                <a:gd name="T108" fmla="*/ 2545 w 4074"/>
                <a:gd name="T109" fmla="*/ 212 h 4067"/>
                <a:gd name="T110" fmla="*/ 1759 w 4074"/>
                <a:gd name="T111" fmla="*/ 162 h 4067"/>
                <a:gd name="T112" fmla="*/ 810 w 4074"/>
                <a:gd name="T113" fmla="*/ 592 h 4067"/>
                <a:gd name="T114" fmla="*/ 448 w 4074"/>
                <a:gd name="T115" fmla="*/ 3065 h 4067"/>
                <a:gd name="T116" fmla="*/ 1320 w 4074"/>
                <a:gd name="T117" fmla="*/ 3786 h 4067"/>
                <a:gd name="T118" fmla="*/ 3017 w 4074"/>
                <a:gd name="T119" fmla="*/ 3652 h 4067"/>
                <a:gd name="T120" fmla="*/ 172 w 4074"/>
                <a:gd name="T121" fmla="*/ 2852 h 4067"/>
                <a:gd name="T122" fmla="*/ 1790 w 4074"/>
                <a:gd name="T123" fmla="*/ 15 h 40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074" h="4067">
                  <a:moveTo>
                    <a:pt x="1894" y="500"/>
                  </a:moveTo>
                  <a:lnTo>
                    <a:pt x="1900" y="500"/>
                  </a:lnTo>
                  <a:lnTo>
                    <a:pt x="1906" y="503"/>
                  </a:lnTo>
                  <a:lnTo>
                    <a:pt x="1911" y="505"/>
                  </a:lnTo>
                  <a:lnTo>
                    <a:pt x="1915" y="508"/>
                  </a:lnTo>
                  <a:lnTo>
                    <a:pt x="1920" y="509"/>
                  </a:lnTo>
                  <a:lnTo>
                    <a:pt x="1927" y="509"/>
                  </a:lnTo>
                  <a:lnTo>
                    <a:pt x="1935" y="510"/>
                  </a:lnTo>
                  <a:lnTo>
                    <a:pt x="1938" y="510"/>
                  </a:lnTo>
                  <a:lnTo>
                    <a:pt x="1942" y="512"/>
                  </a:lnTo>
                  <a:lnTo>
                    <a:pt x="1945" y="512"/>
                  </a:lnTo>
                  <a:lnTo>
                    <a:pt x="1948" y="513"/>
                  </a:lnTo>
                  <a:lnTo>
                    <a:pt x="1960" y="514"/>
                  </a:lnTo>
                  <a:lnTo>
                    <a:pt x="1970" y="518"/>
                  </a:lnTo>
                  <a:lnTo>
                    <a:pt x="1972" y="519"/>
                  </a:lnTo>
                  <a:lnTo>
                    <a:pt x="1973" y="520"/>
                  </a:lnTo>
                  <a:lnTo>
                    <a:pt x="1972" y="522"/>
                  </a:lnTo>
                  <a:lnTo>
                    <a:pt x="1971" y="523"/>
                  </a:lnTo>
                  <a:lnTo>
                    <a:pt x="1968" y="524"/>
                  </a:lnTo>
                  <a:lnTo>
                    <a:pt x="1966" y="525"/>
                  </a:lnTo>
                  <a:lnTo>
                    <a:pt x="1963" y="526"/>
                  </a:lnTo>
                  <a:lnTo>
                    <a:pt x="1961" y="528"/>
                  </a:lnTo>
                  <a:lnTo>
                    <a:pt x="1960" y="529"/>
                  </a:lnTo>
                  <a:lnTo>
                    <a:pt x="1958" y="530"/>
                  </a:lnTo>
                  <a:lnTo>
                    <a:pt x="1957" y="531"/>
                  </a:lnTo>
                  <a:lnTo>
                    <a:pt x="1956" y="533"/>
                  </a:lnTo>
                  <a:lnTo>
                    <a:pt x="1953" y="534"/>
                  </a:lnTo>
                  <a:lnTo>
                    <a:pt x="1952" y="534"/>
                  </a:lnTo>
                  <a:lnTo>
                    <a:pt x="1951" y="534"/>
                  </a:lnTo>
                  <a:lnTo>
                    <a:pt x="1950" y="534"/>
                  </a:lnTo>
                  <a:lnTo>
                    <a:pt x="1950" y="535"/>
                  </a:lnTo>
                  <a:lnTo>
                    <a:pt x="1951" y="536"/>
                  </a:lnTo>
                  <a:lnTo>
                    <a:pt x="1952" y="538"/>
                  </a:lnTo>
                  <a:lnTo>
                    <a:pt x="1955" y="536"/>
                  </a:lnTo>
                  <a:lnTo>
                    <a:pt x="1957" y="536"/>
                  </a:lnTo>
                  <a:lnTo>
                    <a:pt x="1958" y="536"/>
                  </a:lnTo>
                  <a:lnTo>
                    <a:pt x="1961" y="536"/>
                  </a:lnTo>
                  <a:lnTo>
                    <a:pt x="1962" y="536"/>
                  </a:lnTo>
                  <a:lnTo>
                    <a:pt x="1962" y="536"/>
                  </a:lnTo>
                  <a:lnTo>
                    <a:pt x="1962" y="536"/>
                  </a:lnTo>
                  <a:lnTo>
                    <a:pt x="1963" y="536"/>
                  </a:lnTo>
                  <a:lnTo>
                    <a:pt x="1966" y="534"/>
                  </a:lnTo>
                  <a:lnTo>
                    <a:pt x="1967" y="533"/>
                  </a:lnTo>
                  <a:lnTo>
                    <a:pt x="1970" y="533"/>
                  </a:lnTo>
                  <a:lnTo>
                    <a:pt x="1973" y="531"/>
                  </a:lnTo>
                  <a:lnTo>
                    <a:pt x="1976" y="531"/>
                  </a:lnTo>
                  <a:lnTo>
                    <a:pt x="1978" y="530"/>
                  </a:lnTo>
                  <a:lnTo>
                    <a:pt x="1979" y="528"/>
                  </a:lnTo>
                  <a:lnTo>
                    <a:pt x="1981" y="525"/>
                  </a:lnTo>
                  <a:lnTo>
                    <a:pt x="1983" y="524"/>
                  </a:lnTo>
                  <a:lnTo>
                    <a:pt x="1987" y="524"/>
                  </a:lnTo>
                  <a:lnTo>
                    <a:pt x="1991" y="525"/>
                  </a:lnTo>
                  <a:lnTo>
                    <a:pt x="1994" y="528"/>
                  </a:lnTo>
                  <a:lnTo>
                    <a:pt x="1997" y="529"/>
                  </a:lnTo>
                  <a:lnTo>
                    <a:pt x="1998" y="530"/>
                  </a:lnTo>
                  <a:lnTo>
                    <a:pt x="1999" y="529"/>
                  </a:lnTo>
                  <a:lnTo>
                    <a:pt x="1999" y="529"/>
                  </a:lnTo>
                  <a:lnTo>
                    <a:pt x="1999" y="528"/>
                  </a:lnTo>
                  <a:lnTo>
                    <a:pt x="1998" y="525"/>
                  </a:lnTo>
                  <a:lnTo>
                    <a:pt x="1998" y="524"/>
                  </a:lnTo>
                  <a:lnTo>
                    <a:pt x="1998" y="523"/>
                  </a:lnTo>
                  <a:lnTo>
                    <a:pt x="1997" y="522"/>
                  </a:lnTo>
                  <a:lnTo>
                    <a:pt x="1998" y="520"/>
                  </a:lnTo>
                  <a:lnTo>
                    <a:pt x="1999" y="520"/>
                  </a:lnTo>
                  <a:lnTo>
                    <a:pt x="2002" y="520"/>
                  </a:lnTo>
                  <a:lnTo>
                    <a:pt x="2004" y="522"/>
                  </a:lnTo>
                  <a:lnTo>
                    <a:pt x="2007" y="523"/>
                  </a:lnTo>
                  <a:lnTo>
                    <a:pt x="2009" y="524"/>
                  </a:lnTo>
                  <a:lnTo>
                    <a:pt x="2011" y="525"/>
                  </a:lnTo>
                  <a:lnTo>
                    <a:pt x="2011" y="526"/>
                  </a:lnTo>
                  <a:lnTo>
                    <a:pt x="2012" y="528"/>
                  </a:lnTo>
                  <a:lnTo>
                    <a:pt x="2013" y="529"/>
                  </a:lnTo>
                  <a:lnTo>
                    <a:pt x="2014" y="529"/>
                  </a:lnTo>
                  <a:lnTo>
                    <a:pt x="2016" y="528"/>
                  </a:lnTo>
                  <a:lnTo>
                    <a:pt x="2018" y="526"/>
                  </a:lnTo>
                  <a:lnTo>
                    <a:pt x="2022" y="525"/>
                  </a:lnTo>
                  <a:lnTo>
                    <a:pt x="2027" y="525"/>
                  </a:lnTo>
                  <a:lnTo>
                    <a:pt x="2029" y="526"/>
                  </a:lnTo>
                  <a:lnTo>
                    <a:pt x="2029" y="528"/>
                  </a:lnTo>
                  <a:lnTo>
                    <a:pt x="2029" y="529"/>
                  </a:lnTo>
                  <a:lnTo>
                    <a:pt x="2028" y="530"/>
                  </a:lnTo>
                  <a:lnTo>
                    <a:pt x="2027" y="531"/>
                  </a:lnTo>
                  <a:lnTo>
                    <a:pt x="2027" y="533"/>
                  </a:lnTo>
                  <a:lnTo>
                    <a:pt x="2027" y="534"/>
                  </a:lnTo>
                  <a:lnTo>
                    <a:pt x="2029" y="536"/>
                  </a:lnTo>
                  <a:lnTo>
                    <a:pt x="2032" y="538"/>
                  </a:lnTo>
                  <a:lnTo>
                    <a:pt x="2034" y="539"/>
                  </a:lnTo>
                  <a:lnTo>
                    <a:pt x="2037" y="541"/>
                  </a:lnTo>
                  <a:lnTo>
                    <a:pt x="2038" y="544"/>
                  </a:lnTo>
                  <a:lnTo>
                    <a:pt x="2039" y="546"/>
                  </a:lnTo>
                  <a:lnTo>
                    <a:pt x="2039" y="548"/>
                  </a:lnTo>
                  <a:lnTo>
                    <a:pt x="2039" y="549"/>
                  </a:lnTo>
                  <a:lnTo>
                    <a:pt x="2041" y="550"/>
                  </a:lnTo>
                  <a:lnTo>
                    <a:pt x="2042" y="551"/>
                  </a:lnTo>
                  <a:lnTo>
                    <a:pt x="2047" y="554"/>
                  </a:lnTo>
                  <a:lnTo>
                    <a:pt x="2052" y="554"/>
                  </a:lnTo>
                  <a:lnTo>
                    <a:pt x="2054" y="554"/>
                  </a:lnTo>
                  <a:lnTo>
                    <a:pt x="2058" y="555"/>
                  </a:lnTo>
                  <a:lnTo>
                    <a:pt x="2060" y="555"/>
                  </a:lnTo>
                  <a:lnTo>
                    <a:pt x="2063" y="556"/>
                  </a:lnTo>
                  <a:lnTo>
                    <a:pt x="2064" y="558"/>
                  </a:lnTo>
                  <a:lnTo>
                    <a:pt x="2065" y="559"/>
                  </a:lnTo>
                  <a:lnTo>
                    <a:pt x="2068" y="560"/>
                  </a:lnTo>
                  <a:lnTo>
                    <a:pt x="2072" y="561"/>
                  </a:lnTo>
                  <a:lnTo>
                    <a:pt x="2074" y="563"/>
                  </a:lnTo>
                  <a:lnTo>
                    <a:pt x="2077" y="565"/>
                  </a:lnTo>
                  <a:lnTo>
                    <a:pt x="2078" y="568"/>
                  </a:lnTo>
                  <a:lnTo>
                    <a:pt x="2079" y="568"/>
                  </a:lnTo>
                  <a:lnTo>
                    <a:pt x="2079" y="569"/>
                  </a:lnTo>
                  <a:lnTo>
                    <a:pt x="2080" y="570"/>
                  </a:lnTo>
                  <a:lnTo>
                    <a:pt x="2082" y="571"/>
                  </a:lnTo>
                  <a:lnTo>
                    <a:pt x="2083" y="573"/>
                  </a:lnTo>
                  <a:lnTo>
                    <a:pt x="2083" y="574"/>
                  </a:lnTo>
                  <a:lnTo>
                    <a:pt x="2083" y="575"/>
                  </a:lnTo>
                  <a:lnTo>
                    <a:pt x="2080" y="575"/>
                  </a:lnTo>
                  <a:lnTo>
                    <a:pt x="2078" y="576"/>
                  </a:lnTo>
                  <a:lnTo>
                    <a:pt x="2077" y="577"/>
                  </a:lnTo>
                  <a:lnTo>
                    <a:pt x="2075" y="579"/>
                  </a:lnTo>
                  <a:lnTo>
                    <a:pt x="2073" y="579"/>
                  </a:lnTo>
                  <a:lnTo>
                    <a:pt x="2070" y="580"/>
                  </a:lnTo>
                  <a:lnTo>
                    <a:pt x="2068" y="584"/>
                  </a:lnTo>
                  <a:lnTo>
                    <a:pt x="2065" y="585"/>
                  </a:lnTo>
                  <a:lnTo>
                    <a:pt x="2063" y="586"/>
                  </a:lnTo>
                  <a:lnTo>
                    <a:pt x="2063" y="586"/>
                  </a:lnTo>
                  <a:lnTo>
                    <a:pt x="2060" y="586"/>
                  </a:lnTo>
                  <a:lnTo>
                    <a:pt x="2058" y="587"/>
                  </a:lnTo>
                  <a:lnTo>
                    <a:pt x="2054" y="589"/>
                  </a:lnTo>
                  <a:lnTo>
                    <a:pt x="2052" y="591"/>
                  </a:lnTo>
                  <a:lnTo>
                    <a:pt x="2047" y="594"/>
                  </a:lnTo>
                  <a:lnTo>
                    <a:pt x="2042" y="596"/>
                  </a:lnTo>
                  <a:lnTo>
                    <a:pt x="2039" y="596"/>
                  </a:lnTo>
                  <a:lnTo>
                    <a:pt x="2037" y="597"/>
                  </a:lnTo>
                  <a:lnTo>
                    <a:pt x="2036" y="599"/>
                  </a:lnTo>
                  <a:lnTo>
                    <a:pt x="2034" y="600"/>
                  </a:lnTo>
                  <a:lnTo>
                    <a:pt x="2032" y="601"/>
                  </a:lnTo>
                  <a:lnTo>
                    <a:pt x="2028" y="601"/>
                  </a:lnTo>
                  <a:lnTo>
                    <a:pt x="2026" y="601"/>
                  </a:lnTo>
                  <a:lnTo>
                    <a:pt x="2023" y="601"/>
                  </a:lnTo>
                  <a:lnTo>
                    <a:pt x="2019" y="600"/>
                  </a:lnTo>
                  <a:lnTo>
                    <a:pt x="2018" y="601"/>
                  </a:lnTo>
                  <a:lnTo>
                    <a:pt x="2016" y="601"/>
                  </a:lnTo>
                  <a:lnTo>
                    <a:pt x="2016" y="607"/>
                  </a:lnTo>
                  <a:lnTo>
                    <a:pt x="2013" y="607"/>
                  </a:lnTo>
                  <a:lnTo>
                    <a:pt x="2011" y="607"/>
                  </a:lnTo>
                  <a:lnTo>
                    <a:pt x="2007" y="607"/>
                  </a:lnTo>
                  <a:lnTo>
                    <a:pt x="2003" y="607"/>
                  </a:lnTo>
                  <a:lnTo>
                    <a:pt x="2001" y="607"/>
                  </a:lnTo>
                  <a:lnTo>
                    <a:pt x="1977" y="607"/>
                  </a:lnTo>
                  <a:lnTo>
                    <a:pt x="1976" y="607"/>
                  </a:lnTo>
                  <a:lnTo>
                    <a:pt x="1973" y="607"/>
                  </a:lnTo>
                  <a:lnTo>
                    <a:pt x="1971" y="607"/>
                  </a:lnTo>
                  <a:lnTo>
                    <a:pt x="1967" y="607"/>
                  </a:lnTo>
                  <a:lnTo>
                    <a:pt x="1965" y="607"/>
                  </a:lnTo>
                  <a:lnTo>
                    <a:pt x="1962" y="609"/>
                  </a:lnTo>
                  <a:lnTo>
                    <a:pt x="1961" y="610"/>
                  </a:lnTo>
                  <a:lnTo>
                    <a:pt x="1963" y="610"/>
                  </a:lnTo>
                  <a:lnTo>
                    <a:pt x="1966" y="611"/>
                  </a:lnTo>
                  <a:lnTo>
                    <a:pt x="1970" y="611"/>
                  </a:lnTo>
                  <a:lnTo>
                    <a:pt x="1972" y="612"/>
                  </a:lnTo>
                  <a:lnTo>
                    <a:pt x="1974" y="612"/>
                  </a:lnTo>
                  <a:lnTo>
                    <a:pt x="1977" y="612"/>
                  </a:lnTo>
                  <a:lnTo>
                    <a:pt x="1979" y="612"/>
                  </a:lnTo>
                  <a:lnTo>
                    <a:pt x="1982" y="614"/>
                  </a:lnTo>
                  <a:lnTo>
                    <a:pt x="1982" y="615"/>
                  </a:lnTo>
                  <a:lnTo>
                    <a:pt x="1982" y="616"/>
                  </a:lnTo>
                  <a:lnTo>
                    <a:pt x="1981" y="617"/>
                  </a:lnTo>
                  <a:lnTo>
                    <a:pt x="1979" y="619"/>
                  </a:lnTo>
                  <a:lnTo>
                    <a:pt x="1979" y="620"/>
                  </a:lnTo>
                  <a:lnTo>
                    <a:pt x="1979" y="625"/>
                  </a:lnTo>
                  <a:lnTo>
                    <a:pt x="1994" y="623"/>
                  </a:lnTo>
                  <a:lnTo>
                    <a:pt x="2008" y="620"/>
                  </a:lnTo>
                  <a:lnTo>
                    <a:pt x="2011" y="619"/>
                  </a:lnTo>
                  <a:lnTo>
                    <a:pt x="2014" y="616"/>
                  </a:lnTo>
                  <a:lnTo>
                    <a:pt x="2018" y="614"/>
                  </a:lnTo>
                  <a:lnTo>
                    <a:pt x="2022" y="612"/>
                  </a:lnTo>
                  <a:lnTo>
                    <a:pt x="2027" y="612"/>
                  </a:lnTo>
                  <a:lnTo>
                    <a:pt x="2029" y="614"/>
                  </a:lnTo>
                  <a:lnTo>
                    <a:pt x="2032" y="614"/>
                  </a:lnTo>
                  <a:lnTo>
                    <a:pt x="2034" y="615"/>
                  </a:lnTo>
                  <a:lnTo>
                    <a:pt x="2034" y="616"/>
                  </a:lnTo>
                  <a:lnTo>
                    <a:pt x="2034" y="617"/>
                  </a:lnTo>
                  <a:lnTo>
                    <a:pt x="2034" y="620"/>
                  </a:lnTo>
                  <a:lnTo>
                    <a:pt x="2029" y="625"/>
                  </a:lnTo>
                  <a:lnTo>
                    <a:pt x="2023" y="627"/>
                  </a:lnTo>
                  <a:lnTo>
                    <a:pt x="2016" y="631"/>
                  </a:lnTo>
                  <a:lnTo>
                    <a:pt x="2002" y="641"/>
                  </a:lnTo>
                  <a:lnTo>
                    <a:pt x="1989" y="651"/>
                  </a:lnTo>
                  <a:lnTo>
                    <a:pt x="1979" y="656"/>
                  </a:lnTo>
                  <a:lnTo>
                    <a:pt x="1970" y="660"/>
                  </a:lnTo>
                  <a:lnTo>
                    <a:pt x="1961" y="665"/>
                  </a:lnTo>
                  <a:lnTo>
                    <a:pt x="1957" y="667"/>
                  </a:lnTo>
                  <a:lnTo>
                    <a:pt x="1955" y="670"/>
                  </a:lnTo>
                  <a:lnTo>
                    <a:pt x="1952" y="672"/>
                  </a:lnTo>
                  <a:lnTo>
                    <a:pt x="1951" y="674"/>
                  </a:lnTo>
                  <a:lnTo>
                    <a:pt x="1951" y="677"/>
                  </a:lnTo>
                  <a:lnTo>
                    <a:pt x="1951" y="678"/>
                  </a:lnTo>
                  <a:lnTo>
                    <a:pt x="1951" y="679"/>
                  </a:lnTo>
                  <a:lnTo>
                    <a:pt x="1951" y="682"/>
                  </a:lnTo>
                  <a:lnTo>
                    <a:pt x="1950" y="682"/>
                  </a:lnTo>
                  <a:lnTo>
                    <a:pt x="1948" y="683"/>
                  </a:lnTo>
                  <a:lnTo>
                    <a:pt x="1946" y="682"/>
                  </a:lnTo>
                  <a:lnTo>
                    <a:pt x="1943" y="681"/>
                  </a:lnTo>
                  <a:lnTo>
                    <a:pt x="1941" y="677"/>
                  </a:lnTo>
                  <a:lnTo>
                    <a:pt x="1938" y="678"/>
                  </a:lnTo>
                  <a:lnTo>
                    <a:pt x="1936" y="679"/>
                  </a:lnTo>
                  <a:lnTo>
                    <a:pt x="1933" y="681"/>
                  </a:lnTo>
                  <a:lnTo>
                    <a:pt x="1932" y="683"/>
                  </a:lnTo>
                  <a:lnTo>
                    <a:pt x="1933" y="684"/>
                  </a:lnTo>
                  <a:lnTo>
                    <a:pt x="1936" y="687"/>
                  </a:lnTo>
                  <a:lnTo>
                    <a:pt x="1940" y="688"/>
                  </a:lnTo>
                  <a:lnTo>
                    <a:pt x="1943" y="691"/>
                  </a:lnTo>
                  <a:lnTo>
                    <a:pt x="1945" y="693"/>
                  </a:lnTo>
                  <a:lnTo>
                    <a:pt x="1945" y="694"/>
                  </a:lnTo>
                  <a:lnTo>
                    <a:pt x="1943" y="696"/>
                  </a:lnTo>
                  <a:lnTo>
                    <a:pt x="1942" y="696"/>
                  </a:lnTo>
                  <a:lnTo>
                    <a:pt x="1941" y="697"/>
                  </a:lnTo>
                  <a:lnTo>
                    <a:pt x="1940" y="698"/>
                  </a:lnTo>
                  <a:lnTo>
                    <a:pt x="1937" y="698"/>
                  </a:lnTo>
                  <a:lnTo>
                    <a:pt x="1936" y="701"/>
                  </a:lnTo>
                  <a:lnTo>
                    <a:pt x="1936" y="703"/>
                  </a:lnTo>
                  <a:lnTo>
                    <a:pt x="1936" y="704"/>
                  </a:lnTo>
                  <a:lnTo>
                    <a:pt x="1935" y="707"/>
                  </a:lnTo>
                  <a:lnTo>
                    <a:pt x="1932" y="707"/>
                  </a:lnTo>
                  <a:lnTo>
                    <a:pt x="1928" y="708"/>
                  </a:lnTo>
                  <a:lnTo>
                    <a:pt x="1927" y="708"/>
                  </a:lnTo>
                  <a:lnTo>
                    <a:pt x="1925" y="709"/>
                  </a:lnTo>
                  <a:lnTo>
                    <a:pt x="1922" y="711"/>
                  </a:lnTo>
                  <a:lnTo>
                    <a:pt x="1921" y="712"/>
                  </a:lnTo>
                  <a:lnTo>
                    <a:pt x="1920" y="713"/>
                  </a:lnTo>
                  <a:lnTo>
                    <a:pt x="1920" y="714"/>
                  </a:lnTo>
                  <a:lnTo>
                    <a:pt x="1920" y="717"/>
                  </a:lnTo>
                  <a:lnTo>
                    <a:pt x="1918" y="717"/>
                  </a:lnTo>
                  <a:lnTo>
                    <a:pt x="1918" y="718"/>
                  </a:lnTo>
                  <a:lnTo>
                    <a:pt x="1918" y="721"/>
                  </a:lnTo>
                  <a:lnTo>
                    <a:pt x="1917" y="722"/>
                  </a:lnTo>
                  <a:lnTo>
                    <a:pt x="1917" y="723"/>
                  </a:lnTo>
                  <a:lnTo>
                    <a:pt x="1916" y="724"/>
                  </a:lnTo>
                  <a:lnTo>
                    <a:pt x="1915" y="724"/>
                  </a:lnTo>
                  <a:lnTo>
                    <a:pt x="1910" y="724"/>
                  </a:lnTo>
                  <a:lnTo>
                    <a:pt x="1906" y="724"/>
                  </a:lnTo>
                  <a:lnTo>
                    <a:pt x="1902" y="724"/>
                  </a:lnTo>
                  <a:lnTo>
                    <a:pt x="1898" y="724"/>
                  </a:lnTo>
                  <a:lnTo>
                    <a:pt x="1896" y="727"/>
                  </a:lnTo>
                  <a:lnTo>
                    <a:pt x="1892" y="727"/>
                  </a:lnTo>
                  <a:lnTo>
                    <a:pt x="1889" y="728"/>
                  </a:lnTo>
                  <a:lnTo>
                    <a:pt x="1881" y="729"/>
                  </a:lnTo>
                  <a:lnTo>
                    <a:pt x="1876" y="734"/>
                  </a:lnTo>
                  <a:lnTo>
                    <a:pt x="1870" y="738"/>
                  </a:lnTo>
                  <a:lnTo>
                    <a:pt x="1862" y="738"/>
                  </a:lnTo>
                  <a:lnTo>
                    <a:pt x="1855" y="737"/>
                  </a:lnTo>
                  <a:lnTo>
                    <a:pt x="1851" y="738"/>
                  </a:lnTo>
                  <a:lnTo>
                    <a:pt x="1850" y="740"/>
                  </a:lnTo>
                  <a:lnTo>
                    <a:pt x="1847" y="742"/>
                  </a:lnTo>
                  <a:lnTo>
                    <a:pt x="1841" y="743"/>
                  </a:lnTo>
                  <a:lnTo>
                    <a:pt x="1836" y="743"/>
                  </a:lnTo>
                  <a:lnTo>
                    <a:pt x="1832" y="743"/>
                  </a:lnTo>
                  <a:lnTo>
                    <a:pt x="1830" y="743"/>
                  </a:lnTo>
                  <a:lnTo>
                    <a:pt x="1826" y="743"/>
                  </a:lnTo>
                  <a:lnTo>
                    <a:pt x="1823" y="745"/>
                  </a:lnTo>
                  <a:lnTo>
                    <a:pt x="1823" y="747"/>
                  </a:lnTo>
                  <a:lnTo>
                    <a:pt x="1823" y="747"/>
                  </a:lnTo>
                  <a:lnTo>
                    <a:pt x="1824" y="748"/>
                  </a:lnTo>
                  <a:lnTo>
                    <a:pt x="1825" y="749"/>
                  </a:lnTo>
                  <a:lnTo>
                    <a:pt x="1829" y="752"/>
                  </a:lnTo>
                  <a:lnTo>
                    <a:pt x="1837" y="750"/>
                  </a:lnTo>
                  <a:lnTo>
                    <a:pt x="1847" y="749"/>
                  </a:lnTo>
                  <a:lnTo>
                    <a:pt x="1860" y="748"/>
                  </a:lnTo>
                  <a:lnTo>
                    <a:pt x="1864" y="749"/>
                  </a:lnTo>
                  <a:lnTo>
                    <a:pt x="1867" y="750"/>
                  </a:lnTo>
                  <a:lnTo>
                    <a:pt x="1869" y="753"/>
                  </a:lnTo>
                  <a:lnTo>
                    <a:pt x="1870" y="755"/>
                  </a:lnTo>
                  <a:lnTo>
                    <a:pt x="1869" y="758"/>
                  </a:lnTo>
                  <a:lnTo>
                    <a:pt x="1867" y="759"/>
                  </a:lnTo>
                  <a:lnTo>
                    <a:pt x="1864" y="762"/>
                  </a:lnTo>
                  <a:lnTo>
                    <a:pt x="1860" y="762"/>
                  </a:lnTo>
                  <a:lnTo>
                    <a:pt x="1854" y="760"/>
                  </a:lnTo>
                  <a:lnTo>
                    <a:pt x="1849" y="759"/>
                  </a:lnTo>
                  <a:lnTo>
                    <a:pt x="1844" y="757"/>
                  </a:lnTo>
                  <a:lnTo>
                    <a:pt x="1841" y="757"/>
                  </a:lnTo>
                  <a:lnTo>
                    <a:pt x="1840" y="758"/>
                  </a:lnTo>
                  <a:lnTo>
                    <a:pt x="1840" y="759"/>
                  </a:lnTo>
                  <a:lnTo>
                    <a:pt x="1841" y="760"/>
                  </a:lnTo>
                  <a:lnTo>
                    <a:pt x="1842" y="762"/>
                  </a:lnTo>
                  <a:lnTo>
                    <a:pt x="1844" y="763"/>
                  </a:lnTo>
                  <a:lnTo>
                    <a:pt x="1846" y="764"/>
                  </a:lnTo>
                  <a:lnTo>
                    <a:pt x="1849" y="764"/>
                  </a:lnTo>
                  <a:lnTo>
                    <a:pt x="1851" y="765"/>
                  </a:lnTo>
                  <a:lnTo>
                    <a:pt x="1852" y="767"/>
                  </a:lnTo>
                  <a:lnTo>
                    <a:pt x="1855" y="768"/>
                  </a:lnTo>
                  <a:lnTo>
                    <a:pt x="1857" y="769"/>
                  </a:lnTo>
                  <a:lnTo>
                    <a:pt x="1861" y="771"/>
                  </a:lnTo>
                  <a:lnTo>
                    <a:pt x="1864" y="775"/>
                  </a:lnTo>
                  <a:lnTo>
                    <a:pt x="1865" y="778"/>
                  </a:lnTo>
                  <a:lnTo>
                    <a:pt x="1865" y="779"/>
                  </a:lnTo>
                  <a:lnTo>
                    <a:pt x="1865" y="783"/>
                  </a:lnTo>
                  <a:lnTo>
                    <a:pt x="1864" y="785"/>
                  </a:lnTo>
                  <a:lnTo>
                    <a:pt x="1864" y="789"/>
                  </a:lnTo>
                  <a:lnTo>
                    <a:pt x="1862" y="791"/>
                  </a:lnTo>
                  <a:lnTo>
                    <a:pt x="1860" y="794"/>
                  </a:lnTo>
                  <a:lnTo>
                    <a:pt x="1857" y="795"/>
                  </a:lnTo>
                  <a:lnTo>
                    <a:pt x="1854" y="795"/>
                  </a:lnTo>
                  <a:lnTo>
                    <a:pt x="1854" y="796"/>
                  </a:lnTo>
                  <a:lnTo>
                    <a:pt x="1855" y="798"/>
                  </a:lnTo>
                  <a:lnTo>
                    <a:pt x="1857" y="799"/>
                  </a:lnTo>
                  <a:lnTo>
                    <a:pt x="1860" y="799"/>
                  </a:lnTo>
                  <a:lnTo>
                    <a:pt x="1862" y="800"/>
                  </a:lnTo>
                  <a:lnTo>
                    <a:pt x="1865" y="801"/>
                  </a:lnTo>
                  <a:lnTo>
                    <a:pt x="1866" y="803"/>
                  </a:lnTo>
                  <a:lnTo>
                    <a:pt x="1866" y="804"/>
                  </a:lnTo>
                  <a:lnTo>
                    <a:pt x="1865" y="806"/>
                  </a:lnTo>
                  <a:lnTo>
                    <a:pt x="1862" y="808"/>
                  </a:lnTo>
                  <a:lnTo>
                    <a:pt x="1860" y="809"/>
                  </a:lnTo>
                  <a:lnTo>
                    <a:pt x="1857" y="811"/>
                  </a:lnTo>
                  <a:lnTo>
                    <a:pt x="1857" y="813"/>
                  </a:lnTo>
                  <a:lnTo>
                    <a:pt x="1857" y="815"/>
                  </a:lnTo>
                  <a:lnTo>
                    <a:pt x="1857" y="816"/>
                  </a:lnTo>
                  <a:lnTo>
                    <a:pt x="1856" y="818"/>
                  </a:lnTo>
                  <a:lnTo>
                    <a:pt x="1854" y="819"/>
                  </a:lnTo>
                  <a:lnTo>
                    <a:pt x="1845" y="824"/>
                  </a:lnTo>
                  <a:lnTo>
                    <a:pt x="1834" y="827"/>
                  </a:lnTo>
                  <a:lnTo>
                    <a:pt x="1829" y="826"/>
                  </a:lnTo>
                  <a:lnTo>
                    <a:pt x="1824" y="825"/>
                  </a:lnTo>
                  <a:lnTo>
                    <a:pt x="1820" y="824"/>
                  </a:lnTo>
                  <a:lnTo>
                    <a:pt x="1815" y="821"/>
                  </a:lnTo>
                  <a:lnTo>
                    <a:pt x="1810" y="822"/>
                  </a:lnTo>
                  <a:lnTo>
                    <a:pt x="1805" y="822"/>
                  </a:lnTo>
                  <a:lnTo>
                    <a:pt x="1800" y="825"/>
                  </a:lnTo>
                  <a:lnTo>
                    <a:pt x="1799" y="827"/>
                  </a:lnTo>
                  <a:lnTo>
                    <a:pt x="1799" y="830"/>
                  </a:lnTo>
                  <a:lnTo>
                    <a:pt x="1800" y="832"/>
                  </a:lnTo>
                  <a:lnTo>
                    <a:pt x="1803" y="835"/>
                  </a:lnTo>
                  <a:lnTo>
                    <a:pt x="1805" y="837"/>
                  </a:lnTo>
                  <a:lnTo>
                    <a:pt x="1809" y="844"/>
                  </a:lnTo>
                  <a:lnTo>
                    <a:pt x="1809" y="851"/>
                  </a:lnTo>
                  <a:lnTo>
                    <a:pt x="1805" y="859"/>
                  </a:lnTo>
                  <a:lnTo>
                    <a:pt x="1799" y="865"/>
                  </a:lnTo>
                  <a:lnTo>
                    <a:pt x="1791" y="866"/>
                  </a:lnTo>
                  <a:lnTo>
                    <a:pt x="1783" y="866"/>
                  </a:lnTo>
                  <a:lnTo>
                    <a:pt x="1771" y="866"/>
                  </a:lnTo>
                  <a:lnTo>
                    <a:pt x="1761" y="867"/>
                  </a:lnTo>
                  <a:lnTo>
                    <a:pt x="1754" y="865"/>
                  </a:lnTo>
                  <a:lnTo>
                    <a:pt x="1745" y="864"/>
                  </a:lnTo>
                  <a:lnTo>
                    <a:pt x="1742" y="865"/>
                  </a:lnTo>
                  <a:lnTo>
                    <a:pt x="1739" y="865"/>
                  </a:lnTo>
                  <a:lnTo>
                    <a:pt x="1738" y="867"/>
                  </a:lnTo>
                  <a:lnTo>
                    <a:pt x="1737" y="868"/>
                  </a:lnTo>
                  <a:lnTo>
                    <a:pt x="1738" y="871"/>
                  </a:lnTo>
                  <a:lnTo>
                    <a:pt x="1739" y="872"/>
                  </a:lnTo>
                  <a:lnTo>
                    <a:pt x="1740" y="872"/>
                  </a:lnTo>
                  <a:lnTo>
                    <a:pt x="1743" y="872"/>
                  </a:lnTo>
                  <a:lnTo>
                    <a:pt x="1744" y="871"/>
                  </a:lnTo>
                  <a:lnTo>
                    <a:pt x="1747" y="870"/>
                  </a:lnTo>
                  <a:lnTo>
                    <a:pt x="1748" y="868"/>
                  </a:lnTo>
                  <a:lnTo>
                    <a:pt x="1761" y="868"/>
                  </a:lnTo>
                  <a:lnTo>
                    <a:pt x="1776" y="870"/>
                  </a:lnTo>
                  <a:lnTo>
                    <a:pt x="1786" y="875"/>
                  </a:lnTo>
                  <a:lnTo>
                    <a:pt x="1790" y="878"/>
                  </a:lnTo>
                  <a:lnTo>
                    <a:pt x="1790" y="885"/>
                  </a:lnTo>
                  <a:lnTo>
                    <a:pt x="1791" y="891"/>
                  </a:lnTo>
                  <a:lnTo>
                    <a:pt x="1794" y="895"/>
                  </a:lnTo>
                  <a:lnTo>
                    <a:pt x="1796" y="896"/>
                  </a:lnTo>
                  <a:lnTo>
                    <a:pt x="1798" y="895"/>
                  </a:lnTo>
                  <a:lnTo>
                    <a:pt x="1799" y="893"/>
                  </a:lnTo>
                  <a:lnTo>
                    <a:pt x="1799" y="891"/>
                  </a:lnTo>
                  <a:lnTo>
                    <a:pt x="1799" y="888"/>
                  </a:lnTo>
                  <a:lnTo>
                    <a:pt x="1800" y="886"/>
                  </a:lnTo>
                  <a:lnTo>
                    <a:pt x="1800" y="885"/>
                  </a:lnTo>
                  <a:lnTo>
                    <a:pt x="1801" y="883"/>
                  </a:lnTo>
                  <a:lnTo>
                    <a:pt x="1805" y="882"/>
                  </a:lnTo>
                  <a:lnTo>
                    <a:pt x="1809" y="882"/>
                  </a:lnTo>
                  <a:lnTo>
                    <a:pt x="1813" y="882"/>
                  </a:lnTo>
                  <a:lnTo>
                    <a:pt x="1819" y="887"/>
                  </a:lnTo>
                  <a:lnTo>
                    <a:pt x="1823" y="893"/>
                  </a:lnTo>
                  <a:lnTo>
                    <a:pt x="1821" y="901"/>
                  </a:lnTo>
                  <a:lnTo>
                    <a:pt x="1818" y="906"/>
                  </a:lnTo>
                  <a:lnTo>
                    <a:pt x="1810" y="910"/>
                  </a:lnTo>
                  <a:lnTo>
                    <a:pt x="1800" y="912"/>
                  </a:lnTo>
                  <a:lnTo>
                    <a:pt x="1789" y="916"/>
                  </a:lnTo>
                  <a:lnTo>
                    <a:pt x="1781" y="922"/>
                  </a:lnTo>
                  <a:lnTo>
                    <a:pt x="1778" y="924"/>
                  </a:lnTo>
                  <a:lnTo>
                    <a:pt x="1770" y="929"/>
                  </a:lnTo>
                  <a:lnTo>
                    <a:pt x="1763" y="934"/>
                  </a:lnTo>
                  <a:lnTo>
                    <a:pt x="1755" y="934"/>
                  </a:lnTo>
                  <a:lnTo>
                    <a:pt x="1754" y="933"/>
                  </a:lnTo>
                  <a:lnTo>
                    <a:pt x="1753" y="932"/>
                  </a:lnTo>
                  <a:lnTo>
                    <a:pt x="1753" y="931"/>
                  </a:lnTo>
                  <a:lnTo>
                    <a:pt x="1754" y="928"/>
                  </a:lnTo>
                  <a:lnTo>
                    <a:pt x="1755" y="927"/>
                  </a:lnTo>
                  <a:lnTo>
                    <a:pt x="1755" y="924"/>
                  </a:lnTo>
                  <a:lnTo>
                    <a:pt x="1756" y="923"/>
                  </a:lnTo>
                  <a:lnTo>
                    <a:pt x="1756" y="921"/>
                  </a:lnTo>
                  <a:lnTo>
                    <a:pt x="1755" y="919"/>
                  </a:lnTo>
                  <a:lnTo>
                    <a:pt x="1753" y="918"/>
                  </a:lnTo>
                  <a:lnTo>
                    <a:pt x="1748" y="918"/>
                  </a:lnTo>
                  <a:lnTo>
                    <a:pt x="1743" y="918"/>
                  </a:lnTo>
                  <a:lnTo>
                    <a:pt x="1738" y="917"/>
                  </a:lnTo>
                  <a:lnTo>
                    <a:pt x="1734" y="913"/>
                  </a:lnTo>
                  <a:lnTo>
                    <a:pt x="1733" y="912"/>
                  </a:lnTo>
                  <a:lnTo>
                    <a:pt x="1732" y="911"/>
                  </a:lnTo>
                  <a:lnTo>
                    <a:pt x="1730" y="911"/>
                  </a:lnTo>
                  <a:lnTo>
                    <a:pt x="1728" y="911"/>
                  </a:lnTo>
                  <a:lnTo>
                    <a:pt x="1727" y="912"/>
                  </a:lnTo>
                  <a:lnTo>
                    <a:pt x="1724" y="913"/>
                  </a:lnTo>
                  <a:lnTo>
                    <a:pt x="1720" y="915"/>
                  </a:lnTo>
                  <a:lnTo>
                    <a:pt x="1715" y="913"/>
                  </a:lnTo>
                  <a:lnTo>
                    <a:pt x="1710" y="912"/>
                  </a:lnTo>
                  <a:lnTo>
                    <a:pt x="1705" y="912"/>
                  </a:lnTo>
                  <a:lnTo>
                    <a:pt x="1703" y="916"/>
                  </a:lnTo>
                  <a:lnTo>
                    <a:pt x="1703" y="918"/>
                  </a:lnTo>
                  <a:lnTo>
                    <a:pt x="1702" y="921"/>
                  </a:lnTo>
                  <a:lnTo>
                    <a:pt x="1700" y="921"/>
                  </a:lnTo>
                  <a:lnTo>
                    <a:pt x="1698" y="921"/>
                  </a:lnTo>
                  <a:lnTo>
                    <a:pt x="1695" y="921"/>
                  </a:lnTo>
                  <a:lnTo>
                    <a:pt x="1694" y="919"/>
                  </a:lnTo>
                  <a:lnTo>
                    <a:pt x="1692" y="917"/>
                  </a:lnTo>
                  <a:lnTo>
                    <a:pt x="1690" y="916"/>
                  </a:lnTo>
                  <a:lnTo>
                    <a:pt x="1690" y="913"/>
                  </a:lnTo>
                  <a:lnTo>
                    <a:pt x="1690" y="911"/>
                  </a:lnTo>
                  <a:lnTo>
                    <a:pt x="1689" y="910"/>
                  </a:lnTo>
                  <a:lnTo>
                    <a:pt x="1687" y="908"/>
                  </a:lnTo>
                  <a:lnTo>
                    <a:pt x="1685" y="910"/>
                  </a:lnTo>
                  <a:lnTo>
                    <a:pt x="1683" y="910"/>
                  </a:lnTo>
                  <a:lnTo>
                    <a:pt x="1682" y="911"/>
                  </a:lnTo>
                  <a:lnTo>
                    <a:pt x="1679" y="911"/>
                  </a:lnTo>
                  <a:lnTo>
                    <a:pt x="1678" y="915"/>
                  </a:lnTo>
                  <a:lnTo>
                    <a:pt x="1677" y="917"/>
                  </a:lnTo>
                  <a:lnTo>
                    <a:pt x="1676" y="921"/>
                  </a:lnTo>
                  <a:lnTo>
                    <a:pt x="1674" y="924"/>
                  </a:lnTo>
                  <a:lnTo>
                    <a:pt x="1671" y="928"/>
                  </a:lnTo>
                  <a:lnTo>
                    <a:pt x="1664" y="929"/>
                  </a:lnTo>
                  <a:lnTo>
                    <a:pt x="1658" y="928"/>
                  </a:lnTo>
                  <a:lnTo>
                    <a:pt x="1651" y="927"/>
                  </a:lnTo>
                  <a:lnTo>
                    <a:pt x="1636" y="918"/>
                  </a:lnTo>
                  <a:lnTo>
                    <a:pt x="1632" y="919"/>
                  </a:lnTo>
                  <a:lnTo>
                    <a:pt x="1629" y="921"/>
                  </a:lnTo>
                  <a:lnTo>
                    <a:pt x="1626" y="922"/>
                  </a:lnTo>
                  <a:lnTo>
                    <a:pt x="1623" y="923"/>
                  </a:lnTo>
                  <a:lnTo>
                    <a:pt x="1621" y="923"/>
                  </a:lnTo>
                  <a:lnTo>
                    <a:pt x="1617" y="924"/>
                  </a:lnTo>
                  <a:lnTo>
                    <a:pt x="1611" y="924"/>
                  </a:lnTo>
                  <a:lnTo>
                    <a:pt x="1606" y="922"/>
                  </a:lnTo>
                  <a:lnTo>
                    <a:pt x="1602" y="919"/>
                  </a:lnTo>
                  <a:lnTo>
                    <a:pt x="1597" y="919"/>
                  </a:lnTo>
                  <a:lnTo>
                    <a:pt x="1591" y="922"/>
                  </a:lnTo>
                  <a:lnTo>
                    <a:pt x="1588" y="923"/>
                  </a:lnTo>
                  <a:lnTo>
                    <a:pt x="1586" y="926"/>
                  </a:lnTo>
                  <a:lnTo>
                    <a:pt x="1585" y="929"/>
                  </a:lnTo>
                  <a:lnTo>
                    <a:pt x="1582" y="932"/>
                  </a:lnTo>
                  <a:lnTo>
                    <a:pt x="1581" y="936"/>
                  </a:lnTo>
                  <a:lnTo>
                    <a:pt x="1578" y="938"/>
                  </a:lnTo>
                  <a:lnTo>
                    <a:pt x="1576" y="939"/>
                  </a:lnTo>
                  <a:lnTo>
                    <a:pt x="1570" y="939"/>
                  </a:lnTo>
                  <a:lnTo>
                    <a:pt x="1565" y="938"/>
                  </a:lnTo>
                  <a:lnTo>
                    <a:pt x="1558" y="938"/>
                  </a:lnTo>
                  <a:lnTo>
                    <a:pt x="1552" y="942"/>
                  </a:lnTo>
                  <a:lnTo>
                    <a:pt x="1550" y="946"/>
                  </a:lnTo>
                  <a:lnTo>
                    <a:pt x="1548" y="948"/>
                  </a:lnTo>
                  <a:lnTo>
                    <a:pt x="1548" y="951"/>
                  </a:lnTo>
                  <a:lnTo>
                    <a:pt x="1550" y="952"/>
                  </a:lnTo>
                  <a:lnTo>
                    <a:pt x="1552" y="953"/>
                  </a:lnTo>
                  <a:lnTo>
                    <a:pt x="1556" y="954"/>
                  </a:lnTo>
                  <a:lnTo>
                    <a:pt x="1560" y="956"/>
                  </a:lnTo>
                  <a:lnTo>
                    <a:pt x="1562" y="957"/>
                  </a:lnTo>
                  <a:lnTo>
                    <a:pt x="1565" y="958"/>
                  </a:lnTo>
                  <a:lnTo>
                    <a:pt x="1568" y="959"/>
                  </a:lnTo>
                  <a:lnTo>
                    <a:pt x="1572" y="961"/>
                  </a:lnTo>
                  <a:lnTo>
                    <a:pt x="1576" y="962"/>
                  </a:lnTo>
                  <a:lnTo>
                    <a:pt x="1578" y="963"/>
                  </a:lnTo>
                  <a:lnTo>
                    <a:pt x="1580" y="965"/>
                  </a:lnTo>
                  <a:lnTo>
                    <a:pt x="1580" y="967"/>
                  </a:lnTo>
                  <a:lnTo>
                    <a:pt x="1578" y="969"/>
                  </a:lnTo>
                  <a:lnTo>
                    <a:pt x="1576" y="970"/>
                  </a:lnTo>
                  <a:lnTo>
                    <a:pt x="1576" y="972"/>
                  </a:lnTo>
                  <a:lnTo>
                    <a:pt x="1576" y="973"/>
                  </a:lnTo>
                  <a:lnTo>
                    <a:pt x="1577" y="974"/>
                  </a:lnTo>
                  <a:lnTo>
                    <a:pt x="1580" y="974"/>
                  </a:lnTo>
                  <a:lnTo>
                    <a:pt x="1583" y="974"/>
                  </a:lnTo>
                  <a:lnTo>
                    <a:pt x="1587" y="974"/>
                  </a:lnTo>
                  <a:lnTo>
                    <a:pt x="1590" y="975"/>
                  </a:lnTo>
                  <a:lnTo>
                    <a:pt x="1593" y="975"/>
                  </a:lnTo>
                  <a:lnTo>
                    <a:pt x="1596" y="977"/>
                  </a:lnTo>
                  <a:lnTo>
                    <a:pt x="1601" y="975"/>
                  </a:lnTo>
                  <a:lnTo>
                    <a:pt x="1605" y="974"/>
                  </a:lnTo>
                  <a:lnTo>
                    <a:pt x="1608" y="972"/>
                  </a:lnTo>
                  <a:lnTo>
                    <a:pt x="1612" y="972"/>
                  </a:lnTo>
                  <a:lnTo>
                    <a:pt x="1614" y="970"/>
                  </a:lnTo>
                  <a:lnTo>
                    <a:pt x="1618" y="970"/>
                  </a:lnTo>
                  <a:lnTo>
                    <a:pt x="1621" y="972"/>
                  </a:lnTo>
                  <a:lnTo>
                    <a:pt x="1623" y="973"/>
                  </a:lnTo>
                  <a:lnTo>
                    <a:pt x="1626" y="973"/>
                  </a:lnTo>
                  <a:lnTo>
                    <a:pt x="1628" y="974"/>
                  </a:lnTo>
                  <a:lnTo>
                    <a:pt x="1629" y="977"/>
                  </a:lnTo>
                  <a:lnTo>
                    <a:pt x="1632" y="978"/>
                  </a:lnTo>
                  <a:lnTo>
                    <a:pt x="1633" y="979"/>
                  </a:lnTo>
                  <a:lnTo>
                    <a:pt x="1634" y="980"/>
                  </a:lnTo>
                  <a:lnTo>
                    <a:pt x="1637" y="980"/>
                  </a:lnTo>
                  <a:lnTo>
                    <a:pt x="1641" y="979"/>
                  </a:lnTo>
                  <a:lnTo>
                    <a:pt x="1646" y="979"/>
                  </a:lnTo>
                  <a:lnTo>
                    <a:pt x="1651" y="978"/>
                  </a:lnTo>
                  <a:lnTo>
                    <a:pt x="1654" y="975"/>
                  </a:lnTo>
                  <a:lnTo>
                    <a:pt x="1659" y="974"/>
                  </a:lnTo>
                  <a:lnTo>
                    <a:pt x="1669" y="967"/>
                  </a:lnTo>
                  <a:lnTo>
                    <a:pt x="1682" y="959"/>
                  </a:lnTo>
                  <a:lnTo>
                    <a:pt x="1695" y="953"/>
                  </a:lnTo>
                  <a:lnTo>
                    <a:pt x="1708" y="953"/>
                  </a:lnTo>
                  <a:lnTo>
                    <a:pt x="1722" y="956"/>
                  </a:lnTo>
                  <a:lnTo>
                    <a:pt x="1734" y="958"/>
                  </a:lnTo>
                  <a:lnTo>
                    <a:pt x="1744" y="958"/>
                  </a:lnTo>
                  <a:lnTo>
                    <a:pt x="1754" y="959"/>
                  </a:lnTo>
                  <a:lnTo>
                    <a:pt x="1763" y="961"/>
                  </a:lnTo>
                  <a:lnTo>
                    <a:pt x="1768" y="963"/>
                  </a:lnTo>
                  <a:lnTo>
                    <a:pt x="1771" y="968"/>
                  </a:lnTo>
                  <a:lnTo>
                    <a:pt x="1774" y="972"/>
                  </a:lnTo>
                  <a:lnTo>
                    <a:pt x="1776" y="975"/>
                  </a:lnTo>
                  <a:lnTo>
                    <a:pt x="1776" y="978"/>
                  </a:lnTo>
                  <a:lnTo>
                    <a:pt x="1776" y="982"/>
                  </a:lnTo>
                  <a:lnTo>
                    <a:pt x="1774" y="985"/>
                  </a:lnTo>
                  <a:lnTo>
                    <a:pt x="1771" y="988"/>
                  </a:lnTo>
                  <a:lnTo>
                    <a:pt x="1769" y="990"/>
                  </a:lnTo>
                  <a:lnTo>
                    <a:pt x="1768" y="992"/>
                  </a:lnTo>
                  <a:lnTo>
                    <a:pt x="1769" y="994"/>
                  </a:lnTo>
                  <a:lnTo>
                    <a:pt x="1770" y="995"/>
                  </a:lnTo>
                  <a:lnTo>
                    <a:pt x="1771" y="995"/>
                  </a:lnTo>
                  <a:lnTo>
                    <a:pt x="1774" y="995"/>
                  </a:lnTo>
                  <a:lnTo>
                    <a:pt x="1775" y="997"/>
                  </a:lnTo>
                  <a:lnTo>
                    <a:pt x="1778" y="997"/>
                  </a:lnTo>
                  <a:lnTo>
                    <a:pt x="1779" y="998"/>
                  </a:lnTo>
                  <a:lnTo>
                    <a:pt x="1780" y="999"/>
                  </a:lnTo>
                  <a:lnTo>
                    <a:pt x="1783" y="1002"/>
                  </a:lnTo>
                  <a:lnTo>
                    <a:pt x="1785" y="1004"/>
                  </a:lnTo>
                  <a:lnTo>
                    <a:pt x="1786" y="1007"/>
                  </a:lnTo>
                  <a:lnTo>
                    <a:pt x="1786" y="1008"/>
                  </a:lnTo>
                  <a:lnTo>
                    <a:pt x="1781" y="1014"/>
                  </a:lnTo>
                  <a:lnTo>
                    <a:pt x="1774" y="1019"/>
                  </a:lnTo>
                  <a:lnTo>
                    <a:pt x="1764" y="1021"/>
                  </a:lnTo>
                  <a:lnTo>
                    <a:pt x="1755" y="1024"/>
                  </a:lnTo>
                  <a:lnTo>
                    <a:pt x="1745" y="1026"/>
                  </a:lnTo>
                  <a:lnTo>
                    <a:pt x="1733" y="1029"/>
                  </a:lnTo>
                  <a:lnTo>
                    <a:pt x="1723" y="1029"/>
                  </a:lnTo>
                  <a:lnTo>
                    <a:pt x="1714" y="1024"/>
                  </a:lnTo>
                  <a:lnTo>
                    <a:pt x="1712" y="1021"/>
                  </a:lnTo>
                  <a:lnTo>
                    <a:pt x="1710" y="1020"/>
                  </a:lnTo>
                  <a:lnTo>
                    <a:pt x="1709" y="1018"/>
                  </a:lnTo>
                  <a:lnTo>
                    <a:pt x="1708" y="1016"/>
                  </a:lnTo>
                  <a:lnTo>
                    <a:pt x="1707" y="1016"/>
                  </a:lnTo>
                  <a:lnTo>
                    <a:pt x="1707" y="1018"/>
                  </a:lnTo>
                  <a:lnTo>
                    <a:pt x="1705" y="1020"/>
                  </a:lnTo>
                  <a:lnTo>
                    <a:pt x="1705" y="1024"/>
                  </a:lnTo>
                  <a:lnTo>
                    <a:pt x="1703" y="1028"/>
                  </a:lnTo>
                  <a:lnTo>
                    <a:pt x="1697" y="1030"/>
                  </a:lnTo>
                  <a:lnTo>
                    <a:pt x="1689" y="1031"/>
                  </a:lnTo>
                  <a:lnTo>
                    <a:pt x="1682" y="1031"/>
                  </a:lnTo>
                  <a:lnTo>
                    <a:pt x="1664" y="1033"/>
                  </a:lnTo>
                  <a:lnTo>
                    <a:pt x="1646" y="1034"/>
                  </a:lnTo>
                  <a:lnTo>
                    <a:pt x="1621" y="1035"/>
                  </a:lnTo>
                  <a:lnTo>
                    <a:pt x="1596" y="1034"/>
                  </a:lnTo>
                  <a:lnTo>
                    <a:pt x="1592" y="1033"/>
                  </a:lnTo>
                  <a:lnTo>
                    <a:pt x="1591" y="1033"/>
                  </a:lnTo>
                  <a:lnTo>
                    <a:pt x="1590" y="1031"/>
                  </a:lnTo>
                  <a:lnTo>
                    <a:pt x="1590" y="1030"/>
                  </a:lnTo>
                  <a:lnTo>
                    <a:pt x="1590" y="1029"/>
                  </a:lnTo>
                  <a:lnTo>
                    <a:pt x="1590" y="1028"/>
                  </a:lnTo>
                  <a:lnTo>
                    <a:pt x="1590" y="1025"/>
                  </a:lnTo>
                  <a:lnTo>
                    <a:pt x="1588" y="1024"/>
                  </a:lnTo>
                  <a:lnTo>
                    <a:pt x="1586" y="1021"/>
                  </a:lnTo>
                  <a:lnTo>
                    <a:pt x="1582" y="1020"/>
                  </a:lnTo>
                  <a:lnTo>
                    <a:pt x="1580" y="1020"/>
                  </a:lnTo>
                  <a:lnTo>
                    <a:pt x="1576" y="1020"/>
                  </a:lnTo>
                  <a:lnTo>
                    <a:pt x="1573" y="1021"/>
                  </a:lnTo>
                  <a:lnTo>
                    <a:pt x="1568" y="1023"/>
                  </a:lnTo>
                  <a:lnTo>
                    <a:pt x="1565" y="1025"/>
                  </a:lnTo>
                  <a:lnTo>
                    <a:pt x="1561" y="1028"/>
                  </a:lnTo>
                  <a:lnTo>
                    <a:pt x="1557" y="1031"/>
                  </a:lnTo>
                  <a:lnTo>
                    <a:pt x="1555" y="1034"/>
                  </a:lnTo>
                  <a:lnTo>
                    <a:pt x="1552" y="1034"/>
                  </a:lnTo>
                  <a:lnTo>
                    <a:pt x="1551" y="1034"/>
                  </a:lnTo>
                  <a:lnTo>
                    <a:pt x="1548" y="1033"/>
                  </a:lnTo>
                  <a:lnTo>
                    <a:pt x="1547" y="1031"/>
                  </a:lnTo>
                  <a:lnTo>
                    <a:pt x="1545" y="1031"/>
                  </a:lnTo>
                  <a:lnTo>
                    <a:pt x="1542" y="1030"/>
                  </a:lnTo>
                  <a:lnTo>
                    <a:pt x="1538" y="1031"/>
                  </a:lnTo>
                  <a:lnTo>
                    <a:pt x="1537" y="1031"/>
                  </a:lnTo>
                  <a:lnTo>
                    <a:pt x="1535" y="1031"/>
                  </a:lnTo>
                  <a:lnTo>
                    <a:pt x="1532" y="1030"/>
                  </a:lnTo>
                  <a:lnTo>
                    <a:pt x="1531" y="1029"/>
                  </a:lnTo>
                  <a:lnTo>
                    <a:pt x="1529" y="1024"/>
                  </a:lnTo>
                  <a:lnTo>
                    <a:pt x="1526" y="1020"/>
                  </a:lnTo>
                  <a:lnTo>
                    <a:pt x="1524" y="1015"/>
                  </a:lnTo>
                  <a:lnTo>
                    <a:pt x="1520" y="1003"/>
                  </a:lnTo>
                  <a:lnTo>
                    <a:pt x="1521" y="987"/>
                  </a:lnTo>
                  <a:lnTo>
                    <a:pt x="1524" y="978"/>
                  </a:lnTo>
                  <a:lnTo>
                    <a:pt x="1526" y="969"/>
                  </a:lnTo>
                  <a:lnTo>
                    <a:pt x="1526" y="962"/>
                  </a:lnTo>
                  <a:lnTo>
                    <a:pt x="1521" y="956"/>
                  </a:lnTo>
                  <a:lnTo>
                    <a:pt x="1517" y="953"/>
                  </a:lnTo>
                  <a:lnTo>
                    <a:pt x="1515" y="949"/>
                  </a:lnTo>
                  <a:lnTo>
                    <a:pt x="1514" y="947"/>
                  </a:lnTo>
                  <a:lnTo>
                    <a:pt x="1512" y="943"/>
                  </a:lnTo>
                  <a:lnTo>
                    <a:pt x="1511" y="939"/>
                  </a:lnTo>
                  <a:lnTo>
                    <a:pt x="1510" y="937"/>
                  </a:lnTo>
                  <a:lnTo>
                    <a:pt x="1505" y="934"/>
                  </a:lnTo>
                  <a:lnTo>
                    <a:pt x="1499" y="936"/>
                  </a:lnTo>
                  <a:lnTo>
                    <a:pt x="1491" y="939"/>
                  </a:lnTo>
                  <a:lnTo>
                    <a:pt x="1485" y="942"/>
                  </a:lnTo>
                  <a:lnTo>
                    <a:pt x="1480" y="943"/>
                  </a:lnTo>
                  <a:lnTo>
                    <a:pt x="1476" y="943"/>
                  </a:lnTo>
                  <a:lnTo>
                    <a:pt x="1472" y="943"/>
                  </a:lnTo>
                  <a:lnTo>
                    <a:pt x="1470" y="942"/>
                  </a:lnTo>
                  <a:lnTo>
                    <a:pt x="1469" y="939"/>
                  </a:lnTo>
                  <a:lnTo>
                    <a:pt x="1466" y="937"/>
                  </a:lnTo>
                  <a:lnTo>
                    <a:pt x="1464" y="936"/>
                  </a:lnTo>
                  <a:lnTo>
                    <a:pt x="1461" y="934"/>
                  </a:lnTo>
                  <a:lnTo>
                    <a:pt x="1459" y="933"/>
                  </a:lnTo>
                  <a:lnTo>
                    <a:pt x="1455" y="932"/>
                  </a:lnTo>
                  <a:lnTo>
                    <a:pt x="1453" y="931"/>
                  </a:lnTo>
                  <a:lnTo>
                    <a:pt x="1450" y="928"/>
                  </a:lnTo>
                  <a:lnTo>
                    <a:pt x="1449" y="924"/>
                  </a:lnTo>
                  <a:lnTo>
                    <a:pt x="1448" y="922"/>
                  </a:lnTo>
                  <a:lnTo>
                    <a:pt x="1446" y="919"/>
                  </a:lnTo>
                  <a:lnTo>
                    <a:pt x="1445" y="916"/>
                  </a:lnTo>
                  <a:lnTo>
                    <a:pt x="1445" y="915"/>
                  </a:lnTo>
                  <a:lnTo>
                    <a:pt x="1444" y="913"/>
                  </a:lnTo>
                  <a:lnTo>
                    <a:pt x="1441" y="912"/>
                  </a:lnTo>
                  <a:lnTo>
                    <a:pt x="1439" y="911"/>
                  </a:lnTo>
                  <a:lnTo>
                    <a:pt x="1438" y="908"/>
                  </a:lnTo>
                  <a:lnTo>
                    <a:pt x="1436" y="905"/>
                  </a:lnTo>
                  <a:lnTo>
                    <a:pt x="1438" y="901"/>
                  </a:lnTo>
                  <a:lnTo>
                    <a:pt x="1440" y="898"/>
                  </a:lnTo>
                  <a:lnTo>
                    <a:pt x="1445" y="897"/>
                  </a:lnTo>
                  <a:lnTo>
                    <a:pt x="1450" y="896"/>
                  </a:lnTo>
                  <a:lnTo>
                    <a:pt x="1455" y="895"/>
                  </a:lnTo>
                  <a:lnTo>
                    <a:pt x="1462" y="896"/>
                  </a:lnTo>
                  <a:lnTo>
                    <a:pt x="1469" y="896"/>
                  </a:lnTo>
                  <a:lnTo>
                    <a:pt x="1476" y="895"/>
                  </a:lnTo>
                  <a:lnTo>
                    <a:pt x="1480" y="895"/>
                  </a:lnTo>
                  <a:lnTo>
                    <a:pt x="1482" y="895"/>
                  </a:lnTo>
                  <a:lnTo>
                    <a:pt x="1485" y="895"/>
                  </a:lnTo>
                  <a:lnTo>
                    <a:pt x="1487" y="895"/>
                  </a:lnTo>
                  <a:lnTo>
                    <a:pt x="1490" y="895"/>
                  </a:lnTo>
                  <a:lnTo>
                    <a:pt x="1494" y="897"/>
                  </a:lnTo>
                  <a:lnTo>
                    <a:pt x="1497" y="900"/>
                  </a:lnTo>
                  <a:lnTo>
                    <a:pt x="1499" y="902"/>
                  </a:lnTo>
                  <a:lnTo>
                    <a:pt x="1500" y="905"/>
                  </a:lnTo>
                  <a:lnTo>
                    <a:pt x="1500" y="907"/>
                  </a:lnTo>
                  <a:lnTo>
                    <a:pt x="1500" y="911"/>
                  </a:lnTo>
                  <a:lnTo>
                    <a:pt x="1500" y="913"/>
                  </a:lnTo>
                  <a:lnTo>
                    <a:pt x="1500" y="916"/>
                  </a:lnTo>
                  <a:lnTo>
                    <a:pt x="1500" y="916"/>
                  </a:lnTo>
                  <a:lnTo>
                    <a:pt x="1501" y="917"/>
                  </a:lnTo>
                  <a:lnTo>
                    <a:pt x="1504" y="917"/>
                  </a:lnTo>
                  <a:lnTo>
                    <a:pt x="1505" y="917"/>
                  </a:lnTo>
                  <a:lnTo>
                    <a:pt x="1507" y="917"/>
                  </a:lnTo>
                  <a:lnTo>
                    <a:pt x="1509" y="916"/>
                  </a:lnTo>
                  <a:lnTo>
                    <a:pt x="1510" y="916"/>
                  </a:lnTo>
                  <a:lnTo>
                    <a:pt x="1522" y="913"/>
                  </a:lnTo>
                  <a:lnTo>
                    <a:pt x="1531" y="911"/>
                  </a:lnTo>
                  <a:lnTo>
                    <a:pt x="1538" y="908"/>
                  </a:lnTo>
                  <a:lnTo>
                    <a:pt x="1545" y="906"/>
                  </a:lnTo>
                  <a:lnTo>
                    <a:pt x="1552" y="906"/>
                  </a:lnTo>
                  <a:lnTo>
                    <a:pt x="1556" y="906"/>
                  </a:lnTo>
                  <a:lnTo>
                    <a:pt x="1558" y="907"/>
                  </a:lnTo>
                  <a:lnTo>
                    <a:pt x="1561" y="910"/>
                  </a:lnTo>
                  <a:lnTo>
                    <a:pt x="1562" y="911"/>
                  </a:lnTo>
                  <a:lnTo>
                    <a:pt x="1566" y="912"/>
                  </a:lnTo>
                  <a:lnTo>
                    <a:pt x="1568" y="912"/>
                  </a:lnTo>
                  <a:lnTo>
                    <a:pt x="1571" y="912"/>
                  </a:lnTo>
                  <a:lnTo>
                    <a:pt x="1573" y="911"/>
                  </a:lnTo>
                  <a:lnTo>
                    <a:pt x="1576" y="910"/>
                  </a:lnTo>
                  <a:lnTo>
                    <a:pt x="1578" y="908"/>
                  </a:lnTo>
                  <a:lnTo>
                    <a:pt x="1580" y="906"/>
                  </a:lnTo>
                  <a:lnTo>
                    <a:pt x="1580" y="903"/>
                  </a:lnTo>
                  <a:lnTo>
                    <a:pt x="1580" y="901"/>
                  </a:lnTo>
                  <a:lnTo>
                    <a:pt x="1581" y="898"/>
                  </a:lnTo>
                  <a:lnTo>
                    <a:pt x="1583" y="895"/>
                  </a:lnTo>
                  <a:lnTo>
                    <a:pt x="1585" y="895"/>
                  </a:lnTo>
                  <a:lnTo>
                    <a:pt x="1587" y="893"/>
                  </a:lnTo>
                  <a:lnTo>
                    <a:pt x="1590" y="892"/>
                  </a:lnTo>
                  <a:lnTo>
                    <a:pt x="1592" y="891"/>
                  </a:lnTo>
                  <a:lnTo>
                    <a:pt x="1595" y="890"/>
                  </a:lnTo>
                  <a:lnTo>
                    <a:pt x="1596" y="887"/>
                  </a:lnTo>
                  <a:lnTo>
                    <a:pt x="1598" y="886"/>
                  </a:lnTo>
                  <a:lnTo>
                    <a:pt x="1600" y="883"/>
                  </a:lnTo>
                  <a:lnTo>
                    <a:pt x="1601" y="881"/>
                  </a:lnTo>
                  <a:lnTo>
                    <a:pt x="1605" y="880"/>
                  </a:lnTo>
                  <a:lnTo>
                    <a:pt x="1608" y="877"/>
                  </a:lnTo>
                  <a:lnTo>
                    <a:pt x="1612" y="875"/>
                  </a:lnTo>
                  <a:lnTo>
                    <a:pt x="1614" y="872"/>
                  </a:lnTo>
                  <a:lnTo>
                    <a:pt x="1616" y="870"/>
                  </a:lnTo>
                  <a:lnTo>
                    <a:pt x="1616" y="867"/>
                  </a:lnTo>
                  <a:lnTo>
                    <a:pt x="1614" y="865"/>
                  </a:lnTo>
                  <a:lnTo>
                    <a:pt x="1612" y="861"/>
                  </a:lnTo>
                  <a:lnTo>
                    <a:pt x="1609" y="859"/>
                  </a:lnTo>
                  <a:lnTo>
                    <a:pt x="1607" y="857"/>
                  </a:lnTo>
                  <a:lnTo>
                    <a:pt x="1606" y="855"/>
                  </a:lnTo>
                  <a:lnTo>
                    <a:pt x="1603" y="852"/>
                  </a:lnTo>
                  <a:lnTo>
                    <a:pt x="1602" y="851"/>
                  </a:lnTo>
                  <a:lnTo>
                    <a:pt x="1602" y="849"/>
                  </a:lnTo>
                  <a:lnTo>
                    <a:pt x="1603" y="846"/>
                  </a:lnTo>
                  <a:lnTo>
                    <a:pt x="1607" y="842"/>
                  </a:lnTo>
                  <a:lnTo>
                    <a:pt x="1618" y="837"/>
                  </a:lnTo>
                  <a:lnTo>
                    <a:pt x="1631" y="835"/>
                  </a:lnTo>
                  <a:lnTo>
                    <a:pt x="1643" y="837"/>
                  </a:lnTo>
                  <a:lnTo>
                    <a:pt x="1647" y="841"/>
                  </a:lnTo>
                  <a:lnTo>
                    <a:pt x="1651" y="845"/>
                  </a:lnTo>
                  <a:lnTo>
                    <a:pt x="1653" y="849"/>
                  </a:lnTo>
                  <a:lnTo>
                    <a:pt x="1656" y="852"/>
                  </a:lnTo>
                  <a:lnTo>
                    <a:pt x="1659" y="856"/>
                  </a:lnTo>
                  <a:lnTo>
                    <a:pt x="1664" y="864"/>
                  </a:lnTo>
                  <a:lnTo>
                    <a:pt x="1674" y="867"/>
                  </a:lnTo>
                  <a:lnTo>
                    <a:pt x="1688" y="866"/>
                  </a:lnTo>
                  <a:lnTo>
                    <a:pt x="1689" y="865"/>
                  </a:lnTo>
                  <a:lnTo>
                    <a:pt x="1690" y="864"/>
                  </a:lnTo>
                  <a:lnTo>
                    <a:pt x="1693" y="862"/>
                  </a:lnTo>
                  <a:lnTo>
                    <a:pt x="1695" y="861"/>
                  </a:lnTo>
                  <a:lnTo>
                    <a:pt x="1697" y="859"/>
                  </a:lnTo>
                  <a:lnTo>
                    <a:pt x="1698" y="857"/>
                  </a:lnTo>
                  <a:lnTo>
                    <a:pt x="1699" y="856"/>
                  </a:lnTo>
                  <a:lnTo>
                    <a:pt x="1698" y="855"/>
                  </a:lnTo>
                  <a:lnTo>
                    <a:pt x="1695" y="854"/>
                  </a:lnTo>
                  <a:lnTo>
                    <a:pt x="1689" y="854"/>
                  </a:lnTo>
                  <a:lnTo>
                    <a:pt x="1685" y="852"/>
                  </a:lnTo>
                  <a:lnTo>
                    <a:pt x="1682" y="852"/>
                  </a:lnTo>
                  <a:lnTo>
                    <a:pt x="1679" y="851"/>
                  </a:lnTo>
                  <a:lnTo>
                    <a:pt x="1677" y="849"/>
                  </a:lnTo>
                  <a:lnTo>
                    <a:pt x="1674" y="846"/>
                  </a:lnTo>
                  <a:lnTo>
                    <a:pt x="1672" y="844"/>
                  </a:lnTo>
                  <a:lnTo>
                    <a:pt x="1669" y="842"/>
                  </a:lnTo>
                  <a:lnTo>
                    <a:pt x="1667" y="840"/>
                  </a:lnTo>
                  <a:lnTo>
                    <a:pt x="1664" y="835"/>
                  </a:lnTo>
                  <a:lnTo>
                    <a:pt x="1668" y="830"/>
                  </a:lnTo>
                  <a:lnTo>
                    <a:pt x="1673" y="825"/>
                  </a:lnTo>
                  <a:lnTo>
                    <a:pt x="1677" y="819"/>
                  </a:lnTo>
                  <a:lnTo>
                    <a:pt x="1678" y="816"/>
                  </a:lnTo>
                  <a:lnTo>
                    <a:pt x="1677" y="815"/>
                  </a:lnTo>
                  <a:lnTo>
                    <a:pt x="1676" y="814"/>
                  </a:lnTo>
                  <a:lnTo>
                    <a:pt x="1674" y="814"/>
                  </a:lnTo>
                  <a:lnTo>
                    <a:pt x="1672" y="814"/>
                  </a:lnTo>
                  <a:lnTo>
                    <a:pt x="1669" y="814"/>
                  </a:lnTo>
                  <a:lnTo>
                    <a:pt x="1666" y="814"/>
                  </a:lnTo>
                  <a:lnTo>
                    <a:pt x="1662" y="814"/>
                  </a:lnTo>
                  <a:lnTo>
                    <a:pt x="1659" y="815"/>
                  </a:lnTo>
                  <a:lnTo>
                    <a:pt x="1657" y="815"/>
                  </a:lnTo>
                  <a:lnTo>
                    <a:pt x="1656" y="815"/>
                  </a:lnTo>
                  <a:lnTo>
                    <a:pt x="1653" y="814"/>
                  </a:lnTo>
                  <a:lnTo>
                    <a:pt x="1651" y="814"/>
                  </a:lnTo>
                  <a:lnTo>
                    <a:pt x="1649" y="814"/>
                  </a:lnTo>
                  <a:lnTo>
                    <a:pt x="1648" y="814"/>
                  </a:lnTo>
                  <a:lnTo>
                    <a:pt x="1646" y="814"/>
                  </a:lnTo>
                  <a:lnTo>
                    <a:pt x="1644" y="815"/>
                  </a:lnTo>
                  <a:lnTo>
                    <a:pt x="1642" y="816"/>
                  </a:lnTo>
                  <a:lnTo>
                    <a:pt x="1641" y="816"/>
                  </a:lnTo>
                  <a:lnTo>
                    <a:pt x="1636" y="816"/>
                  </a:lnTo>
                  <a:lnTo>
                    <a:pt x="1631" y="815"/>
                  </a:lnTo>
                  <a:lnTo>
                    <a:pt x="1627" y="813"/>
                  </a:lnTo>
                  <a:lnTo>
                    <a:pt x="1624" y="809"/>
                  </a:lnTo>
                  <a:lnTo>
                    <a:pt x="1624" y="806"/>
                  </a:lnTo>
                  <a:lnTo>
                    <a:pt x="1624" y="804"/>
                  </a:lnTo>
                  <a:lnTo>
                    <a:pt x="1624" y="801"/>
                  </a:lnTo>
                  <a:lnTo>
                    <a:pt x="1624" y="799"/>
                  </a:lnTo>
                  <a:lnTo>
                    <a:pt x="1624" y="795"/>
                  </a:lnTo>
                  <a:lnTo>
                    <a:pt x="1626" y="794"/>
                  </a:lnTo>
                  <a:lnTo>
                    <a:pt x="1626" y="791"/>
                  </a:lnTo>
                  <a:lnTo>
                    <a:pt x="1624" y="789"/>
                  </a:lnTo>
                  <a:lnTo>
                    <a:pt x="1624" y="786"/>
                  </a:lnTo>
                  <a:lnTo>
                    <a:pt x="1624" y="785"/>
                  </a:lnTo>
                  <a:lnTo>
                    <a:pt x="1626" y="784"/>
                  </a:lnTo>
                  <a:lnTo>
                    <a:pt x="1628" y="783"/>
                  </a:lnTo>
                  <a:lnTo>
                    <a:pt x="1631" y="783"/>
                  </a:lnTo>
                  <a:lnTo>
                    <a:pt x="1634" y="783"/>
                  </a:lnTo>
                  <a:lnTo>
                    <a:pt x="1638" y="783"/>
                  </a:lnTo>
                  <a:lnTo>
                    <a:pt x="1641" y="783"/>
                  </a:lnTo>
                  <a:lnTo>
                    <a:pt x="1642" y="780"/>
                  </a:lnTo>
                  <a:lnTo>
                    <a:pt x="1642" y="779"/>
                  </a:lnTo>
                  <a:lnTo>
                    <a:pt x="1642" y="776"/>
                  </a:lnTo>
                  <a:lnTo>
                    <a:pt x="1642" y="775"/>
                  </a:lnTo>
                  <a:lnTo>
                    <a:pt x="1642" y="773"/>
                  </a:lnTo>
                  <a:lnTo>
                    <a:pt x="1642" y="771"/>
                  </a:lnTo>
                  <a:lnTo>
                    <a:pt x="1643" y="769"/>
                  </a:lnTo>
                  <a:lnTo>
                    <a:pt x="1646" y="768"/>
                  </a:lnTo>
                  <a:lnTo>
                    <a:pt x="1648" y="768"/>
                  </a:lnTo>
                  <a:lnTo>
                    <a:pt x="1652" y="768"/>
                  </a:lnTo>
                  <a:lnTo>
                    <a:pt x="1654" y="768"/>
                  </a:lnTo>
                  <a:lnTo>
                    <a:pt x="1657" y="769"/>
                  </a:lnTo>
                  <a:lnTo>
                    <a:pt x="1659" y="771"/>
                  </a:lnTo>
                  <a:lnTo>
                    <a:pt x="1662" y="774"/>
                  </a:lnTo>
                  <a:lnTo>
                    <a:pt x="1664" y="775"/>
                  </a:lnTo>
                  <a:lnTo>
                    <a:pt x="1676" y="776"/>
                  </a:lnTo>
                  <a:lnTo>
                    <a:pt x="1685" y="778"/>
                  </a:lnTo>
                  <a:lnTo>
                    <a:pt x="1698" y="779"/>
                  </a:lnTo>
                  <a:lnTo>
                    <a:pt x="1710" y="780"/>
                  </a:lnTo>
                  <a:lnTo>
                    <a:pt x="1714" y="779"/>
                  </a:lnTo>
                  <a:lnTo>
                    <a:pt x="1715" y="776"/>
                  </a:lnTo>
                  <a:lnTo>
                    <a:pt x="1715" y="775"/>
                  </a:lnTo>
                  <a:lnTo>
                    <a:pt x="1714" y="773"/>
                  </a:lnTo>
                  <a:lnTo>
                    <a:pt x="1712" y="771"/>
                  </a:lnTo>
                  <a:lnTo>
                    <a:pt x="1708" y="769"/>
                  </a:lnTo>
                  <a:lnTo>
                    <a:pt x="1699" y="768"/>
                  </a:lnTo>
                  <a:lnTo>
                    <a:pt x="1688" y="769"/>
                  </a:lnTo>
                  <a:lnTo>
                    <a:pt x="1677" y="769"/>
                  </a:lnTo>
                  <a:lnTo>
                    <a:pt x="1677" y="769"/>
                  </a:lnTo>
                  <a:lnTo>
                    <a:pt x="1676" y="770"/>
                  </a:lnTo>
                  <a:lnTo>
                    <a:pt x="1673" y="770"/>
                  </a:lnTo>
                  <a:lnTo>
                    <a:pt x="1672" y="770"/>
                  </a:lnTo>
                  <a:lnTo>
                    <a:pt x="1669" y="770"/>
                  </a:lnTo>
                  <a:lnTo>
                    <a:pt x="1669" y="770"/>
                  </a:lnTo>
                  <a:lnTo>
                    <a:pt x="1669" y="769"/>
                  </a:lnTo>
                  <a:lnTo>
                    <a:pt x="1671" y="765"/>
                  </a:lnTo>
                  <a:lnTo>
                    <a:pt x="1672" y="763"/>
                  </a:lnTo>
                  <a:lnTo>
                    <a:pt x="1672" y="760"/>
                  </a:lnTo>
                  <a:lnTo>
                    <a:pt x="1672" y="757"/>
                  </a:lnTo>
                  <a:lnTo>
                    <a:pt x="1668" y="757"/>
                  </a:lnTo>
                  <a:lnTo>
                    <a:pt x="1666" y="758"/>
                  </a:lnTo>
                  <a:lnTo>
                    <a:pt x="1663" y="759"/>
                  </a:lnTo>
                  <a:lnTo>
                    <a:pt x="1662" y="762"/>
                  </a:lnTo>
                  <a:lnTo>
                    <a:pt x="1659" y="763"/>
                  </a:lnTo>
                  <a:lnTo>
                    <a:pt x="1657" y="763"/>
                  </a:lnTo>
                  <a:lnTo>
                    <a:pt x="1654" y="763"/>
                  </a:lnTo>
                  <a:lnTo>
                    <a:pt x="1652" y="762"/>
                  </a:lnTo>
                  <a:lnTo>
                    <a:pt x="1648" y="762"/>
                  </a:lnTo>
                  <a:lnTo>
                    <a:pt x="1646" y="762"/>
                  </a:lnTo>
                  <a:lnTo>
                    <a:pt x="1642" y="764"/>
                  </a:lnTo>
                  <a:lnTo>
                    <a:pt x="1638" y="767"/>
                  </a:lnTo>
                  <a:lnTo>
                    <a:pt x="1637" y="769"/>
                  </a:lnTo>
                  <a:lnTo>
                    <a:pt x="1634" y="771"/>
                  </a:lnTo>
                  <a:lnTo>
                    <a:pt x="1634" y="775"/>
                  </a:lnTo>
                  <a:lnTo>
                    <a:pt x="1633" y="778"/>
                  </a:lnTo>
                  <a:lnTo>
                    <a:pt x="1631" y="775"/>
                  </a:lnTo>
                  <a:lnTo>
                    <a:pt x="1629" y="774"/>
                  </a:lnTo>
                  <a:lnTo>
                    <a:pt x="1629" y="771"/>
                  </a:lnTo>
                  <a:lnTo>
                    <a:pt x="1628" y="770"/>
                  </a:lnTo>
                  <a:lnTo>
                    <a:pt x="1627" y="768"/>
                  </a:lnTo>
                  <a:lnTo>
                    <a:pt x="1624" y="767"/>
                  </a:lnTo>
                  <a:lnTo>
                    <a:pt x="1621" y="768"/>
                  </a:lnTo>
                  <a:lnTo>
                    <a:pt x="1619" y="773"/>
                  </a:lnTo>
                  <a:lnTo>
                    <a:pt x="1618" y="779"/>
                  </a:lnTo>
                  <a:lnTo>
                    <a:pt x="1617" y="784"/>
                  </a:lnTo>
                  <a:lnTo>
                    <a:pt x="1617" y="788"/>
                  </a:lnTo>
                  <a:lnTo>
                    <a:pt x="1618" y="789"/>
                  </a:lnTo>
                  <a:lnTo>
                    <a:pt x="1618" y="791"/>
                  </a:lnTo>
                  <a:lnTo>
                    <a:pt x="1618" y="794"/>
                  </a:lnTo>
                  <a:lnTo>
                    <a:pt x="1618" y="796"/>
                  </a:lnTo>
                  <a:lnTo>
                    <a:pt x="1617" y="799"/>
                  </a:lnTo>
                  <a:lnTo>
                    <a:pt x="1614" y="801"/>
                  </a:lnTo>
                  <a:lnTo>
                    <a:pt x="1612" y="803"/>
                  </a:lnTo>
                  <a:lnTo>
                    <a:pt x="1609" y="806"/>
                  </a:lnTo>
                  <a:lnTo>
                    <a:pt x="1606" y="808"/>
                  </a:lnTo>
                  <a:lnTo>
                    <a:pt x="1602" y="809"/>
                  </a:lnTo>
                  <a:lnTo>
                    <a:pt x="1600" y="809"/>
                  </a:lnTo>
                  <a:lnTo>
                    <a:pt x="1597" y="809"/>
                  </a:lnTo>
                  <a:lnTo>
                    <a:pt x="1596" y="808"/>
                  </a:lnTo>
                  <a:lnTo>
                    <a:pt x="1595" y="806"/>
                  </a:lnTo>
                  <a:lnTo>
                    <a:pt x="1595" y="804"/>
                  </a:lnTo>
                  <a:lnTo>
                    <a:pt x="1593" y="803"/>
                  </a:lnTo>
                  <a:lnTo>
                    <a:pt x="1591" y="801"/>
                  </a:lnTo>
                  <a:lnTo>
                    <a:pt x="1588" y="801"/>
                  </a:lnTo>
                  <a:lnTo>
                    <a:pt x="1588" y="803"/>
                  </a:lnTo>
                  <a:lnTo>
                    <a:pt x="1588" y="804"/>
                  </a:lnTo>
                  <a:lnTo>
                    <a:pt x="1588" y="806"/>
                  </a:lnTo>
                  <a:lnTo>
                    <a:pt x="1590" y="808"/>
                  </a:lnTo>
                  <a:lnTo>
                    <a:pt x="1590" y="810"/>
                  </a:lnTo>
                  <a:lnTo>
                    <a:pt x="1588" y="811"/>
                  </a:lnTo>
                  <a:lnTo>
                    <a:pt x="1585" y="813"/>
                  </a:lnTo>
                  <a:lnTo>
                    <a:pt x="1582" y="811"/>
                  </a:lnTo>
                  <a:lnTo>
                    <a:pt x="1578" y="810"/>
                  </a:lnTo>
                  <a:lnTo>
                    <a:pt x="1576" y="809"/>
                  </a:lnTo>
                  <a:lnTo>
                    <a:pt x="1575" y="808"/>
                  </a:lnTo>
                  <a:lnTo>
                    <a:pt x="1573" y="806"/>
                  </a:lnTo>
                  <a:lnTo>
                    <a:pt x="1572" y="805"/>
                  </a:lnTo>
                  <a:lnTo>
                    <a:pt x="1571" y="805"/>
                  </a:lnTo>
                  <a:lnTo>
                    <a:pt x="1570" y="806"/>
                  </a:lnTo>
                  <a:lnTo>
                    <a:pt x="1568" y="808"/>
                  </a:lnTo>
                  <a:lnTo>
                    <a:pt x="1568" y="810"/>
                  </a:lnTo>
                  <a:lnTo>
                    <a:pt x="1567" y="811"/>
                  </a:lnTo>
                  <a:lnTo>
                    <a:pt x="1566" y="814"/>
                  </a:lnTo>
                  <a:lnTo>
                    <a:pt x="1565" y="816"/>
                  </a:lnTo>
                  <a:lnTo>
                    <a:pt x="1562" y="818"/>
                  </a:lnTo>
                  <a:lnTo>
                    <a:pt x="1558" y="819"/>
                  </a:lnTo>
                  <a:lnTo>
                    <a:pt x="1555" y="819"/>
                  </a:lnTo>
                  <a:lnTo>
                    <a:pt x="1548" y="819"/>
                  </a:lnTo>
                  <a:lnTo>
                    <a:pt x="1540" y="819"/>
                  </a:lnTo>
                  <a:lnTo>
                    <a:pt x="1531" y="818"/>
                  </a:lnTo>
                  <a:lnTo>
                    <a:pt x="1524" y="816"/>
                  </a:lnTo>
                  <a:lnTo>
                    <a:pt x="1520" y="813"/>
                  </a:lnTo>
                  <a:lnTo>
                    <a:pt x="1519" y="809"/>
                  </a:lnTo>
                  <a:lnTo>
                    <a:pt x="1520" y="806"/>
                  </a:lnTo>
                  <a:lnTo>
                    <a:pt x="1522" y="805"/>
                  </a:lnTo>
                  <a:lnTo>
                    <a:pt x="1526" y="804"/>
                  </a:lnTo>
                  <a:lnTo>
                    <a:pt x="1530" y="801"/>
                  </a:lnTo>
                  <a:lnTo>
                    <a:pt x="1532" y="800"/>
                  </a:lnTo>
                  <a:lnTo>
                    <a:pt x="1535" y="798"/>
                  </a:lnTo>
                  <a:lnTo>
                    <a:pt x="1536" y="795"/>
                  </a:lnTo>
                  <a:lnTo>
                    <a:pt x="1536" y="793"/>
                  </a:lnTo>
                  <a:lnTo>
                    <a:pt x="1535" y="793"/>
                  </a:lnTo>
                  <a:lnTo>
                    <a:pt x="1533" y="794"/>
                  </a:lnTo>
                  <a:lnTo>
                    <a:pt x="1532" y="795"/>
                  </a:lnTo>
                  <a:lnTo>
                    <a:pt x="1531" y="795"/>
                  </a:lnTo>
                  <a:lnTo>
                    <a:pt x="1529" y="795"/>
                  </a:lnTo>
                  <a:lnTo>
                    <a:pt x="1527" y="795"/>
                  </a:lnTo>
                  <a:lnTo>
                    <a:pt x="1526" y="795"/>
                  </a:lnTo>
                  <a:lnTo>
                    <a:pt x="1525" y="794"/>
                  </a:lnTo>
                  <a:lnTo>
                    <a:pt x="1524" y="793"/>
                  </a:lnTo>
                  <a:lnTo>
                    <a:pt x="1510" y="793"/>
                  </a:lnTo>
                  <a:lnTo>
                    <a:pt x="1509" y="791"/>
                  </a:lnTo>
                  <a:lnTo>
                    <a:pt x="1509" y="789"/>
                  </a:lnTo>
                  <a:lnTo>
                    <a:pt x="1510" y="786"/>
                  </a:lnTo>
                  <a:lnTo>
                    <a:pt x="1511" y="785"/>
                  </a:lnTo>
                  <a:lnTo>
                    <a:pt x="1512" y="783"/>
                  </a:lnTo>
                  <a:lnTo>
                    <a:pt x="1514" y="780"/>
                  </a:lnTo>
                  <a:lnTo>
                    <a:pt x="1515" y="779"/>
                  </a:lnTo>
                  <a:lnTo>
                    <a:pt x="1515" y="776"/>
                  </a:lnTo>
                  <a:lnTo>
                    <a:pt x="1514" y="775"/>
                  </a:lnTo>
                  <a:lnTo>
                    <a:pt x="1510" y="774"/>
                  </a:lnTo>
                  <a:lnTo>
                    <a:pt x="1509" y="773"/>
                  </a:lnTo>
                  <a:lnTo>
                    <a:pt x="1507" y="770"/>
                  </a:lnTo>
                  <a:lnTo>
                    <a:pt x="1509" y="769"/>
                  </a:lnTo>
                  <a:lnTo>
                    <a:pt x="1510" y="768"/>
                  </a:lnTo>
                  <a:lnTo>
                    <a:pt x="1511" y="765"/>
                  </a:lnTo>
                  <a:lnTo>
                    <a:pt x="1514" y="764"/>
                  </a:lnTo>
                  <a:lnTo>
                    <a:pt x="1516" y="762"/>
                  </a:lnTo>
                  <a:lnTo>
                    <a:pt x="1522" y="757"/>
                  </a:lnTo>
                  <a:lnTo>
                    <a:pt x="1530" y="754"/>
                  </a:lnTo>
                  <a:lnTo>
                    <a:pt x="1538" y="754"/>
                  </a:lnTo>
                  <a:lnTo>
                    <a:pt x="1543" y="753"/>
                  </a:lnTo>
                  <a:lnTo>
                    <a:pt x="1547" y="752"/>
                  </a:lnTo>
                  <a:lnTo>
                    <a:pt x="1548" y="750"/>
                  </a:lnTo>
                  <a:lnTo>
                    <a:pt x="1550" y="749"/>
                  </a:lnTo>
                  <a:lnTo>
                    <a:pt x="1548" y="747"/>
                  </a:lnTo>
                  <a:lnTo>
                    <a:pt x="1547" y="745"/>
                  </a:lnTo>
                  <a:lnTo>
                    <a:pt x="1546" y="744"/>
                  </a:lnTo>
                  <a:lnTo>
                    <a:pt x="1543" y="743"/>
                  </a:lnTo>
                  <a:lnTo>
                    <a:pt x="1541" y="742"/>
                  </a:lnTo>
                  <a:lnTo>
                    <a:pt x="1538" y="740"/>
                  </a:lnTo>
                  <a:lnTo>
                    <a:pt x="1530" y="738"/>
                  </a:lnTo>
                  <a:lnTo>
                    <a:pt x="1522" y="739"/>
                  </a:lnTo>
                  <a:lnTo>
                    <a:pt x="1514" y="742"/>
                  </a:lnTo>
                  <a:lnTo>
                    <a:pt x="1502" y="745"/>
                  </a:lnTo>
                  <a:lnTo>
                    <a:pt x="1487" y="745"/>
                  </a:lnTo>
                  <a:lnTo>
                    <a:pt x="1485" y="744"/>
                  </a:lnTo>
                  <a:lnTo>
                    <a:pt x="1484" y="744"/>
                  </a:lnTo>
                  <a:lnTo>
                    <a:pt x="1484" y="743"/>
                  </a:lnTo>
                  <a:lnTo>
                    <a:pt x="1484" y="742"/>
                  </a:lnTo>
                  <a:lnTo>
                    <a:pt x="1485" y="740"/>
                  </a:lnTo>
                  <a:lnTo>
                    <a:pt x="1486" y="739"/>
                  </a:lnTo>
                  <a:lnTo>
                    <a:pt x="1490" y="738"/>
                  </a:lnTo>
                  <a:lnTo>
                    <a:pt x="1492" y="738"/>
                  </a:lnTo>
                  <a:lnTo>
                    <a:pt x="1496" y="737"/>
                  </a:lnTo>
                  <a:lnTo>
                    <a:pt x="1500" y="735"/>
                  </a:lnTo>
                  <a:lnTo>
                    <a:pt x="1501" y="734"/>
                  </a:lnTo>
                  <a:lnTo>
                    <a:pt x="1504" y="732"/>
                  </a:lnTo>
                  <a:lnTo>
                    <a:pt x="1505" y="730"/>
                  </a:lnTo>
                  <a:lnTo>
                    <a:pt x="1506" y="729"/>
                  </a:lnTo>
                  <a:lnTo>
                    <a:pt x="1505" y="728"/>
                  </a:lnTo>
                  <a:lnTo>
                    <a:pt x="1502" y="728"/>
                  </a:lnTo>
                  <a:lnTo>
                    <a:pt x="1499" y="729"/>
                  </a:lnTo>
                  <a:lnTo>
                    <a:pt x="1496" y="729"/>
                  </a:lnTo>
                  <a:lnTo>
                    <a:pt x="1492" y="730"/>
                  </a:lnTo>
                  <a:lnTo>
                    <a:pt x="1490" y="730"/>
                  </a:lnTo>
                  <a:lnTo>
                    <a:pt x="1487" y="730"/>
                  </a:lnTo>
                  <a:lnTo>
                    <a:pt x="1484" y="729"/>
                  </a:lnTo>
                  <a:lnTo>
                    <a:pt x="1480" y="729"/>
                  </a:lnTo>
                  <a:lnTo>
                    <a:pt x="1477" y="728"/>
                  </a:lnTo>
                  <a:lnTo>
                    <a:pt x="1475" y="727"/>
                  </a:lnTo>
                  <a:lnTo>
                    <a:pt x="1474" y="724"/>
                  </a:lnTo>
                  <a:lnTo>
                    <a:pt x="1474" y="723"/>
                  </a:lnTo>
                  <a:lnTo>
                    <a:pt x="1474" y="721"/>
                  </a:lnTo>
                  <a:lnTo>
                    <a:pt x="1475" y="718"/>
                  </a:lnTo>
                  <a:lnTo>
                    <a:pt x="1477" y="717"/>
                  </a:lnTo>
                  <a:lnTo>
                    <a:pt x="1479" y="714"/>
                  </a:lnTo>
                  <a:lnTo>
                    <a:pt x="1479" y="712"/>
                  </a:lnTo>
                  <a:lnTo>
                    <a:pt x="1479" y="711"/>
                  </a:lnTo>
                  <a:lnTo>
                    <a:pt x="1479" y="708"/>
                  </a:lnTo>
                  <a:lnTo>
                    <a:pt x="1479" y="707"/>
                  </a:lnTo>
                  <a:lnTo>
                    <a:pt x="1480" y="704"/>
                  </a:lnTo>
                  <a:lnTo>
                    <a:pt x="1481" y="703"/>
                  </a:lnTo>
                  <a:lnTo>
                    <a:pt x="1485" y="701"/>
                  </a:lnTo>
                  <a:lnTo>
                    <a:pt x="1486" y="701"/>
                  </a:lnTo>
                  <a:lnTo>
                    <a:pt x="1489" y="701"/>
                  </a:lnTo>
                  <a:lnTo>
                    <a:pt x="1492" y="701"/>
                  </a:lnTo>
                  <a:lnTo>
                    <a:pt x="1495" y="701"/>
                  </a:lnTo>
                  <a:lnTo>
                    <a:pt x="1496" y="699"/>
                  </a:lnTo>
                  <a:lnTo>
                    <a:pt x="1497" y="698"/>
                  </a:lnTo>
                  <a:lnTo>
                    <a:pt x="1497" y="697"/>
                  </a:lnTo>
                  <a:lnTo>
                    <a:pt x="1497" y="696"/>
                  </a:lnTo>
                  <a:lnTo>
                    <a:pt x="1495" y="694"/>
                  </a:lnTo>
                  <a:lnTo>
                    <a:pt x="1494" y="694"/>
                  </a:lnTo>
                  <a:lnTo>
                    <a:pt x="1491" y="693"/>
                  </a:lnTo>
                  <a:lnTo>
                    <a:pt x="1490" y="693"/>
                  </a:lnTo>
                  <a:lnTo>
                    <a:pt x="1487" y="692"/>
                  </a:lnTo>
                  <a:lnTo>
                    <a:pt x="1486" y="691"/>
                  </a:lnTo>
                  <a:lnTo>
                    <a:pt x="1486" y="689"/>
                  </a:lnTo>
                  <a:lnTo>
                    <a:pt x="1486" y="688"/>
                  </a:lnTo>
                  <a:lnTo>
                    <a:pt x="1487" y="687"/>
                  </a:lnTo>
                  <a:lnTo>
                    <a:pt x="1487" y="684"/>
                  </a:lnTo>
                  <a:lnTo>
                    <a:pt x="1487" y="683"/>
                  </a:lnTo>
                  <a:lnTo>
                    <a:pt x="1486" y="682"/>
                  </a:lnTo>
                  <a:lnTo>
                    <a:pt x="1485" y="679"/>
                  </a:lnTo>
                  <a:lnTo>
                    <a:pt x="1485" y="678"/>
                  </a:lnTo>
                  <a:lnTo>
                    <a:pt x="1486" y="676"/>
                  </a:lnTo>
                  <a:lnTo>
                    <a:pt x="1487" y="674"/>
                  </a:lnTo>
                  <a:lnTo>
                    <a:pt x="1489" y="673"/>
                  </a:lnTo>
                  <a:lnTo>
                    <a:pt x="1492" y="672"/>
                  </a:lnTo>
                  <a:lnTo>
                    <a:pt x="1495" y="672"/>
                  </a:lnTo>
                  <a:lnTo>
                    <a:pt x="1497" y="673"/>
                  </a:lnTo>
                  <a:lnTo>
                    <a:pt x="1500" y="674"/>
                  </a:lnTo>
                  <a:lnTo>
                    <a:pt x="1502" y="674"/>
                  </a:lnTo>
                  <a:lnTo>
                    <a:pt x="1505" y="674"/>
                  </a:lnTo>
                  <a:lnTo>
                    <a:pt x="1506" y="674"/>
                  </a:lnTo>
                  <a:lnTo>
                    <a:pt x="1507" y="672"/>
                  </a:lnTo>
                  <a:lnTo>
                    <a:pt x="1509" y="671"/>
                  </a:lnTo>
                  <a:lnTo>
                    <a:pt x="1507" y="670"/>
                  </a:lnTo>
                  <a:lnTo>
                    <a:pt x="1506" y="668"/>
                  </a:lnTo>
                  <a:lnTo>
                    <a:pt x="1502" y="667"/>
                  </a:lnTo>
                  <a:lnTo>
                    <a:pt x="1500" y="667"/>
                  </a:lnTo>
                  <a:lnTo>
                    <a:pt x="1499" y="665"/>
                  </a:lnTo>
                  <a:lnTo>
                    <a:pt x="1497" y="662"/>
                  </a:lnTo>
                  <a:lnTo>
                    <a:pt x="1499" y="660"/>
                  </a:lnTo>
                  <a:lnTo>
                    <a:pt x="1500" y="656"/>
                  </a:lnTo>
                  <a:lnTo>
                    <a:pt x="1502" y="653"/>
                  </a:lnTo>
                  <a:lnTo>
                    <a:pt x="1506" y="651"/>
                  </a:lnTo>
                  <a:lnTo>
                    <a:pt x="1510" y="650"/>
                  </a:lnTo>
                  <a:lnTo>
                    <a:pt x="1514" y="648"/>
                  </a:lnTo>
                  <a:lnTo>
                    <a:pt x="1519" y="648"/>
                  </a:lnTo>
                  <a:lnTo>
                    <a:pt x="1521" y="650"/>
                  </a:lnTo>
                  <a:lnTo>
                    <a:pt x="1524" y="650"/>
                  </a:lnTo>
                  <a:lnTo>
                    <a:pt x="1525" y="648"/>
                  </a:lnTo>
                  <a:lnTo>
                    <a:pt x="1526" y="648"/>
                  </a:lnTo>
                  <a:lnTo>
                    <a:pt x="1526" y="647"/>
                  </a:lnTo>
                  <a:lnTo>
                    <a:pt x="1526" y="646"/>
                  </a:lnTo>
                  <a:lnTo>
                    <a:pt x="1526" y="645"/>
                  </a:lnTo>
                  <a:lnTo>
                    <a:pt x="1526" y="643"/>
                  </a:lnTo>
                  <a:lnTo>
                    <a:pt x="1529" y="642"/>
                  </a:lnTo>
                  <a:lnTo>
                    <a:pt x="1531" y="641"/>
                  </a:lnTo>
                  <a:lnTo>
                    <a:pt x="1533" y="641"/>
                  </a:lnTo>
                  <a:lnTo>
                    <a:pt x="1537" y="641"/>
                  </a:lnTo>
                  <a:lnTo>
                    <a:pt x="1538" y="641"/>
                  </a:lnTo>
                  <a:lnTo>
                    <a:pt x="1538" y="638"/>
                  </a:lnTo>
                  <a:lnTo>
                    <a:pt x="1535" y="637"/>
                  </a:lnTo>
                  <a:lnTo>
                    <a:pt x="1529" y="636"/>
                  </a:lnTo>
                  <a:lnTo>
                    <a:pt x="1521" y="636"/>
                  </a:lnTo>
                  <a:lnTo>
                    <a:pt x="1515" y="636"/>
                  </a:lnTo>
                  <a:lnTo>
                    <a:pt x="1510" y="636"/>
                  </a:lnTo>
                  <a:lnTo>
                    <a:pt x="1509" y="635"/>
                  </a:lnTo>
                  <a:lnTo>
                    <a:pt x="1507" y="635"/>
                  </a:lnTo>
                  <a:lnTo>
                    <a:pt x="1507" y="632"/>
                  </a:lnTo>
                  <a:lnTo>
                    <a:pt x="1509" y="631"/>
                  </a:lnTo>
                  <a:lnTo>
                    <a:pt x="1511" y="630"/>
                  </a:lnTo>
                  <a:lnTo>
                    <a:pt x="1514" y="627"/>
                  </a:lnTo>
                  <a:lnTo>
                    <a:pt x="1515" y="626"/>
                  </a:lnTo>
                  <a:lnTo>
                    <a:pt x="1519" y="626"/>
                  </a:lnTo>
                  <a:lnTo>
                    <a:pt x="1521" y="625"/>
                  </a:lnTo>
                  <a:lnTo>
                    <a:pt x="1525" y="625"/>
                  </a:lnTo>
                  <a:lnTo>
                    <a:pt x="1529" y="625"/>
                  </a:lnTo>
                  <a:lnTo>
                    <a:pt x="1540" y="623"/>
                  </a:lnTo>
                  <a:lnTo>
                    <a:pt x="1547" y="625"/>
                  </a:lnTo>
                  <a:lnTo>
                    <a:pt x="1555" y="627"/>
                  </a:lnTo>
                  <a:lnTo>
                    <a:pt x="1557" y="631"/>
                  </a:lnTo>
                  <a:lnTo>
                    <a:pt x="1558" y="633"/>
                  </a:lnTo>
                  <a:lnTo>
                    <a:pt x="1558" y="636"/>
                  </a:lnTo>
                  <a:lnTo>
                    <a:pt x="1558" y="640"/>
                  </a:lnTo>
                  <a:lnTo>
                    <a:pt x="1557" y="642"/>
                  </a:lnTo>
                  <a:lnTo>
                    <a:pt x="1557" y="646"/>
                  </a:lnTo>
                  <a:lnTo>
                    <a:pt x="1560" y="650"/>
                  </a:lnTo>
                  <a:lnTo>
                    <a:pt x="1562" y="652"/>
                  </a:lnTo>
                  <a:lnTo>
                    <a:pt x="1566" y="653"/>
                  </a:lnTo>
                  <a:lnTo>
                    <a:pt x="1568" y="656"/>
                  </a:lnTo>
                  <a:lnTo>
                    <a:pt x="1571" y="660"/>
                  </a:lnTo>
                  <a:lnTo>
                    <a:pt x="1571" y="661"/>
                  </a:lnTo>
                  <a:lnTo>
                    <a:pt x="1572" y="663"/>
                  </a:lnTo>
                  <a:lnTo>
                    <a:pt x="1573" y="666"/>
                  </a:lnTo>
                  <a:lnTo>
                    <a:pt x="1575" y="668"/>
                  </a:lnTo>
                  <a:lnTo>
                    <a:pt x="1576" y="671"/>
                  </a:lnTo>
                  <a:lnTo>
                    <a:pt x="1578" y="672"/>
                  </a:lnTo>
                  <a:lnTo>
                    <a:pt x="1581" y="672"/>
                  </a:lnTo>
                  <a:lnTo>
                    <a:pt x="1582" y="672"/>
                  </a:lnTo>
                  <a:lnTo>
                    <a:pt x="1585" y="672"/>
                  </a:lnTo>
                  <a:lnTo>
                    <a:pt x="1587" y="671"/>
                  </a:lnTo>
                  <a:lnTo>
                    <a:pt x="1590" y="671"/>
                  </a:lnTo>
                  <a:lnTo>
                    <a:pt x="1591" y="672"/>
                  </a:lnTo>
                  <a:lnTo>
                    <a:pt x="1602" y="672"/>
                  </a:lnTo>
                  <a:lnTo>
                    <a:pt x="1603" y="672"/>
                  </a:lnTo>
                  <a:lnTo>
                    <a:pt x="1605" y="673"/>
                  </a:lnTo>
                  <a:lnTo>
                    <a:pt x="1606" y="674"/>
                  </a:lnTo>
                  <a:lnTo>
                    <a:pt x="1607" y="676"/>
                  </a:lnTo>
                  <a:lnTo>
                    <a:pt x="1607" y="678"/>
                  </a:lnTo>
                  <a:lnTo>
                    <a:pt x="1607" y="681"/>
                  </a:lnTo>
                  <a:lnTo>
                    <a:pt x="1606" y="682"/>
                  </a:lnTo>
                  <a:lnTo>
                    <a:pt x="1605" y="683"/>
                  </a:lnTo>
                  <a:lnTo>
                    <a:pt x="1603" y="686"/>
                  </a:lnTo>
                  <a:lnTo>
                    <a:pt x="1602" y="688"/>
                  </a:lnTo>
                  <a:lnTo>
                    <a:pt x="1602" y="691"/>
                  </a:lnTo>
                  <a:lnTo>
                    <a:pt x="1602" y="693"/>
                  </a:lnTo>
                  <a:lnTo>
                    <a:pt x="1605" y="694"/>
                  </a:lnTo>
                  <a:lnTo>
                    <a:pt x="1607" y="697"/>
                  </a:lnTo>
                  <a:lnTo>
                    <a:pt x="1609" y="698"/>
                  </a:lnTo>
                  <a:lnTo>
                    <a:pt x="1612" y="701"/>
                  </a:lnTo>
                  <a:lnTo>
                    <a:pt x="1614" y="701"/>
                  </a:lnTo>
                  <a:lnTo>
                    <a:pt x="1617" y="701"/>
                  </a:lnTo>
                  <a:lnTo>
                    <a:pt x="1618" y="699"/>
                  </a:lnTo>
                  <a:lnTo>
                    <a:pt x="1618" y="698"/>
                  </a:lnTo>
                  <a:lnTo>
                    <a:pt x="1618" y="696"/>
                  </a:lnTo>
                  <a:lnTo>
                    <a:pt x="1617" y="693"/>
                  </a:lnTo>
                  <a:lnTo>
                    <a:pt x="1613" y="691"/>
                  </a:lnTo>
                  <a:lnTo>
                    <a:pt x="1612" y="688"/>
                  </a:lnTo>
                  <a:lnTo>
                    <a:pt x="1611" y="684"/>
                  </a:lnTo>
                  <a:lnTo>
                    <a:pt x="1612" y="681"/>
                  </a:lnTo>
                  <a:lnTo>
                    <a:pt x="1616" y="678"/>
                  </a:lnTo>
                  <a:lnTo>
                    <a:pt x="1619" y="677"/>
                  </a:lnTo>
                  <a:lnTo>
                    <a:pt x="1622" y="677"/>
                  </a:lnTo>
                  <a:lnTo>
                    <a:pt x="1626" y="678"/>
                  </a:lnTo>
                  <a:lnTo>
                    <a:pt x="1628" y="679"/>
                  </a:lnTo>
                  <a:lnTo>
                    <a:pt x="1629" y="682"/>
                  </a:lnTo>
                  <a:lnTo>
                    <a:pt x="1631" y="683"/>
                  </a:lnTo>
                  <a:lnTo>
                    <a:pt x="1631" y="687"/>
                  </a:lnTo>
                  <a:lnTo>
                    <a:pt x="1631" y="689"/>
                  </a:lnTo>
                  <a:lnTo>
                    <a:pt x="1631" y="692"/>
                  </a:lnTo>
                  <a:lnTo>
                    <a:pt x="1631" y="693"/>
                  </a:lnTo>
                  <a:lnTo>
                    <a:pt x="1628" y="696"/>
                  </a:lnTo>
                  <a:lnTo>
                    <a:pt x="1628" y="697"/>
                  </a:lnTo>
                  <a:lnTo>
                    <a:pt x="1629" y="698"/>
                  </a:lnTo>
                  <a:lnTo>
                    <a:pt x="1631" y="698"/>
                  </a:lnTo>
                  <a:lnTo>
                    <a:pt x="1632" y="699"/>
                  </a:lnTo>
                  <a:lnTo>
                    <a:pt x="1632" y="701"/>
                  </a:lnTo>
                  <a:lnTo>
                    <a:pt x="1633" y="701"/>
                  </a:lnTo>
                  <a:lnTo>
                    <a:pt x="1632" y="706"/>
                  </a:lnTo>
                  <a:lnTo>
                    <a:pt x="1632" y="712"/>
                  </a:lnTo>
                  <a:lnTo>
                    <a:pt x="1631" y="718"/>
                  </a:lnTo>
                  <a:lnTo>
                    <a:pt x="1632" y="723"/>
                  </a:lnTo>
                  <a:lnTo>
                    <a:pt x="1636" y="724"/>
                  </a:lnTo>
                  <a:lnTo>
                    <a:pt x="1644" y="725"/>
                  </a:lnTo>
                  <a:lnTo>
                    <a:pt x="1653" y="727"/>
                  </a:lnTo>
                  <a:lnTo>
                    <a:pt x="1662" y="728"/>
                  </a:lnTo>
                  <a:lnTo>
                    <a:pt x="1663" y="728"/>
                  </a:lnTo>
                  <a:lnTo>
                    <a:pt x="1664" y="729"/>
                  </a:lnTo>
                  <a:lnTo>
                    <a:pt x="1667" y="730"/>
                  </a:lnTo>
                  <a:lnTo>
                    <a:pt x="1668" y="730"/>
                  </a:lnTo>
                  <a:lnTo>
                    <a:pt x="1671" y="732"/>
                  </a:lnTo>
                  <a:lnTo>
                    <a:pt x="1672" y="732"/>
                  </a:lnTo>
                  <a:lnTo>
                    <a:pt x="1673" y="732"/>
                  </a:lnTo>
                  <a:lnTo>
                    <a:pt x="1674" y="732"/>
                  </a:lnTo>
                  <a:lnTo>
                    <a:pt x="1673" y="732"/>
                  </a:lnTo>
                  <a:lnTo>
                    <a:pt x="1672" y="730"/>
                  </a:lnTo>
                  <a:lnTo>
                    <a:pt x="1669" y="728"/>
                  </a:lnTo>
                  <a:lnTo>
                    <a:pt x="1667" y="727"/>
                  </a:lnTo>
                  <a:lnTo>
                    <a:pt x="1666" y="724"/>
                  </a:lnTo>
                  <a:lnTo>
                    <a:pt x="1664" y="722"/>
                  </a:lnTo>
                  <a:lnTo>
                    <a:pt x="1663" y="721"/>
                  </a:lnTo>
                  <a:lnTo>
                    <a:pt x="1661" y="718"/>
                  </a:lnTo>
                  <a:lnTo>
                    <a:pt x="1659" y="717"/>
                  </a:lnTo>
                  <a:lnTo>
                    <a:pt x="1657" y="714"/>
                  </a:lnTo>
                  <a:lnTo>
                    <a:pt x="1653" y="714"/>
                  </a:lnTo>
                  <a:lnTo>
                    <a:pt x="1649" y="713"/>
                  </a:lnTo>
                  <a:lnTo>
                    <a:pt x="1648" y="711"/>
                  </a:lnTo>
                  <a:lnTo>
                    <a:pt x="1646" y="708"/>
                  </a:lnTo>
                  <a:lnTo>
                    <a:pt x="1646" y="706"/>
                  </a:lnTo>
                  <a:lnTo>
                    <a:pt x="1646" y="703"/>
                  </a:lnTo>
                  <a:lnTo>
                    <a:pt x="1646" y="701"/>
                  </a:lnTo>
                  <a:lnTo>
                    <a:pt x="1646" y="698"/>
                  </a:lnTo>
                  <a:lnTo>
                    <a:pt x="1646" y="697"/>
                  </a:lnTo>
                  <a:lnTo>
                    <a:pt x="1646" y="696"/>
                  </a:lnTo>
                  <a:lnTo>
                    <a:pt x="1646" y="693"/>
                  </a:lnTo>
                  <a:lnTo>
                    <a:pt x="1646" y="691"/>
                  </a:lnTo>
                  <a:lnTo>
                    <a:pt x="1646" y="687"/>
                  </a:lnTo>
                  <a:lnTo>
                    <a:pt x="1647" y="686"/>
                  </a:lnTo>
                  <a:lnTo>
                    <a:pt x="1648" y="683"/>
                  </a:lnTo>
                  <a:lnTo>
                    <a:pt x="1651" y="683"/>
                  </a:lnTo>
                  <a:lnTo>
                    <a:pt x="1653" y="683"/>
                  </a:lnTo>
                  <a:lnTo>
                    <a:pt x="1667" y="683"/>
                  </a:lnTo>
                  <a:lnTo>
                    <a:pt x="1682" y="684"/>
                  </a:lnTo>
                  <a:lnTo>
                    <a:pt x="1695" y="688"/>
                  </a:lnTo>
                  <a:lnTo>
                    <a:pt x="1704" y="694"/>
                  </a:lnTo>
                  <a:lnTo>
                    <a:pt x="1710" y="701"/>
                  </a:lnTo>
                  <a:lnTo>
                    <a:pt x="1717" y="707"/>
                  </a:lnTo>
                  <a:lnTo>
                    <a:pt x="1718" y="709"/>
                  </a:lnTo>
                  <a:lnTo>
                    <a:pt x="1719" y="711"/>
                  </a:lnTo>
                  <a:lnTo>
                    <a:pt x="1720" y="713"/>
                  </a:lnTo>
                  <a:lnTo>
                    <a:pt x="1722" y="716"/>
                  </a:lnTo>
                  <a:lnTo>
                    <a:pt x="1724" y="717"/>
                  </a:lnTo>
                  <a:lnTo>
                    <a:pt x="1727" y="719"/>
                  </a:lnTo>
                  <a:lnTo>
                    <a:pt x="1729" y="721"/>
                  </a:lnTo>
                  <a:lnTo>
                    <a:pt x="1732" y="722"/>
                  </a:lnTo>
                  <a:lnTo>
                    <a:pt x="1734" y="723"/>
                  </a:lnTo>
                  <a:lnTo>
                    <a:pt x="1737" y="724"/>
                  </a:lnTo>
                  <a:lnTo>
                    <a:pt x="1739" y="724"/>
                  </a:lnTo>
                  <a:lnTo>
                    <a:pt x="1744" y="725"/>
                  </a:lnTo>
                  <a:lnTo>
                    <a:pt x="1747" y="725"/>
                  </a:lnTo>
                  <a:lnTo>
                    <a:pt x="1748" y="725"/>
                  </a:lnTo>
                  <a:lnTo>
                    <a:pt x="1748" y="724"/>
                  </a:lnTo>
                  <a:lnTo>
                    <a:pt x="1747" y="724"/>
                  </a:lnTo>
                  <a:lnTo>
                    <a:pt x="1745" y="723"/>
                  </a:lnTo>
                  <a:lnTo>
                    <a:pt x="1744" y="722"/>
                  </a:lnTo>
                  <a:lnTo>
                    <a:pt x="1742" y="722"/>
                  </a:lnTo>
                  <a:lnTo>
                    <a:pt x="1739" y="721"/>
                  </a:lnTo>
                  <a:lnTo>
                    <a:pt x="1737" y="719"/>
                  </a:lnTo>
                  <a:lnTo>
                    <a:pt x="1734" y="718"/>
                  </a:lnTo>
                  <a:lnTo>
                    <a:pt x="1733" y="716"/>
                  </a:lnTo>
                  <a:lnTo>
                    <a:pt x="1732" y="713"/>
                  </a:lnTo>
                  <a:lnTo>
                    <a:pt x="1730" y="711"/>
                  </a:lnTo>
                  <a:lnTo>
                    <a:pt x="1729" y="709"/>
                  </a:lnTo>
                  <a:lnTo>
                    <a:pt x="1727" y="706"/>
                  </a:lnTo>
                  <a:lnTo>
                    <a:pt x="1724" y="703"/>
                  </a:lnTo>
                  <a:lnTo>
                    <a:pt x="1722" y="699"/>
                  </a:lnTo>
                  <a:lnTo>
                    <a:pt x="1719" y="696"/>
                  </a:lnTo>
                  <a:lnTo>
                    <a:pt x="1717" y="694"/>
                  </a:lnTo>
                  <a:lnTo>
                    <a:pt x="1714" y="692"/>
                  </a:lnTo>
                  <a:lnTo>
                    <a:pt x="1713" y="691"/>
                  </a:lnTo>
                  <a:lnTo>
                    <a:pt x="1710" y="688"/>
                  </a:lnTo>
                  <a:lnTo>
                    <a:pt x="1710" y="686"/>
                  </a:lnTo>
                  <a:lnTo>
                    <a:pt x="1712" y="684"/>
                  </a:lnTo>
                  <a:lnTo>
                    <a:pt x="1714" y="682"/>
                  </a:lnTo>
                  <a:lnTo>
                    <a:pt x="1719" y="681"/>
                  </a:lnTo>
                  <a:lnTo>
                    <a:pt x="1724" y="678"/>
                  </a:lnTo>
                  <a:lnTo>
                    <a:pt x="1730" y="674"/>
                  </a:lnTo>
                  <a:lnTo>
                    <a:pt x="1737" y="672"/>
                  </a:lnTo>
                  <a:lnTo>
                    <a:pt x="1742" y="672"/>
                  </a:lnTo>
                  <a:lnTo>
                    <a:pt x="1747" y="672"/>
                  </a:lnTo>
                  <a:lnTo>
                    <a:pt x="1751" y="671"/>
                  </a:lnTo>
                  <a:lnTo>
                    <a:pt x="1755" y="670"/>
                  </a:lnTo>
                  <a:lnTo>
                    <a:pt x="1759" y="667"/>
                  </a:lnTo>
                  <a:lnTo>
                    <a:pt x="1763" y="665"/>
                  </a:lnTo>
                  <a:lnTo>
                    <a:pt x="1765" y="662"/>
                  </a:lnTo>
                  <a:lnTo>
                    <a:pt x="1768" y="661"/>
                  </a:lnTo>
                  <a:lnTo>
                    <a:pt x="1771" y="660"/>
                  </a:lnTo>
                  <a:lnTo>
                    <a:pt x="1774" y="658"/>
                  </a:lnTo>
                  <a:lnTo>
                    <a:pt x="1776" y="657"/>
                  </a:lnTo>
                  <a:lnTo>
                    <a:pt x="1788" y="652"/>
                  </a:lnTo>
                  <a:lnTo>
                    <a:pt x="1799" y="651"/>
                  </a:lnTo>
                  <a:lnTo>
                    <a:pt x="1810" y="651"/>
                  </a:lnTo>
                  <a:lnTo>
                    <a:pt x="1811" y="651"/>
                  </a:lnTo>
                  <a:lnTo>
                    <a:pt x="1814" y="651"/>
                  </a:lnTo>
                  <a:lnTo>
                    <a:pt x="1818" y="651"/>
                  </a:lnTo>
                  <a:lnTo>
                    <a:pt x="1820" y="650"/>
                  </a:lnTo>
                  <a:lnTo>
                    <a:pt x="1823" y="648"/>
                  </a:lnTo>
                  <a:lnTo>
                    <a:pt x="1825" y="648"/>
                  </a:lnTo>
                  <a:lnTo>
                    <a:pt x="1825" y="647"/>
                  </a:lnTo>
                  <a:lnTo>
                    <a:pt x="1823" y="646"/>
                  </a:lnTo>
                  <a:lnTo>
                    <a:pt x="1816" y="645"/>
                  </a:lnTo>
                  <a:lnTo>
                    <a:pt x="1806" y="643"/>
                  </a:lnTo>
                  <a:lnTo>
                    <a:pt x="1796" y="643"/>
                  </a:lnTo>
                  <a:lnTo>
                    <a:pt x="1776" y="643"/>
                  </a:lnTo>
                  <a:lnTo>
                    <a:pt x="1774" y="641"/>
                  </a:lnTo>
                  <a:lnTo>
                    <a:pt x="1775" y="637"/>
                  </a:lnTo>
                  <a:lnTo>
                    <a:pt x="1779" y="632"/>
                  </a:lnTo>
                  <a:lnTo>
                    <a:pt x="1785" y="627"/>
                  </a:lnTo>
                  <a:lnTo>
                    <a:pt x="1790" y="622"/>
                  </a:lnTo>
                  <a:lnTo>
                    <a:pt x="1794" y="620"/>
                  </a:lnTo>
                  <a:lnTo>
                    <a:pt x="1798" y="619"/>
                  </a:lnTo>
                  <a:lnTo>
                    <a:pt x="1800" y="617"/>
                  </a:lnTo>
                  <a:lnTo>
                    <a:pt x="1803" y="616"/>
                  </a:lnTo>
                  <a:lnTo>
                    <a:pt x="1805" y="615"/>
                  </a:lnTo>
                  <a:lnTo>
                    <a:pt x="1808" y="612"/>
                  </a:lnTo>
                  <a:lnTo>
                    <a:pt x="1808" y="612"/>
                  </a:lnTo>
                  <a:lnTo>
                    <a:pt x="1808" y="611"/>
                  </a:lnTo>
                  <a:lnTo>
                    <a:pt x="1806" y="610"/>
                  </a:lnTo>
                  <a:lnTo>
                    <a:pt x="1805" y="610"/>
                  </a:lnTo>
                  <a:lnTo>
                    <a:pt x="1803" y="610"/>
                  </a:lnTo>
                  <a:lnTo>
                    <a:pt x="1791" y="612"/>
                  </a:lnTo>
                  <a:lnTo>
                    <a:pt x="1781" y="617"/>
                  </a:lnTo>
                  <a:lnTo>
                    <a:pt x="1773" y="622"/>
                  </a:lnTo>
                  <a:lnTo>
                    <a:pt x="1768" y="630"/>
                  </a:lnTo>
                  <a:lnTo>
                    <a:pt x="1765" y="638"/>
                  </a:lnTo>
                  <a:lnTo>
                    <a:pt x="1766" y="640"/>
                  </a:lnTo>
                  <a:lnTo>
                    <a:pt x="1766" y="642"/>
                  </a:lnTo>
                  <a:lnTo>
                    <a:pt x="1766" y="645"/>
                  </a:lnTo>
                  <a:lnTo>
                    <a:pt x="1765" y="646"/>
                  </a:lnTo>
                  <a:lnTo>
                    <a:pt x="1764" y="648"/>
                  </a:lnTo>
                  <a:lnTo>
                    <a:pt x="1760" y="650"/>
                  </a:lnTo>
                  <a:lnTo>
                    <a:pt x="1759" y="652"/>
                  </a:lnTo>
                  <a:lnTo>
                    <a:pt x="1758" y="655"/>
                  </a:lnTo>
                  <a:lnTo>
                    <a:pt x="1753" y="658"/>
                  </a:lnTo>
                  <a:lnTo>
                    <a:pt x="1744" y="661"/>
                  </a:lnTo>
                  <a:lnTo>
                    <a:pt x="1734" y="663"/>
                  </a:lnTo>
                  <a:lnTo>
                    <a:pt x="1724" y="665"/>
                  </a:lnTo>
                  <a:lnTo>
                    <a:pt x="1720" y="667"/>
                  </a:lnTo>
                  <a:lnTo>
                    <a:pt x="1715" y="668"/>
                  </a:lnTo>
                  <a:lnTo>
                    <a:pt x="1712" y="670"/>
                  </a:lnTo>
                  <a:lnTo>
                    <a:pt x="1705" y="670"/>
                  </a:lnTo>
                  <a:lnTo>
                    <a:pt x="1704" y="668"/>
                  </a:lnTo>
                  <a:lnTo>
                    <a:pt x="1703" y="667"/>
                  </a:lnTo>
                  <a:lnTo>
                    <a:pt x="1703" y="666"/>
                  </a:lnTo>
                  <a:lnTo>
                    <a:pt x="1703" y="665"/>
                  </a:lnTo>
                  <a:lnTo>
                    <a:pt x="1704" y="663"/>
                  </a:lnTo>
                  <a:lnTo>
                    <a:pt x="1704" y="662"/>
                  </a:lnTo>
                  <a:lnTo>
                    <a:pt x="1704" y="661"/>
                  </a:lnTo>
                  <a:lnTo>
                    <a:pt x="1703" y="660"/>
                  </a:lnTo>
                  <a:lnTo>
                    <a:pt x="1700" y="658"/>
                  </a:lnTo>
                  <a:lnTo>
                    <a:pt x="1698" y="660"/>
                  </a:lnTo>
                  <a:lnTo>
                    <a:pt x="1694" y="662"/>
                  </a:lnTo>
                  <a:lnTo>
                    <a:pt x="1692" y="663"/>
                  </a:lnTo>
                  <a:lnTo>
                    <a:pt x="1689" y="666"/>
                  </a:lnTo>
                  <a:lnTo>
                    <a:pt x="1687" y="668"/>
                  </a:lnTo>
                  <a:lnTo>
                    <a:pt x="1685" y="670"/>
                  </a:lnTo>
                  <a:lnTo>
                    <a:pt x="1679" y="672"/>
                  </a:lnTo>
                  <a:lnTo>
                    <a:pt x="1671" y="673"/>
                  </a:lnTo>
                  <a:lnTo>
                    <a:pt x="1662" y="672"/>
                  </a:lnTo>
                  <a:lnTo>
                    <a:pt x="1657" y="670"/>
                  </a:lnTo>
                  <a:lnTo>
                    <a:pt x="1654" y="668"/>
                  </a:lnTo>
                  <a:lnTo>
                    <a:pt x="1654" y="667"/>
                  </a:lnTo>
                  <a:lnTo>
                    <a:pt x="1654" y="665"/>
                  </a:lnTo>
                  <a:lnTo>
                    <a:pt x="1656" y="662"/>
                  </a:lnTo>
                  <a:lnTo>
                    <a:pt x="1656" y="661"/>
                  </a:lnTo>
                  <a:lnTo>
                    <a:pt x="1657" y="660"/>
                  </a:lnTo>
                  <a:lnTo>
                    <a:pt x="1657" y="656"/>
                  </a:lnTo>
                  <a:lnTo>
                    <a:pt x="1658" y="655"/>
                  </a:lnTo>
                  <a:lnTo>
                    <a:pt x="1661" y="652"/>
                  </a:lnTo>
                  <a:lnTo>
                    <a:pt x="1663" y="651"/>
                  </a:lnTo>
                  <a:lnTo>
                    <a:pt x="1667" y="648"/>
                  </a:lnTo>
                  <a:lnTo>
                    <a:pt x="1684" y="642"/>
                  </a:lnTo>
                  <a:lnTo>
                    <a:pt x="1703" y="638"/>
                  </a:lnTo>
                  <a:lnTo>
                    <a:pt x="1707" y="637"/>
                  </a:lnTo>
                  <a:lnTo>
                    <a:pt x="1708" y="636"/>
                  </a:lnTo>
                  <a:lnTo>
                    <a:pt x="1708" y="636"/>
                  </a:lnTo>
                  <a:lnTo>
                    <a:pt x="1707" y="635"/>
                  </a:lnTo>
                  <a:lnTo>
                    <a:pt x="1704" y="635"/>
                  </a:lnTo>
                  <a:lnTo>
                    <a:pt x="1703" y="635"/>
                  </a:lnTo>
                  <a:lnTo>
                    <a:pt x="1699" y="635"/>
                  </a:lnTo>
                  <a:lnTo>
                    <a:pt x="1697" y="636"/>
                  </a:lnTo>
                  <a:lnTo>
                    <a:pt x="1694" y="636"/>
                  </a:lnTo>
                  <a:lnTo>
                    <a:pt x="1693" y="636"/>
                  </a:lnTo>
                  <a:lnTo>
                    <a:pt x="1678" y="637"/>
                  </a:lnTo>
                  <a:lnTo>
                    <a:pt x="1666" y="641"/>
                  </a:lnTo>
                  <a:lnTo>
                    <a:pt x="1653" y="646"/>
                  </a:lnTo>
                  <a:lnTo>
                    <a:pt x="1649" y="648"/>
                  </a:lnTo>
                  <a:lnTo>
                    <a:pt x="1647" y="651"/>
                  </a:lnTo>
                  <a:lnTo>
                    <a:pt x="1643" y="653"/>
                  </a:lnTo>
                  <a:lnTo>
                    <a:pt x="1641" y="656"/>
                  </a:lnTo>
                  <a:lnTo>
                    <a:pt x="1638" y="660"/>
                  </a:lnTo>
                  <a:lnTo>
                    <a:pt x="1631" y="661"/>
                  </a:lnTo>
                  <a:lnTo>
                    <a:pt x="1623" y="660"/>
                  </a:lnTo>
                  <a:lnTo>
                    <a:pt x="1614" y="657"/>
                  </a:lnTo>
                  <a:lnTo>
                    <a:pt x="1609" y="655"/>
                  </a:lnTo>
                  <a:lnTo>
                    <a:pt x="1606" y="652"/>
                  </a:lnTo>
                  <a:lnTo>
                    <a:pt x="1603" y="651"/>
                  </a:lnTo>
                  <a:lnTo>
                    <a:pt x="1603" y="650"/>
                  </a:lnTo>
                  <a:lnTo>
                    <a:pt x="1605" y="648"/>
                  </a:lnTo>
                  <a:lnTo>
                    <a:pt x="1607" y="647"/>
                  </a:lnTo>
                  <a:lnTo>
                    <a:pt x="1612" y="646"/>
                  </a:lnTo>
                  <a:lnTo>
                    <a:pt x="1624" y="643"/>
                  </a:lnTo>
                  <a:lnTo>
                    <a:pt x="1638" y="642"/>
                  </a:lnTo>
                  <a:lnTo>
                    <a:pt x="1651" y="641"/>
                  </a:lnTo>
                  <a:lnTo>
                    <a:pt x="1664" y="633"/>
                  </a:lnTo>
                  <a:lnTo>
                    <a:pt x="1677" y="625"/>
                  </a:lnTo>
                  <a:lnTo>
                    <a:pt x="1678" y="625"/>
                  </a:lnTo>
                  <a:lnTo>
                    <a:pt x="1679" y="623"/>
                  </a:lnTo>
                  <a:lnTo>
                    <a:pt x="1678" y="623"/>
                  </a:lnTo>
                  <a:lnTo>
                    <a:pt x="1677" y="622"/>
                  </a:lnTo>
                  <a:lnTo>
                    <a:pt x="1673" y="623"/>
                  </a:lnTo>
                  <a:lnTo>
                    <a:pt x="1671" y="623"/>
                  </a:lnTo>
                  <a:lnTo>
                    <a:pt x="1668" y="625"/>
                  </a:lnTo>
                  <a:lnTo>
                    <a:pt x="1667" y="625"/>
                  </a:lnTo>
                  <a:lnTo>
                    <a:pt x="1657" y="631"/>
                  </a:lnTo>
                  <a:lnTo>
                    <a:pt x="1646" y="636"/>
                  </a:lnTo>
                  <a:lnTo>
                    <a:pt x="1633" y="638"/>
                  </a:lnTo>
                  <a:lnTo>
                    <a:pt x="1619" y="641"/>
                  </a:lnTo>
                  <a:lnTo>
                    <a:pt x="1613" y="642"/>
                  </a:lnTo>
                  <a:lnTo>
                    <a:pt x="1606" y="643"/>
                  </a:lnTo>
                  <a:lnTo>
                    <a:pt x="1600" y="643"/>
                  </a:lnTo>
                  <a:lnTo>
                    <a:pt x="1596" y="643"/>
                  </a:lnTo>
                  <a:lnTo>
                    <a:pt x="1592" y="643"/>
                  </a:lnTo>
                  <a:lnTo>
                    <a:pt x="1590" y="642"/>
                  </a:lnTo>
                  <a:lnTo>
                    <a:pt x="1588" y="641"/>
                  </a:lnTo>
                  <a:lnTo>
                    <a:pt x="1587" y="640"/>
                  </a:lnTo>
                  <a:lnTo>
                    <a:pt x="1587" y="637"/>
                  </a:lnTo>
                  <a:lnTo>
                    <a:pt x="1588" y="636"/>
                  </a:lnTo>
                  <a:lnTo>
                    <a:pt x="1590" y="635"/>
                  </a:lnTo>
                  <a:lnTo>
                    <a:pt x="1591" y="633"/>
                  </a:lnTo>
                  <a:lnTo>
                    <a:pt x="1592" y="632"/>
                  </a:lnTo>
                  <a:lnTo>
                    <a:pt x="1593" y="631"/>
                  </a:lnTo>
                  <a:lnTo>
                    <a:pt x="1596" y="631"/>
                  </a:lnTo>
                  <a:lnTo>
                    <a:pt x="1597" y="630"/>
                  </a:lnTo>
                  <a:lnTo>
                    <a:pt x="1598" y="630"/>
                  </a:lnTo>
                  <a:lnTo>
                    <a:pt x="1600" y="627"/>
                  </a:lnTo>
                  <a:lnTo>
                    <a:pt x="1600" y="627"/>
                  </a:lnTo>
                  <a:lnTo>
                    <a:pt x="1600" y="626"/>
                  </a:lnTo>
                  <a:lnTo>
                    <a:pt x="1598" y="625"/>
                  </a:lnTo>
                  <a:lnTo>
                    <a:pt x="1597" y="625"/>
                  </a:lnTo>
                  <a:lnTo>
                    <a:pt x="1597" y="623"/>
                  </a:lnTo>
                  <a:lnTo>
                    <a:pt x="1596" y="622"/>
                  </a:lnTo>
                  <a:lnTo>
                    <a:pt x="1597" y="620"/>
                  </a:lnTo>
                  <a:lnTo>
                    <a:pt x="1600" y="619"/>
                  </a:lnTo>
                  <a:lnTo>
                    <a:pt x="1602" y="617"/>
                  </a:lnTo>
                  <a:lnTo>
                    <a:pt x="1608" y="615"/>
                  </a:lnTo>
                  <a:lnTo>
                    <a:pt x="1614" y="611"/>
                  </a:lnTo>
                  <a:lnTo>
                    <a:pt x="1619" y="607"/>
                  </a:lnTo>
                  <a:lnTo>
                    <a:pt x="1616" y="607"/>
                  </a:lnTo>
                  <a:lnTo>
                    <a:pt x="1612" y="609"/>
                  </a:lnTo>
                  <a:lnTo>
                    <a:pt x="1608" y="610"/>
                  </a:lnTo>
                  <a:lnTo>
                    <a:pt x="1606" y="611"/>
                  </a:lnTo>
                  <a:lnTo>
                    <a:pt x="1603" y="612"/>
                  </a:lnTo>
                  <a:lnTo>
                    <a:pt x="1602" y="612"/>
                  </a:lnTo>
                  <a:lnTo>
                    <a:pt x="1596" y="615"/>
                  </a:lnTo>
                  <a:lnTo>
                    <a:pt x="1591" y="616"/>
                  </a:lnTo>
                  <a:lnTo>
                    <a:pt x="1586" y="617"/>
                  </a:lnTo>
                  <a:lnTo>
                    <a:pt x="1583" y="617"/>
                  </a:lnTo>
                  <a:lnTo>
                    <a:pt x="1583" y="616"/>
                  </a:lnTo>
                  <a:lnTo>
                    <a:pt x="1582" y="615"/>
                  </a:lnTo>
                  <a:lnTo>
                    <a:pt x="1583" y="614"/>
                  </a:lnTo>
                  <a:lnTo>
                    <a:pt x="1583" y="612"/>
                  </a:lnTo>
                  <a:lnTo>
                    <a:pt x="1583" y="612"/>
                  </a:lnTo>
                  <a:lnTo>
                    <a:pt x="1585" y="611"/>
                  </a:lnTo>
                  <a:lnTo>
                    <a:pt x="1586" y="610"/>
                  </a:lnTo>
                  <a:lnTo>
                    <a:pt x="1587" y="609"/>
                  </a:lnTo>
                  <a:lnTo>
                    <a:pt x="1590" y="607"/>
                  </a:lnTo>
                  <a:lnTo>
                    <a:pt x="1591" y="606"/>
                  </a:lnTo>
                  <a:lnTo>
                    <a:pt x="1591" y="605"/>
                  </a:lnTo>
                  <a:lnTo>
                    <a:pt x="1592" y="605"/>
                  </a:lnTo>
                  <a:lnTo>
                    <a:pt x="1591" y="604"/>
                  </a:lnTo>
                  <a:lnTo>
                    <a:pt x="1590" y="604"/>
                  </a:lnTo>
                  <a:lnTo>
                    <a:pt x="1586" y="604"/>
                  </a:lnTo>
                  <a:lnTo>
                    <a:pt x="1576" y="606"/>
                  </a:lnTo>
                  <a:lnTo>
                    <a:pt x="1565" y="607"/>
                  </a:lnTo>
                  <a:lnTo>
                    <a:pt x="1563" y="606"/>
                  </a:lnTo>
                  <a:lnTo>
                    <a:pt x="1561" y="605"/>
                  </a:lnTo>
                  <a:lnTo>
                    <a:pt x="1561" y="604"/>
                  </a:lnTo>
                  <a:lnTo>
                    <a:pt x="1561" y="602"/>
                  </a:lnTo>
                  <a:lnTo>
                    <a:pt x="1561" y="600"/>
                  </a:lnTo>
                  <a:lnTo>
                    <a:pt x="1562" y="599"/>
                  </a:lnTo>
                  <a:lnTo>
                    <a:pt x="1565" y="599"/>
                  </a:lnTo>
                  <a:lnTo>
                    <a:pt x="1567" y="597"/>
                  </a:lnTo>
                  <a:lnTo>
                    <a:pt x="1570" y="596"/>
                  </a:lnTo>
                  <a:lnTo>
                    <a:pt x="1571" y="594"/>
                  </a:lnTo>
                  <a:lnTo>
                    <a:pt x="1571" y="591"/>
                  </a:lnTo>
                  <a:lnTo>
                    <a:pt x="1573" y="590"/>
                  </a:lnTo>
                  <a:lnTo>
                    <a:pt x="1576" y="589"/>
                  </a:lnTo>
                  <a:lnTo>
                    <a:pt x="1580" y="587"/>
                  </a:lnTo>
                  <a:lnTo>
                    <a:pt x="1582" y="586"/>
                  </a:lnTo>
                  <a:lnTo>
                    <a:pt x="1586" y="586"/>
                  </a:lnTo>
                  <a:lnTo>
                    <a:pt x="1588" y="586"/>
                  </a:lnTo>
                  <a:lnTo>
                    <a:pt x="1591" y="586"/>
                  </a:lnTo>
                  <a:lnTo>
                    <a:pt x="1593" y="586"/>
                  </a:lnTo>
                  <a:lnTo>
                    <a:pt x="1595" y="585"/>
                  </a:lnTo>
                  <a:lnTo>
                    <a:pt x="1596" y="584"/>
                  </a:lnTo>
                  <a:lnTo>
                    <a:pt x="1596" y="582"/>
                  </a:lnTo>
                  <a:lnTo>
                    <a:pt x="1596" y="580"/>
                  </a:lnTo>
                  <a:lnTo>
                    <a:pt x="1600" y="579"/>
                  </a:lnTo>
                  <a:lnTo>
                    <a:pt x="1602" y="577"/>
                  </a:lnTo>
                  <a:lnTo>
                    <a:pt x="1605" y="576"/>
                  </a:lnTo>
                  <a:lnTo>
                    <a:pt x="1608" y="576"/>
                  </a:lnTo>
                  <a:lnTo>
                    <a:pt x="1612" y="575"/>
                  </a:lnTo>
                  <a:lnTo>
                    <a:pt x="1616" y="573"/>
                  </a:lnTo>
                  <a:lnTo>
                    <a:pt x="1619" y="571"/>
                  </a:lnTo>
                  <a:lnTo>
                    <a:pt x="1624" y="570"/>
                  </a:lnTo>
                  <a:lnTo>
                    <a:pt x="1628" y="570"/>
                  </a:lnTo>
                  <a:lnTo>
                    <a:pt x="1631" y="571"/>
                  </a:lnTo>
                  <a:lnTo>
                    <a:pt x="1633" y="573"/>
                  </a:lnTo>
                  <a:lnTo>
                    <a:pt x="1636" y="573"/>
                  </a:lnTo>
                  <a:lnTo>
                    <a:pt x="1638" y="574"/>
                  </a:lnTo>
                  <a:lnTo>
                    <a:pt x="1639" y="574"/>
                  </a:lnTo>
                  <a:lnTo>
                    <a:pt x="1641" y="574"/>
                  </a:lnTo>
                  <a:lnTo>
                    <a:pt x="1642" y="574"/>
                  </a:lnTo>
                  <a:lnTo>
                    <a:pt x="1643" y="573"/>
                  </a:lnTo>
                  <a:lnTo>
                    <a:pt x="1646" y="573"/>
                  </a:lnTo>
                  <a:lnTo>
                    <a:pt x="1648" y="573"/>
                  </a:lnTo>
                  <a:lnTo>
                    <a:pt x="1651" y="574"/>
                  </a:lnTo>
                  <a:lnTo>
                    <a:pt x="1653" y="575"/>
                  </a:lnTo>
                  <a:lnTo>
                    <a:pt x="1656" y="575"/>
                  </a:lnTo>
                  <a:lnTo>
                    <a:pt x="1658" y="575"/>
                  </a:lnTo>
                  <a:lnTo>
                    <a:pt x="1661" y="575"/>
                  </a:lnTo>
                  <a:lnTo>
                    <a:pt x="1662" y="575"/>
                  </a:lnTo>
                  <a:lnTo>
                    <a:pt x="1663" y="575"/>
                  </a:lnTo>
                  <a:lnTo>
                    <a:pt x="1663" y="574"/>
                  </a:lnTo>
                  <a:lnTo>
                    <a:pt x="1662" y="573"/>
                  </a:lnTo>
                  <a:lnTo>
                    <a:pt x="1659" y="571"/>
                  </a:lnTo>
                  <a:lnTo>
                    <a:pt x="1658" y="570"/>
                  </a:lnTo>
                  <a:lnTo>
                    <a:pt x="1654" y="569"/>
                  </a:lnTo>
                  <a:lnTo>
                    <a:pt x="1652" y="568"/>
                  </a:lnTo>
                  <a:lnTo>
                    <a:pt x="1649" y="566"/>
                  </a:lnTo>
                  <a:lnTo>
                    <a:pt x="1647" y="565"/>
                  </a:lnTo>
                  <a:lnTo>
                    <a:pt x="1646" y="564"/>
                  </a:lnTo>
                  <a:lnTo>
                    <a:pt x="1646" y="563"/>
                  </a:lnTo>
                  <a:lnTo>
                    <a:pt x="1647" y="561"/>
                  </a:lnTo>
                  <a:lnTo>
                    <a:pt x="1648" y="560"/>
                  </a:lnTo>
                  <a:lnTo>
                    <a:pt x="1649" y="560"/>
                  </a:lnTo>
                  <a:lnTo>
                    <a:pt x="1652" y="560"/>
                  </a:lnTo>
                  <a:lnTo>
                    <a:pt x="1653" y="560"/>
                  </a:lnTo>
                  <a:lnTo>
                    <a:pt x="1656" y="559"/>
                  </a:lnTo>
                  <a:lnTo>
                    <a:pt x="1657" y="559"/>
                  </a:lnTo>
                  <a:lnTo>
                    <a:pt x="1657" y="558"/>
                  </a:lnTo>
                  <a:lnTo>
                    <a:pt x="1657" y="556"/>
                  </a:lnTo>
                  <a:lnTo>
                    <a:pt x="1657" y="555"/>
                  </a:lnTo>
                  <a:lnTo>
                    <a:pt x="1657" y="554"/>
                  </a:lnTo>
                  <a:lnTo>
                    <a:pt x="1654" y="553"/>
                  </a:lnTo>
                  <a:lnTo>
                    <a:pt x="1652" y="551"/>
                  </a:lnTo>
                  <a:lnTo>
                    <a:pt x="1649" y="549"/>
                  </a:lnTo>
                  <a:lnTo>
                    <a:pt x="1648" y="548"/>
                  </a:lnTo>
                  <a:lnTo>
                    <a:pt x="1648" y="546"/>
                  </a:lnTo>
                  <a:lnTo>
                    <a:pt x="1649" y="546"/>
                  </a:lnTo>
                  <a:lnTo>
                    <a:pt x="1652" y="545"/>
                  </a:lnTo>
                  <a:lnTo>
                    <a:pt x="1657" y="544"/>
                  </a:lnTo>
                  <a:lnTo>
                    <a:pt x="1661" y="544"/>
                  </a:lnTo>
                  <a:lnTo>
                    <a:pt x="1666" y="544"/>
                  </a:lnTo>
                  <a:lnTo>
                    <a:pt x="1671" y="545"/>
                  </a:lnTo>
                  <a:lnTo>
                    <a:pt x="1674" y="546"/>
                  </a:lnTo>
                  <a:lnTo>
                    <a:pt x="1677" y="548"/>
                  </a:lnTo>
                  <a:lnTo>
                    <a:pt x="1678" y="549"/>
                  </a:lnTo>
                  <a:lnTo>
                    <a:pt x="1680" y="551"/>
                  </a:lnTo>
                  <a:lnTo>
                    <a:pt x="1682" y="551"/>
                  </a:lnTo>
                  <a:lnTo>
                    <a:pt x="1687" y="554"/>
                  </a:lnTo>
                  <a:lnTo>
                    <a:pt x="1690" y="558"/>
                  </a:lnTo>
                  <a:lnTo>
                    <a:pt x="1695" y="560"/>
                  </a:lnTo>
                  <a:lnTo>
                    <a:pt x="1698" y="559"/>
                  </a:lnTo>
                  <a:lnTo>
                    <a:pt x="1700" y="558"/>
                  </a:lnTo>
                  <a:lnTo>
                    <a:pt x="1703" y="558"/>
                  </a:lnTo>
                  <a:lnTo>
                    <a:pt x="1708" y="560"/>
                  </a:lnTo>
                  <a:lnTo>
                    <a:pt x="1710" y="563"/>
                  </a:lnTo>
                  <a:lnTo>
                    <a:pt x="1714" y="565"/>
                  </a:lnTo>
                  <a:lnTo>
                    <a:pt x="1718" y="566"/>
                  </a:lnTo>
                  <a:lnTo>
                    <a:pt x="1723" y="569"/>
                  </a:lnTo>
                  <a:lnTo>
                    <a:pt x="1728" y="570"/>
                  </a:lnTo>
                  <a:lnTo>
                    <a:pt x="1732" y="570"/>
                  </a:lnTo>
                  <a:lnTo>
                    <a:pt x="1735" y="570"/>
                  </a:lnTo>
                  <a:lnTo>
                    <a:pt x="1737" y="569"/>
                  </a:lnTo>
                  <a:lnTo>
                    <a:pt x="1737" y="569"/>
                  </a:lnTo>
                  <a:lnTo>
                    <a:pt x="1735" y="568"/>
                  </a:lnTo>
                  <a:lnTo>
                    <a:pt x="1734" y="566"/>
                  </a:lnTo>
                  <a:lnTo>
                    <a:pt x="1732" y="566"/>
                  </a:lnTo>
                  <a:lnTo>
                    <a:pt x="1730" y="565"/>
                  </a:lnTo>
                  <a:lnTo>
                    <a:pt x="1729" y="565"/>
                  </a:lnTo>
                  <a:lnTo>
                    <a:pt x="1725" y="563"/>
                  </a:lnTo>
                  <a:lnTo>
                    <a:pt x="1722" y="560"/>
                  </a:lnTo>
                  <a:lnTo>
                    <a:pt x="1719" y="558"/>
                  </a:lnTo>
                  <a:lnTo>
                    <a:pt x="1715" y="555"/>
                  </a:lnTo>
                  <a:lnTo>
                    <a:pt x="1712" y="553"/>
                  </a:lnTo>
                  <a:lnTo>
                    <a:pt x="1709" y="550"/>
                  </a:lnTo>
                  <a:lnTo>
                    <a:pt x="1708" y="548"/>
                  </a:lnTo>
                  <a:lnTo>
                    <a:pt x="1707" y="545"/>
                  </a:lnTo>
                  <a:lnTo>
                    <a:pt x="1705" y="544"/>
                  </a:lnTo>
                  <a:lnTo>
                    <a:pt x="1707" y="543"/>
                  </a:lnTo>
                  <a:lnTo>
                    <a:pt x="1708" y="541"/>
                  </a:lnTo>
                  <a:lnTo>
                    <a:pt x="1709" y="541"/>
                  </a:lnTo>
                  <a:lnTo>
                    <a:pt x="1710" y="540"/>
                  </a:lnTo>
                  <a:lnTo>
                    <a:pt x="1710" y="539"/>
                  </a:lnTo>
                  <a:lnTo>
                    <a:pt x="1713" y="538"/>
                  </a:lnTo>
                  <a:lnTo>
                    <a:pt x="1713" y="536"/>
                  </a:lnTo>
                  <a:lnTo>
                    <a:pt x="1714" y="535"/>
                  </a:lnTo>
                  <a:lnTo>
                    <a:pt x="1714" y="534"/>
                  </a:lnTo>
                  <a:lnTo>
                    <a:pt x="1713" y="533"/>
                  </a:lnTo>
                  <a:lnTo>
                    <a:pt x="1713" y="533"/>
                  </a:lnTo>
                  <a:lnTo>
                    <a:pt x="1713" y="531"/>
                  </a:lnTo>
                  <a:lnTo>
                    <a:pt x="1714" y="531"/>
                  </a:lnTo>
                  <a:lnTo>
                    <a:pt x="1717" y="530"/>
                  </a:lnTo>
                  <a:lnTo>
                    <a:pt x="1719" y="533"/>
                  </a:lnTo>
                  <a:lnTo>
                    <a:pt x="1722" y="535"/>
                  </a:lnTo>
                  <a:lnTo>
                    <a:pt x="1724" y="536"/>
                  </a:lnTo>
                  <a:lnTo>
                    <a:pt x="1728" y="539"/>
                  </a:lnTo>
                  <a:lnTo>
                    <a:pt x="1730" y="539"/>
                  </a:lnTo>
                  <a:lnTo>
                    <a:pt x="1734" y="539"/>
                  </a:lnTo>
                  <a:lnTo>
                    <a:pt x="1734" y="538"/>
                  </a:lnTo>
                  <a:lnTo>
                    <a:pt x="1733" y="536"/>
                  </a:lnTo>
                  <a:lnTo>
                    <a:pt x="1732" y="533"/>
                  </a:lnTo>
                  <a:lnTo>
                    <a:pt x="1730" y="530"/>
                  </a:lnTo>
                  <a:lnTo>
                    <a:pt x="1729" y="528"/>
                  </a:lnTo>
                  <a:lnTo>
                    <a:pt x="1728" y="524"/>
                  </a:lnTo>
                  <a:lnTo>
                    <a:pt x="1727" y="523"/>
                  </a:lnTo>
                  <a:lnTo>
                    <a:pt x="1725" y="522"/>
                  </a:lnTo>
                  <a:lnTo>
                    <a:pt x="1725" y="520"/>
                  </a:lnTo>
                  <a:lnTo>
                    <a:pt x="1724" y="519"/>
                  </a:lnTo>
                  <a:lnTo>
                    <a:pt x="1724" y="518"/>
                  </a:lnTo>
                  <a:lnTo>
                    <a:pt x="1725" y="518"/>
                  </a:lnTo>
                  <a:lnTo>
                    <a:pt x="1727" y="517"/>
                  </a:lnTo>
                  <a:lnTo>
                    <a:pt x="1729" y="517"/>
                  </a:lnTo>
                  <a:lnTo>
                    <a:pt x="1732" y="518"/>
                  </a:lnTo>
                  <a:lnTo>
                    <a:pt x="1733" y="518"/>
                  </a:lnTo>
                  <a:lnTo>
                    <a:pt x="1734" y="519"/>
                  </a:lnTo>
                  <a:lnTo>
                    <a:pt x="1735" y="519"/>
                  </a:lnTo>
                  <a:lnTo>
                    <a:pt x="1738" y="520"/>
                  </a:lnTo>
                  <a:lnTo>
                    <a:pt x="1740" y="522"/>
                  </a:lnTo>
                  <a:lnTo>
                    <a:pt x="1743" y="523"/>
                  </a:lnTo>
                  <a:lnTo>
                    <a:pt x="1744" y="523"/>
                  </a:lnTo>
                  <a:lnTo>
                    <a:pt x="1745" y="524"/>
                  </a:lnTo>
                  <a:lnTo>
                    <a:pt x="1745" y="523"/>
                  </a:lnTo>
                  <a:lnTo>
                    <a:pt x="1744" y="520"/>
                  </a:lnTo>
                  <a:lnTo>
                    <a:pt x="1744" y="519"/>
                  </a:lnTo>
                  <a:lnTo>
                    <a:pt x="1743" y="518"/>
                  </a:lnTo>
                  <a:lnTo>
                    <a:pt x="1742" y="517"/>
                  </a:lnTo>
                  <a:lnTo>
                    <a:pt x="1742" y="515"/>
                  </a:lnTo>
                  <a:lnTo>
                    <a:pt x="1743" y="513"/>
                  </a:lnTo>
                  <a:lnTo>
                    <a:pt x="1744" y="512"/>
                  </a:lnTo>
                  <a:lnTo>
                    <a:pt x="1748" y="510"/>
                  </a:lnTo>
                  <a:lnTo>
                    <a:pt x="1751" y="510"/>
                  </a:lnTo>
                  <a:lnTo>
                    <a:pt x="1755" y="510"/>
                  </a:lnTo>
                  <a:lnTo>
                    <a:pt x="1760" y="510"/>
                  </a:lnTo>
                  <a:lnTo>
                    <a:pt x="1763" y="512"/>
                  </a:lnTo>
                  <a:lnTo>
                    <a:pt x="1766" y="513"/>
                  </a:lnTo>
                  <a:lnTo>
                    <a:pt x="1770" y="514"/>
                  </a:lnTo>
                  <a:lnTo>
                    <a:pt x="1773" y="515"/>
                  </a:lnTo>
                  <a:lnTo>
                    <a:pt x="1776" y="515"/>
                  </a:lnTo>
                  <a:lnTo>
                    <a:pt x="1779" y="515"/>
                  </a:lnTo>
                  <a:lnTo>
                    <a:pt x="1780" y="514"/>
                  </a:lnTo>
                  <a:lnTo>
                    <a:pt x="1781" y="513"/>
                  </a:lnTo>
                  <a:lnTo>
                    <a:pt x="1783" y="513"/>
                  </a:lnTo>
                  <a:lnTo>
                    <a:pt x="1784" y="513"/>
                  </a:lnTo>
                  <a:lnTo>
                    <a:pt x="1789" y="513"/>
                  </a:lnTo>
                  <a:lnTo>
                    <a:pt x="1790" y="514"/>
                  </a:lnTo>
                  <a:lnTo>
                    <a:pt x="1791" y="517"/>
                  </a:lnTo>
                  <a:lnTo>
                    <a:pt x="1793" y="518"/>
                  </a:lnTo>
                  <a:lnTo>
                    <a:pt x="1794" y="518"/>
                  </a:lnTo>
                  <a:lnTo>
                    <a:pt x="1803" y="524"/>
                  </a:lnTo>
                  <a:lnTo>
                    <a:pt x="1810" y="529"/>
                  </a:lnTo>
                  <a:lnTo>
                    <a:pt x="1815" y="536"/>
                  </a:lnTo>
                  <a:lnTo>
                    <a:pt x="1816" y="538"/>
                  </a:lnTo>
                  <a:lnTo>
                    <a:pt x="1818" y="539"/>
                  </a:lnTo>
                  <a:lnTo>
                    <a:pt x="1819" y="540"/>
                  </a:lnTo>
                  <a:lnTo>
                    <a:pt x="1820" y="541"/>
                  </a:lnTo>
                  <a:lnTo>
                    <a:pt x="1823" y="541"/>
                  </a:lnTo>
                  <a:lnTo>
                    <a:pt x="1825" y="541"/>
                  </a:lnTo>
                  <a:lnTo>
                    <a:pt x="1826" y="540"/>
                  </a:lnTo>
                  <a:lnTo>
                    <a:pt x="1826" y="540"/>
                  </a:lnTo>
                  <a:lnTo>
                    <a:pt x="1826" y="539"/>
                  </a:lnTo>
                  <a:lnTo>
                    <a:pt x="1826" y="538"/>
                  </a:lnTo>
                  <a:lnTo>
                    <a:pt x="1825" y="536"/>
                  </a:lnTo>
                  <a:lnTo>
                    <a:pt x="1825" y="534"/>
                  </a:lnTo>
                  <a:lnTo>
                    <a:pt x="1824" y="530"/>
                  </a:lnTo>
                  <a:lnTo>
                    <a:pt x="1821" y="528"/>
                  </a:lnTo>
                  <a:lnTo>
                    <a:pt x="1818" y="525"/>
                  </a:lnTo>
                  <a:lnTo>
                    <a:pt x="1815" y="524"/>
                  </a:lnTo>
                  <a:lnTo>
                    <a:pt x="1813" y="523"/>
                  </a:lnTo>
                  <a:lnTo>
                    <a:pt x="1809" y="522"/>
                  </a:lnTo>
                  <a:lnTo>
                    <a:pt x="1805" y="520"/>
                  </a:lnTo>
                  <a:lnTo>
                    <a:pt x="1803" y="519"/>
                  </a:lnTo>
                  <a:lnTo>
                    <a:pt x="1800" y="518"/>
                  </a:lnTo>
                  <a:lnTo>
                    <a:pt x="1799" y="517"/>
                  </a:lnTo>
                  <a:lnTo>
                    <a:pt x="1796" y="515"/>
                  </a:lnTo>
                  <a:lnTo>
                    <a:pt x="1794" y="515"/>
                  </a:lnTo>
                  <a:lnTo>
                    <a:pt x="1791" y="513"/>
                  </a:lnTo>
                  <a:lnTo>
                    <a:pt x="1790" y="510"/>
                  </a:lnTo>
                  <a:lnTo>
                    <a:pt x="1789" y="508"/>
                  </a:lnTo>
                  <a:lnTo>
                    <a:pt x="1791" y="507"/>
                  </a:lnTo>
                  <a:lnTo>
                    <a:pt x="1793" y="507"/>
                  </a:lnTo>
                  <a:lnTo>
                    <a:pt x="1795" y="507"/>
                  </a:lnTo>
                  <a:lnTo>
                    <a:pt x="1798" y="507"/>
                  </a:lnTo>
                  <a:lnTo>
                    <a:pt x="1800" y="507"/>
                  </a:lnTo>
                  <a:lnTo>
                    <a:pt x="1803" y="508"/>
                  </a:lnTo>
                  <a:lnTo>
                    <a:pt x="1806" y="507"/>
                  </a:lnTo>
                  <a:lnTo>
                    <a:pt x="1811" y="505"/>
                  </a:lnTo>
                  <a:lnTo>
                    <a:pt x="1816" y="505"/>
                  </a:lnTo>
                  <a:lnTo>
                    <a:pt x="1820" y="504"/>
                  </a:lnTo>
                  <a:lnTo>
                    <a:pt x="1831" y="505"/>
                  </a:lnTo>
                  <a:lnTo>
                    <a:pt x="1840" y="508"/>
                  </a:lnTo>
                  <a:lnTo>
                    <a:pt x="1846" y="513"/>
                  </a:lnTo>
                  <a:lnTo>
                    <a:pt x="1849" y="515"/>
                  </a:lnTo>
                  <a:lnTo>
                    <a:pt x="1855" y="520"/>
                  </a:lnTo>
                  <a:lnTo>
                    <a:pt x="1862" y="523"/>
                  </a:lnTo>
                  <a:lnTo>
                    <a:pt x="1867" y="523"/>
                  </a:lnTo>
                  <a:lnTo>
                    <a:pt x="1857" y="515"/>
                  </a:lnTo>
                  <a:lnTo>
                    <a:pt x="1855" y="513"/>
                  </a:lnTo>
                  <a:lnTo>
                    <a:pt x="1855" y="512"/>
                  </a:lnTo>
                  <a:lnTo>
                    <a:pt x="1856" y="509"/>
                  </a:lnTo>
                  <a:lnTo>
                    <a:pt x="1859" y="508"/>
                  </a:lnTo>
                  <a:lnTo>
                    <a:pt x="1861" y="507"/>
                  </a:lnTo>
                  <a:lnTo>
                    <a:pt x="1864" y="505"/>
                  </a:lnTo>
                  <a:lnTo>
                    <a:pt x="1867" y="504"/>
                  </a:lnTo>
                  <a:lnTo>
                    <a:pt x="1872" y="503"/>
                  </a:lnTo>
                  <a:lnTo>
                    <a:pt x="1877" y="503"/>
                  </a:lnTo>
                  <a:lnTo>
                    <a:pt x="1882" y="504"/>
                  </a:lnTo>
                  <a:lnTo>
                    <a:pt x="1886" y="505"/>
                  </a:lnTo>
                  <a:lnTo>
                    <a:pt x="1889" y="507"/>
                  </a:lnTo>
                  <a:lnTo>
                    <a:pt x="1891" y="508"/>
                  </a:lnTo>
                  <a:lnTo>
                    <a:pt x="1892" y="507"/>
                  </a:lnTo>
                  <a:lnTo>
                    <a:pt x="1892" y="505"/>
                  </a:lnTo>
                  <a:lnTo>
                    <a:pt x="1892" y="504"/>
                  </a:lnTo>
                  <a:lnTo>
                    <a:pt x="1891" y="503"/>
                  </a:lnTo>
                  <a:lnTo>
                    <a:pt x="1891" y="503"/>
                  </a:lnTo>
                  <a:lnTo>
                    <a:pt x="1891" y="502"/>
                  </a:lnTo>
                  <a:lnTo>
                    <a:pt x="1894" y="500"/>
                  </a:lnTo>
                  <a:close/>
                  <a:moveTo>
                    <a:pt x="2037" y="0"/>
                  </a:moveTo>
                  <a:lnTo>
                    <a:pt x="2160" y="4"/>
                  </a:lnTo>
                  <a:lnTo>
                    <a:pt x="2282" y="15"/>
                  </a:lnTo>
                  <a:lnTo>
                    <a:pt x="2402" y="34"/>
                  </a:lnTo>
                  <a:lnTo>
                    <a:pt x="2520" y="59"/>
                  </a:lnTo>
                  <a:lnTo>
                    <a:pt x="2635" y="90"/>
                  </a:lnTo>
                  <a:lnTo>
                    <a:pt x="2747" y="129"/>
                  </a:lnTo>
                  <a:lnTo>
                    <a:pt x="2856" y="172"/>
                  </a:lnTo>
                  <a:lnTo>
                    <a:pt x="2962" y="223"/>
                  </a:lnTo>
                  <a:lnTo>
                    <a:pt x="3065" y="279"/>
                  </a:lnTo>
                  <a:lnTo>
                    <a:pt x="3163" y="340"/>
                  </a:lnTo>
                  <a:lnTo>
                    <a:pt x="3258" y="407"/>
                  </a:lnTo>
                  <a:lnTo>
                    <a:pt x="3349" y="479"/>
                  </a:lnTo>
                  <a:lnTo>
                    <a:pt x="3434" y="556"/>
                  </a:lnTo>
                  <a:lnTo>
                    <a:pt x="3517" y="638"/>
                  </a:lnTo>
                  <a:lnTo>
                    <a:pt x="3594" y="724"/>
                  </a:lnTo>
                  <a:lnTo>
                    <a:pt x="3666" y="815"/>
                  </a:lnTo>
                  <a:lnTo>
                    <a:pt x="3733" y="910"/>
                  </a:lnTo>
                  <a:lnTo>
                    <a:pt x="3794" y="1008"/>
                  </a:lnTo>
                  <a:lnTo>
                    <a:pt x="3852" y="1111"/>
                  </a:lnTo>
                  <a:lnTo>
                    <a:pt x="3902" y="1217"/>
                  </a:lnTo>
                  <a:lnTo>
                    <a:pt x="3945" y="1325"/>
                  </a:lnTo>
                  <a:lnTo>
                    <a:pt x="3984" y="1437"/>
                  </a:lnTo>
                  <a:lnTo>
                    <a:pt x="4015" y="1551"/>
                  </a:lnTo>
                  <a:lnTo>
                    <a:pt x="4040" y="1669"/>
                  </a:lnTo>
                  <a:lnTo>
                    <a:pt x="4059" y="1789"/>
                  </a:lnTo>
                  <a:lnTo>
                    <a:pt x="4070" y="1911"/>
                  </a:lnTo>
                  <a:lnTo>
                    <a:pt x="4074" y="2034"/>
                  </a:lnTo>
                  <a:lnTo>
                    <a:pt x="4070" y="2161"/>
                  </a:lnTo>
                  <a:lnTo>
                    <a:pt x="4057" y="2285"/>
                  </a:lnTo>
                  <a:lnTo>
                    <a:pt x="4039" y="2407"/>
                  </a:lnTo>
                  <a:lnTo>
                    <a:pt x="4013" y="2526"/>
                  </a:lnTo>
                  <a:lnTo>
                    <a:pt x="3980" y="2643"/>
                  </a:lnTo>
                  <a:lnTo>
                    <a:pt x="3940" y="2756"/>
                  </a:lnTo>
                  <a:lnTo>
                    <a:pt x="3894" y="2867"/>
                  </a:lnTo>
                  <a:lnTo>
                    <a:pt x="3842" y="2974"/>
                  </a:lnTo>
                  <a:lnTo>
                    <a:pt x="3783" y="3078"/>
                  </a:lnTo>
                  <a:lnTo>
                    <a:pt x="3720" y="3178"/>
                  </a:lnTo>
                  <a:lnTo>
                    <a:pt x="3618" y="3076"/>
                  </a:lnTo>
                  <a:lnTo>
                    <a:pt x="3672" y="2989"/>
                  </a:lnTo>
                  <a:lnTo>
                    <a:pt x="3722" y="2898"/>
                  </a:lnTo>
                  <a:lnTo>
                    <a:pt x="3767" y="2806"/>
                  </a:lnTo>
                  <a:lnTo>
                    <a:pt x="3807" y="2710"/>
                  </a:lnTo>
                  <a:lnTo>
                    <a:pt x="3841" y="2612"/>
                  </a:lnTo>
                  <a:lnTo>
                    <a:pt x="3870" y="2511"/>
                  </a:lnTo>
                  <a:lnTo>
                    <a:pt x="3893" y="2409"/>
                  </a:lnTo>
                  <a:lnTo>
                    <a:pt x="3910" y="2312"/>
                  </a:lnTo>
                  <a:lnTo>
                    <a:pt x="3922" y="2215"/>
                  </a:lnTo>
                  <a:lnTo>
                    <a:pt x="3930" y="2115"/>
                  </a:lnTo>
                  <a:lnTo>
                    <a:pt x="3932" y="2076"/>
                  </a:lnTo>
                  <a:lnTo>
                    <a:pt x="3933" y="2034"/>
                  </a:lnTo>
                  <a:lnTo>
                    <a:pt x="3929" y="1919"/>
                  </a:lnTo>
                  <a:lnTo>
                    <a:pt x="3919" y="1806"/>
                  </a:lnTo>
                  <a:lnTo>
                    <a:pt x="3902" y="1696"/>
                  </a:lnTo>
                  <a:lnTo>
                    <a:pt x="3879" y="1586"/>
                  </a:lnTo>
                  <a:lnTo>
                    <a:pt x="3849" y="1480"/>
                  </a:lnTo>
                  <a:lnTo>
                    <a:pt x="3814" y="1376"/>
                  </a:lnTo>
                  <a:lnTo>
                    <a:pt x="3773" y="1274"/>
                  </a:lnTo>
                  <a:lnTo>
                    <a:pt x="3771" y="1274"/>
                  </a:lnTo>
                  <a:lnTo>
                    <a:pt x="3736" y="1197"/>
                  </a:lnTo>
                  <a:lnTo>
                    <a:pt x="3697" y="1123"/>
                  </a:lnTo>
                  <a:lnTo>
                    <a:pt x="3655" y="1050"/>
                  </a:lnTo>
                  <a:lnTo>
                    <a:pt x="3609" y="979"/>
                  </a:lnTo>
                  <a:lnTo>
                    <a:pt x="3549" y="896"/>
                  </a:lnTo>
                  <a:lnTo>
                    <a:pt x="3484" y="815"/>
                  </a:lnTo>
                  <a:lnTo>
                    <a:pt x="3416" y="738"/>
                  </a:lnTo>
                  <a:lnTo>
                    <a:pt x="3396" y="717"/>
                  </a:lnTo>
                  <a:lnTo>
                    <a:pt x="3375" y="696"/>
                  </a:lnTo>
                  <a:lnTo>
                    <a:pt x="3335" y="657"/>
                  </a:lnTo>
                  <a:lnTo>
                    <a:pt x="3332" y="657"/>
                  </a:lnTo>
                  <a:lnTo>
                    <a:pt x="3332" y="655"/>
                  </a:lnTo>
                  <a:lnTo>
                    <a:pt x="3300" y="623"/>
                  </a:lnTo>
                  <a:lnTo>
                    <a:pt x="3265" y="595"/>
                  </a:lnTo>
                  <a:lnTo>
                    <a:pt x="3264" y="592"/>
                  </a:lnTo>
                  <a:lnTo>
                    <a:pt x="3263" y="592"/>
                  </a:lnTo>
                  <a:lnTo>
                    <a:pt x="3263" y="592"/>
                  </a:lnTo>
                  <a:lnTo>
                    <a:pt x="3263" y="592"/>
                  </a:lnTo>
                  <a:lnTo>
                    <a:pt x="3226" y="563"/>
                  </a:lnTo>
                  <a:lnTo>
                    <a:pt x="3189" y="534"/>
                  </a:lnTo>
                  <a:lnTo>
                    <a:pt x="3189" y="533"/>
                  </a:lnTo>
                  <a:lnTo>
                    <a:pt x="3189" y="531"/>
                  </a:lnTo>
                  <a:lnTo>
                    <a:pt x="3189" y="531"/>
                  </a:lnTo>
                  <a:lnTo>
                    <a:pt x="3150" y="504"/>
                  </a:lnTo>
                  <a:lnTo>
                    <a:pt x="3113" y="477"/>
                  </a:lnTo>
                  <a:lnTo>
                    <a:pt x="3111" y="477"/>
                  </a:lnTo>
                  <a:lnTo>
                    <a:pt x="3072" y="451"/>
                  </a:lnTo>
                  <a:lnTo>
                    <a:pt x="3032" y="426"/>
                  </a:lnTo>
                  <a:lnTo>
                    <a:pt x="2957" y="382"/>
                  </a:lnTo>
                  <a:lnTo>
                    <a:pt x="2881" y="341"/>
                  </a:lnTo>
                  <a:lnTo>
                    <a:pt x="2804" y="305"/>
                  </a:lnTo>
                  <a:lnTo>
                    <a:pt x="2724" y="272"/>
                  </a:lnTo>
                  <a:lnTo>
                    <a:pt x="2638" y="240"/>
                  </a:lnTo>
                  <a:lnTo>
                    <a:pt x="2553" y="214"/>
                  </a:lnTo>
                  <a:lnTo>
                    <a:pt x="2549" y="213"/>
                  </a:lnTo>
                  <a:lnTo>
                    <a:pt x="2546" y="212"/>
                  </a:lnTo>
                  <a:lnTo>
                    <a:pt x="2545" y="212"/>
                  </a:lnTo>
                  <a:lnTo>
                    <a:pt x="2543" y="212"/>
                  </a:lnTo>
                  <a:lnTo>
                    <a:pt x="2498" y="198"/>
                  </a:lnTo>
                  <a:lnTo>
                    <a:pt x="2490" y="198"/>
                  </a:lnTo>
                  <a:lnTo>
                    <a:pt x="2435" y="184"/>
                  </a:lnTo>
                  <a:lnTo>
                    <a:pt x="2381" y="176"/>
                  </a:lnTo>
                  <a:lnTo>
                    <a:pt x="2381" y="175"/>
                  </a:lnTo>
                  <a:lnTo>
                    <a:pt x="2379" y="175"/>
                  </a:lnTo>
                  <a:lnTo>
                    <a:pt x="2378" y="172"/>
                  </a:lnTo>
                  <a:lnTo>
                    <a:pt x="2313" y="162"/>
                  </a:lnTo>
                  <a:lnTo>
                    <a:pt x="2247" y="155"/>
                  </a:lnTo>
                  <a:lnTo>
                    <a:pt x="2247" y="155"/>
                  </a:lnTo>
                  <a:lnTo>
                    <a:pt x="2247" y="155"/>
                  </a:lnTo>
                  <a:lnTo>
                    <a:pt x="2244" y="155"/>
                  </a:lnTo>
                  <a:lnTo>
                    <a:pt x="2240" y="155"/>
                  </a:lnTo>
                  <a:lnTo>
                    <a:pt x="2235" y="155"/>
                  </a:lnTo>
                  <a:lnTo>
                    <a:pt x="2180" y="148"/>
                  </a:lnTo>
                  <a:lnTo>
                    <a:pt x="2123" y="143"/>
                  </a:lnTo>
                  <a:lnTo>
                    <a:pt x="2047" y="143"/>
                  </a:lnTo>
                  <a:lnTo>
                    <a:pt x="2047" y="143"/>
                  </a:lnTo>
                  <a:lnTo>
                    <a:pt x="2047" y="143"/>
                  </a:lnTo>
                  <a:lnTo>
                    <a:pt x="2045" y="143"/>
                  </a:lnTo>
                  <a:lnTo>
                    <a:pt x="2042" y="143"/>
                  </a:lnTo>
                  <a:lnTo>
                    <a:pt x="2039" y="143"/>
                  </a:lnTo>
                  <a:lnTo>
                    <a:pt x="1951" y="143"/>
                  </a:lnTo>
                  <a:lnTo>
                    <a:pt x="1894" y="148"/>
                  </a:lnTo>
                  <a:lnTo>
                    <a:pt x="1836" y="155"/>
                  </a:lnTo>
                  <a:lnTo>
                    <a:pt x="1836" y="155"/>
                  </a:lnTo>
                  <a:lnTo>
                    <a:pt x="1835" y="155"/>
                  </a:lnTo>
                  <a:lnTo>
                    <a:pt x="1832" y="155"/>
                  </a:lnTo>
                  <a:lnTo>
                    <a:pt x="1830" y="155"/>
                  </a:lnTo>
                  <a:lnTo>
                    <a:pt x="1825" y="155"/>
                  </a:lnTo>
                  <a:lnTo>
                    <a:pt x="1759" y="162"/>
                  </a:lnTo>
                  <a:lnTo>
                    <a:pt x="1694" y="172"/>
                  </a:lnTo>
                  <a:lnTo>
                    <a:pt x="1638" y="184"/>
                  </a:lnTo>
                  <a:lnTo>
                    <a:pt x="1582" y="198"/>
                  </a:lnTo>
                  <a:lnTo>
                    <a:pt x="1575" y="198"/>
                  </a:lnTo>
                  <a:lnTo>
                    <a:pt x="1552" y="206"/>
                  </a:lnTo>
                  <a:lnTo>
                    <a:pt x="1531" y="212"/>
                  </a:lnTo>
                  <a:lnTo>
                    <a:pt x="1529" y="212"/>
                  </a:lnTo>
                  <a:lnTo>
                    <a:pt x="1526" y="212"/>
                  </a:lnTo>
                  <a:lnTo>
                    <a:pt x="1524" y="213"/>
                  </a:lnTo>
                  <a:lnTo>
                    <a:pt x="1520" y="214"/>
                  </a:lnTo>
                  <a:lnTo>
                    <a:pt x="1485" y="224"/>
                  </a:lnTo>
                  <a:lnTo>
                    <a:pt x="1448" y="235"/>
                  </a:lnTo>
                  <a:lnTo>
                    <a:pt x="1399" y="253"/>
                  </a:lnTo>
                  <a:lnTo>
                    <a:pt x="1348" y="272"/>
                  </a:lnTo>
                  <a:lnTo>
                    <a:pt x="1268" y="305"/>
                  </a:lnTo>
                  <a:lnTo>
                    <a:pt x="1191" y="341"/>
                  </a:lnTo>
                  <a:lnTo>
                    <a:pt x="1116" y="382"/>
                  </a:lnTo>
                  <a:lnTo>
                    <a:pt x="1043" y="426"/>
                  </a:lnTo>
                  <a:lnTo>
                    <a:pt x="1040" y="426"/>
                  </a:lnTo>
                  <a:lnTo>
                    <a:pt x="1002" y="451"/>
                  </a:lnTo>
                  <a:lnTo>
                    <a:pt x="962" y="477"/>
                  </a:lnTo>
                  <a:lnTo>
                    <a:pt x="959" y="477"/>
                  </a:lnTo>
                  <a:lnTo>
                    <a:pt x="923" y="504"/>
                  </a:lnTo>
                  <a:lnTo>
                    <a:pt x="886" y="531"/>
                  </a:lnTo>
                  <a:lnTo>
                    <a:pt x="884" y="531"/>
                  </a:lnTo>
                  <a:lnTo>
                    <a:pt x="883" y="533"/>
                  </a:lnTo>
                  <a:lnTo>
                    <a:pt x="883" y="534"/>
                  </a:lnTo>
                  <a:lnTo>
                    <a:pt x="847" y="561"/>
                  </a:lnTo>
                  <a:lnTo>
                    <a:pt x="813" y="589"/>
                  </a:lnTo>
                  <a:lnTo>
                    <a:pt x="812" y="591"/>
                  </a:lnTo>
                  <a:lnTo>
                    <a:pt x="811" y="592"/>
                  </a:lnTo>
                  <a:lnTo>
                    <a:pt x="810" y="592"/>
                  </a:lnTo>
                  <a:lnTo>
                    <a:pt x="808" y="595"/>
                  </a:lnTo>
                  <a:lnTo>
                    <a:pt x="774" y="623"/>
                  </a:lnTo>
                  <a:lnTo>
                    <a:pt x="740" y="655"/>
                  </a:lnTo>
                  <a:lnTo>
                    <a:pt x="740" y="657"/>
                  </a:lnTo>
                  <a:lnTo>
                    <a:pt x="737" y="657"/>
                  </a:lnTo>
                  <a:lnTo>
                    <a:pt x="671" y="722"/>
                  </a:lnTo>
                  <a:lnTo>
                    <a:pt x="608" y="790"/>
                  </a:lnTo>
                  <a:lnTo>
                    <a:pt x="549" y="862"/>
                  </a:lnTo>
                  <a:lnTo>
                    <a:pt x="493" y="937"/>
                  </a:lnTo>
                  <a:lnTo>
                    <a:pt x="441" y="1014"/>
                  </a:lnTo>
                  <a:lnTo>
                    <a:pt x="394" y="1095"/>
                  </a:lnTo>
                  <a:lnTo>
                    <a:pt x="360" y="1152"/>
                  </a:lnTo>
                  <a:lnTo>
                    <a:pt x="330" y="1212"/>
                  </a:lnTo>
                  <a:lnTo>
                    <a:pt x="303" y="1274"/>
                  </a:lnTo>
                  <a:lnTo>
                    <a:pt x="299" y="1274"/>
                  </a:lnTo>
                  <a:lnTo>
                    <a:pt x="259" y="1376"/>
                  </a:lnTo>
                  <a:lnTo>
                    <a:pt x="224" y="1480"/>
                  </a:lnTo>
                  <a:lnTo>
                    <a:pt x="196" y="1586"/>
                  </a:lnTo>
                  <a:lnTo>
                    <a:pt x="173" y="1696"/>
                  </a:lnTo>
                  <a:lnTo>
                    <a:pt x="156" y="1806"/>
                  </a:lnTo>
                  <a:lnTo>
                    <a:pt x="146" y="1919"/>
                  </a:lnTo>
                  <a:lnTo>
                    <a:pt x="143" y="2034"/>
                  </a:lnTo>
                  <a:lnTo>
                    <a:pt x="143" y="2115"/>
                  </a:lnTo>
                  <a:lnTo>
                    <a:pt x="151" y="2230"/>
                  </a:lnTo>
                  <a:lnTo>
                    <a:pt x="167" y="2345"/>
                  </a:lnTo>
                  <a:lnTo>
                    <a:pt x="188" y="2455"/>
                  </a:lnTo>
                  <a:lnTo>
                    <a:pt x="217" y="2565"/>
                  </a:lnTo>
                  <a:lnTo>
                    <a:pt x="252" y="2671"/>
                  </a:lnTo>
                  <a:lnTo>
                    <a:pt x="293" y="2774"/>
                  </a:lnTo>
                  <a:lnTo>
                    <a:pt x="339" y="2874"/>
                  </a:lnTo>
                  <a:lnTo>
                    <a:pt x="391" y="2971"/>
                  </a:lnTo>
                  <a:lnTo>
                    <a:pt x="448" y="3065"/>
                  </a:lnTo>
                  <a:lnTo>
                    <a:pt x="511" y="3154"/>
                  </a:lnTo>
                  <a:lnTo>
                    <a:pt x="578" y="3241"/>
                  </a:lnTo>
                  <a:lnTo>
                    <a:pt x="650" y="3323"/>
                  </a:lnTo>
                  <a:lnTo>
                    <a:pt x="728" y="3401"/>
                  </a:lnTo>
                  <a:lnTo>
                    <a:pt x="759" y="3430"/>
                  </a:lnTo>
                  <a:lnTo>
                    <a:pt x="790" y="3459"/>
                  </a:lnTo>
                  <a:lnTo>
                    <a:pt x="790" y="3459"/>
                  </a:lnTo>
                  <a:lnTo>
                    <a:pt x="790" y="3460"/>
                  </a:lnTo>
                  <a:lnTo>
                    <a:pt x="791" y="3460"/>
                  </a:lnTo>
                  <a:lnTo>
                    <a:pt x="792" y="3461"/>
                  </a:lnTo>
                  <a:lnTo>
                    <a:pt x="823" y="3489"/>
                  </a:lnTo>
                  <a:lnTo>
                    <a:pt x="857" y="3516"/>
                  </a:lnTo>
                  <a:lnTo>
                    <a:pt x="893" y="3542"/>
                  </a:lnTo>
                  <a:lnTo>
                    <a:pt x="928" y="3567"/>
                  </a:lnTo>
                  <a:lnTo>
                    <a:pt x="964" y="3593"/>
                  </a:lnTo>
                  <a:lnTo>
                    <a:pt x="1002" y="3617"/>
                  </a:lnTo>
                  <a:lnTo>
                    <a:pt x="1002" y="3619"/>
                  </a:lnTo>
                  <a:lnTo>
                    <a:pt x="1003" y="3619"/>
                  </a:lnTo>
                  <a:lnTo>
                    <a:pt x="1004" y="3621"/>
                  </a:lnTo>
                  <a:lnTo>
                    <a:pt x="1007" y="3622"/>
                  </a:lnTo>
                  <a:lnTo>
                    <a:pt x="1007" y="3622"/>
                  </a:lnTo>
                  <a:lnTo>
                    <a:pt x="1007" y="3623"/>
                  </a:lnTo>
                  <a:lnTo>
                    <a:pt x="1007" y="3623"/>
                  </a:lnTo>
                  <a:lnTo>
                    <a:pt x="1008" y="3623"/>
                  </a:lnTo>
                  <a:lnTo>
                    <a:pt x="1009" y="3624"/>
                  </a:lnTo>
                  <a:lnTo>
                    <a:pt x="1012" y="3626"/>
                  </a:lnTo>
                  <a:lnTo>
                    <a:pt x="1015" y="3627"/>
                  </a:lnTo>
                  <a:lnTo>
                    <a:pt x="1019" y="3629"/>
                  </a:lnTo>
                  <a:lnTo>
                    <a:pt x="1024" y="3633"/>
                  </a:lnTo>
                  <a:lnTo>
                    <a:pt x="1120" y="3689"/>
                  </a:lnTo>
                  <a:lnTo>
                    <a:pt x="1218" y="3740"/>
                  </a:lnTo>
                  <a:lnTo>
                    <a:pt x="1320" y="3786"/>
                  </a:lnTo>
                  <a:lnTo>
                    <a:pt x="1426" y="3826"/>
                  </a:lnTo>
                  <a:lnTo>
                    <a:pt x="1431" y="3826"/>
                  </a:lnTo>
                  <a:lnTo>
                    <a:pt x="1527" y="3856"/>
                  </a:lnTo>
                  <a:lnTo>
                    <a:pt x="1624" y="3881"/>
                  </a:lnTo>
                  <a:lnTo>
                    <a:pt x="1725" y="3900"/>
                  </a:lnTo>
                  <a:lnTo>
                    <a:pt x="1827" y="3914"/>
                  </a:lnTo>
                  <a:lnTo>
                    <a:pt x="1827" y="3914"/>
                  </a:lnTo>
                  <a:lnTo>
                    <a:pt x="1829" y="3914"/>
                  </a:lnTo>
                  <a:lnTo>
                    <a:pt x="1830" y="3914"/>
                  </a:lnTo>
                  <a:lnTo>
                    <a:pt x="1831" y="3914"/>
                  </a:lnTo>
                  <a:lnTo>
                    <a:pt x="1836" y="3914"/>
                  </a:lnTo>
                  <a:lnTo>
                    <a:pt x="1902" y="3920"/>
                  </a:lnTo>
                  <a:lnTo>
                    <a:pt x="1968" y="3923"/>
                  </a:lnTo>
                  <a:lnTo>
                    <a:pt x="2037" y="3924"/>
                  </a:lnTo>
                  <a:lnTo>
                    <a:pt x="2138" y="3922"/>
                  </a:lnTo>
                  <a:lnTo>
                    <a:pt x="2240" y="3914"/>
                  </a:lnTo>
                  <a:lnTo>
                    <a:pt x="2240" y="3914"/>
                  </a:lnTo>
                  <a:lnTo>
                    <a:pt x="2240" y="3914"/>
                  </a:lnTo>
                  <a:lnTo>
                    <a:pt x="2244" y="3914"/>
                  </a:lnTo>
                  <a:lnTo>
                    <a:pt x="2246" y="3914"/>
                  </a:lnTo>
                  <a:lnTo>
                    <a:pt x="2250" y="3914"/>
                  </a:lnTo>
                  <a:lnTo>
                    <a:pt x="2276" y="3910"/>
                  </a:lnTo>
                  <a:lnTo>
                    <a:pt x="2300" y="3907"/>
                  </a:lnTo>
                  <a:lnTo>
                    <a:pt x="2389" y="3893"/>
                  </a:lnTo>
                  <a:lnTo>
                    <a:pt x="2477" y="3874"/>
                  </a:lnTo>
                  <a:lnTo>
                    <a:pt x="2561" y="3852"/>
                  </a:lnTo>
                  <a:lnTo>
                    <a:pt x="2645" y="3826"/>
                  </a:lnTo>
                  <a:lnTo>
                    <a:pt x="2650" y="3826"/>
                  </a:lnTo>
                  <a:lnTo>
                    <a:pt x="2746" y="3789"/>
                  </a:lnTo>
                  <a:lnTo>
                    <a:pt x="2839" y="3748"/>
                  </a:lnTo>
                  <a:lnTo>
                    <a:pt x="2930" y="3703"/>
                  </a:lnTo>
                  <a:lnTo>
                    <a:pt x="3017" y="3652"/>
                  </a:lnTo>
                  <a:lnTo>
                    <a:pt x="3072" y="3701"/>
                  </a:lnTo>
                  <a:lnTo>
                    <a:pt x="3128" y="3750"/>
                  </a:lnTo>
                  <a:lnTo>
                    <a:pt x="3031" y="3807"/>
                  </a:lnTo>
                  <a:lnTo>
                    <a:pt x="2931" y="3861"/>
                  </a:lnTo>
                  <a:lnTo>
                    <a:pt x="2829" y="3907"/>
                  </a:lnTo>
                  <a:lnTo>
                    <a:pt x="2723" y="3949"/>
                  </a:lnTo>
                  <a:lnTo>
                    <a:pt x="2615" y="3984"/>
                  </a:lnTo>
                  <a:lnTo>
                    <a:pt x="2503" y="4014"/>
                  </a:lnTo>
                  <a:lnTo>
                    <a:pt x="2389" y="4037"/>
                  </a:lnTo>
                  <a:lnTo>
                    <a:pt x="2273" y="4053"/>
                  </a:lnTo>
                  <a:lnTo>
                    <a:pt x="2156" y="4065"/>
                  </a:lnTo>
                  <a:lnTo>
                    <a:pt x="2037" y="4067"/>
                  </a:lnTo>
                  <a:lnTo>
                    <a:pt x="1912" y="4065"/>
                  </a:lnTo>
                  <a:lnTo>
                    <a:pt x="1790" y="4053"/>
                  </a:lnTo>
                  <a:lnTo>
                    <a:pt x="1671" y="4035"/>
                  </a:lnTo>
                  <a:lnTo>
                    <a:pt x="1553" y="4010"/>
                  </a:lnTo>
                  <a:lnTo>
                    <a:pt x="1438" y="3979"/>
                  </a:lnTo>
                  <a:lnTo>
                    <a:pt x="1325" y="3940"/>
                  </a:lnTo>
                  <a:lnTo>
                    <a:pt x="1217" y="3897"/>
                  </a:lnTo>
                  <a:lnTo>
                    <a:pt x="1111" y="3846"/>
                  </a:lnTo>
                  <a:lnTo>
                    <a:pt x="1009" y="3790"/>
                  </a:lnTo>
                  <a:lnTo>
                    <a:pt x="911" y="3729"/>
                  </a:lnTo>
                  <a:lnTo>
                    <a:pt x="815" y="3662"/>
                  </a:lnTo>
                  <a:lnTo>
                    <a:pt x="725" y="3590"/>
                  </a:lnTo>
                  <a:lnTo>
                    <a:pt x="638" y="3512"/>
                  </a:lnTo>
                  <a:lnTo>
                    <a:pt x="556" y="3430"/>
                  </a:lnTo>
                  <a:lnTo>
                    <a:pt x="478" y="3345"/>
                  </a:lnTo>
                  <a:lnTo>
                    <a:pt x="406" y="3254"/>
                  </a:lnTo>
                  <a:lnTo>
                    <a:pt x="340" y="3159"/>
                  </a:lnTo>
                  <a:lnTo>
                    <a:pt x="278" y="3060"/>
                  </a:lnTo>
                  <a:lnTo>
                    <a:pt x="222" y="2958"/>
                  </a:lnTo>
                  <a:lnTo>
                    <a:pt x="172" y="2852"/>
                  </a:lnTo>
                  <a:lnTo>
                    <a:pt x="127" y="2744"/>
                  </a:lnTo>
                  <a:lnTo>
                    <a:pt x="88" y="2632"/>
                  </a:lnTo>
                  <a:lnTo>
                    <a:pt x="57" y="2516"/>
                  </a:lnTo>
                  <a:lnTo>
                    <a:pt x="32" y="2399"/>
                  </a:lnTo>
                  <a:lnTo>
                    <a:pt x="14" y="2280"/>
                  </a:lnTo>
                  <a:lnTo>
                    <a:pt x="4" y="2158"/>
                  </a:lnTo>
                  <a:lnTo>
                    <a:pt x="0" y="2034"/>
                  </a:lnTo>
                  <a:lnTo>
                    <a:pt x="4" y="1911"/>
                  </a:lnTo>
                  <a:lnTo>
                    <a:pt x="14" y="1789"/>
                  </a:lnTo>
                  <a:lnTo>
                    <a:pt x="32" y="1669"/>
                  </a:lnTo>
                  <a:lnTo>
                    <a:pt x="57" y="1551"/>
                  </a:lnTo>
                  <a:lnTo>
                    <a:pt x="88" y="1437"/>
                  </a:lnTo>
                  <a:lnTo>
                    <a:pt x="127" y="1325"/>
                  </a:lnTo>
                  <a:lnTo>
                    <a:pt x="172" y="1217"/>
                  </a:lnTo>
                  <a:lnTo>
                    <a:pt x="222" y="1111"/>
                  </a:lnTo>
                  <a:lnTo>
                    <a:pt x="278" y="1008"/>
                  </a:lnTo>
                  <a:lnTo>
                    <a:pt x="340" y="910"/>
                  </a:lnTo>
                  <a:lnTo>
                    <a:pt x="406" y="815"/>
                  </a:lnTo>
                  <a:lnTo>
                    <a:pt x="478" y="724"/>
                  </a:lnTo>
                  <a:lnTo>
                    <a:pt x="556" y="638"/>
                  </a:lnTo>
                  <a:lnTo>
                    <a:pt x="638" y="556"/>
                  </a:lnTo>
                  <a:lnTo>
                    <a:pt x="725" y="479"/>
                  </a:lnTo>
                  <a:lnTo>
                    <a:pt x="815" y="407"/>
                  </a:lnTo>
                  <a:lnTo>
                    <a:pt x="911" y="340"/>
                  </a:lnTo>
                  <a:lnTo>
                    <a:pt x="1009" y="279"/>
                  </a:lnTo>
                  <a:lnTo>
                    <a:pt x="1111" y="223"/>
                  </a:lnTo>
                  <a:lnTo>
                    <a:pt x="1217" y="172"/>
                  </a:lnTo>
                  <a:lnTo>
                    <a:pt x="1325" y="129"/>
                  </a:lnTo>
                  <a:lnTo>
                    <a:pt x="1438" y="90"/>
                  </a:lnTo>
                  <a:lnTo>
                    <a:pt x="1553" y="59"/>
                  </a:lnTo>
                  <a:lnTo>
                    <a:pt x="1671" y="34"/>
                  </a:lnTo>
                  <a:lnTo>
                    <a:pt x="1790" y="15"/>
                  </a:lnTo>
                  <a:lnTo>
                    <a:pt x="1912" y="4"/>
                  </a:lnTo>
                  <a:lnTo>
                    <a:pt x="2037" y="0"/>
                  </a:lnTo>
                  <a:close/>
                </a:path>
              </a:pathLst>
            </a:custGeom>
            <a:grp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grpSp>
      <p:sp>
        <p:nvSpPr>
          <p:cNvPr id="90" name="Freeform 58"/>
          <p:cNvSpPr>
            <a:spLocks noChangeAspect="1" noEditPoints="1"/>
          </p:cNvSpPr>
          <p:nvPr/>
        </p:nvSpPr>
        <p:spPr bwMode="black">
          <a:xfrm>
            <a:off x="8647163" y="4286857"/>
            <a:ext cx="651925" cy="646667"/>
          </a:xfrm>
          <a:custGeom>
            <a:avLst/>
            <a:gdLst>
              <a:gd name="T0" fmla="*/ 75 w 150"/>
              <a:gd name="T1" fmla="*/ 9 h 149"/>
              <a:gd name="T2" fmla="*/ 10 w 150"/>
              <a:gd name="T3" fmla="*/ 75 h 149"/>
              <a:gd name="T4" fmla="*/ 75 w 150"/>
              <a:gd name="T5" fmla="*/ 140 h 149"/>
              <a:gd name="T6" fmla="*/ 141 w 150"/>
              <a:gd name="T7" fmla="*/ 75 h 149"/>
              <a:gd name="T8" fmla="*/ 75 w 150"/>
              <a:gd name="T9" fmla="*/ 9 h 149"/>
              <a:gd name="T10" fmla="*/ 75 w 150"/>
              <a:gd name="T11" fmla="*/ 0 h 149"/>
              <a:gd name="T12" fmla="*/ 150 w 150"/>
              <a:gd name="T13" fmla="*/ 75 h 149"/>
              <a:gd name="T14" fmla="*/ 75 w 150"/>
              <a:gd name="T15" fmla="*/ 149 h 149"/>
              <a:gd name="T16" fmla="*/ 0 w 150"/>
              <a:gd name="T17" fmla="*/ 75 h 149"/>
              <a:gd name="T18" fmla="*/ 75 w 150"/>
              <a:gd name="T19" fmla="*/ 0 h 149"/>
              <a:gd name="T20" fmla="*/ 67 w 150"/>
              <a:gd name="T21" fmla="*/ 53 h 149"/>
              <a:gd name="T22" fmla="*/ 76 w 150"/>
              <a:gd name="T23" fmla="*/ 51 h 149"/>
              <a:gd name="T24" fmla="*/ 84 w 150"/>
              <a:gd name="T25" fmla="*/ 53 h 149"/>
              <a:gd name="T26" fmla="*/ 86 w 150"/>
              <a:gd name="T27" fmla="*/ 64 h 149"/>
              <a:gd name="T28" fmla="*/ 86 w 150"/>
              <a:gd name="T29" fmla="*/ 66 h 149"/>
              <a:gd name="T30" fmla="*/ 86 w 150"/>
              <a:gd name="T31" fmla="*/ 68 h 149"/>
              <a:gd name="T32" fmla="*/ 65 w 150"/>
              <a:gd name="T33" fmla="*/ 68 h 149"/>
              <a:gd name="T34" fmla="*/ 65 w 150"/>
              <a:gd name="T35" fmla="*/ 66 h 149"/>
              <a:gd name="T36" fmla="*/ 65 w 150"/>
              <a:gd name="T37" fmla="*/ 63 h 149"/>
              <a:gd name="T38" fmla="*/ 67 w 150"/>
              <a:gd name="T39" fmla="*/ 53 h 149"/>
              <a:gd name="T40" fmla="*/ 95 w 150"/>
              <a:gd name="T41" fmla="*/ 69 h 149"/>
              <a:gd name="T42" fmla="*/ 95 w 150"/>
              <a:gd name="T43" fmla="*/ 66 h 149"/>
              <a:gd name="T44" fmla="*/ 95 w 150"/>
              <a:gd name="T45" fmla="*/ 64 h 149"/>
              <a:gd name="T46" fmla="*/ 91 w 150"/>
              <a:gd name="T47" fmla="*/ 46 h 149"/>
              <a:gd name="T48" fmla="*/ 76 w 150"/>
              <a:gd name="T49" fmla="*/ 41 h 149"/>
              <a:gd name="T50" fmla="*/ 60 w 150"/>
              <a:gd name="T51" fmla="*/ 46 h 149"/>
              <a:gd name="T52" fmla="*/ 56 w 150"/>
              <a:gd name="T53" fmla="*/ 64 h 149"/>
              <a:gd name="T54" fmla="*/ 56 w 150"/>
              <a:gd name="T55" fmla="*/ 66 h 149"/>
              <a:gd name="T56" fmla="*/ 56 w 150"/>
              <a:gd name="T57" fmla="*/ 68 h 149"/>
              <a:gd name="T58" fmla="*/ 51 w 150"/>
              <a:gd name="T59" fmla="*/ 73 h 149"/>
              <a:gd name="T60" fmla="*/ 51 w 150"/>
              <a:gd name="T61" fmla="*/ 103 h 149"/>
              <a:gd name="T62" fmla="*/ 57 w 150"/>
              <a:gd name="T63" fmla="*/ 108 h 149"/>
              <a:gd name="T64" fmla="*/ 94 w 150"/>
              <a:gd name="T65" fmla="*/ 108 h 149"/>
              <a:gd name="T66" fmla="*/ 99 w 150"/>
              <a:gd name="T67" fmla="*/ 103 h 149"/>
              <a:gd name="T68" fmla="*/ 99 w 150"/>
              <a:gd name="T69" fmla="*/ 73 h 149"/>
              <a:gd name="T70" fmla="*/ 95 w 150"/>
              <a:gd name="T71" fmla="*/ 6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0" h="149">
                <a:moveTo>
                  <a:pt x="75" y="9"/>
                </a:moveTo>
                <a:cubicBezTo>
                  <a:pt x="39" y="9"/>
                  <a:pt x="10" y="38"/>
                  <a:pt x="10" y="75"/>
                </a:cubicBezTo>
                <a:cubicBezTo>
                  <a:pt x="10" y="111"/>
                  <a:pt x="39" y="140"/>
                  <a:pt x="75" y="140"/>
                </a:cubicBezTo>
                <a:cubicBezTo>
                  <a:pt x="111" y="140"/>
                  <a:pt x="141" y="111"/>
                  <a:pt x="141" y="75"/>
                </a:cubicBezTo>
                <a:cubicBezTo>
                  <a:pt x="141" y="38"/>
                  <a:pt x="111" y="9"/>
                  <a:pt x="75" y="9"/>
                </a:cubicBezTo>
                <a:moveTo>
                  <a:pt x="75" y="0"/>
                </a:moveTo>
                <a:cubicBezTo>
                  <a:pt x="117" y="0"/>
                  <a:pt x="150" y="33"/>
                  <a:pt x="150" y="75"/>
                </a:cubicBezTo>
                <a:cubicBezTo>
                  <a:pt x="150" y="116"/>
                  <a:pt x="117" y="149"/>
                  <a:pt x="75" y="149"/>
                </a:cubicBezTo>
                <a:cubicBezTo>
                  <a:pt x="34" y="149"/>
                  <a:pt x="0" y="116"/>
                  <a:pt x="0" y="75"/>
                </a:cubicBezTo>
                <a:cubicBezTo>
                  <a:pt x="0" y="33"/>
                  <a:pt x="34" y="0"/>
                  <a:pt x="75" y="0"/>
                </a:cubicBezTo>
                <a:moveTo>
                  <a:pt x="67" y="53"/>
                </a:moveTo>
                <a:cubicBezTo>
                  <a:pt x="68" y="51"/>
                  <a:pt x="71" y="51"/>
                  <a:pt x="76" y="51"/>
                </a:cubicBezTo>
                <a:cubicBezTo>
                  <a:pt x="80" y="51"/>
                  <a:pt x="83" y="51"/>
                  <a:pt x="84" y="53"/>
                </a:cubicBezTo>
                <a:cubicBezTo>
                  <a:pt x="86" y="54"/>
                  <a:pt x="86" y="59"/>
                  <a:pt x="86" y="64"/>
                </a:cubicBezTo>
                <a:cubicBezTo>
                  <a:pt x="86" y="66"/>
                  <a:pt x="86" y="66"/>
                  <a:pt x="86" y="66"/>
                </a:cubicBezTo>
                <a:cubicBezTo>
                  <a:pt x="86" y="67"/>
                  <a:pt x="86" y="68"/>
                  <a:pt x="86" y="68"/>
                </a:cubicBezTo>
                <a:cubicBezTo>
                  <a:pt x="65" y="68"/>
                  <a:pt x="65" y="68"/>
                  <a:pt x="65" y="68"/>
                </a:cubicBezTo>
                <a:cubicBezTo>
                  <a:pt x="65" y="68"/>
                  <a:pt x="65" y="67"/>
                  <a:pt x="65" y="66"/>
                </a:cubicBezTo>
                <a:cubicBezTo>
                  <a:pt x="65" y="63"/>
                  <a:pt x="65" y="63"/>
                  <a:pt x="65" y="63"/>
                </a:cubicBezTo>
                <a:cubicBezTo>
                  <a:pt x="65" y="58"/>
                  <a:pt x="65" y="54"/>
                  <a:pt x="67" y="53"/>
                </a:cubicBezTo>
                <a:moveTo>
                  <a:pt x="95" y="69"/>
                </a:moveTo>
                <a:cubicBezTo>
                  <a:pt x="95" y="68"/>
                  <a:pt x="95" y="67"/>
                  <a:pt x="95" y="66"/>
                </a:cubicBezTo>
                <a:cubicBezTo>
                  <a:pt x="95" y="64"/>
                  <a:pt x="95" y="64"/>
                  <a:pt x="95" y="64"/>
                </a:cubicBezTo>
                <a:cubicBezTo>
                  <a:pt x="95" y="57"/>
                  <a:pt x="95" y="51"/>
                  <a:pt x="91" y="46"/>
                </a:cubicBezTo>
                <a:cubicBezTo>
                  <a:pt x="88" y="43"/>
                  <a:pt x="83" y="41"/>
                  <a:pt x="76" y="41"/>
                </a:cubicBezTo>
                <a:cubicBezTo>
                  <a:pt x="68" y="41"/>
                  <a:pt x="63" y="43"/>
                  <a:pt x="60" y="46"/>
                </a:cubicBezTo>
                <a:cubicBezTo>
                  <a:pt x="56" y="51"/>
                  <a:pt x="56" y="57"/>
                  <a:pt x="56" y="64"/>
                </a:cubicBezTo>
                <a:cubicBezTo>
                  <a:pt x="56" y="66"/>
                  <a:pt x="56" y="66"/>
                  <a:pt x="56" y="66"/>
                </a:cubicBezTo>
                <a:cubicBezTo>
                  <a:pt x="56" y="67"/>
                  <a:pt x="56" y="68"/>
                  <a:pt x="56" y="68"/>
                </a:cubicBezTo>
                <a:cubicBezTo>
                  <a:pt x="53" y="69"/>
                  <a:pt x="51" y="71"/>
                  <a:pt x="51" y="73"/>
                </a:cubicBezTo>
                <a:cubicBezTo>
                  <a:pt x="51" y="103"/>
                  <a:pt x="51" y="103"/>
                  <a:pt x="51" y="103"/>
                </a:cubicBezTo>
                <a:cubicBezTo>
                  <a:pt x="51" y="106"/>
                  <a:pt x="54" y="108"/>
                  <a:pt x="57" y="108"/>
                </a:cubicBezTo>
                <a:cubicBezTo>
                  <a:pt x="94" y="108"/>
                  <a:pt x="94" y="108"/>
                  <a:pt x="94" y="108"/>
                </a:cubicBezTo>
                <a:cubicBezTo>
                  <a:pt x="97" y="108"/>
                  <a:pt x="99" y="106"/>
                  <a:pt x="99" y="103"/>
                </a:cubicBezTo>
                <a:cubicBezTo>
                  <a:pt x="99" y="73"/>
                  <a:pt x="99" y="73"/>
                  <a:pt x="99" y="73"/>
                </a:cubicBezTo>
                <a:cubicBezTo>
                  <a:pt x="99" y="71"/>
                  <a:pt x="97" y="69"/>
                  <a:pt x="95" y="69"/>
                </a:cubicBezTo>
              </a:path>
            </a:pathLst>
          </a:custGeom>
          <a:solidFill>
            <a:schemeClr val="bg1">
              <a:lumMod val="95000"/>
            </a:schemeClr>
          </a:solidFill>
          <a:ln w="9525">
            <a:solidFill>
              <a:schemeClr val="bg1">
                <a:lumMod val="95000"/>
              </a:schemeClr>
            </a:solidFill>
            <a:round/>
          </a:ln>
        </p:spPr>
        <p:txBody>
          <a:bodyPr vert="horz" wrap="square" lIns="121903" tIns="60951" rIns="121903" bIns="60951" numCol="1" anchor="t" anchorCtr="0" compatLnSpc="1"/>
          <a:lstStyle/>
          <a:p>
            <a:pPr defTabSz="1243330"/>
            <a:endParaRPr lang="en-US" sz="2400" dirty="0">
              <a:solidFill>
                <a:srgbClr val="FFFFFF"/>
              </a:solidFill>
              <a:latin typeface="微软雅黑" panose="020B0503020204020204" pitchFamily="34" charset="-122"/>
              <a:ea typeface="微软雅黑" panose="020B0503020204020204" pitchFamily="34" charset="-122"/>
            </a:endParaRPr>
          </a:p>
        </p:txBody>
      </p:sp>
      <p:grpSp>
        <p:nvGrpSpPr>
          <p:cNvPr id="91" name="Group 6"/>
          <p:cNvGrpSpPr/>
          <p:nvPr/>
        </p:nvGrpSpPr>
        <p:grpSpPr>
          <a:xfrm>
            <a:off x="5778501" y="2404168"/>
            <a:ext cx="563817" cy="675817"/>
            <a:chOff x="6432216" y="1933575"/>
            <a:chExt cx="984250" cy="1371600"/>
          </a:xfrm>
        </p:grpSpPr>
        <p:sp>
          <p:nvSpPr>
            <p:cNvPr id="92" name="Freeform 6"/>
            <p:cNvSpPr>
              <a:spLocks noEditPoints="1"/>
            </p:cNvSpPr>
            <p:nvPr/>
          </p:nvSpPr>
          <p:spPr bwMode="auto">
            <a:xfrm>
              <a:off x="6714791" y="1933575"/>
              <a:ext cx="701675" cy="1371600"/>
            </a:xfrm>
            <a:custGeom>
              <a:avLst/>
              <a:gdLst>
                <a:gd name="T0" fmla="*/ 1547 w 1766"/>
                <a:gd name="T1" fmla="*/ 3217 h 3458"/>
                <a:gd name="T2" fmla="*/ 195 w 1766"/>
                <a:gd name="T3" fmla="*/ 3054 h 3458"/>
                <a:gd name="T4" fmla="*/ 195 w 1766"/>
                <a:gd name="T5" fmla="*/ 3240 h 3458"/>
                <a:gd name="T6" fmla="*/ 218 w 1766"/>
                <a:gd name="T7" fmla="*/ 2908 h 3458"/>
                <a:gd name="T8" fmla="*/ 218 w 1766"/>
                <a:gd name="T9" fmla="*/ 2724 h 3458"/>
                <a:gd name="T10" fmla="*/ 489 w 1766"/>
                <a:gd name="T11" fmla="*/ 2931 h 3458"/>
                <a:gd name="T12" fmla="*/ 314 w 1766"/>
                <a:gd name="T13" fmla="*/ 2348 h 3458"/>
                <a:gd name="T14" fmla="*/ 195 w 1766"/>
                <a:gd name="T15" fmla="*/ 2578 h 3458"/>
                <a:gd name="T16" fmla="*/ 218 w 1766"/>
                <a:gd name="T17" fmla="*/ 2556 h 3458"/>
                <a:gd name="T18" fmla="*/ 316 w 1766"/>
                <a:gd name="T19" fmla="*/ 2372 h 3458"/>
                <a:gd name="T20" fmla="*/ 22 w 1766"/>
                <a:gd name="T21" fmla="*/ 1204 h 3458"/>
                <a:gd name="T22" fmla="*/ 0 w 1766"/>
                <a:gd name="T23" fmla="*/ 1204 h 3458"/>
                <a:gd name="T24" fmla="*/ 1547 w 1766"/>
                <a:gd name="T25" fmla="*/ 775 h 3458"/>
                <a:gd name="T26" fmla="*/ 195 w 1766"/>
                <a:gd name="T27" fmla="*/ 595 h 3458"/>
                <a:gd name="T28" fmla="*/ 195 w 1766"/>
                <a:gd name="T29" fmla="*/ 797 h 3458"/>
                <a:gd name="T30" fmla="*/ 218 w 1766"/>
                <a:gd name="T31" fmla="*/ 429 h 3458"/>
                <a:gd name="T32" fmla="*/ 218 w 1766"/>
                <a:gd name="T33" fmla="*/ 288 h 3458"/>
                <a:gd name="T34" fmla="*/ 1569 w 1766"/>
                <a:gd name="T35" fmla="*/ 452 h 3458"/>
                <a:gd name="T36" fmla="*/ 243 w 1766"/>
                <a:gd name="T37" fmla="*/ 0 h 3458"/>
                <a:gd name="T38" fmla="*/ 1599 w 1766"/>
                <a:gd name="T39" fmla="*/ 12 h 3458"/>
                <a:gd name="T40" fmla="*/ 1694 w 1766"/>
                <a:gd name="T41" fmla="*/ 64 h 3458"/>
                <a:gd name="T42" fmla="*/ 1753 w 1766"/>
                <a:gd name="T43" fmla="*/ 149 h 3458"/>
                <a:gd name="T44" fmla="*/ 1766 w 1766"/>
                <a:gd name="T45" fmla="*/ 3241 h 3458"/>
                <a:gd name="T46" fmla="*/ 1739 w 1766"/>
                <a:gd name="T47" fmla="*/ 3340 h 3458"/>
                <a:gd name="T48" fmla="*/ 1666 w 1766"/>
                <a:gd name="T49" fmla="*/ 3416 h 3458"/>
                <a:gd name="T50" fmla="*/ 1562 w 1766"/>
                <a:gd name="T51" fmla="*/ 3455 h 3458"/>
                <a:gd name="T52" fmla="*/ 204 w 1766"/>
                <a:gd name="T53" fmla="*/ 3455 h 3458"/>
                <a:gd name="T54" fmla="*/ 100 w 1766"/>
                <a:gd name="T55" fmla="*/ 3416 h 3458"/>
                <a:gd name="T56" fmla="*/ 27 w 1766"/>
                <a:gd name="T57" fmla="*/ 3340 h 3458"/>
                <a:gd name="T58" fmla="*/ 0 w 1766"/>
                <a:gd name="T59" fmla="*/ 3241 h 3458"/>
                <a:gd name="T60" fmla="*/ 22 w 1766"/>
                <a:gd name="T61" fmla="*/ 3241 h 3458"/>
                <a:gd name="T62" fmla="*/ 47 w 1766"/>
                <a:gd name="T63" fmla="*/ 3330 h 3458"/>
                <a:gd name="T64" fmla="*/ 112 w 1766"/>
                <a:gd name="T65" fmla="*/ 3398 h 3458"/>
                <a:gd name="T66" fmla="*/ 207 w 1766"/>
                <a:gd name="T67" fmla="*/ 3433 h 3458"/>
                <a:gd name="T68" fmla="*/ 1558 w 1766"/>
                <a:gd name="T69" fmla="*/ 3433 h 3458"/>
                <a:gd name="T70" fmla="*/ 1652 w 1766"/>
                <a:gd name="T71" fmla="*/ 3398 h 3458"/>
                <a:gd name="T72" fmla="*/ 1719 w 1766"/>
                <a:gd name="T73" fmla="*/ 3330 h 3458"/>
                <a:gd name="T74" fmla="*/ 1743 w 1766"/>
                <a:gd name="T75" fmla="*/ 3241 h 3458"/>
                <a:gd name="T76" fmla="*/ 1731 w 1766"/>
                <a:gd name="T77" fmla="*/ 156 h 3458"/>
                <a:gd name="T78" fmla="*/ 1678 w 1766"/>
                <a:gd name="T79" fmla="*/ 80 h 3458"/>
                <a:gd name="T80" fmla="*/ 1591 w 1766"/>
                <a:gd name="T81" fmla="*/ 33 h 3458"/>
                <a:gd name="T82" fmla="*/ 243 w 1766"/>
                <a:gd name="T83" fmla="*/ 23 h 3458"/>
                <a:gd name="T84" fmla="*/ 142 w 1766"/>
                <a:gd name="T85" fmla="*/ 45 h 3458"/>
                <a:gd name="T86" fmla="*/ 65 w 1766"/>
                <a:gd name="T87" fmla="*/ 103 h 3458"/>
                <a:gd name="T88" fmla="*/ 25 w 1766"/>
                <a:gd name="T89" fmla="*/ 186 h 3458"/>
                <a:gd name="T90" fmla="*/ 0 w 1766"/>
                <a:gd name="T91" fmla="*/ 1011 h 3458"/>
                <a:gd name="T92" fmla="*/ 12 w 1766"/>
                <a:gd name="T93" fmla="*/ 149 h 3458"/>
                <a:gd name="T94" fmla="*/ 71 w 1766"/>
                <a:gd name="T95" fmla="*/ 64 h 3458"/>
                <a:gd name="T96" fmla="*/ 166 w 1766"/>
                <a:gd name="T97" fmla="*/ 12 h 3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66" h="3458">
                  <a:moveTo>
                    <a:pt x="218" y="3076"/>
                  </a:moveTo>
                  <a:lnTo>
                    <a:pt x="218" y="3217"/>
                  </a:lnTo>
                  <a:lnTo>
                    <a:pt x="1547" y="3217"/>
                  </a:lnTo>
                  <a:lnTo>
                    <a:pt x="1547" y="3076"/>
                  </a:lnTo>
                  <a:lnTo>
                    <a:pt x="218" y="3076"/>
                  </a:lnTo>
                  <a:close/>
                  <a:moveTo>
                    <a:pt x="195" y="3054"/>
                  </a:moveTo>
                  <a:lnTo>
                    <a:pt x="1569" y="3054"/>
                  </a:lnTo>
                  <a:lnTo>
                    <a:pt x="1569" y="3240"/>
                  </a:lnTo>
                  <a:lnTo>
                    <a:pt x="195" y="3240"/>
                  </a:lnTo>
                  <a:lnTo>
                    <a:pt x="195" y="3054"/>
                  </a:lnTo>
                  <a:close/>
                  <a:moveTo>
                    <a:pt x="218" y="2724"/>
                  </a:moveTo>
                  <a:lnTo>
                    <a:pt x="218" y="2908"/>
                  </a:lnTo>
                  <a:lnTo>
                    <a:pt x="465" y="2908"/>
                  </a:lnTo>
                  <a:lnTo>
                    <a:pt x="465" y="2724"/>
                  </a:lnTo>
                  <a:lnTo>
                    <a:pt x="218" y="2724"/>
                  </a:lnTo>
                  <a:close/>
                  <a:moveTo>
                    <a:pt x="195" y="2701"/>
                  </a:moveTo>
                  <a:lnTo>
                    <a:pt x="489" y="2701"/>
                  </a:lnTo>
                  <a:lnTo>
                    <a:pt x="489" y="2931"/>
                  </a:lnTo>
                  <a:lnTo>
                    <a:pt x="195" y="2931"/>
                  </a:lnTo>
                  <a:lnTo>
                    <a:pt x="195" y="2701"/>
                  </a:lnTo>
                  <a:close/>
                  <a:moveTo>
                    <a:pt x="314" y="2348"/>
                  </a:moveTo>
                  <a:lnTo>
                    <a:pt x="489" y="2348"/>
                  </a:lnTo>
                  <a:lnTo>
                    <a:pt x="489" y="2578"/>
                  </a:lnTo>
                  <a:lnTo>
                    <a:pt x="195" y="2578"/>
                  </a:lnTo>
                  <a:lnTo>
                    <a:pt x="195" y="2445"/>
                  </a:lnTo>
                  <a:lnTo>
                    <a:pt x="218" y="2445"/>
                  </a:lnTo>
                  <a:lnTo>
                    <a:pt x="218" y="2556"/>
                  </a:lnTo>
                  <a:lnTo>
                    <a:pt x="465" y="2556"/>
                  </a:lnTo>
                  <a:lnTo>
                    <a:pt x="465" y="2372"/>
                  </a:lnTo>
                  <a:lnTo>
                    <a:pt x="316" y="2372"/>
                  </a:lnTo>
                  <a:lnTo>
                    <a:pt x="314" y="2348"/>
                  </a:lnTo>
                  <a:close/>
                  <a:moveTo>
                    <a:pt x="0" y="1204"/>
                  </a:moveTo>
                  <a:lnTo>
                    <a:pt x="22" y="1204"/>
                  </a:lnTo>
                  <a:lnTo>
                    <a:pt x="22" y="1558"/>
                  </a:lnTo>
                  <a:lnTo>
                    <a:pt x="0" y="1558"/>
                  </a:lnTo>
                  <a:lnTo>
                    <a:pt x="0" y="1204"/>
                  </a:lnTo>
                  <a:close/>
                  <a:moveTo>
                    <a:pt x="218" y="618"/>
                  </a:moveTo>
                  <a:lnTo>
                    <a:pt x="218" y="775"/>
                  </a:lnTo>
                  <a:lnTo>
                    <a:pt x="1547" y="775"/>
                  </a:lnTo>
                  <a:lnTo>
                    <a:pt x="1547" y="618"/>
                  </a:lnTo>
                  <a:lnTo>
                    <a:pt x="218" y="618"/>
                  </a:lnTo>
                  <a:close/>
                  <a:moveTo>
                    <a:pt x="195" y="595"/>
                  </a:moveTo>
                  <a:lnTo>
                    <a:pt x="1569" y="595"/>
                  </a:lnTo>
                  <a:lnTo>
                    <a:pt x="1569" y="797"/>
                  </a:lnTo>
                  <a:lnTo>
                    <a:pt x="195" y="797"/>
                  </a:lnTo>
                  <a:lnTo>
                    <a:pt x="195" y="595"/>
                  </a:lnTo>
                  <a:close/>
                  <a:moveTo>
                    <a:pt x="218" y="288"/>
                  </a:moveTo>
                  <a:lnTo>
                    <a:pt x="218" y="429"/>
                  </a:lnTo>
                  <a:lnTo>
                    <a:pt x="1547" y="429"/>
                  </a:lnTo>
                  <a:lnTo>
                    <a:pt x="1547" y="288"/>
                  </a:lnTo>
                  <a:lnTo>
                    <a:pt x="218" y="288"/>
                  </a:lnTo>
                  <a:close/>
                  <a:moveTo>
                    <a:pt x="195" y="265"/>
                  </a:moveTo>
                  <a:lnTo>
                    <a:pt x="1569" y="265"/>
                  </a:lnTo>
                  <a:lnTo>
                    <a:pt x="1569" y="452"/>
                  </a:lnTo>
                  <a:lnTo>
                    <a:pt x="195" y="452"/>
                  </a:lnTo>
                  <a:lnTo>
                    <a:pt x="195" y="265"/>
                  </a:lnTo>
                  <a:close/>
                  <a:moveTo>
                    <a:pt x="243" y="0"/>
                  </a:moveTo>
                  <a:lnTo>
                    <a:pt x="1522" y="0"/>
                  </a:lnTo>
                  <a:lnTo>
                    <a:pt x="1562" y="3"/>
                  </a:lnTo>
                  <a:lnTo>
                    <a:pt x="1599" y="12"/>
                  </a:lnTo>
                  <a:lnTo>
                    <a:pt x="1635" y="24"/>
                  </a:lnTo>
                  <a:lnTo>
                    <a:pt x="1666" y="42"/>
                  </a:lnTo>
                  <a:lnTo>
                    <a:pt x="1694" y="64"/>
                  </a:lnTo>
                  <a:lnTo>
                    <a:pt x="1719" y="90"/>
                  </a:lnTo>
                  <a:lnTo>
                    <a:pt x="1739" y="118"/>
                  </a:lnTo>
                  <a:lnTo>
                    <a:pt x="1753" y="149"/>
                  </a:lnTo>
                  <a:lnTo>
                    <a:pt x="1763" y="182"/>
                  </a:lnTo>
                  <a:lnTo>
                    <a:pt x="1766" y="218"/>
                  </a:lnTo>
                  <a:lnTo>
                    <a:pt x="1766" y="3241"/>
                  </a:lnTo>
                  <a:lnTo>
                    <a:pt x="1763" y="3276"/>
                  </a:lnTo>
                  <a:lnTo>
                    <a:pt x="1753" y="3310"/>
                  </a:lnTo>
                  <a:lnTo>
                    <a:pt x="1739" y="3340"/>
                  </a:lnTo>
                  <a:lnTo>
                    <a:pt x="1719" y="3369"/>
                  </a:lnTo>
                  <a:lnTo>
                    <a:pt x="1694" y="3394"/>
                  </a:lnTo>
                  <a:lnTo>
                    <a:pt x="1666" y="3416"/>
                  </a:lnTo>
                  <a:lnTo>
                    <a:pt x="1635" y="3434"/>
                  </a:lnTo>
                  <a:lnTo>
                    <a:pt x="1599" y="3446"/>
                  </a:lnTo>
                  <a:lnTo>
                    <a:pt x="1562" y="3455"/>
                  </a:lnTo>
                  <a:lnTo>
                    <a:pt x="1522" y="3458"/>
                  </a:lnTo>
                  <a:lnTo>
                    <a:pt x="243" y="3458"/>
                  </a:lnTo>
                  <a:lnTo>
                    <a:pt x="204" y="3455"/>
                  </a:lnTo>
                  <a:lnTo>
                    <a:pt x="166" y="3446"/>
                  </a:lnTo>
                  <a:lnTo>
                    <a:pt x="131" y="3434"/>
                  </a:lnTo>
                  <a:lnTo>
                    <a:pt x="100" y="3416"/>
                  </a:lnTo>
                  <a:lnTo>
                    <a:pt x="71" y="3394"/>
                  </a:lnTo>
                  <a:lnTo>
                    <a:pt x="46" y="3369"/>
                  </a:lnTo>
                  <a:lnTo>
                    <a:pt x="27" y="3340"/>
                  </a:lnTo>
                  <a:lnTo>
                    <a:pt x="12" y="3310"/>
                  </a:lnTo>
                  <a:lnTo>
                    <a:pt x="3" y="3276"/>
                  </a:lnTo>
                  <a:lnTo>
                    <a:pt x="0" y="3241"/>
                  </a:lnTo>
                  <a:lnTo>
                    <a:pt x="0" y="2408"/>
                  </a:lnTo>
                  <a:lnTo>
                    <a:pt x="22" y="2408"/>
                  </a:lnTo>
                  <a:lnTo>
                    <a:pt x="22" y="3241"/>
                  </a:lnTo>
                  <a:lnTo>
                    <a:pt x="25" y="3272"/>
                  </a:lnTo>
                  <a:lnTo>
                    <a:pt x="33" y="3303"/>
                  </a:lnTo>
                  <a:lnTo>
                    <a:pt x="47" y="3330"/>
                  </a:lnTo>
                  <a:lnTo>
                    <a:pt x="65" y="3356"/>
                  </a:lnTo>
                  <a:lnTo>
                    <a:pt x="87" y="3378"/>
                  </a:lnTo>
                  <a:lnTo>
                    <a:pt x="112" y="3398"/>
                  </a:lnTo>
                  <a:lnTo>
                    <a:pt x="142" y="3414"/>
                  </a:lnTo>
                  <a:lnTo>
                    <a:pt x="173" y="3425"/>
                  </a:lnTo>
                  <a:lnTo>
                    <a:pt x="207" y="3433"/>
                  </a:lnTo>
                  <a:lnTo>
                    <a:pt x="243" y="3435"/>
                  </a:lnTo>
                  <a:lnTo>
                    <a:pt x="1522" y="3435"/>
                  </a:lnTo>
                  <a:lnTo>
                    <a:pt x="1558" y="3433"/>
                  </a:lnTo>
                  <a:lnTo>
                    <a:pt x="1591" y="3425"/>
                  </a:lnTo>
                  <a:lnTo>
                    <a:pt x="1624" y="3414"/>
                  </a:lnTo>
                  <a:lnTo>
                    <a:pt x="1652" y="3398"/>
                  </a:lnTo>
                  <a:lnTo>
                    <a:pt x="1678" y="3378"/>
                  </a:lnTo>
                  <a:lnTo>
                    <a:pt x="1700" y="3356"/>
                  </a:lnTo>
                  <a:lnTo>
                    <a:pt x="1719" y="3330"/>
                  </a:lnTo>
                  <a:lnTo>
                    <a:pt x="1731" y="3303"/>
                  </a:lnTo>
                  <a:lnTo>
                    <a:pt x="1740" y="3272"/>
                  </a:lnTo>
                  <a:lnTo>
                    <a:pt x="1743" y="3241"/>
                  </a:lnTo>
                  <a:lnTo>
                    <a:pt x="1743" y="218"/>
                  </a:lnTo>
                  <a:lnTo>
                    <a:pt x="1740" y="186"/>
                  </a:lnTo>
                  <a:lnTo>
                    <a:pt x="1731" y="156"/>
                  </a:lnTo>
                  <a:lnTo>
                    <a:pt x="1719" y="128"/>
                  </a:lnTo>
                  <a:lnTo>
                    <a:pt x="1700" y="103"/>
                  </a:lnTo>
                  <a:lnTo>
                    <a:pt x="1678" y="80"/>
                  </a:lnTo>
                  <a:lnTo>
                    <a:pt x="1652" y="61"/>
                  </a:lnTo>
                  <a:lnTo>
                    <a:pt x="1624" y="45"/>
                  </a:lnTo>
                  <a:lnTo>
                    <a:pt x="1591" y="33"/>
                  </a:lnTo>
                  <a:lnTo>
                    <a:pt x="1558" y="25"/>
                  </a:lnTo>
                  <a:lnTo>
                    <a:pt x="1522" y="23"/>
                  </a:lnTo>
                  <a:lnTo>
                    <a:pt x="243" y="23"/>
                  </a:lnTo>
                  <a:lnTo>
                    <a:pt x="207" y="25"/>
                  </a:lnTo>
                  <a:lnTo>
                    <a:pt x="173" y="33"/>
                  </a:lnTo>
                  <a:lnTo>
                    <a:pt x="142" y="45"/>
                  </a:lnTo>
                  <a:lnTo>
                    <a:pt x="112" y="61"/>
                  </a:lnTo>
                  <a:lnTo>
                    <a:pt x="87" y="80"/>
                  </a:lnTo>
                  <a:lnTo>
                    <a:pt x="65" y="103"/>
                  </a:lnTo>
                  <a:lnTo>
                    <a:pt x="47" y="128"/>
                  </a:lnTo>
                  <a:lnTo>
                    <a:pt x="33" y="156"/>
                  </a:lnTo>
                  <a:lnTo>
                    <a:pt x="25" y="186"/>
                  </a:lnTo>
                  <a:lnTo>
                    <a:pt x="22" y="218"/>
                  </a:lnTo>
                  <a:lnTo>
                    <a:pt x="22" y="1011"/>
                  </a:lnTo>
                  <a:lnTo>
                    <a:pt x="0" y="1011"/>
                  </a:lnTo>
                  <a:lnTo>
                    <a:pt x="0" y="218"/>
                  </a:lnTo>
                  <a:lnTo>
                    <a:pt x="3" y="182"/>
                  </a:lnTo>
                  <a:lnTo>
                    <a:pt x="12" y="149"/>
                  </a:lnTo>
                  <a:lnTo>
                    <a:pt x="27" y="118"/>
                  </a:lnTo>
                  <a:lnTo>
                    <a:pt x="46" y="90"/>
                  </a:lnTo>
                  <a:lnTo>
                    <a:pt x="71" y="64"/>
                  </a:lnTo>
                  <a:lnTo>
                    <a:pt x="100" y="42"/>
                  </a:lnTo>
                  <a:lnTo>
                    <a:pt x="131" y="24"/>
                  </a:lnTo>
                  <a:lnTo>
                    <a:pt x="166" y="12"/>
                  </a:lnTo>
                  <a:lnTo>
                    <a:pt x="204" y="3"/>
                  </a:lnTo>
                  <a:lnTo>
                    <a:pt x="243" y="0"/>
                  </a:lnTo>
                  <a:close/>
                </a:path>
              </a:pathLst>
            </a:custGeom>
            <a:solidFill>
              <a:srgbClr val="FFFFFF"/>
            </a:solid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sp>
          <p:nvSpPr>
            <p:cNvPr id="93" name="Freeform 7"/>
            <p:cNvSpPr>
              <a:spLocks noEditPoints="1"/>
            </p:cNvSpPr>
            <p:nvPr/>
          </p:nvSpPr>
          <p:spPr bwMode="auto">
            <a:xfrm>
              <a:off x="6432216" y="2325688"/>
              <a:ext cx="476250" cy="587375"/>
            </a:xfrm>
            <a:custGeom>
              <a:avLst/>
              <a:gdLst>
                <a:gd name="T0" fmla="*/ 630 w 1202"/>
                <a:gd name="T1" fmla="*/ 234 h 1478"/>
                <a:gd name="T2" fmla="*/ 596 w 1202"/>
                <a:gd name="T3" fmla="*/ 255 h 1478"/>
                <a:gd name="T4" fmla="*/ 555 w 1202"/>
                <a:gd name="T5" fmla="*/ 347 h 1478"/>
                <a:gd name="T6" fmla="*/ 927 w 1202"/>
                <a:gd name="T7" fmla="*/ 616 h 1478"/>
                <a:gd name="T8" fmla="*/ 967 w 1202"/>
                <a:gd name="T9" fmla="*/ 468 h 1478"/>
                <a:gd name="T10" fmla="*/ 981 w 1202"/>
                <a:gd name="T11" fmla="*/ 375 h 1478"/>
                <a:gd name="T12" fmla="*/ 965 w 1202"/>
                <a:gd name="T13" fmla="*/ 331 h 1478"/>
                <a:gd name="T14" fmla="*/ 935 w 1202"/>
                <a:gd name="T15" fmla="*/ 292 h 1478"/>
                <a:gd name="T16" fmla="*/ 846 w 1202"/>
                <a:gd name="T17" fmla="*/ 258 h 1478"/>
                <a:gd name="T18" fmla="*/ 721 w 1202"/>
                <a:gd name="T19" fmla="*/ 226 h 1478"/>
                <a:gd name="T20" fmla="*/ 697 w 1202"/>
                <a:gd name="T21" fmla="*/ 199 h 1478"/>
                <a:gd name="T22" fmla="*/ 824 w 1202"/>
                <a:gd name="T23" fmla="*/ 229 h 1478"/>
                <a:gd name="T24" fmla="*/ 930 w 1202"/>
                <a:gd name="T25" fmla="*/ 264 h 1478"/>
                <a:gd name="T26" fmla="*/ 985 w 1202"/>
                <a:gd name="T27" fmla="*/ 319 h 1478"/>
                <a:gd name="T28" fmla="*/ 1004 w 1202"/>
                <a:gd name="T29" fmla="*/ 390 h 1478"/>
                <a:gd name="T30" fmla="*/ 984 w 1202"/>
                <a:gd name="T31" fmla="*/ 495 h 1478"/>
                <a:gd name="T32" fmla="*/ 484 w 1202"/>
                <a:gd name="T33" fmla="*/ 517 h 1478"/>
                <a:gd name="T34" fmla="*/ 541 w 1202"/>
                <a:gd name="T35" fmla="*/ 314 h 1478"/>
                <a:gd name="T36" fmla="*/ 586 w 1202"/>
                <a:gd name="T37" fmla="*/ 233 h 1478"/>
                <a:gd name="T38" fmla="*/ 651 w 1202"/>
                <a:gd name="T39" fmla="*/ 199 h 1478"/>
                <a:gd name="T40" fmla="*/ 592 w 1202"/>
                <a:gd name="T41" fmla="*/ 32 h 1478"/>
                <a:gd name="T42" fmla="*/ 463 w 1202"/>
                <a:gd name="T43" fmla="*/ 106 h 1478"/>
                <a:gd name="T44" fmla="*/ 389 w 1202"/>
                <a:gd name="T45" fmla="*/ 230 h 1478"/>
                <a:gd name="T46" fmla="*/ 342 w 1202"/>
                <a:gd name="T47" fmla="*/ 380 h 1478"/>
                <a:gd name="T48" fmla="*/ 253 w 1202"/>
                <a:gd name="T49" fmla="*/ 477 h 1478"/>
                <a:gd name="T50" fmla="*/ 190 w 1202"/>
                <a:gd name="T51" fmla="*/ 529 h 1478"/>
                <a:gd name="T52" fmla="*/ 31 w 1202"/>
                <a:gd name="T53" fmla="*/ 1172 h 1478"/>
                <a:gd name="T54" fmla="*/ 92 w 1202"/>
                <a:gd name="T55" fmla="*/ 1228 h 1478"/>
                <a:gd name="T56" fmla="*/ 920 w 1202"/>
                <a:gd name="T57" fmla="*/ 1456 h 1478"/>
                <a:gd name="T58" fmla="*/ 973 w 1202"/>
                <a:gd name="T59" fmla="*/ 1438 h 1478"/>
                <a:gd name="T60" fmla="*/ 1169 w 1202"/>
                <a:gd name="T61" fmla="*/ 802 h 1478"/>
                <a:gd name="T62" fmla="*/ 1147 w 1202"/>
                <a:gd name="T63" fmla="*/ 734 h 1478"/>
                <a:gd name="T64" fmla="*/ 1134 w 1202"/>
                <a:gd name="T65" fmla="*/ 601 h 1478"/>
                <a:gd name="T66" fmla="*/ 1176 w 1202"/>
                <a:gd name="T67" fmla="*/ 411 h 1478"/>
                <a:gd name="T68" fmla="*/ 1150 w 1202"/>
                <a:gd name="T69" fmla="*/ 233 h 1478"/>
                <a:gd name="T70" fmla="*/ 1022 w 1202"/>
                <a:gd name="T71" fmla="*/ 114 h 1478"/>
                <a:gd name="T72" fmla="*/ 820 w 1202"/>
                <a:gd name="T73" fmla="*/ 40 h 1478"/>
                <a:gd name="T74" fmla="*/ 678 w 1202"/>
                <a:gd name="T75" fmla="*/ 0 h 1478"/>
                <a:gd name="T76" fmla="*/ 880 w 1202"/>
                <a:gd name="T77" fmla="*/ 32 h 1478"/>
                <a:gd name="T78" fmla="*/ 1056 w 1202"/>
                <a:gd name="T79" fmla="*/ 109 h 1478"/>
                <a:gd name="T80" fmla="*/ 1170 w 1202"/>
                <a:gd name="T81" fmla="*/ 222 h 1478"/>
                <a:gd name="T82" fmla="*/ 1202 w 1202"/>
                <a:gd name="T83" fmla="*/ 348 h 1478"/>
                <a:gd name="T84" fmla="*/ 1181 w 1202"/>
                <a:gd name="T85" fmla="*/ 518 h 1478"/>
                <a:gd name="T86" fmla="*/ 1149 w 1202"/>
                <a:gd name="T87" fmla="*/ 706 h 1478"/>
                <a:gd name="T88" fmla="*/ 1191 w 1202"/>
                <a:gd name="T89" fmla="*/ 771 h 1478"/>
                <a:gd name="T90" fmla="*/ 1018 w 1202"/>
                <a:gd name="T91" fmla="*/ 1419 h 1478"/>
                <a:gd name="T92" fmla="*/ 944 w 1202"/>
                <a:gd name="T93" fmla="*/ 1476 h 1478"/>
                <a:gd name="T94" fmla="*/ 880 w 1202"/>
                <a:gd name="T95" fmla="*/ 1473 h 1478"/>
                <a:gd name="T96" fmla="*/ 40 w 1202"/>
                <a:gd name="T97" fmla="*/ 1221 h 1478"/>
                <a:gd name="T98" fmla="*/ 0 w 1202"/>
                <a:gd name="T99" fmla="*/ 1134 h 1478"/>
                <a:gd name="T100" fmla="*/ 188 w 1202"/>
                <a:gd name="T101" fmla="*/ 489 h 1478"/>
                <a:gd name="T102" fmla="*/ 272 w 1202"/>
                <a:gd name="T103" fmla="*/ 448 h 1478"/>
                <a:gd name="T104" fmla="*/ 343 w 1202"/>
                <a:gd name="T105" fmla="*/ 293 h 1478"/>
                <a:gd name="T106" fmla="*/ 403 w 1202"/>
                <a:gd name="T107" fmla="*/ 150 h 1478"/>
                <a:gd name="T108" fmla="*/ 507 w 1202"/>
                <a:gd name="T109" fmla="*/ 38 h 1478"/>
                <a:gd name="T110" fmla="*/ 630 w 1202"/>
                <a:gd name="T111" fmla="*/ 2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02" h="1478">
                  <a:moveTo>
                    <a:pt x="673" y="220"/>
                  </a:moveTo>
                  <a:lnTo>
                    <a:pt x="655" y="222"/>
                  </a:lnTo>
                  <a:lnTo>
                    <a:pt x="641" y="226"/>
                  </a:lnTo>
                  <a:lnTo>
                    <a:pt x="630" y="234"/>
                  </a:lnTo>
                  <a:lnTo>
                    <a:pt x="628" y="237"/>
                  </a:lnTo>
                  <a:lnTo>
                    <a:pt x="623" y="237"/>
                  </a:lnTo>
                  <a:lnTo>
                    <a:pt x="609" y="244"/>
                  </a:lnTo>
                  <a:lnTo>
                    <a:pt x="596" y="255"/>
                  </a:lnTo>
                  <a:lnTo>
                    <a:pt x="584" y="271"/>
                  </a:lnTo>
                  <a:lnTo>
                    <a:pt x="574" y="293"/>
                  </a:lnTo>
                  <a:lnTo>
                    <a:pt x="564" y="318"/>
                  </a:lnTo>
                  <a:lnTo>
                    <a:pt x="555" y="347"/>
                  </a:lnTo>
                  <a:lnTo>
                    <a:pt x="546" y="378"/>
                  </a:lnTo>
                  <a:lnTo>
                    <a:pt x="536" y="413"/>
                  </a:lnTo>
                  <a:lnTo>
                    <a:pt x="512" y="501"/>
                  </a:lnTo>
                  <a:lnTo>
                    <a:pt x="927" y="616"/>
                  </a:lnTo>
                  <a:lnTo>
                    <a:pt x="946" y="548"/>
                  </a:lnTo>
                  <a:lnTo>
                    <a:pt x="953" y="522"/>
                  </a:lnTo>
                  <a:lnTo>
                    <a:pt x="961" y="495"/>
                  </a:lnTo>
                  <a:lnTo>
                    <a:pt x="967" y="468"/>
                  </a:lnTo>
                  <a:lnTo>
                    <a:pt x="973" y="442"/>
                  </a:lnTo>
                  <a:lnTo>
                    <a:pt x="978" y="418"/>
                  </a:lnTo>
                  <a:lnTo>
                    <a:pt x="980" y="396"/>
                  </a:lnTo>
                  <a:lnTo>
                    <a:pt x="981" y="375"/>
                  </a:lnTo>
                  <a:lnTo>
                    <a:pt x="980" y="358"/>
                  </a:lnTo>
                  <a:lnTo>
                    <a:pt x="974" y="343"/>
                  </a:lnTo>
                  <a:lnTo>
                    <a:pt x="967" y="334"/>
                  </a:lnTo>
                  <a:lnTo>
                    <a:pt x="965" y="331"/>
                  </a:lnTo>
                  <a:lnTo>
                    <a:pt x="964" y="328"/>
                  </a:lnTo>
                  <a:lnTo>
                    <a:pt x="958" y="314"/>
                  </a:lnTo>
                  <a:lnTo>
                    <a:pt x="948" y="302"/>
                  </a:lnTo>
                  <a:lnTo>
                    <a:pt x="935" y="292"/>
                  </a:lnTo>
                  <a:lnTo>
                    <a:pt x="917" y="283"/>
                  </a:lnTo>
                  <a:lnTo>
                    <a:pt x="896" y="274"/>
                  </a:lnTo>
                  <a:lnTo>
                    <a:pt x="871" y="267"/>
                  </a:lnTo>
                  <a:lnTo>
                    <a:pt x="846" y="258"/>
                  </a:lnTo>
                  <a:lnTo>
                    <a:pt x="818" y="251"/>
                  </a:lnTo>
                  <a:lnTo>
                    <a:pt x="782" y="241"/>
                  </a:lnTo>
                  <a:lnTo>
                    <a:pt x="750" y="232"/>
                  </a:lnTo>
                  <a:lnTo>
                    <a:pt x="721" y="226"/>
                  </a:lnTo>
                  <a:lnTo>
                    <a:pt x="695" y="222"/>
                  </a:lnTo>
                  <a:lnTo>
                    <a:pt x="673" y="220"/>
                  </a:lnTo>
                  <a:close/>
                  <a:moveTo>
                    <a:pt x="673" y="196"/>
                  </a:moveTo>
                  <a:lnTo>
                    <a:pt x="697" y="199"/>
                  </a:lnTo>
                  <a:lnTo>
                    <a:pt x="723" y="203"/>
                  </a:lnTo>
                  <a:lnTo>
                    <a:pt x="753" y="209"/>
                  </a:lnTo>
                  <a:lnTo>
                    <a:pt x="786" y="218"/>
                  </a:lnTo>
                  <a:lnTo>
                    <a:pt x="824" y="229"/>
                  </a:lnTo>
                  <a:lnTo>
                    <a:pt x="854" y="237"/>
                  </a:lnTo>
                  <a:lnTo>
                    <a:pt x="882" y="246"/>
                  </a:lnTo>
                  <a:lnTo>
                    <a:pt x="907" y="254"/>
                  </a:lnTo>
                  <a:lnTo>
                    <a:pt x="930" y="264"/>
                  </a:lnTo>
                  <a:lnTo>
                    <a:pt x="950" y="275"/>
                  </a:lnTo>
                  <a:lnTo>
                    <a:pt x="966" y="288"/>
                  </a:lnTo>
                  <a:lnTo>
                    <a:pt x="978" y="302"/>
                  </a:lnTo>
                  <a:lnTo>
                    <a:pt x="985" y="319"/>
                  </a:lnTo>
                  <a:lnTo>
                    <a:pt x="994" y="332"/>
                  </a:lnTo>
                  <a:lnTo>
                    <a:pt x="1001" y="349"/>
                  </a:lnTo>
                  <a:lnTo>
                    <a:pt x="1004" y="368"/>
                  </a:lnTo>
                  <a:lnTo>
                    <a:pt x="1004" y="390"/>
                  </a:lnTo>
                  <a:lnTo>
                    <a:pt x="1001" y="413"/>
                  </a:lnTo>
                  <a:lnTo>
                    <a:pt x="997" y="439"/>
                  </a:lnTo>
                  <a:lnTo>
                    <a:pt x="991" y="466"/>
                  </a:lnTo>
                  <a:lnTo>
                    <a:pt x="984" y="495"/>
                  </a:lnTo>
                  <a:lnTo>
                    <a:pt x="977" y="524"/>
                  </a:lnTo>
                  <a:lnTo>
                    <a:pt x="968" y="554"/>
                  </a:lnTo>
                  <a:lnTo>
                    <a:pt x="943" y="645"/>
                  </a:lnTo>
                  <a:lnTo>
                    <a:pt x="484" y="517"/>
                  </a:lnTo>
                  <a:lnTo>
                    <a:pt x="514" y="406"/>
                  </a:lnTo>
                  <a:lnTo>
                    <a:pt x="523" y="373"/>
                  </a:lnTo>
                  <a:lnTo>
                    <a:pt x="533" y="342"/>
                  </a:lnTo>
                  <a:lnTo>
                    <a:pt x="541" y="314"/>
                  </a:lnTo>
                  <a:lnTo>
                    <a:pt x="551" y="289"/>
                  </a:lnTo>
                  <a:lnTo>
                    <a:pt x="561" y="267"/>
                  </a:lnTo>
                  <a:lnTo>
                    <a:pt x="573" y="248"/>
                  </a:lnTo>
                  <a:lnTo>
                    <a:pt x="586" y="233"/>
                  </a:lnTo>
                  <a:lnTo>
                    <a:pt x="599" y="223"/>
                  </a:lnTo>
                  <a:lnTo>
                    <a:pt x="616" y="216"/>
                  </a:lnTo>
                  <a:lnTo>
                    <a:pt x="632" y="206"/>
                  </a:lnTo>
                  <a:lnTo>
                    <a:pt x="651" y="199"/>
                  </a:lnTo>
                  <a:lnTo>
                    <a:pt x="673" y="196"/>
                  </a:lnTo>
                  <a:close/>
                  <a:moveTo>
                    <a:pt x="678" y="22"/>
                  </a:moveTo>
                  <a:lnTo>
                    <a:pt x="633" y="25"/>
                  </a:lnTo>
                  <a:lnTo>
                    <a:pt x="592" y="32"/>
                  </a:lnTo>
                  <a:lnTo>
                    <a:pt x="554" y="42"/>
                  </a:lnTo>
                  <a:lnTo>
                    <a:pt x="519" y="57"/>
                  </a:lnTo>
                  <a:lnTo>
                    <a:pt x="489" y="80"/>
                  </a:lnTo>
                  <a:lnTo>
                    <a:pt x="463" y="106"/>
                  </a:lnTo>
                  <a:lnTo>
                    <a:pt x="440" y="133"/>
                  </a:lnTo>
                  <a:lnTo>
                    <a:pt x="420" y="164"/>
                  </a:lnTo>
                  <a:lnTo>
                    <a:pt x="404" y="195"/>
                  </a:lnTo>
                  <a:lnTo>
                    <a:pt x="389" y="230"/>
                  </a:lnTo>
                  <a:lnTo>
                    <a:pt x="376" y="265"/>
                  </a:lnTo>
                  <a:lnTo>
                    <a:pt x="365" y="302"/>
                  </a:lnTo>
                  <a:lnTo>
                    <a:pt x="353" y="340"/>
                  </a:lnTo>
                  <a:lnTo>
                    <a:pt x="342" y="380"/>
                  </a:lnTo>
                  <a:lnTo>
                    <a:pt x="317" y="467"/>
                  </a:lnTo>
                  <a:lnTo>
                    <a:pt x="309" y="467"/>
                  </a:lnTo>
                  <a:lnTo>
                    <a:pt x="280" y="470"/>
                  </a:lnTo>
                  <a:lnTo>
                    <a:pt x="253" y="477"/>
                  </a:lnTo>
                  <a:lnTo>
                    <a:pt x="230" y="486"/>
                  </a:lnTo>
                  <a:lnTo>
                    <a:pt x="211" y="498"/>
                  </a:lnTo>
                  <a:lnTo>
                    <a:pt x="199" y="512"/>
                  </a:lnTo>
                  <a:lnTo>
                    <a:pt x="190" y="529"/>
                  </a:lnTo>
                  <a:lnTo>
                    <a:pt x="26" y="1117"/>
                  </a:lnTo>
                  <a:lnTo>
                    <a:pt x="23" y="1135"/>
                  </a:lnTo>
                  <a:lnTo>
                    <a:pt x="25" y="1154"/>
                  </a:lnTo>
                  <a:lnTo>
                    <a:pt x="31" y="1172"/>
                  </a:lnTo>
                  <a:lnTo>
                    <a:pt x="42" y="1188"/>
                  </a:lnTo>
                  <a:lnTo>
                    <a:pt x="56" y="1204"/>
                  </a:lnTo>
                  <a:lnTo>
                    <a:pt x="72" y="1218"/>
                  </a:lnTo>
                  <a:lnTo>
                    <a:pt x="92" y="1228"/>
                  </a:lnTo>
                  <a:lnTo>
                    <a:pt x="113" y="1236"/>
                  </a:lnTo>
                  <a:lnTo>
                    <a:pt x="886" y="1451"/>
                  </a:lnTo>
                  <a:lnTo>
                    <a:pt x="903" y="1455"/>
                  </a:lnTo>
                  <a:lnTo>
                    <a:pt x="920" y="1456"/>
                  </a:lnTo>
                  <a:lnTo>
                    <a:pt x="920" y="1456"/>
                  </a:lnTo>
                  <a:lnTo>
                    <a:pt x="940" y="1454"/>
                  </a:lnTo>
                  <a:lnTo>
                    <a:pt x="958" y="1448"/>
                  </a:lnTo>
                  <a:lnTo>
                    <a:pt x="973" y="1438"/>
                  </a:lnTo>
                  <a:lnTo>
                    <a:pt x="986" y="1425"/>
                  </a:lnTo>
                  <a:lnTo>
                    <a:pt x="998" y="1409"/>
                  </a:lnTo>
                  <a:lnTo>
                    <a:pt x="1005" y="1389"/>
                  </a:lnTo>
                  <a:lnTo>
                    <a:pt x="1169" y="802"/>
                  </a:lnTo>
                  <a:lnTo>
                    <a:pt x="1170" y="784"/>
                  </a:lnTo>
                  <a:lnTo>
                    <a:pt x="1167" y="766"/>
                  </a:lnTo>
                  <a:lnTo>
                    <a:pt x="1158" y="749"/>
                  </a:lnTo>
                  <a:lnTo>
                    <a:pt x="1147" y="734"/>
                  </a:lnTo>
                  <a:lnTo>
                    <a:pt x="1132" y="721"/>
                  </a:lnTo>
                  <a:lnTo>
                    <a:pt x="1114" y="714"/>
                  </a:lnTo>
                  <a:lnTo>
                    <a:pt x="1104" y="711"/>
                  </a:lnTo>
                  <a:lnTo>
                    <a:pt x="1134" y="601"/>
                  </a:lnTo>
                  <a:lnTo>
                    <a:pt x="1148" y="551"/>
                  </a:lnTo>
                  <a:lnTo>
                    <a:pt x="1161" y="504"/>
                  </a:lnTo>
                  <a:lnTo>
                    <a:pt x="1170" y="457"/>
                  </a:lnTo>
                  <a:lnTo>
                    <a:pt x="1176" y="411"/>
                  </a:lnTo>
                  <a:lnTo>
                    <a:pt x="1178" y="367"/>
                  </a:lnTo>
                  <a:lnTo>
                    <a:pt x="1176" y="321"/>
                  </a:lnTo>
                  <a:lnTo>
                    <a:pt x="1167" y="277"/>
                  </a:lnTo>
                  <a:lnTo>
                    <a:pt x="1150" y="233"/>
                  </a:lnTo>
                  <a:lnTo>
                    <a:pt x="1127" y="200"/>
                  </a:lnTo>
                  <a:lnTo>
                    <a:pt x="1096" y="169"/>
                  </a:lnTo>
                  <a:lnTo>
                    <a:pt x="1062" y="140"/>
                  </a:lnTo>
                  <a:lnTo>
                    <a:pt x="1022" y="114"/>
                  </a:lnTo>
                  <a:lnTo>
                    <a:pt x="977" y="90"/>
                  </a:lnTo>
                  <a:lnTo>
                    <a:pt x="927" y="70"/>
                  </a:lnTo>
                  <a:lnTo>
                    <a:pt x="874" y="53"/>
                  </a:lnTo>
                  <a:lnTo>
                    <a:pt x="820" y="40"/>
                  </a:lnTo>
                  <a:lnTo>
                    <a:pt x="769" y="31"/>
                  </a:lnTo>
                  <a:lnTo>
                    <a:pt x="722" y="24"/>
                  </a:lnTo>
                  <a:lnTo>
                    <a:pt x="678" y="22"/>
                  </a:lnTo>
                  <a:close/>
                  <a:moveTo>
                    <a:pt x="678" y="0"/>
                  </a:moveTo>
                  <a:lnTo>
                    <a:pt x="724" y="2"/>
                  </a:lnTo>
                  <a:lnTo>
                    <a:pt x="773" y="8"/>
                  </a:lnTo>
                  <a:lnTo>
                    <a:pt x="825" y="18"/>
                  </a:lnTo>
                  <a:lnTo>
                    <a:pt x="880" y="32"/>
                  </a:lnTo>
                  <a:lnTo>
                    <a:pt x="929" y="46"/>
                  </a:lnTo>
                  <a:lnTo>
                    <a:pt x="976" y="65"/>
                  </a:lnTo>
                  <a:lnTo>
                    <a:pt x="1018" y="86"/>
                  </a:lnTo>
                  <a:lnTo>
                    <a:pt x="1056" y="109"/>
                  </a:lnTo>
                  <a:lnTo>
                    <a:pt x="1091" y="135"/>
                  </a:lnTo>
                  <a:lnTo>
                    <a:pt x="1122" y="162"/>
                  </a:lnTo>
                  <a:lnTo>
                    <a:pt x="1148" y="191"/>
                  </a:lnTo>
                  <a:lnTo>
                    <a:pt x="1170" y="222"/>
                  </a:lnTo>
                  <a:lnTo>
                    <a:pt x="1171" y="223"/>
                  </a:lnTo>
                  <a:lnTo>
                    <a:pt x="1187" y="265"/>
                  </a:lnTo>
                  <a:lnTo>
                    <a:pt x="1196" y="307"/>
                  </a:lnTo>
                  <a:lnTo>
                    <a:pt x="1202" y="348"/>
                  </a:lnTo>
                  <a:lnTo>
                    <a:pt x="1202" y="390"/>
                  </a:lnTo>
                  <a:lnTo>
                    <a:pt x="1197" y="432"/>
                  </a:lnTo>
                  <a:lnTo>
                    <a:pt x="1190" y="474"/>
                  </a:lnTo>
                  <a:lnTo>
                    <a:pt x="1181" y="518"/>
                  </a:lnTo>
                  <a:lnTo>
                    <a:pt x="1169" y="562"/>
                  </a:lnTo>
                  <a:lnTo>
                    <a:pt x="1156" y="607"/>
                  </a:lnTo>
                  <a:lnTo>
                    <a:pt x="1132" y="696"/>
                  </a:lnTo>
                  <a:lnTo>
                    <a:pt x="1149" y="706"/>
                  </a:lnTo>
                  <a:lnTo>
                    <a:pt x="1164" y="718"/>
                  </a:lnTo>
                  <a:lnTo>
                    <a:pt x="1176" y="735"/>
                  </a:lnTo>
                  <a:lnTo>
                    <a:pt x="1186" y="752"/>
                  </a:lnTo>
                  <a:lnTo>
                    <a:pt x="1191" y="771"/>
                  </a:lnTo>
                  <a:lnTo>
                    <a:pt x="1193" y="790"/>
                  </a:lnTo>
                  <a:lnTo>
                    <a:pt x="1191" y="808"/>
                  </a:lnTo>
                  <a:lnTo>
                    <a:pt x="1027" y="1395"/>
                  </a:lnTo>
                  <a:lnTo>
                    <a:pt x="1018" y="1419"/>
                  </a:lnTo>
                  <a:lnTo>
                    <a:pt x="1004" y="1440"/>
                  </a:lnTo>
                  <a:lnTo>
                    <a:pt x="987" y="1456"/>
                  </a:lnTo>
                  <a:lnTo>
                    <a:pt x="967" y="1469"/>
                  </a:lnTo>
                  <a:lnTo>
                    <a:pt x="944" y="1476"/>
                  </a:lnTo>
                  <a:lnTo>
                    <a:pt x="920" y="1478"/>
                  </a:lnTo>
                  <a:lnTo>
                    <a:pt x="920" y="1478"/>
                  </a:lnTo>
                  <a:lnTo>
                    <a:pt x="900" y="1477"/>
                  </a:lnTo>
                  <a:lnTo>
                    <a:pt x="880" y="1473"/>
                  </a:lnTo>
                  <a:lnTo>
                    <a:pt x="107" y="1258"/>
                  </a:lnTo>
                  <a:lnTo>
                    <a:pt x="83" y="1248"/>
                  </a:lnTo>
                  <a:lnTo>
                    <a:pt x="60" y="1236"/>
                  </a:lnTo>
                  <a:lnTo>
                    <a:pt x="40" y="1221"/>
                  </a:lnTo>
                  <a:lnTo>
                    <a:pt x="24" y="1203"/>
                  </a:lnTo>
                  <a:lnTo>
                    <a:pt x="10" y="1181"/>
                  </a:lnTo>
                  <a:lnTo>
                    <a:pt x="2" y="1158"/>
                  </a:lnTo>
                  <a:lnTo>
                    <a:pt x="0" y="1134"/>
                  </a:lnTo>
                  <a:lnTo>
                    <a:pt x="4" y="1111"/>
                  </a:lnTo>
                  <a:lnTo>
                    <a:pt x="168" y="523"/>
                  </a:lnTo>
                  <a:lnTo>
                    <a:pt x="176" y="505"/>
                  </a:lnTo>
                  <a:lnTo>
                    <a:pt x="188" y="489"/>
                  </a:lnTo>
                  <a:lnTo>
                    <a:pt x="204" y="476"/>
                  </a:lnTo>
                  <a:lnTo>
                    <a:pt x="223" y="464"/>
                  </a:lnTo>
                  <a:lnTo>
                    <a:pt x="246" y="455"/>
                  </a:lnTo>
                  <a:lnTo>
                    <a:pt x="272" y="448"/>
                  </a:lnTo>
                  <a:lnTo>
                    <a:pt x="300" y="445"/>
                  </a:lnTo>
                  <a:lnTo>
                    <a:pt x="320" y="374"/>
                  </a:lnTo>
                  <a:lnTo>
                    <a:pt x="331" y="333"/>
                  </a:lnTo>
                  <a:lnTo>
                    <a:pt x="343" y="293"/>
                  </a:lnTo>
                  <a:lnTo>
                    <a:pt x="355" y="255"/>
                  </a:lnTo>
                  <a:lnTo>
                    <a:pt x="369" y="218"/>
                  </a:lnTo>
                  <a:lnTo>
                    <a:pt x="385" y="183"/>
                  </a:lnTo>
                  <a:lnTo>
                    <a:pt x="403" y="150"/>
                  </a:lnTo>
                  <a:lnTo>
                    <a:pt x="423" y="119"/>
                  </a:lnTo>
                  <a:lnTo>
                    <a:pt x="447" y="89"/>
                  </a:lnTo>
                  <a:lnTo>
                    <a:pt x="475" y="62"/>
                  </a:lnTo>
                  <a:lnTo>
                    <a:pt x="507" y="38"/>
                  </a:lnTo>
                  <a:lnTo>
                    <a:pt x="508" y="37"/>
                  </a:lnTo>
                  <a:lnTo>
                    <a:pt x="546" y="21"/>
                  </a:lnTo>
                  <a:lnTo>
                    <a:pt x="586" y="10"/>
                  </a:lnTo>
                  <a:lnTo>
                    <a:pt x="630" y="2"/>
                  </a:lnTo>
                  <a:lnTo>
                    <a:pt x="678" y="0"/>
                  </a:lnTo>
                  <a:close/>
                </a:path>
              </a:pathLst>
            </a:custGeom>
            <a:solidFill>
              <a:srgbClr val="FFFFFF"/>
            </a:solidFill>
            <a:ln w="0">
              <a:solidFill>
                <a:schemeClr val="bg1">
                  <a:lumMod val="95000"/>
                </a:schemeClr>
              </a:solidFill>
              <a:prstDash val="solid"/>
              <a:round/>
            </a:ln>
          </p:spPr>
          <p:txBody>
            <a:bodyPr vert="horz" wrap="square" lIns="121903" tIns="60951" rIns="121903" bIns="60951" numCol="1" anchor="t" anchorCtr="0" compatLnSpc="1"/>
            <a:lstStyle/>
            <a:p>
              <a:pPr defTabSz="1243330"/>
              <a:endParaRPr lang="en-GB" sz="2400">
                <a:solidFill>
                  <a:srgbClr val="505050"/>
                </a:solidFill>
                <a:latin typeface="微软雅黑" panose="020B0503020204020204" pitchFamily="34" charset="-122"/>
                <a:ea typeface="微软雅黑" panose="020B0503020204020204" pitchFamily="34" charset="-122"/>
              </a:endParaRPr>
            </a:p>
          </p:txBody>
        </p:sp>
      </p:grpSp>
      <p:sp>
        <p:nvSpPr>
          <p:cNvPr id="94" name="TextBox 93"/>
          <p:cNvSpPr txBox="1"/>
          <p:nvPr/>
        </p:nvSpPr>
        <p:spPr>
          <a:xfrm>
            <a:off x="2585617" y="3085640"/>
            <a:ext cx="1281120" cy="420564"/>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rPr>
              <a:t>插入标签</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95" name="TextBox 94"/>
          <p:cNvSpPr txBox="1"/>
          <p:nvPr/>
        </p:nvSpPr>
        <p:spPr>
          <a:xfrm>
            <a:off x="8349499" y="3085640"/>
            <a:ext cx="1281120" cy="420564"/>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rPr>
              <a:t>插入标签</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
        <p:nvSpPr>
          <p:cNvPr id="96" name="TextBox 95"/>
          <p:cNvSpPr txBox="1"/>
          <p:nvPr/>
        </p:nvSpPr>
        <p:spPr>
          <a:xfrm>
            <a:off x="5449440" y="4050749"/>
            <a:ext cx="1281120" cy="420564"/>
          </a:xfrm>
          <a:prstGeom prst="rect">
            <a:avLst/>
          </a:prstGeom>
          <a:noFill/>
        </p:spPr>
        <p:txBody>
          <a:bodyPr wrap="none"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rPr>
              <a:t>插入标签</a:t>
            </a:r>
            <a:endParaRPr lang="zh-CN" altLang="en-US" sz="2135"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barn(outVertical)">
                                      <p:cBhvr>
                                        <p:cTn id="7" dur="500"/>
                                        <p:tgtEl>
                                          <p:spTgt spid="73"/>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barn(outVertical)">
                                      <p:cBhvr>
                                        <p:cTn id="10" dur="500"/>
                                        <p:tgtEl>
                                          <p:spTgt spid="96"/>
                                        </p:tgtEl>
                                      </p:cBhvr>
                                    </p:animEffect>
                                  </p:childTnLst>
                                </p:cTn>
                              </p:par>
                              <p:par>
                                <p:cTn id="11" presetID="16" presetClass="entr" presetSubtype="37" fill="hold" grpId="0" nodeType="withEffect">
                                  <p:stCondLst>
                                    <p:cond delay="0"/>
                                  </p:stCondLst>
                                  <p:childTnLst>
                                    <p:set>
                                      <p:cBhvr>
                                        <p:cTn id="12" dur="1" fill="hold">
                                          <p:stCondLst>
                                            <p:cond delay="0"/>
                                          </p:stCondLst>
                                        </p:cTn>
                                        <p:tgtEl>
                                          <p:spTgt spid="94"/>
                                        </p:tgtEl>
                                        <p:attrNameLst>
                                          <p:attrName>style.visibility</p:attrName>
                                        </p:attrNameLst>
                                      </p:cBhvr>
                                      <p:to>
                                        <p:strVal val="visible"/>
                                      </p:to>
                                    </p:set>
                                    <p:animEffect transition="in" filter="barn(outVertical)">
                                      <p:cBhvr>
                                        <p:cTn id="13" dur="500"/>
                                        <p:tgtEl>
                                          <p:spTgt spid="94"/>
                                        </p:tgtEl>
                                      </p:cBhvr>
                                    </p:animEffect>
                                  </p:childTnLst>
                                </p:cTn>
                              </p:par>
                              <p:par>
                                <p:cTn id="14" presetID="16" presetClass="entr" presetSubtype="37" fill="hold" grpId="0" nodeType="withEffect">
                                  <p:stCondLst>
                                    <p:cond delay="0"/>
                                  </p:stCondLst>
                                  <p:childTnLst>
                                    <p:set>
                                      <p:cBhvr>
                                        <p:cTn id="15" dur="1" fill="hold">
                                          <p:stCondLst>
                                            <p:cond delay="0"/>
                                          </p:stCondLst>
                                        </p:cTn>
                                        <p:tgtEl>
                                          <p:spTgt spid="95"/>
                                        </p:tgtEl>
                                        <p:attrNameLst>
                                          <p:attrName>style.visibility</p:attrName>
                                        </p:attrNameLst>
                                      </p:cBhvr>
                                      <p:to>
                                        <p:strVal val="visible"/>
                                      </p:to>
                                    </p:set>
                                    <p:animEffect transition="in" filter="barn(outVertical)">
                                      <p:cBhvr>
                                        <p:cTn id="16" dur="500"/>
                                        <p:tgtEl>
                                          <p:spTgt spid="95"/>
                                        </p:tgtEl>
                                      </p:cBhvr>
                                    </p:animEffect>
                                  </p:childTnLst>
                                </p:cTn>
                              </p:par>
                            </p:childTnLst>
                          </p:cTn>
                        </p:par>
                        <p:par>
                          <p:cTn id="17" fill="hold">
                            <p:stCondLst>
                              <p:cond delay="500"/>
                            </p:stCondLst>
                            <p:childTnLst>
                              <p:par>
                                <p:cTn id="18" presetID="49" presetClass="entr" presetSubtype="0" decel="100000" fill="hold" grpId="0" nodeType="after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p:cTn id="20" dur="500" fill="hold"/>
                                        <p:tgtEl>
                                          <p:spTgt spid="78"/>
                                        </p:tgtEl>
                                        <p:attrNameLst>
                                          <p:attrName>ppt_w</p:attrName>
                                        </p:attrNameLst>
                                      </p:cBhvr>
                                      <p:tavLst>
                                        <p:tav tm="0">
                                          <p:val>
                                            <p:fltVal val="0"/>
                                          </p:val>
                                        </p:tav>
                                        <p:tav tm="100000">
                                          <p:val>
                                            <p:strVal val="#ppt_w"/>
                                          </p:val>
                                        </p:tav>
                                      </p:tavLst>
                                    </p:anim>
                                    <p:anim calcmode="lin" valueType="num">
                                      <p:cBhvr>
                                        <p:cTn id="21" dur="500" fill="hold"/>
                                        <p:tgtEl>
                                          <p:spTgt spid="78"/>
                                        </p:tgtEl>
                                        <p:attrNameLst>
                                          <p:attrName>ppt_h</p:attrName>
                                        </p:attrNameLst>
                                      </p:cBhvr>
                                      <p:tavLst>
                                        <p:tav tm="0">
                                          <p:val>
                                            <p:fltVal val="0"/>
                                          </p:val>
                                        </p:tav>
                                        <p:tav tm="100000">
                                          <p:val>
                                            <p:strVal val="#ppt_h"/>
                                          </p:val>
                                        </p:tav>
                                      </p:tavLst>
                                    </p:anim>
                                    <p:anim calcmode="lin" valueType="num">
                                      <p:cBhvr>
                                        <p:cTn id="22" dur="500" fill="hold"/>
                                        <p:tgtEl>
                                          <p:spTgt spid="78"/>
                                        </p:tgtEl>
                                        <p:attrNameLst>
                                          <p:attrName>style.rotation</p:attrName>
                                        </p:attrNameLst>
                                      </p:cBhvr>
                                      <p:tavLst>
                                        <p:tav tm="0">
                                          <p:val>
                                            <p:fltVal val="360"/>
                                          </p:val>
                                        </p:tav>
                                        <p:tav tm="100000">
                                          <p:val>
                                            <p:fltVal val="0"/>
                                          </p:val>
                                        </p:tav>
                                      </p:tavLst>
                                    </p:anim>
                                    <p:animEffect transition="in" filter="fade">
                                      <p:cBhvr>
                                        <p:cTn id="23" dur="500"/>
                                        <p:tgtEl>
                                          <p:spTgt spid="78"/>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p:cTn id="26" dur="500" fill="hold"/>
                                        <p:tgtEl>
                                          <p:spTgt spid="90"/>
                                        </p:tgtEl>
                                        <p:attrNameLst>
                                          <p:attrName>ppt_w</p:attrName>
                                        </p:attrNameLst>
                                      </p:cBhvr>
                                      <p:tavLst>
                                        <p:tav tm="0">
                                          <p:val>
                                            <p:fltVal val="0"/>
                                          </p:val>
                                        </p:tav>
                                        <p:tav tm="100000">
                                          <p:val>
                                            <p:strVal val="#ppt_w"/>
                                          </p:val>
                                        </p:tav>
                                      </p:tavLst>
                                    </p:anim>
                                    <p:anim calcmode="lin" valueType="num">
                                      <p:cBhvr>
                                        <p:cTn id="27" dur="500" fill="hold"/>
                                        <p:tgtEl>
                                          <p:spTgt spid="90"/>
                                        </p:tgtEl>
                                        <p:attrNameLst>
                                          <p:attrName>ppt_h</p:attrName>
                                        </p:attrNameLst>
                                      </p:cBhvr>
                                      <p:tavLst>
                                        <p:tav tm="0">
                                          <p:val>
                                            <p:fltVal val="0"/>
                                          </p:val>
                                        </p:tav>
                                        <p:tav tm="100000">
                                          <p:val>
                                            <p:strVal val="#ppt_h"/>
                                          </p:val>
                                        </p:tav>
                                      </p:tavLst>
                                    </p:anim>
                                    <p:anim calcmode="lin" valueType="num">
                                      <p:cBhvr>
                                        <p:cTn id="28" dur="500" fill="hold"/>
                                        <p:tgtEl>
                                          <p:spTgt spid="90"/>
                                        </p:tgtEl>
                                        <p:attrNameLst>
                                          <p:attrName>style.rotation</p:attrName>
                                        </p:attrNameLst>
                                      </p:cBhvr>
                                      <p:tavLst>
                                        <p:tav tm="0">
                                          <p:val>
                                            <p:fltVal val="360"/>
                                          </p:val>
                                        </p:tav>
                                        <p:tav tm="100000">
                                          <p:val>
                                            <p:fltVal val="0"/>
                                          </p:val>
                                        </p:tav>
                                      </p:tavLst>
                                    </p:anim>
                                    <p:animEffect transition="in" filter="fade">
                                      <p:cBhvr>
                                        <p:cTn id="29" dur="500"/>
                                        <p:tgtEl>
                                          <p:spTgt spid="90"/>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77"/>
                                        </p:tgtEl>
                                        <p:attrNameLst>
                                          <p:attrName>style.visibility</p:attrName>
                                        </p:attrNameLst>
                                      </p:cBhvr>
                                      <p:to>
                                        <p:strVal val="visible"/>
                                      </p:to>
                                    </p:set>
                                    <p:anim calcmode="lin" valueType="num">
                                      <p:cBhvr>
                                        <p:cTn id="32" dur="500" fill="hold"/>
                                        <p:tgtEl>
                                          <p:spTgt spid="77"/>
                                        </p:tgtEl>
                                        <p:attrNameLst>
                                          <p:attrName>ppt_w</p:attrName>
                                        </p:attrNameLst>
                                      </p:cBhvr>
                                      <p:tavLst>
                                        <p:tav tm="0">
                                          <p:val>
                                            <p:fltVal val="0"/>
                                          </p:val>
                                        </p:tav>
                                        <p:tav tm="100000">
                                          <p:val>
                                            <p:strVal val="#ppt_w"/>
                                          </p:val>
                                        </p:tav>
                                      </p:tavLst>
                                    </p:anim>
                                    <p:anim calcmode="lin" valueType="num">
                                      <p:cBhvr>
                                        <p:cTn id="33" dur="500" fill="hold"/>
                                        <p:tgtEl>
                                          <p:spTgt spid="77"/>
                                        </p:tgtEl>
                                        <p:attrNameLst>
                                          <p:attrName>ppt_h</p:attrName>
                                        </p:attrNameLst>
                                      </p:cBhvr>
                                      <p:tavLst>
                                        <p:tav tm="0">
                                          <p:val>
                                            <p:fltVal val="0"/>
                                          </p:val>
                                        </p:tav>
                                        <p:tav tm="100000">
                                          <p:val>
                                            <p:strVal val="#ppt_h"/>
                                          </p:val>
                                        </p:tav>
                                      </p:tavLst>
                                    </p:anim>
                                    <p:anim calcmode="lin" valueType="num">
                                      <p:cBhvr>
                                        <p:cTn id="34" dur="500" fill="hold"/>
                                        <p:tgtEl>
                                          <p:spTgt spid="77"/>
                                        </p:tgtEl>
                                        <p:attrNameLst>
                                          <p:attrName>style.rotation</p:attrName>
                                        </p:attrNameLst>
                                      </p:cBhvr>
                                      <p:tavLst>
                                        <p:tav tm="0">
                                          <p:val>
                                            <p:fltVal val="360"/>
                                          </p:val>
                                        </p:tav>
                                        <p:tav tm="100000">
                                          <p:val>
                                            <p:fltVal val="0"/>
                                          </p:val>
                                        </p:tav>
                                      </p:tavLst>
                                    </p:anim>
                                    <p:animEffect transition="in" filter="fade">
                                      <p:cBhvr>
                                        <p:cTn id="35" dur="500"/>
                                        <p:tgtEl>
                                          <p:spTgt spid="77"/>
                                        </p:tgtEl>
                                      </p:cBhvr>
                                    </p:animEffect>
                                  </p:childTnLst>
                                </p:cTn>
                              </p:par>
                              <p:par>
                                <p:cTn id="36" presetID="49" presetClass="entr" presetSubtype="0" decel="100000" fill="hold" nodeType="withEffect">
                                  <p:stCondLst>
                                    <p:cond delay="0"/>
                                  </p:stCondLst>
                                  <p:childTnLst>
                                    <p:set>
                                      <p:cBhvr>
                                        <p:cTn id="37" dur="1" fill="hold">
                                          <p:stCondLst>
                                            <p:cond delay="0"/>
                                          </p:stCondLst>
                                        </p:cTn>
                                        <p:tgtEl>
                                          <p:spTgt spid="83"/>
                                        </p:tgtEl>
                                        <p:attrNameLst>
                                          <p:attrName>style.visibility</p:attrName>
                                        </p:attrNameLst>
                                      </p:cBhvr>
                                      <p:to>
                                        <p:strVal val="visible"/>
                                      </p:to>
                                    </p:set>
                                    <p:anim calcmode="lin" valueType="num">
                                      <p:cBhvr>
                                        <p:cTn id="38" dur="500" fill="hold"/>
                                        <p:tgtEl>
                                          <p:spTgt spid="83"/>
                                        </p:tgtEl>
                                        <p:attrNameLst>
                                          <p:attrName>ppt_w</p:attrName>
                                        </p:attrNameLst>
                                      </p:cBhvr>
                                      <p:tavLst>
                                        <p:tav tm="0">
                                          <p:val>
                                            <p:fltVal val="0"/>
                                          </p:val>
                                        </p:tav>
                                        <p:tav tm="100000">
                                          <p:val>
                                            <p:strVal val="#ppt_w"/>
                                          </p:val>
                                        </p:tav>
                                      </p:tavLst>
                                    </p:anim>
                                    <p:anim calcmode="lin" valueType="num">
                                      <p:cBhvr>
                                        <p:cTn id="39" dur="500" fill="hold"/>
                                        <p:tgtEl>
                                          <p:spTgt spid="83"/>
                                        </p:tgtEl>
                                        <p:attrNameLst>
                                          <p:attrName>ppt_h</p:attrName>
                                        </p:attrNameLst>
                                      </p:cBhvr>
                                      <p:tavLst>
                                        <p:tav tm="0">
                                          <p:val>
                                            <p:fltVal val="0"/>
                                          </p:val>
                                        </p:tav>
                                        <p:tav tm="100000">
                                          <p:val>
                                            <p:strVal val="#ppt_h"/>
                                          </p:val>
                                        </p:tav>
                                      </p:tavLst>
                                    </p:anim>
                                    <p:anim calcmode="lin" valueType="num">
                                      <p:cBhvr>
                                        <p:cTn id="40" dur="500" fill="hold"/>
                                        <p:tgtEl>
                                          <p:spTgt spid="83"/>
                                        </p:tgtEl>
                                        <p:attrNameLst>
                                          <p:attrName>style.rotation</p:attrName>
                                        </p:attrNameLst>
                                      </p:cBhvr>
                                      <p:tavLst>
                                        <p:tav tm="0">
                                          <p:val>
                                            <p:fltVal val="360"/>
                                          </p:val>
                                        </p:tav>
                                        <p:tav tm="100000">
                                          <p:val>
                                            <p:fltVal val="0"/>
                                          </p:val>
                                        </p:tav>
                                      </p:tavLst>
                                    </p:anim>
                                    <p:animEffect transition="in" filter="fade">
                                      <p:cBhvr>
                                        <p:cTn id="41" dur="500"/>
                                        <p:tgtEl>
                                          <p:spTgt spid="83"/>
                                        </p:tgtEl>
                                      </p:cBhvr>
                                    </p:animEffect>
                                  </p:childTnLst>
                                </p:cTn>
                              </p:par>
                              <p:par>
                                <p:cTn id="42" presetID="49" presetClass="entr" presetSubtype="0" decel="100000" fill="hold" grpId="0" nodeType="withEffect">
                                  <p:stCondLst>
                                    <p:cond delay="0"/>
                                  </p:stCondLst>
                                  <p:childTnLst>
                                    <p:set>
                                      <p:cBhvr>
                                        <p:cTn id="43" dur="1" fill="hold">
                                          <p:stCondLst>
                                            <p:cond delay="0"/>
                                          </p:stCondLst>
                                        </p:cTn>
                                        <p:tgtEl>
                                          <p:spTgt spid="79"/>
                                        </p:tgtEl>
                                        <p:attrNameLst>
                                          <p:attrName>style.visibility</p:attrName>
                                        </p:attrNameLst>
                                      </p:cBhvr>
                                      <p:to>
                                        <p:strVal val="visible"/>
                                      </p:to>
                                    </p:set>
                                    <p:anim calcmode="lin" valueType="num">
                                      <p:cBhvr>
                                        <p:cTn id="44" dur="500" fill="hold"/>
                                        <p:tgtEl>
                                          <p:spTgt spid="79"/>
                                        </p:tgtEl>
                                        <p:attrNameLst>
                                          <p:attrName>ppt_w</p:attrName>
                                        </p:attrNameLst>
                                      </p:cBhvr>
                                      <p:tavLst>
                                        <p:tav tm="0">
                                          <p:val>
                                            <p:fltVal val="0"/>
                                          </p:val>
                                        </p:tav>
                                        <p:tav tm="100000">
                                          <p:val>
                                            <p:strVal val="#ppt_w"/>
                                          </p:val>
                                        </p:tav>
                                      </p:tavLst>
                                    </p:anim>
                                    <p:anim calcmode="lin" valueType="num">
                                      <p:cBhvr>
                                        <p:cTn id="45" dur="500" fill="hold"/>
                                        <p:tgtEl>
                                          <p:spTgt spid="79"/>
                                        </p:tgtEl>
                                        <p:attrNameLst>
                                          <p:attrName>ppt_h</p:attrName>
                                        </p:attrNameLst>
                                      </p:cBhvr>
                                      <p:tavLst>
                                        <p:tav tm="0">
                                          <p:val>
                                            <p:fltVal val="0"/>
                                          </p:val>
                                        </p:tav>
                                        <p:tav tm="100000">
                                          <p:val>
                                            <p:strVal val="#ppt_h"/>
                                          </p:val>
                                        </p:tav>
                                      </p:tavLst>
                                    </p:anim>
                                    <p:anim calcmode="lin" valueType="num">
                                      <p:cBhvr>
                                        <p:cTn id="46" dur="500" fill="hold"/>
                                        <p:tgtEl>
                                          <p:spTgt spid="79"/>
                                        </p:tgtEl>
                                        <p:attrNameLst>
                                          <p:attrName>style.rotation</p:attrName>
                                        </p:attrNameLst>
                                      </p:cBhvr>
                                      <p:tavLst>
                                        <p:tav tm="0">
                                          <p:val>
                                            <p:fltVal val="360"/>
                                          </p:val>
                                        </p:tav>
                                        <p:tav tm="100000">
                                          <p:val>
                                            <p:fltVal val="0"/>
                                          </p:val>
                                        </p:tav>
                                      </p:tavLst>
                                    </p:anim>
                                    <p:animEffect transition="in" filter="fade">
                                      <p:cBhvr>
                                        <p:cTn id="47" dur="500"/>
                                        <p:tgtEl>
                                          <p:spTgt spid="79"/>
                                        </p:tgtEl>
                                      </p:cBhvr>
                                    </p:animEffect>
                                  </p:childTnLst>
                                </p:cTn>
                              </p:par>
                              <p:par>
                                <p:cTn id="48" presetID="49" presetClass="entr" presetSubtype="0" decel="100000" fill="hold" nodeType="with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p:cTn id="50" dur="500" fill="hold"/>
                                        <p:tgtEl>
                                          <p:spTgt spid="91"/>
                                        </p:tgtEl>
                                        <p:attrNameLst>
                                          <p:attrName>ppt_w</p:attrName>
                                        </p:attrNameLst>
                                      </p:cBhvr>
                                      <p:tavLst>
                                        <p:tav tm="0">
                                          <p:val>
                                            <p:fltVal val="0"/>
                                          </p:val>
                                        </p:tav>
                                        <p:tav tm="100000">
                                          <p:val>
                                            <p:strVal val="#ppt_w"/>
                                          </p:val>
                                        </p:tav>
                                      </p:tavLst>
                                    </p:anim>
                                    <p:anim calcmode="lin" valueType="num">
                                      <p:cBhvr>
                                        <p:cTn id="51" dur="500" fill="hold"/>
                                        <p:tgtEl>
                                          <p:spTgt spid="91"/>
                                        </p:tgtEl>
                                        <p:attrNameLst>
                                          <p:attrName>ppt_h</p:attrName>
                                        </p:attrNameLst>
                                      </p:cBhvr>
                                      <p:tavLst>
                                        <p:tav tm="0">
                                          <p:val>
                                            <p:fltVal val="0"/>
                                          </p:val>
                                        </p:tav>
                                        <p:tav tm="100000">
                                          <p:val>
                                            <p:strVal val="#ppt_h"/>
                                          </p:val>
                                        </p:tav>
                                      </p:tavLst>
                                    </p:anim>
                                    <p:anim calcmode="lin" valueType="num">
                                      <p:cBhvr>
                                        <p:cTn id="52" dur="500" fill="hold"/>
                                        <p:tgtEl>
                                          <p:spTgt spid="91"/>
                                        </p:tgtEl>
                                        <p:attrNameLst>
                                          <p:attrName>style.rotation</p:attrName>
                                        </p:attrNameLst>
                                      </p:cBhvr>
                                      <p:tavLst>
                                        <p:tav tm="0">
                                          <p:val>
                                            <p:fltVal val="360"/>
                                          </p:val>
                                        </p:tav>
                                        <p:tav tm="100000">
                                          <p:val>
                                            <p:fltVal val="0"/>
                                          </p:val>
                                        </p:tav>
                                      </p:tavLst>
                                    </p:anim>
                                    <p:animEffect transition="in" filter="fade">
                                      <p:cBhvr>
                                        <p:cTn id="53" dur="500"/>
                                        <p:tgtEl>
                                          <p:spTgt spid="91"/>
                                        </p:tgtEl>
                                      </p:cBhvr>
                                    </p:animEffect>
                                  </p:childTnLst>
                                </p:cTn>
                              </p:par>
                            </p:childTnLst>
                          </p:cTn>
                        </p:par>
                        <p:par>
                          <p:cTn id="54" fill="hold">
                            <p:stCondLst>
                              <p:cond delay="1000"/>
                            </p:stCondLst>
                            <p:childTnLst>
                              <p:par>
                                <p:cTn id="55" presetID="2" presetClass="entr" presetSubtype="4" fill="hold" grpId="0" nodeType="afterEffect">
                                  <p:stCondLst>
                                    <p:cond delay="0"/>
                                  </p:stCondLst>
                                  <p:childTnLst>
                                    <p:set>
                                      <p:cBhvr>
                                        <p:cTn id="56" dur="1" fill="hold">
                                          <p:stCondLst>
                                            <p:cond delay="0"/>
                                          </p:stCondLst>
                                        </p:cTn>
                                        <p:tgtEl>
                                          <p:spTgt spid="81"/>
                                        </p:tgtEl>
                                        <p:attrNameLst>
                                          <p:attrName>style.visibility</p:attrName>
                                        </p:attrNameLst>
                                      </p:cBhvr>
                                      <p:to>
                                        <p:strVal val="visible"/>
                                      </p:to>
                                    </p:set>
                                    <p:anim calcmode="lin" valueType="num">
                                      <p:cBhvr additive="base">
                                        <p:cTn id="57" dur="500" fill="hold"/>
                                        <p:tgtEl>
                                          <p:spTgt spid="81"/>
                                        </p:tgtEl>
                                        <p:attrNameLst>
                                          <p:attrName>ppt_x</p:attrName>
                                        </p:attrNameLst>
                                      </p:cBhvr>
                                      <p:tavLst>
                                        <p:tav tm="0">
                                          <p:val>
                                            <p:strVal val="#ppt_x"/>
                                          </p:val>
                                        </p:tav>
                                        <p:tav tm="100000">
                                          <p:val>
                                            <p:strVal val="#ppt_x"/>
                                          </p:val>
                                        </p:tav>
                                      </p:tavLst>
                                    </p:anim>
                                    <p:anim calcmode="lin" valueType="num">
                                      <p:cBhvr additive="base">
                                        <p:cTn id="58" dur="500" fill="hold"/>
                                        <p:tgtEl>
                                          <p:spTgt spid="81"/>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 calcmode="lin" valueType="num">
                                      <p:cBhvr additive="base">
                                        <p:cTn id="61" dur="500" fill="hold"/>
                                        <p:tgtEl>
                                          <p:spTgt spid="80"/>
                                        </p:tgtEl>
                                        <p:attrNameLst>
                                          <p:attrName>ppt_x</p:attrName>
                                        </p:attrNameLst>
                                      </p:cBhvr>
                                      <p:tavLst>
                                        <p:tav tm="0">
                                          <p:val>
                                            <p:strVal val="#ppt_x"/>
                                          </p:val>
                                        </p:tav>
                                        <p:tav tm="100000">
                                          <p:val>
                                            <p:strVal val="#ppt_x"/>
                                          </p:val>
                                        </p:tav>
                                      </p:tavLst>
                                    </p:anim>
                                    <p:anim calcmode="lin" valueType="num">
                                      <p:cBhvr additive="base">
                                        <p:cTn id="62" dur="500" fill="hold"/>
                                        <p:tgtEl>
                                          <p:spTgt spid="80"/>
                                        </p:tgtEl>
                                        <p:attrNameLst>
                                          <p:attrName>ppt_y</p:attrName>
                                        </p:attrNameLst>
                                      </p:cBhvr>
                                      <p:tavLst>
                                        <p:tav tm="0">
                                          <p:val>
                                            <p:strVal val="1+#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500" fill="hold"/>
                                        <p:tgtEl>
                                          <p:spTgt spid="82"/>
                                        </p:tgtEl>
                                        <p:attrNameLst>
                                          <p:attrName>ppt_x</p:attrName>
                                        </p:attrNameLst>
                                      </p:cBhvr>
                                      <p:tavLst>
                                        <p:tav tm="0">
                                          <p:val>
                                            <p:strVal val="#ppt_x"/>
                                          </p:val>
                                        </p:tav>
                                        <p:tav tm="100000">
                                          <p:val>
                                            <p:strVal val="#ppt_x"/>
                                          </p:val>
                                        </p:tav>
                                      </p:tavLst>
                                    </p:anim>
                                    <p:anim calcmode="lin" valueType="num">
                                      <p:cBhvr additive="base">
                                        <p:cTn id="66" dur="500" fill="hold"/>
                                        <p:tgtEl>
                                          <p:spTgt spid="8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p:bldP spid="81" grpId="0"/>
      <p:bldP spid="82" grpId="0"/>
      <p:bldP spid="90" grpId="0" animBg="1"/>
      <p:bldP spid="94" grpId="0"/>
      <p:bldP spid="95" grpId="0"/>
      <p:bldP spid="9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4"/>
          <p:cNvGrpSpPr>
            <a:grpSpLocks noChangeAspect="1"/>
          </p:cNvGrpSpPr>
          <p:nvPr/>
        </p:nvGrpSpPr>
        <p:grpSpPr bwMode="auto">
          <a:xfrm>
            <a:off x="4833896" y="6280314"/>
            <a:ext cx="1176444" cy="1153517"/>
            <a:chOff x="3225" y="1554"/>
            <a:chExt cx="2924" cy="2867"/>
          </a:xfrm>
        </p:grpSpPr>
        <p:sp>
          <p:nvSpPr>
            <p:cNvPr id="10" name="Freeform 5"/>
            <p:cNvSpPr/>
            <p:nvPr/>
          </p:nvSpPr>
          <p:spPr bwMode="auto">
            <a:xfrm>
              <a:off x="3510" y="3462"/>
              <a:ext cx="407" cy="358"/>
            </a:xfrm>
            <a:custGeom>
              <a:avLst/>
              <a:gdLst>
                <a:gd name="T0" fmla="*/ 112 w 119"/>
                <a:gd name="T1" fmla="*/ 26 h 105"/>
                <a:gd name="T2" fmla="*/ 89 w 119"/>
                <a:gd name="T3" fmla="*/ 0 h 105"/>
                <a:gd name="T4" fmla="*/ 2 w 119"/>
                <a:gd name="T5" fmla="*/ 66 h 105"/>
                <a:gd name="T6" fmla="*/ 19 w 119"/>
                <a:gd name="T7" fmla="*/ 95 h 105"/>
                <a:gd name="T8" fmla="*/ 114 w 119"/>
                <a:gd name="T9" fmla="*/ 52 h 105"/>
                <a:gd name="T10" fmla="*/ 112 w 119"/>
                <a:gd name="T11" fmla="*/ 26 h 105"/>
              </a:gdLst>
              <a:ahLst/>
              <a:cxnLst>
                <a:cxn ang="0">
                  <a:pos x="T0" y="T1"/>
                </a:cxn>
                <a:cxn ang="0">
                  <a:pos x="T2" y="T3"/>
                </a:cxn>
                <a:cxn ang="0">
                  <a:pos x="T4" y="T5"/>
                </a:cxn>
                <a:cxn ang="0">
                  <a:pos x="T6" y="T7"/>
                </a:cxn>
                <a:cxn ang="0">
                  <a:pos x="T8" y="T9"/>
                </a:cxn>
                <a:cxn ang="0">
                  <a:pos x="T10" y="T11"/>
                </a:cxn>
              </a:cxnLst>
              <a:rect l="0" t="0" r="r" b="b"/>
              <a:pathLst>
                <a:path w="119" h="105">
                  <a:moveTo>
                    <a:pt x="112" y="26"/>
                  </a:moveTo>
                  <a:cubicBezTo>
                    <a:pt x="113" y="13"/>
                    <a:pt x="106" y="0"/>
                    <a:pt x="89" y="0"/>
                  </a:cubicBezTo>
                  <a:cubicBezTo>
                    <a:pt x="49" y="1"/>
                    <a:pt x="9" y="23"/>
                    <a:pt x="2" y="66"/>
                  </a:cubicBezTo>
                  <a:cubicBezTo>
                    <a:pt x="0" y="78"/>
                    <a:pt x="5" y="92"/>
                    <a:pt x="19" y="95"/>
                  </a:cubicBezTo>
                  <a:cubicBezTo>
                    <a:pt x="57" y="105"/>
                    <a:pt x="95" y="87"/>
                    <a:pt x="114" y="52"/>
                  </a:cubicBezTo>
                  <a:cubicBezTo>
                    <a:pt x="119" y="43"/>
                    <a:pt x="117" y="33"/>
                    <a:pt x="112" y="2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
            <p:cNvSpPr/>
            <p:nvPr/>
          </p:nvSpPr>
          <p:spPr bwMode="auto">
            <a:xfrm>
              <a:off x="3225" y="2936"/>
              <a:ext cx="685" cy="386"/>
            </a:xfrm>
            <a:custGeom>
              <a:avLst/>
              <a:gdLst>
                <a:gd name="T0" fmla="*/ 185 w 200"/>
                <a:gd name="T1" fmla="*/ 41 h 113"/>
                <a:gd name="T2" fmla="*/ 111 w 200"/>
                <a:gd name="T3" fmla="*/ 11 h 113"/>
                <a:gd name="T4" fmla="*/ 28 w 200"/>
                <a:gd name="T5" fmla="*/ 17 h 113"/>
                <a:gd name="T6" fmla="*/ 39 w 200"/>
                <a:gd name="T7" fmla="*/ 94 h 113"/>
                <a:gd name="T8" fmla="*/ 148 w 200"/>
                <a:gd name="T9" fmla="*/ 102 h 113"/>
                <a:gd name="T10" fmla="*/ 171 w 200"/>
                <a:gd name="T11" fmla="*/ 83 h 113"/>
                <a:gd name="T12" fmla="*/ 174 w 200"/>
                <a:gd name="T13" fmla="*/ 81 h 113"/>
                <a:gd name="T14" fmla="*/ 185 w 200"/>
                <a:gd name="T15" fmla="*/ 41 h 1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113">
                  <a:moveTo>
                    <a:pt x="185" y="41"/>
                  </a:moveTo>
                  <a:cubicBezTo>
                    <a:pt x="166" y="23"/>
                    <a:pt x="136" y="16"/>
                    <a:pt x="111" y="11"/>
                  </a:cubicBezTo>
                  <a:cubicBezTo>
                    <a:pt x="86" y="6"/>
                    <a:pt x="50" y="0"/>
                    <a:pt x="28" y="17"/>
                  </a:cubicBezTo>
                  <a:cubicBezTo>
                    <a:pt x="0" y="38"/>
                    <a:pt x="12" y="78"/>
                    <a:pt x="39" y="94"/>
                  </a:cubicBezTo>
                  <a:cubicBezTo>
                    <a:pt x="70" y="113"/>
                    <a:pt x="114" y="102"/>
                    <a:pt x="148" y="102"/>
                  </a:cubicBezTo>
                  <a:cubicBezTo>
                    <a:pt x="161" y="102"/>
                    <a:pt x="169" y="93"/>
                    <a:pt x="171" y="83"/>
                  </a:cubicBezTo>
                  <a:cubicBezTo>
                    <a:pt x="172" y="82"/>
                    <a:pt x="173" y="82"/>
                    <a:pt x="174" y="81"/>
                  </a:cubicBezTo>
                  <a:cubicBezTo>
                    <a:pt x="190" y="75"/>
                    <a:pt x="200" y="55"/>
                    <a:pt x="185" y="4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7"/>
            <p:cNvSpPr>
              <a:spLocks noEditPoints="1"/>
            </p:cNvSpPr>
            <p:nvPr/>
          </p:nvSpPr>
          <p:spPr bwMode="auto">
            <a:xfrm>
              <a:off x="3534" y="2435"/>
              <a:ext cx="407" cy="361"/>
            </a:xfrm>
            <a:custGeom>
              <a:avLst/>
              <a:gdLst>
                <a:gd name="T0" fmla="*/ 117 w 119"/>
                <a:gd name="T1" fmla="*/ 67 h 106"/>
                <a:gd name="T2" fmla="*/ 91 w 119"/>
                <a:gd name="T3" fmla="*/ 16 h 106"/>
                <a:gd name="T4" fmla="*/ 44 w 119"/>
                <a:gd name="T5" fmla="*/ 5 h 106"/>
                <a:gd name="T6" fmla="*/ 10 w 119"/>
                <a:gd name="T7" fmla="*/ 31 h 106"/>
                <a:gd name="T8" fmla="*/ 5 w 119"/>
                <a:gd name="T9" fmla="*/ 71 h 106"/>
                <a:gd name="T10" fmla="*/ 33 w 119"/>
                <a:gd name="T11" fmla="*/ 98 h 106"/>
                <a:gd name="T12" fmla="*/ 62 w 119"/>
                <a:gd name="T13" fmla="*/ 102 h 106"/>
                <a:gd name="T14" fmla="*/ 86 w 119"/>
                <a:gd name="T15" fmla="*/ 102 h 106"/>
                <a:gd name="T16" fmla="*/ 87 w 119"/>
                <a:gd name="T17" fmla="*/ 101 h 106"/>
                <a:gd name="T18" fmla="*/ 92 w 119"/>
                <a:gd name="T19" fmla="*/ 100 h 106"/>
                <a:gd name="T20" fmla="*/ 106 w 119"/>
                <a:gd name="T21" fmla="*/ 94 h 106"/>
                <a:gd name="T22" fmla="*/ 117 w 119"/>
                <a:gd name="T23" fmla="*/ 67 h 106"/>
                <a:gd name="T24" fmla="*/ 53 w 119"/>
                <a:gd name="T25" fmla="*/ 54 h 106"/>
                <a:gd name="T26" fmla="*/ 55 w 119"/>
                <a:gd name="T27" fmla="*/ 52 h 106"/>
                <a:gd name="T28" fmla="*/ 56 w 119"/>
                <a:gd name="T29" fmla="*/ 52 h 106"/>
                <a:gd name="T30" fmla="*/ 57 w 119"/>
                <a:gd name="T31" fmla="*/ 51 h 106"/>
                <a:gd name="T32" fmla="*/ 58 w 119"/>
                <a:gd name="T33" fmla="*/ 51 h 106"/>
                <a:gd name="T34" fmla="*/ 58 w 119"/>
                <a:gd name="T35" fmla="*/ 51 h 106"/>
                <a:gd name="T36" fmla="*/ 59 w 119"/>
                <a:gd name="T37" fmla="*/ 51 h 106"/>
                <a:gd name="T38" fmla="*/ 61 w 119"/>
                <a:gd name="T39" fmla="*/ 53 h 106"/>
                <a:gd name="T40" fmla="*/ 61 w 119"/>
                <a:gd name="T41" fmla="*/ 54 h 106"/>
                <a:gd name="T42" fmla="*/ 57 w 119"/>
                <a:gd name="T43" fmla="*/ 54 h 106"/>
                <a:gd name="T44" fmla="*/ 53 w 119"/>
                <a:gd name="T45" fmla="*/ 5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9" h="106">
                  <a:moveTo>
                    <a:pt x="117" y="67"/>
                  </a:moveTo>
                  <a:cubicBezTo>
                    <a:pt x="113" y="48"/>
                    <a:pt x="106" y="28"/>
                    <a:pt x="91" y="16"/>
                  </a:cubicBezTo>
                  <a:cubicBezTo>
                    <a:pt x="78" y="5"/>
                    <a:pt x="61" y="0"/>
                    <a:pt x="44" y="5"/>
                  </a:cubicBezTo>
                  <a:cubicBezTo>
                    <a:pt x="30" y="9"/>
                    <a:pt x="18" y="19"/>
                    <a:pt x="10" y="31"/>
                  </a:cubicBezTo>
                  <a:cubicBezTo>
                    <a:pt x="3" y="42"/>
                    <a:pt x="0" y="59"/>
                    <a:pt x="5" y="71"/>
                  </a:cubicBezTo>
                  <a:cubicBezTo>
                    <a:pt x="10" y="85"/>
                    <a:pt x="19" y="93"/>
                    <a:pt x="33" y="98"/>
                  </a:cubicBezTo>
                  <a:cubicBezTo>
                    <a:pt x="42" y="102"/>
                    <a:pt x="52" y="102"/>
                    <a:pt x="62" y="102"/>
                  </a:cubicBezTo>
                  <a:cubicBezTo>
                    <a:pt x="69" y="106"/>
                    <a:pt x="78" y="106"/>
                    <a:pt x="86" y="102"/>
                  </a:cubicBezTo>
                  <a:cubicBezTo>
                    <a:pt x="86" y="102"/>
                    <a:pt x="87" y="101"/>
                    <a:pt x="87" y="101"/>
                  </a:cubicBezTo>
                  <a:cubicBezTo>
                    <a:pt x="88" y="101"/>
                    <a:pt x="90" y="100"/>
                    <a:pt x="92" y="100"/>
                  </a:cubicBezTo>
                  <a:cubicBezTo>
                    <a:pt x="97" y="98"/>
                    <a:pt x="101" y="96"/>
                    <a:pt x="106" y="94"/>
                  </a:cubicBezTo>
                  <a:cubicBezTo>
                    <a:pt x="116" y="89"/>
                    <a:pt x="119" y="77"/>
                    <a:pt x="117" y="67"/>
                  </a:cubicBezTo>
                  <a:close/>
                  <a:moveTo>
                    <a:pt x="53" y="54"/>
                  </a:moveTo>
                  <a:cubicBezTo>
                    <a:pt x="54" y="53"/>
                    <a:pt x="54" y="53"/>
                    <a:pt x="55" y="52"/>
                  </a:cubicBezTo>
                  <a:cubicBezTo>
                    <a:pt x="55" y="52"/>
                    <a:pt x="55" y="52"/>
                    <a:pt x="56" y="52"/>
                  </a:cubicBezTo>
                  <a:cubicBezTo>
                    <a:pt x="56" y="51"/>
                    <a:pt x="57" y="51"/>
                    <a:pt x="57" y="51"/>
                  </a:cubicBezTo>
                  <a:cubicBezTo>
                    <a:pt x="57" y="51"/>
                    <a:pt x="58" y="51"/>
                    <a:pt x="58" y="51"/>
                  </a:cubicBezTo>
                  <a:cubicBezTo>
                    <a:pt x="58" y="51"/>
                    <a:pt x="58" y="51"/>
                    <a:pt x="58" y="51"/>
                  </a:cubicBezTo>
                  <a:cubicBezTo>
                    <a:pt x="58" y="51"/>
                    <a:pt x="59" y="51"/>
                    <a:pt x="59" y="51"/>
                  </a:cubicBezTo>
                  <a:cubicBezTo>
                    <a:pt x="60" y="52"/>
                    <a:pt x="60" y="53"/>
                    <a:pt x="61" y="53"/>
                  </a:cubicBezTo>
                  <a:cubicBezTo>
                    <a:pt x="61" y="54"/>
                    <a:pt x="61" y="54"/>
                    <a:pt x="61" y="54"/>
                  </a:cubicBezTo>
                  <a:cubicBezTo>
                    <a:pt x="60" y="54"/>
                    <a:pt x="59" y="54"/>
                    <a:pt x="57" y="54"/>
                  </a:cubicBezTo>
                  <a:cubicBezTo>
                    <a:pt x="56" y="54"/>
                    <a:pt x="55" y="54"/>
                    <a:pt x="53" y="5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8"/>
            <p:cNvSpPr/>
            <p:nvPr/>
          </p:nvSpPr>
          <p:spPr bwMode="auto">
            <a:xfrm>
              <a:off x="3718" y="1906"/>
              <a:ext cx="541" cy="583"/>
            </a:xfrm>
            <a:custGeom>
              <a:avLst/>
              <a:gdLst>
                <a:gd name="T0" fmla="*/ 132 w 158"/>
                <a:gd name="T1" fmla="*/ 58 h 171"/>
                <a:gd name="T2" fmla="*/ 61 w 158"/>
                <a:gd name="T3" fmla="*/ 0 h 171"/>
                <a:gd name="T4" fmla="*/ 10 w 158"/>
                <a:gd name="T5" fmla="*/ 74 h 171"/>
                <a:gd name="T6" fmla="*/ 54 w 158"/>
                <a:gd name="T7" fmla="*/ 137 h 171"/>
                <a:gd name="T8" fmla="*/ 73 w 158"/>
                <a:gd name="T9" fmla="*/ 155 h 171"/>
                <a:gd name="T10" fmla="*/ 75 w 158"/>
                <a:gd name="T11" fmla="*/ 157 h 171"/>
                <a:gd name="T12" fmla="*/ 90 w 158"/>
                <a:gd name="T13" fmla="*/ 164 h 171"/>
                <a:gd name="T14" fmla="*/ 138 w 158"/>
                <a:gd name="T15" fmla="*/ 167 h 171"/>
                <a:gd name="T16" fmla="*/ 156 w 158"/>
                <a:gd name="T17" fmla="*/ 144 h 171"/>
                <a:gd name="T18" fmla="*/ 132 w 158"/>
                <a:gd name="T19" fmla="*/ 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71">
                  <a:moveTo>
                    <a:pt x="132" y="58"/>
                  </a:moveTo>
                  <a:cubicBezTo>
                    <a:pt x="119" y="31"/>
                    <a:pt x="95" y="0"/>
                    <a:pt x="61" y="0"/>
                  </a:cubicBezTo>
                  <a:cubicBezTo>
                    <a:pt x="24" y="1"/>
                    <a:pt x="0" y="41"/>
                    <a:pt x="10" y="74"/>
                  </a:cubicBezTo>
                  <a:cubicBezTo>
                    <a:pt x="16" y="99"/>
                    <a:pt x="35" y="119"/>
                    <a:pt x="54" y="137"/>
                  </a:cubicBezTo>
                  <a:cubicBezTo>
                    <a:pt x="60" y="144"/>
                    <a:pt x="66" y="150"/>
                    <a:pt x="73" y="155"/>
                  </a:cubicBezTo>
                  <a:cubicBezTo>
                    <a:pt x="74" y="156"/>
                    <a:pt x="74" y="156"/>
                    <a:pt x="75" y="157"/>
                  </a:cubicBezTo>
                  <a:cubicBezTo>
                    <a:pt x="80" y="161"/>
                    <a:pt x="85" y="164"/>
                    <a:pt x="90" y="164"/>
                  </a:cubicBezTo>
                  <a:cubicBezTo>
                    <a:pt x="104" y="169"/>
                    <a:pt x="120" y="171"/>
                    <a:pt x="138" y="167"/>
                  </a:cubicBezTo>
                  <a:cubicBezTo>
                    <a:pt x="149" y="165"/>
                    <a:pt x="155" y="154"/>
                    <a:pt x="156" y="144"/>
                  </a:cubicBezTo>
                  <a:cubicBezTo>
                    <a:pt x="158" y="115"/>
                    <a:pt x="145" y="83"/>
                    <a:pt x="132"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9"/>
            <p:cNvSpPr/>
            <p:nvPr/>
          </p:nvSpPr>
          <p:spPr bwMode="auto">
            <a:xfrm>
              <a:off x="4294" y="1831"/>
              <a:ext cx="362" cy="426"/>
            </a:xfrm>
            <a:custGeom>
              <a:avLst/>
              <a:gdLst>
                <a:gd name="T0" fmla="*/ 96 w 106"/>
                <a:gd name="T1" fmla="*/ 37 h 125"/>
                <a:gd name="T2" fmla="*/ 32 w 106"/>
                <a:gd name="T3" fmla="*/ 8 h 125"/>
                <a:gd name="T4" fmla="*/ 10 w 106"/>
                <a:gd name="T5" fmla="*/ 25 h 125"/>
                <a:gd name="T6" fmla="*/ 2 w 106"/>
                <a:gd name="T7" fmla="*/ 48 h 125"/>
                <a:gd name="T8" fmla="*/ 13 w 106"/>
                <a:gd name="T9" fmla="*/ 100 h 125"/>
                <a:gd name="T10" fmla="*/ 24 w 106"/>
                <a:gd name="T11" fmla="*/ 115 h 125"/>
                <a:gd name="T12" fmla="*/ 42 w 106"/>
                <a:gd name="T13" fmla="*/ 117 h 125"/>
                <a:gd name="T14" fmla="*/ 45 w 106"/>
                <a:gd name="T15" fmla="*/ 116 h 125"/>
                <a:gd name="T16" fmla="*/ 72 w 106"/>
                <a:gd name="T17" fmla="*/ 119 h 125"/>
                <a:gd name="T18" fmla="*/ 103 w 106"/>
                <a:gd name="T19" fmla="*/ 79 h 125"/>
                <a:gd name="T20" fmla="*/ 96 w 106"/>
                <a:gd name="T21" fmla="*/ 3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6" h="125">
                  <a:moveTo>
                    <a:pt x="96" y="37"/>
                  </a:moveTo>
                  <a:cubicBezTo>
                    <a:pt x="84" y="16"/>
                    <a:pt x="56" y="0"/>
                    <a:pt x="32" y="8"/>
                  </a:cubicBezTo>
                  <a:cubicBezTo>
                    <a:pt x="22" y="11"/>
                    <a:pt x="16" y="17"/>
                    <a:pt x="10" y="25"/>
                  </a:cubicBezTo>
                  <a:cubicBezTo>
                    <a:pt x="5" y="31"/>
                    <a:pt x="3" y="40"/>
                    <a:pt x="2" y="48"/>
                  </a:cubicBezTo>
                  <a:cubicBezTo>
                    <a:pt x="0" y="66"/>
                    <a:pt x="6" y="84"/>
                    <a:pt x="13" y="100"/>
                  </a:cubicBezTo>
                  <a:cubicBezTo>
                    <a:pt x="15" y="106"/>
                    <a:pt x="18" y="111"/>
                    <a:pt x="24" y="115"/>
                  </a:cubicBezTo>
                  <a:cubicBezTo>
                    <a:pt x="29" y="118"/>
                    <a:pt x="36" y="119"/>
                    <a:pt x="42" y="117"/>
                  </a:cubicBezTo>
                  <a:cubicBezTo>
                    <a:pt x="43" y="117"/>
                    <a:pt x="44" y="117"/>
                    <a:pt x="45" y="116"/>
                  </a:cubicBezTo>
                  <a:cubicBezTo>
                    <a:pt x="52" y="122"/>
                    <a:pt x="64" y="125"/>
                    <a:pt x="72" y="119"/>
                  </a:cubicBezTo>
                  <a:cubicBezTo>
                    <a:pt x="86" y="109"/>
                    <a:pt x="99" y="96"/>
                    <a:pt x="103" y="79"/>
                  </a:cubicBezTo>
                  <a:cubicBezTo>
                    <a:pt x="106" y="64"/>
                    <a:pt x="104" y="49"/>
                    <a:pt x="96" y="3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0"/>
            <p:cNvSpPr/>
            <p:nvPr/>
          </p:nvSpPr>
          <p:spPr bwMode="auto">
            <a:xfrm>
              <a:off x="4780" y="1554"/>
              <a:ext cx="496" cy="666"/>
            </a:xfrm>
            <a:custGeom>
              <a:avLst/>
              <a:gdLst>
                <a:gd name="T0" fmla="*/ 110 w 145"/>
                <a:gd name="T1" fmla="*/ 34 h 195"/>
                <a:gd name="T2" fmla="*/ 25 w 145"/>
                <a:gd name="T3" fmla="*/ 45 h 195"/>
                <a:gd name="T4" fmla="*/ 9 w 145"/>
                <a:gd name="T5" fmla="*/ 161 h 195"/>
                <a:gd name="T6" fmla="*/ 22 w 145"/>
                <a:gd name="T7" fmla="*/ 176 h 195"/>
                <a:gd name="T8" fmla="*/ 46 w 145"/>
                <a:gd name="T9" fmla="*/ 192 h 195"/>
                <a:gd name="T10" fmla="*/ 110 w 145"/>
                <a:gd name="T11" fmla="*/ 34 h 195"/>
              </a:gdLst>
              <a:ahLst/>
              <a:cxnLst>
                <a:cxn ang="0">
                  <a:pos x="T0" y="T1"/>
                </a:cxn>
                <a:cxn ang="0">
                  <a:pos x="T2" y="T3"/>
                </a:cxn>
                <a:cxn ang="0">
                  <a:pos x="T4" y="T5"/>
                </a:cxn>
                <a:cxn ang="0">
                  <a:pos x="T6" y="T7"/>
                </a:cxn>
                <a:cxn ang="0">
                  <a:pos x="T8" y="T9"/>
                </a:cxn>
                <a:cxn ang="0">
                  <a:pos x="T10" y="T11"/>
                </a:cxn>
              </a:cxnLst>
              <a:rect l="0" t="0" r="r" b="b"/>
              <a:pathLst>
                <a:path w="145" h="195">
                  <a:moveTo>
                    <a:pt x="110" y="34"/>
                  </a:moveTo>
                  <a:cubicBezTo>
                    <a:pt x="86" y="0"/>
                    <a:pt x="44" y="16"/>
                    <a:pt x="25" y="45"/>
                  </a:cubicBezTo>
                  <a:cubicBezTo>
                    <a:pt x="5" y="76"/>
                    <a:pt x="0" y="126"/>
                    <a:pt x="9" y="161"/>
                  </a:cubicBezTo>
                  <a:cubicBezTo>
                    <a:pt x="11" y="169"/>
                    <a:pt x="16" y="174"/>
                    <a:pt x="22" y="176"/>
                  </a:cubicBezTo>
                  <a:cubicBezTo>
                    <a:pt x="25" y="186"/>
                    <a:pt x="36" y="192"/>
                    <a:pt x="46" y="192"/>
                  </a:cubicBezTo>
                  <a:cubicBezTo>
                    <a:pt x="117" y="195"/>
                    <a:pt x="145" y="83"/>
                    <a:pt x="110" y="34"/>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1"/>
            <p:cNvSpPr/>
            <p:nvPr/>
          </p:nvSpPr>
          <p:spPr bwMode="auto">
            <a:xfrm>
              <a:off x="5280" y="1892"/>
              <a:ext cx="373" cy="451"/>
            </a:xfrm>
            <a:custGeom>
              <a:avLst/>
              <a:gdLst>
                <a:gd name="T0" fmla="*/ 99 w 109"/>
                <a:gd name="T1" fmla="*/ 18 h 132"/>
                <a:gd name="T2" fmla="*/ 76 w 109"/>
                <a:gd name="T3" fmla="*/ 0 h 132"/>
                <a:gd name="T4" fmla="*/ 5 w 109"/>
                <a:gd name="T5" fmla="*/ 67 h 132"/>
                <a:gd name="T6" fmla="*/ 5 w 109"/>
                <a:gd name="T7" fmla="*/ 110 h 132"/>
                <a:gd name="T8" fmla="*/ 34 w 109"/>
                <a:gd name="T9" fmla="*/ 127 h 132"/>
                <a:gd name="T10" fmla="*/ 99 w 109"/>
                <a:gd name="T11" fmla="*/ 18 h 132"/>
              </a:gdLst>
              <a:ahLst/>
              <a:cxnLst>
                <a:cxn ang="0">
                  <a:pos x="T0" y="T1"/>
                </a:cxn>
                <a:cxn ang="0">
                  <a:pos x="T2" y="T3"/>
                </a:cxn>
                <a:cxn ang="0">
                  <a:pos x="T4" y="T5"/>
                </a:cxn>
                <a:cxn ang="0">
                  <a:pos x="T6" y="T7"/>
                </a:cxn>
                <a:cxn ang="0">
                  <a:pos x="T8" y="T9"/>
                </a:cxn>
                <a:cxn ang="0">
                  <a:pos x="T10" y="T11"/>
                </a:cxn>
              </a:cxnLst>
              <a:rect l="0" t="0" r="r" b="b"/>
              <a:pathLst>
                <a:path w="109" h="132">
                  <a:moveTo>
                    <a:pt x="99" y="18"/>
                  </a:moveTo>
                  <a:cubicBezTo>
                    <a:pt x="97" y="8"/>
                    <a:pt x="86" y="0"/>
                    <a:pt x="76" y="0"/>
                  </a:cubicBezTo>
                  <a:cubicBezTo>
                    <a:pt x="37" y="2"/>
                    <a:pt x="13" y="30"/>
                    <a:pt x="5" y="67"/>
                  </a:cubicBezTo>
                  <a:cubicBezTo>
                    <a:pt x="0" y="79"/>
                    <a:pt x="0" y="93"/>
                    <a:pt x="5" y="110"/>
                  </a:cubicBezTo>
                  <a:cubicBezTo>
                    <a:pt x="8" y="122"/>
                    <a:pt x="22" y="132"/>
                    <a:pt x="34" y="127"/>
                  </a:cubicBezTo>
                  <a:cubicBezTo>
                    <a:pt x="78" y="109"/>
                    <a:pt x="109" y="66"/>
                    <a:pt x="99" y="1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2"/>
            <p:cNvSpPr/>
            <p:nvPr/>
          </p:nvSpPr>
          <p:spPr bwMode="auto">
            <a:xfrm>
              <a:off x="5547" y="2346"/>
              <a:ext cx="427" cy="355"/>
            </a:xfrm>
            <a:custGeom>
              <a:avLst/>
              <a:gdLst>
                <a:gd name="T0" fmla="*/ 76 w 125"/>
                <a:gd name="T1" fmla="*/ 1 h 104"/>
                <a:gd name="T2" fmla="*/ 33 w 125"/>
                <a:gd name="T3" fmla="*/ 17 h 104"/>
                <a:gd name="T4" fmla="*/ 25 w 125"/>
                <a:gd name="T5" fmla="*/ 22 h 104"/>
                <a:gd name="T6" fmla="*/ 4 w 125"/>
                <a:gd name="T7" fmla="*/ 53 h 104"/>
                <a:gd name="T8" fmla="*/ 3 w 125"/>
                <a:gd name="T9" fmla="*/ 57 h 104"/>
                <a:gd name="T10" fmla="*/ 7 w 125"/>
                <a:gd name="T11" fmla="*/ 78 h 104"/>
                <a:gd name="T12" fmla="*/ 29 w 125"/>
                <a:gd name="T13" fmla="*/ 95 h 104"/>
                <a:gd name="T14" fmla="*/ 100 w 125"/>
                <a:gd name="T15" fmla="*/ 78 h 104"/>
                <a:gd name="T16" fmla="*/ 76 w 125"/>
                <a:gd name="T17" fmla="*/ 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5" h="104">
                  <a:moveTo>
                    <a:pt x="76" y="1"/>
                  </a:moveTo>
                  <a:cubicBezTo>
                    <a:pt x="61" y="0"/>
                    <a:pt x="46" y="7"/>
                    <a:pt x="33" y="17"/>
                  </a:cubicBezTo>
                  <a:cubicBezTo>
                    <a:pt x="30" y="18"/>
                    <a:pt x="28" y="20"/>
                    <a:pt x="25" y="22"/>
                  </a:cubicBezTo>
                  <a:cubicBezTo>
                    <a:pt x="15" y="31"/>
                    <a:pt x="8" y="41"/>
                    <a:pt x="4" y="53"/>
                  </a:cubicBezTo>
                  <a:cubicBezTo>
                    <a:pt x="4" y="54"/>
                    <a:pt x="3" y="55"/>
                    <a:pt x="3" y="57"/>
                  </a:cubicBezTo>
                  <a:cubicBezTo>
                    <a:pt x="0" y="64"/>
                    <a:pt x="2" y="72"/>
                    <a:pt x="7" y="78"/>
                  </a:cubicBezTo>
                  <a:cubicBezTo>
                    <a:pt x="12" y="86"/>
                    <a:pt x="20" y="91"/>
                    <a:pt x="29" y="95"/>
                  </a:cubicBezTo>
                  <a:cubicBezTo>
                    <a:pt x="52" y="104"/>
                    <a:pt x="82" y="95"/>
                    <a:pt x="100" y="78"/>
                  </a:cubicBezTo>
                  <a:cubicBezTo>
                    <a:pt x="125" y="53"/>
                    <a:pt x="115" y="4"/>
                    <a:pt x="76" y="1"/>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13"/>
            <p:cNvSpPr/>
            <p:nvPr/>
          </p:nvSpPr>
          <p:spPr bwMode="auto">
            <a:xfrm>
              <a:off x="5458" y="2820"/>
              <a:ext cx="691" cy="509"/>
            </a:xfrm>
            <a:custGeom>
              <a:avLst/>
              <a:gdLst>
                <a:gd name="T0" fmla="*/ 195 w 202"/>
                <a:gd name="T1" fmla="*/ 58 h 149"/>
                <a:gd name="T2" fmla="*/ 147 w 202"/>
                <a:gd name="T3" fmla="*/ 6 h 149"/>
                <a:gd name="T4" fmla="*/ 76 w 202"/>
                <a:gd name="T5" fmla="*/ 27 h 149"/>
                <a:gd name="T6" fmla="*/ 69 w 202"/>
                <a:gd name="T7" fmla="*/ 28 h 149"/>
                <a:gd name="T8" fmla="*/ 11 w 202"/>
                <a:gd name="T9" fmla="*/ 75 h 149"/>
                <a:gd name="T10" fmla="*/ 50 w 202"/>
                <a:gd name="T11" fmla="*/ 137 h 149"/>
                <a:gd name="T12" fmla="*/ 137 w 202"/>
                <a:gd name="T13" fmla="*/ 143 h 149"/>
                <a:gd name="T14" fmla="*/ 195 w 202"/>
                <a:gd name="T15" fmla="*/ 58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2" h="149">
                  <a:moveTo>
                    <a:pt x="195" y="58"/>
                  </a:moveTo>
                  <a:cubicBezTo>
                    <a:pt x="191" y="34"/>
                    <a:pt x="171" y="13"/>
                    <a:pt x="147" y="6"/>
                  </a:cubicBezTo>
                  <a:cubicBezTo>
                    <a:pt x="121" y="0"/>
                    <a:pt x="96" y="10"/>
                    <a:pt x="76" y="27"/>
                  </a:cubicBezTo>
                  <a:cubicBezTo>
                    <a:pt x="74" y="27"/>
                    <a:pt x="72" y="28"/>
                    <a:pt x="69" y="28"/>
                  </a:cubicBezTo>
                  <a:cubicBezTo>
                    <a:pt x="44" y="35"/>
                    <a:pt x="21" y="51"/>
                    <a:pt x="11" y="75"/>
                  </a:cubicBezTo>
                  <a:cubicBezTo>
                    <a:pt x="0" y="104"/>
                    <a:pt x="26" y="128"/>
                    <a:pt x="50" y="137"/>
                  </a:cubicBezTo>
                  <a:cubicBezTo>
                    <a:pt x="77" y="147"/>
                    <a:pt x="109" y="149"/>
                    <a:pt x="137" y="143"/>
                  </a:cubicBezTo>
                  <a:cubicBezTo>
                    <a:pt x="177" y="134"/>
                    <a:pt x="202" y="98"/>
                    <a:pt x="195" y="58"/>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4"/>
            <p:cNvSpPr/>
            <p:nvPr/>
          </p:nvSpPr>
          <p:spPr bwMode="auto">
            <a:xfrm>
              <a:off x="5471" y="3353"/>
              <a:ext cx="510" cy="491"/>
            </a:xfrm>
            <a:custGeom>
              <a:avLst/>
              <a:gdLst>
                <a:gd name="T0" fmla="*/ 123 w 149"/>
                <a:gd name="T1" fmla="*/ 65 h 144"/>
                <a:gd name="T2" fmla="*/ 21 w 149"/>
                <a:gd name="T3" fmla="*/ 30 h 144"/>
                <a:gd name="T4" fmla="*/ 9 w 149"/>
                <a:gd name="T5" fmla="*/ 53 h 144"/>
                <a:gd name="T6" fmla="*/ 0 w 149"/>
                <a:gd name="T7" fmla="*/ 72 h 144"/>
                <a:gd name="T8" fmla="*/ 80 w 149"/>
                <a:gd name="T9" fmla="*/ 144 h 144"/>
                <a:gd name="T10" fmla="*/ 123 w 149"/>
                <a:gd name="T11" fmla="*/ 65 h 144"/>
              </a:gdLst>
              <a:ahLst/>
              <a:cxnLst>
                <a:cxn ang="0">
                  <a:pos x="T0" y="T1"/>
                </a:cxn>
                <a:cxn ang="0">
                  <a:pos x="T2" y="T3"/>
                </a:cxn>
                <a:cxn ang="0">
                  <a:pos x="T4" y="T5"/>
                </a:cxn>
                <a:cxn ang="0">
                  <a:pos x="T6" y="T7"/>
                </a:cxn>
                <a:cxn ang="0">
                  <a:pos x="T8" y="T9"/>
                </a:cxn>
                <a:cxn ang="0">
                  <a:pos x="T10" y="T11"/>
                </a:cxn>
              </a:cxnLst>
              <a:rect l="0" t="0" r="r" b="b"/>
              <a:pathLst>
                <a:path w="149" h="144">
                  <a:moveTo>
                    <a:pt x="123" y="65"/>
                  </a:moveTo>
                  <a:cubicBezTo>
                    <a:pt x="103" y="40"/>
                    <a:pt x="52" y="0"/>
                    <a:pt x="21" y="30"/>
                  </a:cubicBezTo>
                  <a:cubicBezTo>
                    <a:pt x="15" y="36"/>
                    <a:pt x="11" y="44"/>
                    <a:pt x="9" y="53"/>
                  </a:cubicBezTo>
                  <a:cubicBezTo>
                    <a:pt x="3" y="57"/>
                    <a:pt x="0" y="63"/>
                    <a:pt x="0" y="72"/>
                  </a:cubicBezTo>
                  <a:cubicBezTo>
                    <a:pt x="2" y="114"/>
                    <a:pt x="39" y="144"/>
                    <a:pt x="80" y="144"/>
                  </a:cubicBezTo>
                  <a:cubicBezTo>
                    <a:pt x="120" y="144"/>
                    <a:pt x="149" y="99"/>
                    <a:pt x="123" y="6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5"/>
            <p:cNvSpPr/>
            <p:nvPr/>
          </p:nvSpPr>
          <p:spPr bwMode="auto">
            <a:xfrm>
              <a:off x="3708" y="3725"/>
              <a:ext cx="637" cy="535"/>
            </a:xfrm>
            <a:custGeom>
              <a:avLst/>
              <a:gdLst>
                <a:gd name="T0" fmla="*/ 165 w 186"/>
                <a:gd name="T1" fmla="*/ 16 h 157"/>
                <a:gd name="T2" fmla="*/ 128 w 186"/>
                <a:gd name="T3" fmla="*/ 10 h 157"/>
                <a:gd name="T4" fmla="*/ 105 w 186"/>
                <a:gd name="T5" fmla="*/ 4 h 157"/>
                <a:gd name="T6" fmla="*/ 21 w 186"/>
                <a:gd name="T7" fmla="*/ 62 h 157"/>
                <a:gd name="T8" fmla="*/ 39 w 186"/>
                <a:gd name="T9" fmla="*/ 146 h 157"/>
                <a:gd name="T10" fmla="*/ 126 w 186"/>
                <a:gd name="T11" fmla="*/ 117 h 157"/>
                <a:gd name="T12" fmla="*/ 182 w 186"/>
                <a:gd name="T13" fmla="*/ 45 h 157"/>
                <a:gd name="T14" fmla="*/ 165 w 186"/>
                <a:gd name="T15" fmla="*/ 16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6" h="157">
                  <a:moveTo>
                    <a:pt x="165" y="16"/>
                  </a:moveTo>
                  <a:cubicBezTo>
                    <a:pt x="153" y="11"/>
                    <a:pt x="140" y="9"/>
                    <a:pt x="128" y="10"/>
                  </a:cubicBezTo>
                  <a:cubicBezTo>
                    <a:pt x="122" y="4"/>
                    <a:pt x="113" y="0"/>
                    <a:pt x="105" y="4"/>
                  </a:cubicBezTo>
                  <a:cubicBezTo>
                    <a:pt x="74" y="17"/>
                    <a:pt x="42" y="36"/>
                    <a:pt x="21" y="62"/>
                  </a:cubicBezTo>
                  <a:cubicBezTo>
                    <a:pt x="0" y="89"/>
                    <a:pt x="3" y="133"/>
                    <a:pt x="39" y="146"/>
                  </a:cubicBezTo>
                  <a:cubicBezTo>
                    <a:pt x="70" y="157"/>
                    <a:pt x="104" y="136"/>
                    <a:pt x="126" y="117"/>
                  </a:cubicBezTo>
                  <a:cubicBezTo>
                    <a:pt x="149" y="99"/>
                    <a:pt x="174" y="74"/>
                    <a:pt x="182" y="45"/>
                  </a:cubicBezTo>
                  <a:cubicBezTo>
                    <a:pt x="186" y="32"/>
                    <a:pt x="178" y="21"/>
                    <a:pt x="165" y="16"/>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6"/>
            <p:cNvSpPr/>
            <p:nvPr/>
          </p:nvSpPr>
          <p:spPr bwMode="auto">
            <a:xfrm>
              <a:off x="4372" y="3919"/>
              <a:ext cx="332" cy="461"/>
            </a:xfrm>
            <a:custGeom>
              <a:avLst/>
              <a:gdLst>
                <a:gd name="T0" fmla="*/ 70 w 97"/>
                <a:gd name="T1" fmla="*/ 10 h 135"/>
                <a:gd name="T2" fmla="*/ 28 w 97"/>
                <a:gd name="T3" fmla="*/ 14 h 135"/>
                <a:gd name="T4" fmla="*/ 6 w 97"/>
                <a:gd name="T5" fmla="*/ 60 h 135"/>
                <a:gd name="T6" fmla="*/ 5 w 97"/>
                <a:gd name="T7" fmla="*/ 64 h 135"/>
                <a:gd name="T8" fmla="*/ 1 w 97"/>
                <a:gd name="T9" fmla="*/ 87 h 135"/>
                <a:gd name="T10" fmla="*/ 42 w 97"/>
                <a:gd name="T11" fmla="*/ 131 h 135"/>
                <a:gd name="T12" fmla="*/ 96 w 97"/>
                <a:gd name="T13" fmla="*/ 77 h 135"/>
                <a:gd name="T14" fmla="*/ 70 w 97"/>
                <a:gd name="T15" fmla="*/ 10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135">
                  <a:moveTo>
                    <a:pt x="70" y="10"/>
                  </a:moveTo>
                  <a:cubicBezTo>
                    <a:pt x="57" y="0"/>
                    <a:pt x="40" y="5"/>
                    <a:pt x="28" y="14"/>
                  </a:cubicBezTo>
                  <a:cubicBezTo>
                    <a:pt x="16" y="25"/>
                    <a:pt x="10" y="45"/>
                    <a:pt x="6" y="60"/>
                  </a:cubicBezTo>
                  <a:cubicBezTo>
                    <a:pt x="5" y="61"/>
                    <a:pt x="5" y="63"/>
                    <a:pt x="5" y="64"/>
                  </a:cubicBezTo>
                  <a:cubicBezTo>
                    <a:pt x="2" y="72"/>
                    <a:pt x="1" y="79"/>
                    <a:pt x="1" y="87"/>
                  </a:cubicBezTo>
                  <a:cubicBezTo>
                    <a:pt x="0" y="110"/>
                    <a:pt x="20" y="127"/>
                    <a:pt x="42" y="131"/>
                  </a:cubicBezTo>
                  <a:cubicBezTo>
                    <a:pt x="76" y="135"/>
                    <a:pt x="94" y="108"/>
                    <a:pt x="96" y="77"/>
                  </a:cubicBezTo>
                  <a:cubicBezTo>
                    <a:pt x="97" y="53"/>
                    <a:pt x="90" y="24"/>
                    <a:pt x="70" y="1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7"/>
            <p:cNvSpPr/>
            <p:nvPr/>
          </p:nvSpPr>
          <p:spPr bwMode="auto">
            <a:xfrm>
              <a:off x="4992" y="3796"/>
              <a:ext cx="493" cy="625"/>
            </a:xfrm>
            <a:custGeom>
              <a:avLst/>
              <a:gdLst>
                <a:gd name="T0" fmla="*/ 127 w 144"/>
                <a:gd name="T1" fmla="*/ 67 h 183"/>
                <a:gd name="T2" fmla="*/ 77 w 144"/>
                <a:gd name="T3" fmla="*/ 4 h 183"/>
                <a:gd name="T4" fmla="*/ 46 w 144"/>
                <a:gd name="T5" fmla="*/ 6 h 183"/>
                <a:gd name="T6" fmla="*/ 27 w 144"/>
                <a:gd name="T7" fmla="*/ 18 h 183"/>
                <a:gd name="T8" fmla="*/ 63 w 144"/>
                <a:gd name="T9" fmla="*/ 169 h 183"/>
                <a:gd name="T10" fmla="*/ 129 w 144"/>
                <a:gd name="T11" fmla="*/ 146 h 183"/>
                <a:gd name="T12" fmla="*/ 127 w 144"/>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144" h="183">
                  <a:moveTo>
                    <a:pt x="127" y="67"/>
                  </a:moveTo>
                  <a:cubicBezTo>
                    <a:pt x="119" y="43"/>
                    <a:pt x="104" y="11"/>
                    <a:pt x="77" y="4"/>
                  </a:cubicBezTo>
                  <a:cubicBezTo>
                    <a:pt x="65" y="0"/>
                    <a:pt x="55" y="2"/>
                    <a:pt x="46" y="6"/>
                  </a:cubicBezTo>
                  <a:cubicBezTo>
                    <a:pt x="39" y="7"/>
                    <a:pt x="32" y="10"/>
                    <a:pt x="27" y="18"/>
                  </a:cubicBezTo>
                  <a:cubicBezTo>
                    <a:pt x="0" y="63"/>
                    <a:pt x="15" y="143"/>
                    <a:pt x="63" y="169"/>
                  </a:cubicBezTo>
                  <a:cubicBezTo>
                    <a:pt x="89" y="183"/>
                    <a:pt x="115" y="169"/>
                    <a:pt x="129" y="146"/>
                  </a:cubicBezTo>
                  <a:cubicBezTo>
                    <a:pt x="144" y="122"/>
                    <a:pt x="136" y="92"/>
                    <a:pt x="127" y="67"/>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8"/>
            <p:cNvSpPr/>
            <p:nvPr/>
          </p:nvSpPr>
          <p:spPr bwMode="auto">
            <a:xfrm>
              <a:off x="3670" y="2049"/>
              <a:ext cx="2253" cy="2239"/>
            </a:xfrm>
            <a:custGeom>
              <a:avLst/>
              <a:gdLst>
                <a:gd name="T0" fmla="*/ 22 w 658"/>
                <a:gd name="T1" fmla="*/ 424 h 656"/>
                <a:gd name="T2" fmla="*/ 36 w 658"/>
                <a:gd name="T3" fmla="*/ 204 h 656"/>
                <a:gd name="T4" fmla="*/ 342 w 658"/>
                <a:gd name="T5" fmla="*/ 6 h 656"/>
                <a:gd name="T6" fmla="*/ 618 w 658"/>
                <a:gd name="T7" fmla="*/ 354 h 656"/>
                <a:gd name="T8" fmla="*/ 389 w 658"/>
                <a:gd name="T9" fmla="*/ 611 h 656"/>
                <a:gd name="T10" fmla="*/ 22 w 658"/>
                <a:gd name="T11" fmla="*/ 424 h 656"/>
              </a:gdLst>
              <a:ahLst/>
              <a:cxnLst>
                <a:cxn ang="0">
                  <a:pos x="T0" y="T1"/>
                </a:cxn>
                <a:cxn ang="0">
                  <a:pos x="T2" y="T3"/>
                </a:cxn>
                <a:cxn ang="0">
                  <a:pos x="T4" y="T5"/>
                </a:cxn>
                <a:cxn ang="0">
                  <a:pos x="T6" y="T7"/>
                </a:cxn>
                <a:cxn ang="0">
                  <a:pos x="T8" y="T9"/>
                </a:cxn>
                <a:cxn ang="0">
                  <a:pos x="T10" y="T11"/>
                </a:cxn>
              </a:cxnLst>
              <a:rect l="0" t="0" r="r" b="b"/>
              <a:pathLst>
                <a:path w="658" h="656">
                  <a:moveTo>
                    <a:pt x="22" y="424"/>
                  </a:moveTo>
                  <a:cubicBezTo>
                    <a:pt x="0" y="358"/>
                    <a:pt x="2" y="282"/>
                    <a:pt x="36" y="204"/>
                  </a:cubicBezTo>
                  <a:cubicBezTo>
                    <a:pt x="88" y="81"/>
                    <a:pt x="210" y="10"/>
                    <a:pt x="342" y="6"/>
                  </a:cubicBezTo>
                  <a:cubicBezTo>
                    <a:pt x="534" y="0"/>
                    <a:pt x="658" y="170"/>
                    <a:pt x="618" y="354"/>
                  </a:cubicBezTo>
                  <a:cubicBezTo>
                    <a:pt x="593" y="467"/>
                    <a:pt x="504" y="581"/>
                    <a:pt x="389" y="611"/>
                  </a:cubicBezTo>
                  <a:cubicBezTo>
                    <a:pt x="216" y="656"/>
                    <a:pt x="67" y="564"/>
                    <a:pt x="22" y="424"/>
                  </a:cubicBezTo>
                  <a:close/>
                </a:path>
              </a:pathLst>
            </a:custGeom>
            <a:solidFill>
              <a:srgbClr val="FFC50B"/>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p>
          </p:txBody>
        </p:sp>
        <p:sp>
          <p:nvSpPr>
            <p:cNvPr id="24" name="Freeform 19"/>
            <p:cNvSpPr/>
            <p:nvPr/>
          </p:nvSpPr>
          <p:spPr bwMode="auto">
            <a:xfrm>
              <a:off x="4218" y="2790"/>
              <a:ext cx="1089" cy="802"/>
            </a:xfrm>
            <a:custGeom>
              <a:avLst/>
              <a:gdLst>
                <a:gd name="T0" fmla="*/ 205 w 318"/>
                <a:gd name="T1" fmla="*/ 14 h 235"/>
                <a:gd name="T2" fmla="*/ 139 w 318"/>
                <a:gd name="T3" fmla="*/ 1 h 235"/>
                <a:gd name="T4" fmla="*/ 13 w 318"/>
                <a:gd name="T5" fmla="*/ 81 h 235"/>
                <a:gd name="T6" fmla="*/ 49 w 318"/>
                <a:gd name="T7" fmla="*/ 190 h 235"/>
                <a:gd name="T8" fmla="*/ 97 w 318"/>
                <a:gd name="T9" fmla="*/ 216 h 235"/>
                <a:gd name="T10" fmla="*/ 246 w 318"/>
                <a:gd name="T11" fmla="*/ 214 h 235"/>
                <a:gd name="T12" fmla="*/ 293 w 318"/>
                <a:gd name="T13" fmla="*/ 160 h 235"/>
                <a:gd name="T14" fmla="*/ 205 w 318"/>
                <a:gd name="T15" fmla="*/ 14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8" h="235">
                  <a:moveTo>
                    <a:pt x="205" y="14"/>
                  </a:moveTo>
                  <a:cubicBezTo>
                    <a:pt x="183" y="6"/>
                    <a:pt x="160" y="1"/>
                    <a:pt x="139" y="1"/>
                  </a:cubicBezTo>
                  <a:cubicBezTo>
                    <a:pt x="92" y="0"/>
                    <a:pt x="28" y="34"/>
                    <a:pt x="13" y="81"/>
                  </a:cubicBezTo>
                  <a:cubicBezTo>
                    <a:pt x="0" y="122"/>
                    <a:pt x="13" y="161"/>
                    <a:pt x="49" y="190"/>
                  </a:cubicBezTo>
                  <a:cubicBezTo>
                    <a:pt x="63" y="201"/>
                    <a:pt x="79" y="210"/>
                    <a:pt x="97" y="216"/>
                  </a:cubicBezTo>
                  <a:cubicBezTo>
                    <a:pt x="148" y="235"/>
                    <a:pt x="206" y="234"/>
                    <a:pt x="246" y="214"/>
                  </a:cubicBezTo>
                  <a:cubicBezTo>
                    <a:pt x="270" y="202"/>
                    <a:pt x="286" y="184"/>
                    <a:pt x="293" y="160"/>
                  </a:cubicBezTo>
                  <a:cubicBezTo>
                    <a:pt x="318" y="86"/>
                    <a:pt x="264" y="36"/>
                    <a:pt x="205" y="1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20"/>
            <p:cNvSpPr/>
            <p:nvPr/>
          </p:nvSpPr>
          <p:spPr bwMode="auto">
            <a:xfrm>
              <a:off x="4300" y="3073"/>
              <a:ext cx="928" cy="570"/>
            </a:xfrm>
            <a:custGeom>
              <a:avLst/>
              <a:gdLst>
                <a:gd name="T0" fmla="*/ 271 w 271"/>
                <a:gd name="T1" fmla="*/ 76 h 167"/>
                <a:gd name="T2" fmla="*/ 0 w 271"/>
                <a:gd name="T3" fmla="*/ 84 h 167"/>
                <a:gd name="T4" fmla="*/ 24 w 271"/>
                <a:gd name="T5" fmla="*/ 109 h 167"/>
                <a:gd name="T6" fmla="*/ 271 w 271"/>
                <a:gd name="T7" fmla="*/ 78 h 167"/>
                <a:gd name="T8" fmla="*/ 271 w 271"/>
                <a:gd name="T9" fmla="*/ 76 h 167"/>
              </a:gdLst>
              <a:ahLst/>
              <a:cxnLst>
                <a:cxn ang="0">
                  <a:pos x="T0" y="T1"/>
                </a:cxn>
                <a:cxn ang="0">
                  <a:pos x="T2" y="T3"/>
                </a:cxn>
                <a:cxn ang="0">
                  <a:pos x="T4" y="T5"/>
                </a:cxn>
                <a:cxn ang="0">
                  <a:pos x="T6" y="T7"/>
                </a:cxn>
                <a:cxn ang="0">
                  <a:pos x="T8" y="T9"/>
                </a:cxn>
              </a:cxnLst>
              <a:rect l="0" t="0" r="r" b="b"/>
              <a:pathLst>
                <a:path w="271" h="167">
                  <a:moveTo>
                    <a:pt x="271" y="76"/>
                  </a:moveTo>
                  <a:cubicBezTo>
                    <a:pt x="206" y="0"/>
                    <a:pt x="70" y="0"/>
                    <a:pt x="0" y="84"/>
                  </a:cubicBezTo>
                  <a:cubicBezTo>
                    <a:pt x="7" y="93"/>
                    <a:pt x="15" y="101"/>
                    <a:pt x="24" y="109"/>
                  </a:cubicBezTo>
                  <a:cubicBezTo>
                    <a:pt x="97" y="166"/>
                    <a:pt x="241" y="167"/>
                    <a:pt x="271" y="78"/>
                  </a:cubicBezTo>
                  <a:cubicBezTo>
                    <a:pt x="271" y="77"/>
                    <a:pt x="271" y="77"/>
                    <a:pt x="271" y="76"/>
                  </a:cubicBezTo>
                  <a:close/>
                </a:path>
              </a:pathLst>
            </a:custGeom>
            <a:solidFill>
              <a:srgbClr val="EF4D0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21"/>
            <p:cNvSpPr/>
            <p:nvPr/>
          </p:nvSpPr>
          <p:spPr bwMode="auto">
            <a:xfrm>
              <a:off x="4365" y="2783"/>
              <a:ext cx="805" cy="263"/>
            </a:xfrm>
            <a:custGeom>
              <a:avLst/>
              <a:gdLst>
                <a:gd name="T0" fmla="*/ 96 w 235"/>
                <a:gd name="T1" fmla="*/ 1 h 77"/>
                <a:gd name="T2" fmla="*/ 0 w 235"/>
                <a:gd name="T3" fmla="*/ 38 h 77"/>
                <a:gd name="T4" fmla="*/ 34 w 235"/>
                <a:gd name="T5" fmla="*/ 60 h 77"/>
                <a:gd name="T6" fmla="*/ 133 w 235"/>
                <a:gd name="T7" fmla="*/ 55 h 77"/>
                <a:gd name="T8" fmla="*/ 229 w 235"/>
                <a:gd name="T9" fmla="*/ 67 h 77"/>
                <a:gd name="T10" fmla="*/ 235 w 235"/>
                <a:gd name="T11" fmla="*/ 63 h 77"/>
                <a:gd name="T12" fmla="*/ 96 w 235"/>
                <a:gd name="T13" fmla="*/ 1 h 77"/>
              </a:gdLst>
              <a:ahLst/>
              <a:cxnLst>
                <a:cxn ang="0">
                  <a:pos x="T0" y="T1"/>
                </a:cxn>
                <a:cxn ang="0">
                  <a:pos x="T2" y="T3"/>
                </a:cxn>
                <a:cxn ang="0">
                  <a:pos x="T4" y="T5"/>
                </a:cxn>
                <a:cxn ang="0">
                  <a:pos x="T6" y="T7"/>
                </a:cxn>
                <a:cxn ang="0">
                  <a:pos x="T8" y="T9"/>
                </a:cxn>
                <a:cxn ang="0">
                  <a:pos x="T10" y="T11"/>
                </a:cxn>
                <a:cxn ang="0">
                  <a:pos x="T12" y="T13"/>
                </a:cxn>
              </a:cxnLst>
              <a:rect l="0" t="0" r="r" b="b"/>
              <a:pathLst>
                <a:path w="235" h="77">
                  <a:moveTo>
                    <a:pt x="96" y="1"/>
                  </a:moveTo>
                  <a:cubicBezTo>
                    <a:pt x="66" y="0"/>
                    <a:pt x="27" y="14"/>
                    <a:pt x="0" y="38"/>
                  </a:cubicBezTo>
                  <a:cubicBezTo>
                    <a:pt x="9" y="49"/>
                    <a:pt x="19" y="58"/>
                    <a:pt x="34" y="60"/>
                  </a:cubicBezTo>
                  <a:cubicBezTo>
                    <a:pt x="64" y="66"/>
                    <a:pt x="101" y="53"/>
                    <a:pt x="133" y="55"/>
                  </a:cubicBezTo>
                  <a:cubicBezTo>
                    <a:pt x="157" y="56"/>
                    <a:pt x="206" y="77"/>
                    <a:pt x="229" y="67"/>
                  </a:cubicBezTo>
                  <a:cubicBezTo>
                    <a:pt x="231" y="67"/>
                    <a:pt x="233" y="65"/>
                    <a:pt x="235" y="63"/>
                  </a:cubicBezTo>
                  <a:cubicBezTo>
                    <a:pt x="203" y="24"/>
                    <a:pt x="145" y="2"/>
                    <a:pt x="9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22"/>
            <p:cNvSpPr/>
            <p:nvPr/>
          </p:nvSpPr>
          <p:spPr bwMode="auto">
            <a:xfrm>
              <a:off x="4184" y="2493"/>
              <a:ext cx="277" cy="167"/>
            </a:xfrm>
            <a:custGeom>
              <a:avLst/>
              <a:gdLst>
                <a:gd name="T0" fmla="*/ 73 w 81"/>
                <a:gd name="T1" fmla="*/ 24 h 49"/>
                <a:gd name="T2" fmla="*/ 45 w 81"/>
                <a:gd name="T3" fmla="*/ 2 h 49"/>
                <a:gd name="T4" fmla="*/ 12 w 81"/>
                <a:gd name="T5" fmla="*/ 12 h 49"/>
                <a:gd name="T6" fmla="*/ 24 w 81"/>
                <a:gd name="T7" fmla="*/ 32 h 49"/>
                <a:gd name="T8" fmla="*/ 52 w 81"/>
                <a:gd name="T9" fmla="*/ 36 h 49"/>
                <a:gd name="T10" fmla="*/ 73 w 81"/>
                <a:gd name="T11" fmla="*/ 24 h 49"/>
              </a:gdLst>
              <a:ahLst/>
              <a:cxnLst>
                <a:cxn ang="0">
                  <a:pos x="T0" y="T1"/>
                </a:cxn>
                <a:cxn ang="0">
                  <a:pos x="T2" y="T3"/>
                </a:cxn>
                <a:cxn ang="0">
                  <a:pos x="T4" y="T5"/>
                </a:cxn>
                <a:cxn ang="0">
                  <a:pos x="T6" y="T7"/>
                </a:cxn>
                <a:cxn ang="0">
                  <a:pos x="T8" y="T9"/>
                </a:cxn>
                <a:cxn ang="0">
                  <a:pos x="T10" y="T11"/>
                </a:cxn>
              </a:cxnLst>
              <a:rect l="0" t="0" r="r" b="b"/>
              <a:pathLst>
                <a:path w="81" h="49">
                  <a:moveTo>
                    <a:pt x="73" y="24"/>
                  </a:moveTo>
                  <a:cubicBezTo>
                    <a:pt x="66" y="14"/>
                    <a:pt x="57" y="5"/>
                    <a:pt x="45" y="2"/>
                  </a:cubicBezTo>
                  <a:cubicBezTo>
                    <a:pt x="33" y="0"/>
                    <a:pt x="22" y="5"/>
                    <a:pt x="12" y="12"/>
                  </a:cubicBezTo>
                  <a:cubicBezTo>
                    <a:pt x="0" y="21"/>
                    <a:pt x="12" y="41"/>
                    <a:pt x="24" y="32"/>
                  </a:cubicBezTo>
                  <a:cubicBezTo>
                    <a:pt x="36" y="24"/>
                    <a:pt x="44" y="24"/>
                    <a:pt x="52" y="36"/>
                  </a:cubicBezTo>
                  <a:cubicBezTo>
                    <a:pt x="60" y="49"/>
                    <a:pt x="81" y="37"/>
                    <a:pt x="73" y="24"/>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23"/>
            <p:cNvSpPr/>
            <p:nvPr/>
          </p:nvSpPr>
          <p:spPr bwMode="auto">
            <a:xfrm>
              <a:off x="5129" y="2650"/>
              <a:ext cx="305" cy="184"/>
            </a:xfrm>
            <a:custGeom>
              <a:avLst/>
              <a:gdLst>
                <a:gd name="T0" fmla="*/ 82 w 89"/>
                <a:gd name="T1" fmla="*/ 28 h 54"/>
                <a:gd name="T2" fmla="*/ 50 w 89"/>
                <a:gd name="T3" fmla="*/ 2 h 54"/>
                <a:gd name="T4" fmla="*/ 12 w 89"/>
                <a:gd name="T5" fmla="*/ 21 h 54"/>
                <a:gd name="T6" fmla="*/ 29 w 89"/>
                <a:gd name="T7" fmla="*/ 38 h 54"/>
                <a:gd name="T8" fmla="*/ 48 w 89"/>
                <a:gd name="T9" fmla="*/ 26 h 54"/>
                <a:gd name="T10" fmla="*/ 62 w 89"/>
                <a:gd name="T11" fmla="*/ 40 h 54"/>
                <a:gd name="T12" fmla="*/ 82 w 89"/>
                <a:gd name="T13" fmla="*/ 28 h 54"/>
              </a:gdLst>
              <a:ahLst/>
              <a:cxnLst>
                <a:cxn ang="0">
                  <a:pos x="T0" y="T1"/>
                </a:cxn>
                <a:cxn ang="0">
                  <a:pos x="T2" y="T3"/>
                </a:cxn>
                <a:cxn ang="0">
                  <a:pos x="T4" y="T5"/>
                </a:cxn>
                <a:cxn ang="0">
                  <a:pos x="T6" y="T7"/>
                </a:cxn>
                <a:cxn ang="0">
                  <a:pos x="T8" y="T9"/>
                </a:cxn>
                <a:cxn ang="0">
                  <a:pos x="T10" y="T11"/>
                </a:cxn>
                <a:cxn ang="0">
                  <a:pos x="T12" y="T13"/>
                </a:cxn>
              </a:cxnLst>
              <a:rect l="0" t="0" r="r" b="b"/>
              <a:pathLst>
                <a:path w="89" h="54">
                  <a:moveTo>
                    <a:pt x="82" y="28"/>
                  </a:moveTo>
                  <a:cubicBezTo>
                    <a:pt x="76" y="14"/>
                    <a:pt x="66" y="4"/>
                    <a:pt x="50" y="2"/>
                  </a:cubicBezTo>
                  <a:cubicBezTo>
                    <a:pt x="36" y="0"/>
                    <a:pt x="21" y="12"/>
                    <a:pt x="12" y="21"/>
                  </a:cubicBezTo>
                  <a:cubicBezTo>
                    <a:pt x="0" y="32"/>
                    <a:pt x="17" y="49"/>
                    <a:pt x="29" y="38"/>
                  </a:cubicBezTo>
                  <a:cubicBezTo>
                    <a:pt x="34" y="33"/>
                    <a:pt x="40" y="27"/>
                    <a:pt x="48" y="26"/>
                  </a:cubicBezTo>
                  <a:cubicBezTo>
                    <a:pt x="55" y="25"/>
                    <a:pt x="59" y="35"/>
                    <a:pt x="62" y="40"/>
                  </a:cubicBezTo>
                  <a:cubicBezTo>
                    <a:pt x="68" y="54"/>
                    <a:pt x="89" y="42"/>
                    <a:pt x="82" y="28"/>
                  </a:cubicBezTo>
                  <a:close/>
                </a:path>
              </a:pathLst>
            </a:custGeom>
            <a:solidFill>
              <a:srgbClr val="2D230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24"/>
            <p:cNvSpPr/>
            <p:nvPr/>
          </p:nvSpPr>
          <p:spPr bwMode="auto">
            <a:xfrm>
              <a:off x="4037" y="2663"/>
              <a:ext cx="267" cy="205"/>
            </a:xfrm>
            <a:custGeom>
              <a:avLst/>
              <a:gdLst>
                <a:gd name="T0" fmla="*/ 39 w 78"/>
                <a:gd name="T1" fmla="*/ 0 h 60"/>
                <a:gd name="T2" fmla="*/ 39 w 78"/>
                <a:gd name="T3" fmla="*/ 60 h 60"/>
                <a:gd name="T4" fmla="*/ 39 w 78"/>
                <a:gd name="T5" fmla="*/ 0 h 60"/>
              </a:gdLst>
              <a:ahLst/>
              <a:cxnLst>
                <a:cxn ang="0">
                  <a:pos x="T0" y="T1"/>
                </a:cxn>
                <a:cxn ang="0">
                  <a:pos x="T2" y="T3"/>
                </a:cxn>
                <a:cxn ang="0">
                  <a:pos x="T4" y="T5"/>
                </a:cxn>
              </a:cxnLst>
              <a:rect l="0" t="0" r="r" b="b"/>
              <a:pathLst>
                <a:path w="78" h="60">
                  <a:moveTo>
                    <a:pt x="39" y="0"/>
                  </a:moveTo>
                  <a:cubicBezTo>
                    <a:pt x="0" y="0"/>
                    <a:pt x="0" y="60"/>
                    <a:pt x="39" y="60"/>
                  </a:cubicBezTo>
                  <a:cubicBezTo>
                    <a:pt x="78" y="60"/>
                    <a:pt x="78" y="0"/>
                    <a:pt x="39"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25"/>
            <p:cNvSpPr/>
            <p:nvPr/>
          </p:nvSpPr>
          <p:spPr bwMode="auto">
            <a:xfrm>
              <a:off x="5245" y="2936"/>
              <a:ext cx="219" cy="205"/>
            </a:xfrm>
            <a:custGeom>
              <a:avLst/>
              <a:gdLst>
                <a:gd name="T0" fmla="*/ 34 w 64"/>
                <a:gd name="T1" fmla="*/ 0 h 60"/>
                <a:gd name="T2" fmla="*/ 30 w 64"/>
                <a:gd name="T3" fmla="*/ 0 h 60"/>
                <a:gd name="T4" fmla="*/ 0 w 64"/>
                <a:gd name="T5" fmla="*/ 30 h 60"/>
                <a:gd name="T6" fmla="*/ 30 w 64"/>
                <a:gd name="T7" fmla="*/ 60 h 60"/>
                <a:gd name="T8" fmla="*/ 34 w 64"/>
                <a:gd name="T9" fmla="*/ 60 h 60"/>
                <a:gd name="T10" fmla="*/ 64 w 64"/>
                <a:gd name="T11" fmla="*/ 30 h 60"/>
                <a:gd name="T12" fmla="*/ 34 w 64"/>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64" h="60">
                  <a:moveTo>
                    <a:pt x="34" y="0"/>
                  </a:moveTo>
                  <a:cubicBezTo>
                    <a:pt x="30" y="0"/>
                    <a:pt x="30" y="0"/>
                    <a:pt x="30" y="0"/>
                  </a:cubicBezTo>
                  <a:cubicBezTo>
                    <a:pt x="14" y="0"/>
                    <a:pt x="0" y="14"/>
                    <a:pt x="0" y="30"/>
                  </a:cubicBezTo>
                  <a:cubicBezTo>
                    <a:pt x="0" y="46"/>
                    <a:pt x="14" y="60"/>
                    <a:pt x="30" y="60"/>
                  </a:cubicBezTo>
                  <a:cubicBezTo>
                    <a:pt x="34" y="60"/>
                    <a:pt x="34" y="60"/>
                    <a:pt x="34" y="60"/>
                  </a:cubicBezTo>
                  <a:cubicBezTo>
                    <a:pt x="50" y="60"/>
                    <a:pt x="64" y="46"/>
                    <a:pt x="64" y="30"/>
                  </a:cubicBezTo>
                  <a:cubicBezTo>
                    <a:pt x="64" y="14"/>
                    <a:pt x="50" y="0"/>
                    <a:pt x="34"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26"/>
            <p:cNvSpPr/>
            <p:nvPr/>
          </p:nvSpPr>
          <p:spPr bwMode="auto">
            <a:xfrm>
              <a:off x="5197" y="2820"/>
              <a:ext cx="110" cy="123"/>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27"/>
            <p:cNvSpPr/>
            <p:nvPr/>
          </p:nvSpPr>
          <p:spPr bwMode="auto">
            <a:xfrm>
              <a:off x="4225" y="2848"/>
              <a:ext cx="110" cy="122"/>
            </a:xfrm>
            <a:custGeom>
              <a:avLst/>
              <a:gdLst>
                <a:gd name="T0" fmla="*/ 16 w 32"/>
                <a:gd name="T1" fmla="*/ 0 h 36"/>
                <a:gd name="T2" fmla="*/ 0 w 32"/>
                <a:gd name="T3" fmla="*/ 16 h 36"/>
                <a:gd name="T4" fmla="*/ 0 w 32"/>
                <a:gd name="T5" fmla="*/ 20 h 36"/>
                <a:gd name="T6" fmla="*/ 16 w 32"/>
                <a:gd name="T7" fmla="*/ 36 h 36"/>
                <a:gd name="T8" fmla="*/ 32 w 32"/>
                <a:gd name="T9" fmla="*/ 20 h 36"/>
                <a:gd name="T10" fmla="*/ 32 w 32"/>
                <a:gd name="T11" fmla="*/ 16 h 36"/>
                <a:gd name="T12" fmla="*/ 16 w 32"/>
                <a:gd name="T13" fmla="*/ 0 h 36"/>
              </a:gdLst>
              <a:ahLst/>
              <a:cxnLst>
                <a:cxn ang="0">
                  <a:pos x="T0" y="T1"/>
                </a:cxn>
                <a:cxn ang="0">
                  <a:pos x="T2" y="T3"/>
                </a:cxn>
                <a:cxn ang="0">
                  <a:pos x="T4" y="T5"/>
                </a:cxn>
                <a:cxn ang="0">
                  <a:pos x="T6" y="T7"/>
                </a:cxn>
                <a:cxn ang="0">
                  <a:pos x="T8" y="T9"/>
                </a:cxn>
                <a:cxn ang="0">
                  <a:pos x="T10" y="T11"/>
                </a:cxn>
                <a:cxn ang="0">
                  <a:pos x="T12" y="T13"/>
                </a:cxn>
              </a:cxnLst>
              <a:rect l="0" t="0" r="r" b="b"/>
              <a:pathLst>
                <a:path w="32" h="36">
                  <a:moveTo>
                    <a:pt x="16" y="0"/>
                  </a:moveTo>
                  <a:cubicBezTo>
                    <a:pt x="7" y="0"/>
                    <a:pt x="0" y="7"/>
                    <a:pt x="0" y="16"/>
                  </a:cubicBezTo>
                  <a:cubicBezTo>
                    <a:pt x="0" y="20"/>
                    <a:pt x="0" y="20"/>
                    <a:pt x="0" y="20"/>
                  </a:cubicBezTo>
                  <a:cubicBezTo>
                    <a:pt x="0" y="29"/>
                    <a:pt x="7" y="36"/>
                    <a:pt x="16" y="36"/>
                  </a:cubicBezTo>
                  <a:cubicBezTo>
                    <a:pt x="25" y="36"/>
                    <a:pt x="32" y="29"/>
                    <a:pt x="32" y="20"/>
                  </a:cubicBezTo>
                  <a:cubicBezTo>
                    <a:pt x="32" y="16"/>
                    <a:pt x="32" y="16"/>
                    <a:pt x="32" y="16"/>
                  </a:cubicBezTo>
                  <a:cubicBezTo>
                    <a:pt x="32" y="7"/>
                    <a:pt x="25" y="0"/>
                    <a:pt x="16"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28"/>
            <p:cNvSpPr/>
            <p:nvPr/>
          </p:nvSpPr>
          <p:spPr bwMode="auto">
            <a:xfrm>
              <a:off x="3948" y="2868"/>
              <a:ext cx="89" cy="68"/>
            </a:xfrm>
            <a:custGeom>
              <a:avLst/>
              <a:gdLst>
                <a:gd name="T0" fmla="*/ 13 w 26"/>
                <a:gd name="T1" fmla="*/ 0 h 20"/>
                <a:gd name="T2" fmla="*/ 13 w 26"/>
                <a:gd name="T3" fmla="*/ 20 h 20"/>
                <a:gd name="T4" fmla="*/ 13 w 26"/>
                <a:gd name="T5" fmla="*/ 0 h 20"/>
              </a:gdLst>
              <a:ahLst/>
              <a:cxnLst>
                <a:cxn ang="0">
                  <a:pos x="T0" y="T1"/>
                </a:cxn>
                <a:cxn ang="0">
                  <a:pos x="T2" y="T3"/>
                </a:cxn>
                <a:cxn ang="0">
                  <a:pos x="T4" y="T5"/>
                </a:cxn>
              </a:cxnLst>
              <a:rect l="0" t="0" r="r" b="b"/>
              <a:pathLst>
                <a:path w="26" h="20">
                  <a:moveTo>
                    <a:pt x="13" y="0"/>
                  </a:moveTo>
                  <a:cubicBezTo>
                    <a:pt x="0" y="0"/>
                    <a:pt x="0" y="20"/>
                    <a:pt x="13" y="20"/>
                  </a:cubicBezTo>
                  <a:cubicBezTo>
                    <a:pt x="26" y="20"/>
                    <a:pt x="26" y="0"/>
                    <a:pt x="13" y="0"/>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9"/>
            <p:cNvSpPr/>
            <p:nvPr/>
          </p:nvSpPr>
          <p:spPr bwMode="auto">
            <a:xfrm>
              <a:off x="5437" y="2827"/>
              <a:ext cx="82" cy="82"/>
            </a:xfrm>
            <a:custGeom>
              <a:avLst/>
              <a:gdLst>
                <a:gd name="T0" fmla="*/ 19 w 24"/>
                <a:gd name="T1" fmla="*/ 5 h 24"/>
                <a:gd name="T2" fmla="*/ 10 w 24"/>
                <a:gd name="T3" fmla="*/ 0 h 24"/>
                <a:gd name="T4" fmla="*/ 0 w 24"/>
                <a:gd name="T5" fmla="*/ 10 h 24"/>
                <a:gd name="T6" fmla="*/ 2 w 24"/>
                <a:gd name="T7" fmla="*/ 17 h 24"/>
                <a:gd name="T8" fmla="*/ 14 w 24"/>
                <a:gd name="T9" fmla="*/ 24 h 24"/>
                <a:gd name="T10" fmla="*/ 24 w 24"/>
                <a:gd name="T11" fmla="*/ 14 h 24"/>
                <a:gd name="T12" fmla="*/ 19 w 24"/>
                <a:gd name="T13" fmla="*/ 5 h 24"/>
              </a:gdLst>
              <a:ahLst/>
              <a:cxnLst>
                <a:cxn ang="0">
                  <a:pos x="T0" y="T1"/>
                </a:cxn>
                <a:cxn ang="0">
                  <a:pos x="T2" y="T3"/>
                </a:cxn>
                <a:cxn ang="0">
                  <a:pos x="T4" y="T5"/>
                </a:cxn>
                <a:cxn ang="0">
                  <a:pos x="T6" y="T7"/>
                </a:cxn>
                <a:cxn ang="0">
                  <a:pos x="T8" y="T9"/>
                </a:cxn>
                <a:cxn ang="0">
                  <a:pos x="T10" y="T11"/>
                </a:cxn>
                <a:cxn ang="0">
                  <a:pos x="T12" y="T13"/>
                </a:cxn>
              </a:cxnLst>
              <a:rect l="0" t="0" r="r" b="b"/>
              <a:pathLst>
                <a:path w="24" h="24">
                  <a:moveTo>
                    <a:pt x="19" y="5"/>
                  </a:moveTo>
                  <a:cubicBezTo>
                    <a:pt x="17" y="2"/>
                    <a:pt x="14" y="0"/>
                    <a:pt x="10" y="0"/>
                  </a:cubicBezTo>
                  <a:cubicBezTo>
                    <a:pt x="5" y="0"/>
                    <a:pt x="0" y="5"/>
                    <a:pt x="0" y="10"/>
                  </a:cubicBezTo>
                  <a:cubicBezTo>
                    <a:pt x="0" y="13"/>
                    <a:pt x="1" y="15"/>
                    <a:pt x="2" y="17"/>
                  </a:cubicBezTo>
                  <a:cubicBezTo>
                    <a:pt x="4" y="22"/>
                    <a:pt x="9" y="24"/>
                    <a:pt x="14" y="24"/>
                  </a:cubicBezTo>
                  <a:cubicBezTo>
                    <a:pt x="19" y="24"/>
                    <a:pt x="24" y="19"/>
                    <a:pt x="24" y="14"/>
                  </a:cubicBezTo>
                  <a:cubicBezTo>
                    <a:pt x="24" y="10"/>
                    <a:pt x="22" y="7"/>
                    <a:pt x="19" y="5"/>
                  </a:cubicBezTo>
                  <a:close/>
                </a:path>
              </a:pathLst>
            </a:custGeom>
            <a:solidFill>
              <a:srgbClr val="FFAF2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5" name="图片 4"/>
          <p:cNvPicPr>
            <a:picLocks noChangeAspect="1"/>
          </p:cNvPicPr>
          <p:nvPr/>
        </p:nvPicPr>
        <p:blipFill rotWithShape="1">
          <a:blip r:embed="rId1">
            <a:extLst>
              <a:ext uri="{28A0092B-C50C-407E-A947-70E740481C1C}">
                <a14:useLocalDpi xmlns:a14="http://schemas.microsoft.com/office/drawing/2010/main" val="0"/>
              </a:ext>
            </a:extLst>
          </a:blip>
          <a:srcRect b="57808"/>
          <a:stretch>
            <a:fillRect/>
          </a:stretch>
        </p:blipFill>
        <p:spPr>
          <a:xfrm>
            <a:off x="0" y="-1"/>
            <a:ext cx="12192000" cy="6858001"/>
          </a:xfrm>
          <a:prstGeom prst="rect">
            <a:avLst/>
          </a:prstGeom>
        </p:spPr>
      </p:pic>
      <p:pic>
        <p:nvPicPr>
          <p:cNvPr id="7" name="图片 6" descr="图片包含 LEGO, 事情, 玩具&#10;&#10;已生成极高可信度的说明"/>
          <p:cNvPicPr>
            <a:picLocks noChangeAspect="1"/>
          </p:cNvPicPr>
          <p:nvPr/>
        </p:nvPicPr>
        <p:blipFill rotWithShape="1">
          <a:blip r:embed="rId2">
            <a:extLst>
              <a:ext uri="{28A0092B-C50C-407E-A947-70E740481C1C}">
                <a14:useLocalDpi xmlns:a14="http://schemas.microsoft.com/office/drawing/2010/main" val="0"/>
              </a:ext>
            </a:extLst>
          </a:blip>
          <a:srcRect t="77619"/>
          <a:stretch>
            <a:fillRect/>
          </a:stretch>
        </p:blipFill>
        <p:spPr>
          <a:xfrm>
            <a:off x="0" y="3220136"/>
            <a:ext cx="12192000" cy="3637864"/>
          </a:xfrm>
          <a:prstGeom prst="rect">
            <a:avLst/>
          </a:prstGeom>
        </p:spPr>
      </p:pic>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t="19518" r="22284" b="59918"/>
          <a:stretch>
            <a:fillRect/>
          </a:stretch>
        </p:blipFill>
        <p:spPr>
          <a:xfrm>
            <a:off x="2606113" y="1271727"/>
            <a:ext cx="6979772" cy="2462262"/>
          </a:xfrm>
          <a:prstGeom prst="rect">
            <a:avLst/>
          </a:prstGeom>
        </p:spPr>
      </p:pic>
      <p:sp>
        <p:nvSpPr>
          <p:cNvPr id="2" name="文本框 1"/>
          <p:cNvSpPr txBox="1"/>
          <p:nvPr/>
        </p:nvSpPr>
        <p:spPr>
          <a:xfrm>
            <a:off x="2951549" y="3611880"/>
            <a:ext cx="6288901" cy="954107"/>
          </a:xfrm>
          <a:prstGeom prst="rect">
            <a:avLst/>
          </a:prstGeom>
          <a:noFill/>
        </p:spPr>
        <p:txBody>
          <a:bodyPr wrap="square" rtlCol="0">
            <a:spAutoFit/>
          </a:bodyPr>
          <a:lstStyle/>
          <a:p>
            <a:r>
              <a:rPr lang="zh-CN" altLang="en-US" sz="2800" dirty="0">
                <a:solidFill>
                  <a:schemeClr val="bg1"/>
                </a:solidFill>
                <a:latin typeface="方正喵呜体" panose="02010600010101010101" pitchFamily="2" charset="-122"/>
                <a:ea typeface="方正喵呜体" panose="02010600010101010101" pitchFamily="2" charset="-122"/>
              </a:rPr>
              <a:t>请插入您的相关文本内容或者其它内容</a:t>
            </a:r>
            <a:endParaRPr lang="zh-CN" altLang="en-US" sz="2800" dirty="0">
              <a:solidFill>
                <a:schemeClr val="bg1"/>
              </a:solidFill>
              <a:latin typeface="方正喵呜体" panose="02010600010101010101" pitchFamily="2" charset="-122"/>
              <a:ea typeface="方正喵呜体" panose="0201060001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0">
        <p15:prstTrans prst="pageCurlDoub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3000" fill="hold"/>
                                        <p:tgtEl>
                                          <p:spTgt spid="8"/>
                                        </p:tgtEl>
                                      </p:cBhvr>
                                      <p:by x="120000" y="120000"/>
                                    </p:animScale>
                                  </p:childTnLst>
                                </p:cTn>
                              </p:par>
                              <p:par>
                                <p:cTn id="7" presetID="37" presetClass="path" presetSubtype="0" accel="50000" decel="50000" fill="hold" nodeType="withEffect">
                                  <p:stCondLst>
                                    <p:cond delay="0"/>
                                  </p:stCondLst>
                                  <p:childTnLst>
                                    <p:animMotion origin="layout" path="M -0.02825 0.02685 L -0.12526 -0.16968 C -0.14609 -0.21019 -0.17109 -0.27685 -0.19349 -0.34977 C -0.2181 -0.43403 -0.23476 -0.50509 -0.24153 -0.5581 L -0.27864 -0.81042 " pathEditMode="relative" rAng="3720000" ptsTypes="AAAAA">
                                      <p:cBhvr>
                                        <p:cTn id="8" dur="3000" fill="hold"/>
                                        <p:tgtEl>
                                          <p:spTgt spid="8"/>
                                        </p:tgtEl>
                                        <p:attrNameLst>
                                          <p:attrName>ppt_x</p:attrName>
                                          <p:attrName>ppt_y</p:attrName>
                                        </p:attrNameLst>
                                      </p:cBhvr>
                                      <p:rCtr x="-14570" y="-39931"/>
                                    </p:animMotion>
                                  </p:childTnLst>
                                </p:cTn>
                              </p:par>
                              <p:par>
                                <p:cTn id="9" presetID="10"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par>
                                <p:cTn id="12" presetID="42" presetClass="entr" presetSubtype="0" fill="hold" grpId="0" nodeType="withEffect">
                                  <p:stCondLst>
                                    <p:cond delay="100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2206</Words>
  <Application>WPS 演示</Application>
  <PresentationFormat>宽屏</PresentationFormat>
  <Paragraphs>354</Paragraphs>
  <Slides>25</Slides>
  <Notes>18</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25</vt:i4>
      </vt:variant>
    </vt:vector>
  </HeadingPairs>
  <TitlesOfParts>
    <vt:vector size="49" baseType="lpstr">
      <vt:lpstr>Arial</vt:lpstr>
      <vt:lpstr>宋体</vt:lpstr>
      <vt:lpstr>Wingdings</vt:lpstr>
      <vt:lpstr>方正喵呜体</vt:lpstr>
      <vt:lpstr>造字工房坚黑（非商用）常规体</vt:lpstr>
      <vt:lpstr>微软雅黑</vt:lpstr>
      <vt:lpstr>方正正黑简体</vt:lpstr>
      <vt:lpstr>Gill Sans</vt:lpstr>
      <vt:lpstr>Lato Light</vt:lpstr>
      <vt:lpstr>Bebas Neue</vt:lpstr>
      <vt:lpstr>Calibri</vt:lpstr>
      <vt:lpstr>Impact</vt:lpstr>
      <vt:lpstr>MS UI Gothic</vt:lpstr>
      <vt:lpstr>方正卡通简体</vt:lpstr>
      <vt:lpstr>Arial</vt:lpstr>
      <vt:lpstr>等线</vt:lpstr>
      <vt:lpstr>Segoe Print</vt:lpstr>
      <vt:lpstr>Arial Unicode MS</vt:lpstr>
      <vt:lpstr>等线 Light</vt:lpstr>
      <vt:lpstr>方正中等线简体</vt:lpstr>
      <vt:lpstr>黑体</vt:lpstr>
      <vt:lpstr>Agency FB</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Whishile.King&amp;Ethan</dc:creator>
  <cp:lastModifiedBy>拉普耶鲁</cp:lastModifiedBy>
  <cp:revision>19</cp:revision>
  <dcterms:created xsi:type="dcterms:W3CDTF">2017-07-06T00:23:00Z</dcterms:created>
  <dcterms:modified xsi:type="dcterms:W3CDTF">2018-02-01T01:50:25Z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