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81" r:id="rId2"/>
    <p:sldId id="270" r:id="rId3"/>
    <p:sldId id="271" r:id="rId4"/>
    <p:sldId id="272" r:id="rId5"/>
    <p:sldId id="273" r:id="rId6"/>
    <p:sldId id="274" r:id="rId7"/>
    <p:sldId id="275" r:id="rId8"/>
    <p:sldId id="276" r:id="rId9"/>
    <p:sldId id="277" r:id="rId10"/>
    <p:sldId id="278" r:id="rId11"/>
  </p:sldIdLst>
  <p:sldSz cx="12192000" cy="6858000"/>
  <p:notesSz cx="7104063" cy="10234613"/>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2017/8/23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4085959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33465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590142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105740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16868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830471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536832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4" name="任意多边形 13"/>
          <p:cNvSpPr/>
          <p:nvPr userDrawn="1"/>
        </p:nvSpPr>
        <p:spPr>
          <a:xfrm>
            <a:off x="-15240" y="635"/>
            <a:ext cx="12229465" cy="1631950"/>
          </a:xfrm>
          <a:custGeom>
            <a:avLst/>
            <a:gdLst>
              <a:gd name="connsiteX0" fmla="*/ 19259 w 19259"/>
              <a:gd name="connsiteY0" fmla="*/ 0 h 2570"/>
              <a:gd name="connsiteX1" fmla="*/ 19256 w 19259"/>
              <a:gd name="connsiteY1" fmla="*/ 1380 h 2570"/>
              <a:gd name="connsiteX2" fmla="*/ 18120 w 19259"/>
              <a:gd name="connsiteY2" fmla="*/ 2570 h 2570"/>
              <a:gd name="connsiteX3" fmla="*/ 16332 w 19259"/>
              <a:gd name="connsiteY3" fmla="*/ 2038 h 2570"/>
              <a:gd name="connsiteX4" fmla="*/ 8863 w 19259"/>
              <a:gd name="connsiteY4" fmla="*/ 2454 h 2570"/>
              <a:gd name="connsiteX5" fmla="*/ 4718 w 19259"/>
              <a:gd name="connsiteY5" fmla="*/ 1990 h 2570"/>
              <a:gd name="connsiteX6" fmla="*/ 2780 w 19259"/>
              <a:gd name="connsiteY6" fmla="*/ 2532 h 2570"/>
              <a:gd name="connsiteX7" fmla="*/ 3098 w 19259"/>
              <a:gd name="connsiteY7" fmla="*/ 2058 h 2570"/>
              <a:gd name="connsiteX8" fmla="*/ 608 w 19259"/>
              <a:gd name="connsiteY8" fmla="*/ 2367 h 2570"/>
              <a:gd name="connsiteX9" fmla="*/ 24 w 19259"/>
              <a:gd name="connsiteY9" fmla="*/ 1593 h 2570"/>
              <a:gd name="connsiteX10" fmla="*/ 0 w 19259"/>
              <a:gd name="connsiteY10" fmla="*/ 0 h 2570"/>
              <a:gd name="connsiteX11" fmla="*/ 19259 w 19259"/>
              <a:gd name="connsiteY11" fmla="*/ 0 h 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59" h="2570">
                <a:moveTo>
                  <a:pt x="19259" y="0"/>
                </a:moveTo>
                <a:lnTo>
                  <a:pt x="19256" y="1380"/>
                </a:lnTo>
                <a:lnTo>
                  <a:pt x="18120" y="2570"/>
                </a:lnTo>
                <a:lnTo>
                  <a:pt x="16332" y="2038"/>
                </a:lnTo>
                <a:lnTo>
                  <a:pt x="8863" y="2454"/>
                </a:lnTo>
                <a:lnTo>
                  <a:pt x="4718" y="1990"/>
                </a:lnTo>
                <a:lnTo>
                  <a:pt x="2780" y="2532"/>
                </a:lnTo>
                <a:lnTo>
                  <a:pt x="3098" y="2058"/>
                </a:lnTo>
                <a:lnTo>
                  <a:pt x="608" y="2367"/>
                </a:lnTo>
                <a:lnTo>
                  <a:pt x="24" y="1593"/>
                </a:lnTo>
                <a:lnTo>
                  <a:pt x="0" y="0"/>
                </a:lnTo>
                <a:lnTo>
                  <a:pt x="19259"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ccc4e55f4793f4366cb053af99b6535"/>
          <p:cNvPicPr>
            <a:picLocks noChangeAspect="1"/>
          </p:cNvPicPr>
          <p:nvPr userDrawn="1"/>
        </p:nvPicPr>
        <p:blipFill>
          <a:blip r:embed="rId2">
            <a:lum bright="6000"/>
          </a:blip>
          <a:srcRect t="75154"/>
          <a:stretch>
            <a:fillRect/>
          </a:stretch>
        </p:blipFill>
        <p:spPr>
          <a:xfrm>
            <a:off x="601345" y="-7620"/>
            <a:ext cx="10861040" cy="1368425"/>
          </a:xfrm>
          <a:prstGeom prst="rect">
            <a:avLst/>
          </a:prstGeom>
        </p:spPr>
      </p:pic>
      <p:pic>
        <p:nvPicPr>
          <p:cNvPr id="22" name="图片 21" descr="觅元素584a9bffa1f3a"/>
          <p:cNvPicPr>
            <a:picLocks noChangeAspect="1"/>
          </p:cNvPicPr>
          <p:nvPr userDrawn="1"/>
        </p:nvPicPr>
        <p:blipFill>
          <a:blip r:embed="rId3"/>
          <a:srcRect l="-1713" r="47109"/>
          <a:stretch>
            <a:fillRect/>
          </a:stretch>
        </p:blipFill>
        <p:spPr>
          <a:xfrm>
            <a:off x="6367145" y="5097145"/>
            <a:ext cx="1517650" cy="1240790"/>
          </a:xfrm>
          <a:prstGeom prst="rect">
            <a:avLst/>
          </a:prstGeom>
        </p:spPr>
      </p:pic>
      <p:pic>
        <p:nvPicPr>
          <p:cNvPr id="23" name="图片 22" descr="觅元素58b0f715a95e7"/>
          <p:cNvPicPr>
            <a:picLocks noChangeAspect="1"/>
          </p:cNvPicPr>
          <p:nvPr userDrawn="1"/>
        </p:nvPicPr>
        <p:blipFill>
          <a:blip r:embed="rId4"/>
          <a:srcRect r="1372"/>
          <a:stretch>
            <a:fillRect/>
          </a:stretch>
        </p:blipFill>
        <p:spPr>
          <a:xfrm rot="240000">
            <a:off x="-234950" y="4993005"/>
            <a:ext cx="4427855" cy="1260475"/>
          </a:xfrm>
          <a:prstGeom prst="rect">
            <a:avLst/>
          </a:prstGeom>
        </p:spPr>
      </p:pic>
      <p:pic>
        <p:nvPicPr>
          <p:cNvPr id="16" name="图片 15" descr="4b3ebdcbe9bd83cd623581270d2fa8e7"/>
          <p:cNvPicPr>
            <a:picLocks noChangeAspect="1"/>
          </p:cNvPicPr>
          <p:nvPr userDrawn="1"/>
        </p:nvPicPr>
        <p:blipFill>
          <a:blip r:embed="rId5"/>
          <a:srcRect t="50301" r="16688" b="19993"/>
          <a:stretch>
            <a:fillRect/>
          </a:stretch>
        </p:blipFill>
        <p:spPr>
          <a:xfrm>
            <a:off x="-8255" y="5825490"/>
            <a:ext cx="12202160" cy="1035050"/>
          </a:xfrm>
          <a:prstGeom prst="rect">
            <a:avLst/>
          </a:prstGeom>
        </p:spPr>
      </p:pic>
      <p:pic>
        <p:nvPicPr>
          <p:cNvPr id="21" name="图片 20" descr="觅元素584a9bffa1f3a"/>
          <p:cNvPicPr>
            <a:picLocks noChangeAspect="1"/>
          </p:cNvPicPr>
          <p:nvPr userDrawn="1"/>
        </p:nvPicPr>
        <p:blipFill>
          <a:blip r:embed="rId3"/>
          <a:srcRect l="22698" r="20128"/>
          <a:stretch>
            <a:fillRect/>
          </a:stretch>
        </p:blipFill>
        <p:spPr>
          <a:xfrm>
            <a:off x="601345" y="5097145"/>
            <a:ext cx="1854835" cy="1448435"/>
          </a:xfrm>
          <a:prstGeom prst="rect">
            <a:avLst/>
          </a:prstGeom>
        </p:spPr>
      </p:pic>
      <p:pic>
        <p:nvPicPr>
          <p:cNvPr id="20" name="图片 19" descr="a05684f714522ad77246dba9447411ba"/>
          <p:cNvPicPr>
            <a:picLocks noChangeAspect="1"/>
          </p:cNvPicPr>
          <p:nvPr userDrawn="1"/>
        </p:nvPicPr>
        <p:blipFill>
          <a:blip r:embed="rId6"/>
          <a:srcRect r="13199"/>
          <a:stretch>
            <a:fillRect/>
          </a:stretch>
        </p:blipFill>
        <p:spPr>
          <a:xfrm>
            <a:off x="9352915" y="4629150"/>
            <a:ext cx="2839720" cy="222123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4" name="任意多边形 13"/>
          <p:cNvSpPr/>
          <p:nvPr userDrawn="1"/>
        </p:nvSpPr>
        <p:spPr>
          <a:xfrm>
            <a:off x="-15240" y="635"/>
            <a:ext cx="12229465" cy="1631950"/>
          </a:xfrm>
          <a:custGeom>
            <a:avLst/>
            <a:gdLst>
              <a:gd name="connsiteX0" fmla="*/ 19259 w 19259"/>
              <a:gd name="connsiteY0" fmla="*/ 0 h 2570"/>
              <a:gd name="connsiteX1" fmla="*/ 19256 w 19259"/>
              <a:gd name="connsiteY1" fmla="*/ 1380 h 2570"/>
              <a:gd name="connsiteX2" fmla="*/ 18120 w 19259"/>
              <a:gd name="connsiteY2" fmla="*/ 2570 h 2570"/>
              <a:gd name="connsiteX3" fmla="*/ 16332 w 19259"/>
              <a:gd name="connsiteY3" fmla="*/ 2038 h 2570"/>
              <a:gd name="connsiteX4" fmla="*/ 8863 w 19259"/>
              <a:gd name="connsiteY4" fmla="*/ 2454 h 2570"/>
              <a:gd name="connsiteX5" fmla="*/ 4718 w 19259"/>
              <a:gd name="connsiteY5" fmla="*/ 1990 h 2570"/>
              <a:gd name="connsiteX6" fmla="*/ 2780 w 19259"/>
              <a:gd name="connsiteY6" fmla="*/ 2532 h 2570"/>
              <a:gd name="connsiteX7" fmla="*/ 3098 w 19259"/>
              <a:gd name="connsiteY7" fmla="*/ 2058 h 2570"/>
              <a:gd name="connsiteX8" fmla="*/ 608 w 19259"/>
              <a:gd name="connsiteY8" fmla="*/ 2367 h 2570"/>
              <a:gd name="connsiteX9" fmla="*/ 24 w 19259"/>
              <a:gd name="connsiteY9" fmla="*/ 1593 h 2570"/>
              <a:gd name="connsiteX10" fmla="*/ 0 w 19259"/>
              <a:gd name="connsiteY10" fmla="*/ 0 h 2570"/>
              <a:gd name="connsiteX11" fmla="*/ 19259 w 19259"/>
              <a:gd name="connsiteY11" fmla="*/ 0 h 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59" h="2570">
                <a:moveTo>
                  <a:pt x="19259" y="0"/>
                </a:moveTo>
                <a:lnTo>
                  <a:pt x="19256" y="1380"/>
                </a:lnTo>
                <a:lnTo>
                  <a:pt x="18120" y="2570"/>
                </a:lnTo>
                <a:lnTo>
                  <a:pt x="16332" y="2038"/>
                </a:lnTo>
                <a:lnTo>
                  <a:pt x="8863" y="2454"/>
                </a:lnTo>
                <a:lnTo>
                  <a:pt x="4718" y="1990"/>
                </a:lnTo>
                <a:lnTo>
                  <a:pt x="2780" y="2532"/>
                </a:lnTo>
                <a:lnTo>
                  <a:pt x="3098" y="2058"/>
                </a:lnTo>
                <a:lnTo>
                  <a:pt x="608" y="2367"/>
                </a:lnTo>
                <a:lnTo>
                  <a:pt x="24" y="1593"/>
                </a:lnTo>
                <a:lnTo>
                  <a:pt x="0" y="0"/>
                </a:lnTo>
                <a:lnTo>
                  <a:pt x="19259"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ccc4e55f4793f4366cb053af99b6535"/>
          <p:cNvPicPr>
            <a:picLocks noChangeAspect="1"/>
          </p:cNvPicPr>
          <p:nvPr userDrawn="1"/>
        </p:nvPicPr>
        <p:blipFill>
          <a:blip r:embed="rId2">
            <a:lum bright="6000"/>
          </a:blip>
          <a:srcRect t="75154"/>
          <a:stretch>
            <a:fillRect/>
          </a:stretch>
        </p:blipFill>
        <p:spPr>
          <a:xfrm>
            <a:off x="601345" y="-7620"/>
            <a:ext cx="10861040" cy="1368425"/>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2017/8/23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2017/8/23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觅元素584a9bffa1f3a"/>
          <p:cNvPicPr>
            <a:picLocks noChangeAspect="1"/>
          </p:cNvPicPr>
          <p:nvPr/>
        </p:nvPicPr>
        <p:blipFill>
          <a:blip r:embed="rId3"/>
          <a:srcRect l="-3239"/>
          <a:stretch>
            <a:fillRect/>
          </a:stretch>
        </p:blipFill>
        <p:spPr>
          <a:xfrm>
            <a:off x="4360545" y="5304790"/>
            <a:ext cx="1517650" cy="1240790"/>
          </a:xfrm>
          <a:prstGeom prst="rect">
            <a:avLst/>
          </a:prstGeom>
        </p:spPr>
      </p:pic>
      <p:pic>
        <p:nvPicPr>
          <p:cNvPr id="16" name="图片 15" descr="4b3ebdcbe9bd83cd623581270d2fa8e7"/>
          <p:cNvPicPr>
            <a:picLocks noChangeAspect="1"/>
          </p:cNvPicPr>
          <p:nvPr/>
        </p:nvPicPr>
        <p:blipFill>
          <a:blip r:embed="rId4"/>
          <a:srcRect/>
          <a:stretch>
            <a:fillRect/>
          </a:stretch>
        </p:blipFill>
        <p:spPr>
          <a:xfrm>
            <a:off x="-8255" y="5825490"/>
            <a:ext cx="12202160" cy="1035050"/>
          </a:xfrm>
          <a:prstGeom prst="rect">
            <a:avLst/>
          </a:prstGeom>
        </p:spPr>
      </p:pic>
      <p:sp>
        <p:nvSpPr>
          <p:cNvPr id="14" name="任意多边形 13"/>
          <p:cNvSpPr/>
          <p:nvPr/>
        </p:nvSpPr>
        <p:spPr>
          <a:xfrm>
            <a:off x="0" y="0"/>
            <a:ext cx="12212320" cy="3834130"/>
          </a:xfrm>
          <a:custGeom>
            <a:avLst/>
            <a:gdLst>
              <a:gd name="connsiteX0" fmla="*/ 0 w 19232"/>
              <a:gd name="connsiteY0" fmla="*/ 0 h 7070"/>
              <a:gd name="connsiteX1" fmla="*/ 19216 w 19232"/>
              <a:gd name="connsiteY1" fmla="*/ 0 h 7070"/>
              <a:gd name="connsiteX2" fmla="*/ 19232 w 19232"/>
              <a:gd name="connsiteY2" fmla="*/ 5015 h 7070"/>
              <a:gd name="connsiteX3" fmla="*/ 18096 w 19232"/>
              <a:gd name="connsiteY3" fmla="*/ 7070 h 7070"/>
              <a:gd name="connsiteX4" fmla="*/ 16308 w 19232"/>
              <a:gd name="connsiteY4" fmla="*/ 6151 h 7070"/>
              <a:gd name="connsiteX5" fmla="*/ 8839 w 19232"/>
              <a:gd name="connsiteY5" fmla="*/ 6870 h 7070"/>
              <a:gd name="connsiteX6" fmla="*/ 4694 w 19232"/>
              <a:gd name="connsiteY6" fmla="*/ 6068 h 7070"/>
              <a:gd name="connsiteX7" fmla="*/ 2756 w 19232"/>
              <a:gd name="connsiteY7" fmla="*/ 7004 h 7070"/>
              <a:gd name="connsiteX8" fmla="*/ 3074 w 19232"/>
              <a:gd name="connsiteY8" fmla="*/ 6185 h 7070"/>
              <a:gd name="connsiteX9" fmla="*/ 584 w 19232"/>
              <a:gd name="connsiteY9" fmla="*/ 6720 h 7070"/>
              <a:gd name="connsiteX10" fmla="*/ 0 w 19232"/>
              <a:gd name="connsiteY10" fmla="*/ 5383 h 7070"/>
              <a:gd name="connsiteX11" fmla="*/ 0 w 19232"/>
              <a:gd name="connsiteY11" fmla="*/ 0 h 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2" h="7070">
                <a:moveTo>
                  <a:pt x="0" y="0"/>
                </a:moveTo>
                <a:lnTo>
                  <a:pt x="19216" y="0"/>
                </a:lnTo>
                <a:lnTo>
                  <a:pt x="19232" y="5015"/>
                </a:lnTo>
                <a:lnTo>
                  <a:pt x="18096" y="7070"/>
                </a:lnTo>
                <a:lnTo>
                  <a:pt x="16308" y="6151"/>
                </a:lnTo>
                <a:lnTo>
                  <a:pt x="8839" y="6870"/>
                </a:lnTo>
                <a:lnTo>
                  <a:pt x="4694" y="6068"/>
                </a:lnTo>
                <a:lnTo>
                  <a:pt x="2756" y="7004"/>
                </a:lnTo>
                <a:lnTo>
                  <a:pt x="3074" y="6185"/>
                </a:lnTo>
                <a:lnTo>
                  <a:pt x="584" y="6720"/>
                </a:lnTo>
                <a:lnTo>
                  <a:pt x="0" y="5383"/>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ccc4e55f4793f4366cb053af99b6535"/>
          <p:cNvPicPr>
            <a:picLocks noChangeAspect="1"/>
          </p:cNvPicPr>
          <p:nvPr/>
        </p:nvPicPr>
        <p:blipFill>
          <a:blip r:embed="rId5">
            <a:lum bright="6000"/>
          </a:blip>
          <a:srcRect/>
          <a:stretch>
            <a:fillRect/>
          </a:stretch>
        </p:blipFill>
        <p:spPr>
          <a:xfrm>
            <a:off x="601345" y="-8255"/>
            <a:ext cx="10861040" cy="3667125"/>
          </a:xfrm>
          <a:prstGeom prst="rect">
            <a:avLst/>
          </a:prstGeom>
        </p:spPr>
      </p:pic>
      <p:pic>
        <p:nvPicPr>
          <p:cNvPr id="3" name="图片 2" descr="d9a093cf1d0e066d1d3a9159bc9f913a"/>
          <p:cNvPicPr>
            <a:picLocks noChangeAspect="1"/>
          </p:cNvPicPr>
          <p:nvPr/>
        </p:nvPicPr>
        <p:blipFill>
          <a:blip r:embed="rId6"/>
          <a:srcRect/>
          <a:stretch>
            <a:fillRect/>
          </a:stretch>
        </p:blipFill>
        <p:spPr>
          <a:xfrm rot="17100000">
            <a:off x="4799330" y="-459105"/>
            <a:ext cx="1659890" cy="2422525"/>
          </a:xfrm>
          <a:prstGeom prst="rect">
            <a:avLst/>
          </a:prstGeom>
          <a:effectLst>
            <a:outerShdw blurRad="152400" dist="88900" dir="2700000" algn="tl" rotWithShape="0">
              <a:prstClr val="black">
                <a:alpha val="40000"/>
              </a:prstClr>
            </a:outerShdw>
          </a:effectLst>
        </p:spPr>
      </p:pic>
      <p:pic>
        <p:nvPicPr>
          <p:cNvPr id="5" name="图片 4" descr="3ba13acc25b44302d8bdcadbe0c9b1a1"/>
          <p:cNvPicPr>
            <a:picLocks noChangeAspect="1"/>
          </p:cNvPicPr>
          <p:nvPr/>
        </p:nvPicPr>
        <p:blipFill>
          <a:blip r:embed="rId7"/>
          <a:stretch>
            <a:fillRect/>
          </a:stretch>
        </p:blipFill>
        <p:spPr>
          <a:xfrm rot="21420000">
            <a:off x="1153795" y="473075"/>
            <a:ext cx="2540000" cy="2346325"/>
          </a:xfrm>
          <a:prstGeom prst="rect">
            <a:avLst/>
          </a:prstGeom>
          <a:effectLst>
            <a:outerShdw blurRad="152400" dist="88900" dir="2700000" algn="tl" rotWithShape="0">
              <a:prstClr val="black">
                <a:alpha val="40000"/>
              </a:prstClr>
            </a:outerShdw>
          </a:effectLst>
        </p:spPr>
      </p:pic>
      <p:pic>
        <p:nvPicPr>
          <p:cNvPr id="15" name="图片 14" descr="62bb061db4c8a8d3578ba0695e0b6a66"/>
          <p:cNvPicPr>
            <a:picLocks noChangeAspect="1"/>
          </p:cNvPicPr>
          <p:nvPr/>
        </p:nvPicPr>
        <p:blipFill>
          <a:blip r:embed="rId8"/>
          <a:stretch>
            <a:fillRect/>
          </a:stretch>
        </p:blipFill>
        <p:spPr>
          <a:xfrm>
            <a:off x="-678180" y="4017645"/>
            <a:ext cx="4431665" cy="2675890"/>
          </a:xfrm>
          <a:prstGeom prst="rect">
            <a:avLst/>
          </a:prstGeom>
          <a:effectLst>
            <a:outerShdw blurRad="152400" dist="88900" dir="2700000" algn="tl" rotWithShape="0">
              <a:prstClr val="black">
                <a:alpha val="40000"/>
              </a:prstClr>
            </a:outerShdw>
          </a:effectLst>
        </p:spPr>
      </p:pic>
      <p:pic>
        <p:nvPicPr>
          <p:cNvPr id="20" name="图片 19" descr="a05684f714522ad77246dba9447411ba"/>
          <p:cNvPicPr>
            <a:picLocks noChangeAspect="1"/>
          </p:cNvPicPr>
          <p:nvPr/>
        </p:nvPicPr>
        <p:blipFill>
          <a:blip r:embed="rId9"/>
          <a:stretch>
            <a:fillRect/>
          </a:stretch>
        </p:blipFill>
        <p:spPr>
          <a:xfrm>
            <a:off x="9352915" y="4629150"/>
            <a:ext cx="3271520" cy="2221230"/>
          </a:xfrm>
          <a:prstGeom prst="rect">
            <a:avLst/>
          </a:prstGeom>
        </p:spPr>
      </p:pic>
      <p:sp>
        <p:nvSpPr>
          <p:cNvPr id="8" name="TextBox 25"/>
          <p:cNvSpPr/>
          <p:nvPr/>
        </p:nvSpPr>
        <p:spPr>
          <a:xfrm flipH="1">
            <a:off x="1806893" y="3792855"/>
            <a:ext cx="8578215" cy="922020"/>
          </a:xfrm>
          <a:prstGeom prst="rect">
            <a:avLst/>
          </a:prstGeom>
          <a:noFill/>
          <a:ln w="9525">
            <a:noFill/>
          </a:ln>
        </p:spPr>
        <p:txBody>
          <a:bodyPr wrap="square" rtlCol="0" anchor="t">
            <a:spAutoFit/>
          </a:bodyPr>
          <a:lstStyle/>
          <a:p>
            <a:pPr lvl="0" algn="ctr" fontAlgn="base"/>
            <a:r>
              <a:rPr lang="zh-CN" altLang="en-US" sz="5400" dirty="0">
                <a:solidFill>
                  <a:schemeClr val="accent2">
                    <a:lumMod val="50000"/>
                  </a:schemeClr>
                </a:solidFill>
                <a:effectLst/>
                <a:latin typeface="微软雅黑" panose="020B0503020204020204" charset="-122"/>
                <a:ea typeface="微软雅黑" panose="020B0503020204020204" charset="-122"/>
                <a:sym typeface="微软雅黑" panose="020B0503020204020204" charset="-122"/>
              </a:rPr>
              <a:t>幼儿园开园家长会</a:t>
            </a:r>
            <a:r>
              <a:rPr lang="en-US" altLang="zh-CN" sz="5400" dirty="0">
                <a:solidFill>
                  <a:schemeClr val="accent2">
                    <a:lumMod val="50000"/>
                  </a:schemeClr>
                </a:solidFill>
                <a:effectLst/>
                <a:latin typeface="微软雅黑" panose="020B0503020204020204" charset="-122"/>
                <a:ea typeface="微软雅黑" panose="020B0503020204020204" charset="-122"/>
                <a:sym typeface="微软雅黑" panose="020B0503020204020204" charset="-122"/>
              </a:rPr>
              <a:t>PPT</a:t>
            </a:r>
            <a:r>
              <a:rPr lang="zh-CN" altLang="en-US" sz="5400" dirty="0">
                <a:solidFill>
                  <a:schemeClr val="accent2">
                    <a:lumMod val="50000"/>
                  </a:schemeClr>
                </a:solidFill>
                <a:effectLst/>
                <a:latin typeface="微软雅黑" panose="020B0503020204020204" charset="-122"/>
                <a:ea typeface="微软雅黑" panose="020B0503020204020204" charset="-122"/>
                <a:sym typeface="微软雅黑" panose="020B0503020204020204" charset="-122"/>
              </a:rPr>
              <a:t>模板</a:t>
            </a:r>
          </a:p>
        </p:txBody>
      </p:sp>
      <p:sp>
        <p:nvSpPr>
          <p:cNvPr id="9" name="TextBox 25"/>
          <p:cNvSpPr/>
          <p:nvPr/>
        </p:nvSpPr>
        <p:spPr>
          <a:xfrm flipH="1">
            <a:off x="2015490" y="4567555"/>
            <a:ext cx="8140700" cy="398780"/>
          </a:xfrm>
          <a:prstGeom prst="rect">
            <a:avLst/>
          </a:prstGeom>
          <a:noFill/>
          <a:ln w="9525">
            <a:noFill/>
          </a:ln>
        </p:spPr>
        <p:txBody>
          <a:bodyPr wrap="square" rtlCol="0" anchor="t">
            <a:spAutoFit/>
          </a:bodyPr>
          <a:lstStyle/>
          <a:p>
            <a:pPr lvl="0" algn="dist" fontAlgn="base"/>
            <a:r>
              <a:rPr sz="2000" dirty="0">
                <a:solidFill>
                  <a:schemeClr val="accent6"/>
                </a:solidFill>
                <a:effectLst/>
                <a:latin typeface="Impact" panose="020B0806030902050204" charset="0"/>
                <a:ea typeface="微软雅黑" panose="020B0503020204020204" charset="-122"/>
                <a:sym typeface="微软雅黑" panose="020B0503020204020204" charset="-122"/>
              </a:rPr>
              <a:t>Kindergarten parents meeting PPT template</a:t>
            </a:r>
          </a:p>
        </p:txBody>
      </p:sp>
      <p:pic>
        <p:nvPicPr>
          <p:cNvPr id="17" name="图片 16" descr="图片2"/>
          <p:cNvPicPr>
            <a:picLocks noChangeAspect="1"/>
          </p:cNvPicPr>
          <p:nvPr/>
        </p:nvPicPr>
        <p:blipFill>
          <a:blip r:embed="rId10"/>
          <a:srcRect/>
          <a:stretch>
            <a:fillRect/>
          </a:stretch>
        </p:blipFill>
        <p:spPr>
          <a:xfrm>
            <a:off x="1811655" y="259080"/>
            <a:ext cx="8568690" cy="357505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10515" y="301625"/>
            <a:ext cx="10323830" cy="5245735"/>
            <a:chOff x="489" y="475"/>
            <a:chExt cx="16258" cy="8261"/>
          </a:xfrm>
        </p:grpSpPr>
        <p:pic>
          <p:nvPicPr>
            <p:cNvPr id="4" name="图片 3" descr="觅元素584a986cb28da"/>
            <p:cNvPicPr>
              <a:picLocks noChangeAspect="1"/>
            </p:cNvPicPr>
            <p:nvPr/>
          </p:nvPicPr>
          <p:blipFill>
            <a:blip r:embed="rId3"/>
            <a:stretch>
              <a:fillRect/>
            </a:stretch>
          </p:blipFill>
          <p:spPr>
            <a:xfrm flipH="1">
              <a:off x="489" y="480"/>
              <a:ext cx="3837" cy="8256"/>
            </a:xfrm>
            <a:prstGeom prst="rect">
              <a:avLst/>
            </a:prstGeom>
          </p:spPr>
        </p:pic>
        <p:sp>
          <p:nvSpPr>
            <p:cNvPr id="6" name="任意多边形 5"/>
            <p:cNvSpPr/>
            <p:nvPr/>
          </p:nvSpPr>
          <p:spPr>
            <a:xfrm flipH="1">
              <a:off x="15201" y="475"/>
              <a:ext cx="1547" cy="8140"/>
            </a:xfrm>
            <a:custGeom>
              <a:avLst/>
              <a:gdLst>
                <a:gd name="connsiteX0" fmla="*/ 1039 w 1546"/>
                <a:gd name="connsiteY0" fmla="*/ 5 h 8139"/>
                <a:gd name="connsiteX1" fmla="*/ 1547 w 1546"/>
                <a:gd name="connsiteY1" fmla="*/ 122 h 8139"/>
                <a:gd name="connsiteX2" fmla="*/ 139 w 1546"/>
                <a:gd name="connsiteY2" fmla="*/ 1093 h 8139"/>
                <a:gd name="connsiteX3" fmla="*/ 829 w 1546"/>
                <a:gd name="connsiteY3" fmla="*/ 5592 h 8139"/>
                <a:gd name="connsiteX4" fmla="*/ 808 w 1546"/>
                <a:gd name="connsiteY4" fmla="*/ 8140 h 8139"/>
                <a:gd name="connsiteX5" fmla="*/ 766 w 1546"/>
                <a:gd name="connsiteY5" fmla="*/ 5563 h 8139"/>
                <a:gd name="connsiteX6" fmla="*/ 326 w 1546"/>
                <a:gd name="connsiteY6" fmla="*/ 4107 h 8139"/>
                <a:gd name="connsiteX7" fmla="*/ 76 w 1546"/>
                <a:gd name="connsiteY7" fmla="*/ 1067 h 8139"/>
                <a:gd name="connsiteX8" fmla="*/ 1039 w 1546"/>
                <a:gd name="connsiteY8" fmla="*/ 5 h 8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 h="8140">
                  <a:moveTo>
                    <a:pt x="1039" y="5"/>
                  </a:moveTo>
                  <a:lnTo>
                    <a:pt x="1547" y="122"/>
                  </a:lnTo>
                  <a:cubicBezTo>
                    <a:pt x="1178" y="61"/>
                    <a:pt x="395" y="-171"/>
                    <a:pt x="139" y="1093"/>
                  </a:cubicBezTo>
                  <a:cubicBezTo>
                    <a:pt x="47" y="2016"/>
                    <a:pt x="-20" y="2976"/>
                    <a:pt x="829" y="5592"/>
                  </a:cubicBezTo>
                  <a:cubicBezTo>
                    <a:pt x="814" y="6443"/>
                    <a:pt x="635" y="7179"/>
                    <a:pt x="808" y="8140"/>
                  </a:cubicBezTo>
                  <a:cubicBezTo>
                    <a:pt x="543" y="7211"/>
                    <a:pt x="806" y="6435"/>
                    <a:pt x="766" y="5563"/>
                  </a:cubicBezTo>
                  <a:lnTo>
                    <a:pt x="326" y="4107"/>
                  </a:lnTo>
                  <a:cubicBezTo>
                    <a:pt x="124" y="3363"/>
                    <a:pt x="-128" y="1936"/>
                    <a:pt x="76" y="1067"/>
                  </a:cubicBezTo>
                  <a:cubicBezTo>
                    <a:pt x="339" y="24"/>
                    <a:pt x="758" y="-21"/>
                    <a:pt x="1039" y="5"/>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5" name="矩形 4"/>
          <p:cNvSpPr/>
          <p:nvPr/>
        </p:nvSpPr>
        <p:spPr>
          <a:xfrm>
            <a:off x="2464435" y="1521460"/>
            <a:ext cx="7569200" cy="3107690"/>
          </a:xfrm>
          <a:prstGeom prst="rect">
            <a:avLst/>
          </a:prstGeom>
          <a:noFill/>
          <a:ln w="9525">
            <a:noFill/>
          </a:ln>
        </p:spPr>
        <p:txBody>
          <a:bodyPr wrap="square" rtlCol="0" anchor="t">
            <a:spAutoFit/>
          </a:bodyPr>
          <a:lstStyle/>
          <a:p>
            <a:pPr lvl="0" algn="l" fontAlgn="base">
              <a:lnSpc>
                <a:spcPct val="140000"/>
              </a:lnSpc>
            </a:pPr>
            <a:r>
              <a:rPr sz="2000" dirty="0">
                <a:solidFill>
                  <a:schemeClr val="accent2">
                    <a:lumMod val="50000"/>
                  </a:schemeClr>
                </a:solidFill>
                <a:effectLst/>
                <a:latin typeface="微软雅黑" panose="020B0503020204020204" charset="-122"/>
                <a:ea typeface="微软雅黑" panose="020B0503020204020204" charset="-122"/>
                <a:sym typeface="+mn-ea"/>
              </a:rPr>
              <a:t>今天我们聚在一起，无论谈什么，都离不开一个话题，那就是我们的孩子，如何把我们的孩子培养成才。我国著名教育家陈鹤琴先生曾经说过：“幼儿教育是一件很复杂的事情，不是家庭一方面可以单独胜任的，也不是幼儿园一方面可以单独胜任的，必须两方面共同合作才能得到充分的功效。”我想这句话是对我刚才提到的问题的最好回答，那就是“家园共育”。这也是今天我们召开家长会的目的。</a:t>
            </a:r>
          </a:p>
        </p:txBody>
      </p:sp>
      <p:sp>
        <p:nvSpPr>
          <p:cNvPr id="8" name="圆角矩形 7"/>
          <p:cNvSpPr/>
          <p:nvPr/>
        </p:nvSpPr>
        <p:spPr>
          <a:xfrm>
            <a:off x="3822700" y="492760"/>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5308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召开家长会的目的</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36"/>
          <p:cNvSpPr txBox="1"/>
          <p:nvPr/>
        </p:nvSpPr>
        <p:spPr>
          <a:xfrm flipH="1">
            <a:off x="8560435" y="4304665"/>
            <a:ext cx="2644140" cy="1383030"/>
          </a:xfrm>
          <a:prstGeom prst="rect">
            <a:avLst/>
          </a:prstGeom>
          <a:solidFill>
            <a:schemeClr val="bg1">
              <a:alpha val="87000"/>
            </a:schemeClr>
          </a:solidFill>
          <a:ln w="9525">
            <a:noFill/>
            <a:miter/>
          </a:ln>
          <a:effectLst>
            <a:outerShdw sx="999" sy="999" algn="ctr" rotWithShape="0">
              <a:srgbClr val="000000"/>
            </a:outerShdw>
          </a:effectLst>
        </p:spPr>
        <p:txBody>
          <a:bodyPr wrap="square" anchor="t">
            <a:spAutoFit/>
          </a:bodyPr>
          <a:lstStyle/>
          <a:p>
            <a:pPr lvl="0" algn="l">
              <a:lnSpc>
                <a:spcPct val="120000"/>
              </a:lnSpc>
            </a:pPr>
            <a:r>
              <a:rPr lang="zh-CN" altLang="en-US" sz="1400" dirty="0">
                <a:solidFill>
                  <a:srgbClr val="404040"/>
                </a:solidFill>
                <a:latin typeface="微软雅黑" panose="020B0503020204020204" charset="-122"/>
                <a:ea typeface="微软雅黑" panose="020B0503020204020204" charset="-122"/>
                <a:sym typeface="宋体" panose="02010600030101010101" pitchFamily="2" charset="-122"/>
              </a:rPr>
              <a:t>对小班的孩子来讲，基本上还是保育为主，让孩子习惯有规律的生活，为以后学习打基础，而中班我们要开始较为系统地传授知识。</a:t>
            </a:r>
          </a:p>
        </p:txBody>
      </p:sp>
      <p:sp>
        <p:nvSpPr>
          <p:cNvPr id="38" name="文本框 37"/>
          <p:cNvSpPr txBox="1"/>
          <p:nvPr/>
        </p:nvSpPr>
        <p:spPr>
          <a:xfrm flipH="1">
            <a:off x="3532505" y="4222750"/>
            <a:ext cx="3495675" cy="1383030"/>
          </a:xfrm>
          <a:prstGeom prst="rect">
            <a:avLst/>
          </a:prstGeom>
          <a:solidFill>
            <a:schemeClr val="bg1">
              <a:alpha val="87000"/>
            </a:schemeClr>
          </a:solidFill>
          <a:ln w="9525">
            <a:noFill/>
            <a:miter/>
          </a:ln>
          <a:effectLst>
            <a:outerShdw sx="999" sy="999" algn="ctr" rotWithShape="0">
              <a:srgbClr val="000000"/>
            </a:outerShdw>
          </a:effectLst>
        </p:spPr>
        <p:txBody>
          <a:bodyPr wrap="square" anchor="t">
            <a:spAutoFit/>
          </a:bodyPr>
          <a:lstStyle/>
          <a:p>
            <a:pPr>
              <a:lnSpc>
                <a:spcPct val="120000"/>
              </a:lnSpc>
            </a:pPr>
            <a:r>
              <a:rPr lang="zh-CN" altLang="en-US" sz="1400" dirty="0">
                <a:solidFill>
                  <a:srgbClr val="404040"/>
                </a:solidFill>
                <a:latin typeface="微软雅黑" panose="020B0503020204020204" charset="-122"/>
                <a:ea typeface="微软雅黑" panose="020B0503020204020204" charset="-122"/>
                <a:sym typeface="宋体" panose="02010600030101010101" pitchFamily="2" charset="-122"/>
              </a:rPr>
              <a:t>孩子们好的学习、生活习惯基本上就是要从中班开始逐渐养成，这是影响孩子一生的一个新的起点，所以我们希望家长多和我们配合对孩子进行正确的引导，做得好你的孩子今后的学习成绩就将逐步上升。</a:t>
            </a:r>
          </a:p>
        </p:txBody>
      </p:sp>
      <p:sp>
        <p:nvSpPr>
          <p:cNvPr id="8" name="圆角矩形 7"/>
          <p:cNvSpPr/>
          <p:nvPr/>
        </p:nvSpPr>
        <p:spPr>
          <a:xfrm>
            <a:off x="3822700" y="264160"/>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中班幼儿教学特点</a:t>
            </a:r>
          </a:p>
        </p:txBody>
      </p:sp>
      <p:sp>
        <p:nvSpPr>
          <p:cNvPr id="6" name="雨伞"/>
          <p:cNvSpPr/>
          <p:nvPr/>
        </p:nvSpPr>
        <p:spPr>
          <a:xfrm>
            <a:off x="302260" y="1206500"/>
            <a:ext cx="1843405" cy="1843405"/>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accent6"/>
          </a:solidFill>
          <a:ln>
            <a:noFill/>
          </a:ln>
          <a:effectLst>
            <a:outerShdw dist="635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6" name="文本框 22"/>
          <p:cNvSpPr txBox="1"/>
          <p:nvPr/>
        </p:nvSpPr>
        <p:spPr>
          <a:xfrm flipH="1">
            <a:off x="1334135" y="2221865"/>
            <a:ext cx="2753995" cy="1124585"/>
          </a:xfrm>
          <a:prstGeom prst="rect">
            <a:avLst/>
          </a:prstGeom>
          <a:noFill/>
          <a:ln w="9525">
            <a:noFill/>
            <a:miter/>
          </a:ln>
          <a:effectLst>
            <a:outerShdw sx="999" sy="999" algn="ctr" rotWithShape="0">
              <a:srgbClr val="000000"/>
            </a:outerShdw>
          </a:effectLst>
        </p:spPr>
        <p:txBody>
          <a:bodyPr wrap="square" anchor="t">
            <a:spAutoFit/>
          </a:bodyPr>
          <a:lstStyle/>
          <a:p>
            <a:pPr lvl="0">
              <a:lnSpc>
                <a:spcPct val="120000"/>
              </a:lnSpc>
            </a:pPr>
            <a:r>
              <a:rPr lang="zh-CN" altLang="en-US" sz="1400" dirty="0">
                <a:solidFill>
                  <a:srgbClr val="404040"/>
                </a:solidFill>
                <a:latin typeface="微软雅黑" panose="020B0503020204020204" charset="-122"/>
                <a:ea typeface="微软雅黑" panose="020B0503020204020204" charset="-122"/>
                <a:sym typeface="宋体" panose="02010600030101010101" pitchFamily="2" charset="-122"/>
              </a:rPr>
              <a:t>年龄大都在3周半至4周半，思维刚刚开始有认知结段，较小班比较能遵守纪律。注意力仍然较短15—20分钟左右。</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 name="文本框 20"/>
          <p:cNvSpPr txBox="1"/>
          <p:nvPr/>
        </p:nvSpPr>
        <p:spPr>
          <a:xfrm flipH="1">
            <a:off x="889000" y="1296670"/>
            <a:ext cx="658495" cy="92265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4800">
                <a:solidFill>
                  <a:schemeClr val="bg1"/>
                </a:solidFill>
                <a:latin typeface="Impact" panose="020B0806030902050204" charset="0"/>
                <a:ea typeface="微软雅黑" panose="020B0503020204020204" charset="-122"/>
                <a:sym typeface="Arial" panose="020B0604020202020204" pitchFamily="34" charset="0"/>
              </a:rPr>
              <a:t>A</a:t>
            </a:r>
          </a:p>
        </p:txBody>
      </p:sp>
      <p:sp>
        <p:nvSpPr>
          <p:cNvPr id="10" name="雨伞"/>
          <p:cNvSpPr/>
          <p:nvPr/>
        </p:nvSpPr>
        <p:spPr>
          <a:xfrm>
            <a:off x="4570730" y="1206500"/>
            <a:ext cx="1843405" cy="1843405"/>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accent1"/>
          </a:solidFill>
          <a:ln>
            <a:noFill/>
          </a:ln>
          <a:effectLst>
            <a:outerShdw dist="635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bIns="900000"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14" name="文本框 20"/>
          <p:cNvSpPr txBox="1"/>
          <p:nvPr/>
        </p:nvSpPr>
        <p:spPr>
          <a:xfrm flipH="1">
            <a:off x="5157470" y="1296670"/>
            <a:ext cx="658495" cy="82931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4800">
                <a:solidFill>
                  <a:schemeClr val="bg1"/>
                </a:solidFill>
                <a:latin typeface="Impact" panose="020B0806030902050204" charset="0"/>
                <a:ea typeface="微软雅黑" panose="020B0503020204020204" charset="-122"/>
                <a:sym typeface="Arial" panose="020B0604020202020204" pitchFamily="34" charset="0"/>
              </a:rPr>
              <a:t>B</a:t>
            </a:r>
          </a:p>
        </p:txBody>
      </p:sp>
      <p:sp>
        <p:nvSpPr>
          <p:cNvPr id="19" name="雨伞"/>
          <p:cNvSpPr/>
          <p:nvPr/>
        </p:nvSpPr>
        <p:spPr>
          <a:xfrm>
            <a:off x="2364740" y="3302635"/>
            <a:ext cx="1843405" cy="1843405"/>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rgbClr val="00B0F0"/>
          </a:solidFill>
          <a:ln>
            <a:noFill/>
          </a:ln>
          <a:effectLst>
            <a:outerShdw dist="635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bIns="900000"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23" name="文本框 20"/>
          <p:cNvSpPr txBox="1"/>
          <p:nvPr/>
        </p:nvSpPr>
        <p:spPr>
          <a:xfrm flipH="1">
            <a:off x="2951480" y="3383915"/>
            <a:ext cx="658495" cy="82994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4800">
                <a:solidFill>
                  <a:schemeClr val="bg1"/>
                </a:solidFill>
                <a:latin typeface="Impact" panose="020B0806030902050204" charset="0"/>
                <a:ea typeface="微软雅黑" panose="020B0503020204020204" charset="-122"/>
                <a:sym typeface="Arial" panose="020B0604020202020204" pitchFamily="34" charset="0"/>
              </a:rPr>
              <a:t>D</a:t>
            </a:r>
          </a:p>
        </p:txBody>
      </p:sp>
      <p:sp>
        <p:nvSpPr>
          <p:cNvPr id="25" name="雨伞"/>
          <p:cNvSpPr/>
          <p:nvPr/>
        </p:nvSpPr>
        <p:spPr>
          <a:xfrm>
            <a:off x="7550150" y="3302635"/>
            <a:ext cx="1843405" cy="1843405"/>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accent2"/>
          </a:solidFill>
          <a:ln>
            <a:noFill/>
          </a:ln>
          <a:effectLst>
            <a:outerShdw dist="635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bIns="900000"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29" name="文本框 20"/>
          <p:cNvSpPr txBox="1"/>
          <p:nvPr/>
        </p:nvSpPr>
        <p:spPr>
          <a:xfrm flipH="1">
            <a:off x="8136890" y="3392805"/>
            <a:ext cx="658495" cy="82994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4800">
                <a:solidFill>
                  <a:schemeClr val="bg1"/>
                </a:solidFill>
                <a:latin typeface="Impact" panose="020B0806030902050204" charset="0"/>
                <a:ea typeface="微软雅黑" panose="020B0503020204020204" charset="-122"/>
                <a:sym typeface="Arial" panose="020B0604020202020204" pitchFamily="34" charset="0"/>
              </a:rPr>
              <a:t>E</a:t>
            </a:r>
          </a:p>
        </p:txBody>
      </p:sp>
      <p:sp>
        <p:nvSpPr>
          <p:cNvPr id="30" name="雨伞"/>
          <p:cNvSpPr/>
          <p:nvPr/>
        </p:nvSpPr>
        <p:spPr>
          <a:xfrm>
            <a:off x="8839835" y="1206500"/>
            <a:ext cx="1843405" cy="1843405"/>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accent4"/>
          </a:solidFill>
          <a:ln>
            <a:noFill/>
          </a:ln>
          <a:effectLst>
            <a:outerShdw dist="635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bIns="900000" numCol="1" spcCol="0" rtlCol="0" fromWordArt="0" anchor="ctr" anchorCtr="0" forceAA="0" compatLnSpc="1">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34" name="文本框 20"/>
          <p:cNvSpPr txBox="1"/>
          <p:nvPr/>
        </p:nvSpPr>
        <p:spPr>
          <a:xfrm flipH="1">
            <a:off x="9426575" y="1296670"/>
            <a:ext cx="658495" cy="82994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4800">
                <a:solidFill>
                  <a:schemeClr val="bg1"/>
                </a:solidFill>
                <a:latin typeface="Impact" panose="020B0806030902050204" charset="0"/>
                <a:ea typeface="微软雅黑" panose="020B0503020204020204" charset="-122"/>
                <a:sym typeface="Arial" panose="020B0604020202020204" pitchFamily="34" charset="0"/>
              </a:rPr>
              <a:t>C</a:t>
            </a:r>
          </a:p>
        </p:txBody>
      </p:sp>
      <p:sp>
        <p:nvSpPr>
          <p:cNvPr id="35" name="文本框 34"/>
          <p:cNvSpPr txBox="1"/>
          <p:nvPr/>
        </p:nvSpPr>
        <p:spPr>
          <a:xfrm flipH="1">
            <a:off x="5599430" y="2221865"/>
            <a:ext cx="2816225" cy="1124585"/>
          </a:xfrm>
          <a:prstGeom prst="rect">
            <a:avLst/>
          </a:prstGeom>
          <a:noFill/>
          <a:ln w="9525">
            <a:noFill/>
            <a:miter/>
          </a:ln>
          <a:effectLst>
            <a:outerShdw sx="999" sy="999" algn="ctr" rotWithShape="0">
              <a:srgbClr val="000000"/>
            </a:outerShdw>
          </a:effectLst>
        </p:spPr>
        <p:txBody>
          <a:bodyPr wrap="square" anchor="t">
            <a:spAutoFit/>
          </a:bodyPr>
          <a:lstStyle/>
          <a:p>
            <a:pPr>
              <a:lnSpc>
                <a:spcPct val="120000"/>
              </a:lnSpc>
            </a:pPr>
            <a:r>
              <a:rPr lang="zh-CN" altLang="en-US" sz="1400" dirty="0">
                <a:solidFill>
                  <a:srgbClr val="404040"/>
                </a:solidFill>
                <a:latin typeface="微软雅黑" panose="020B0503020204020204" charset="-122"/>
                <a:ea typeface="微软雅黑" panose="020B0503020204020204" charset="-122"/>
                <a:sym typeface="宋体" panose="02010600030101010101" pitchFamily="2" charset="-122"/>
              </a:rPr>
              <a:t>对外界开始有主动探索的愿望，在教学中基本上还是被动地接受知识，开始对所学的东西有简单的思考过程了。</a:t>
            </a:r>
          </a:p>
        </p:txBody>
      </p:sp>
      <p:sp>
        <p:nvSpPr>
          <p:cNvPr id="36" name="文本框 35"/>
          <p:cNvSpPr txBox="1"/>
          <p:nvPr/>
        </p:nvSpPr>
        <p:spPr>
          <a:xfrm flipH="1">
            <a:off x="9894570" y="2126615"/>
            <a:ext cx="1882775" cy="1124585"/>
          </a:xfrm>
          <a:prstGeom prst="rect">
            <a:avLst/>
          </a:prstGeom>
          <a:noFill/>
          <a:ln w="9525">
            <a:noFill/>
            <a:miter/>
          </a:ln>
          <a:effectLst>
            <a:outerShdw sx="999" sy="999" algn="ctr" rotWithShape="0">
              <a:srgbClr val="000000"/>
            </a:outerShdw>
          </a:effectLst>
        </p:spPr>
        <p:txBody>
          <a:bodyPr wrap="square" anchor="t">
            <a:spAutoFit/>
          </a:bodyPr>
          <a:lstStyle/>
          <a:p>
            <a:pPr>
              <a:lnSpc>
                <a:spcPct val="120000"/>
              </a:lnSpc>
            </a:pPr>
            <a:r>
              <a:rPr lang="zh-CN" altLang="en-US" sz="1400" dirty="0">
                <a:solidFill>
                  <a:srgbClr val="404040"/>
                </a:solidFill>
                <a:latin typeface="微软雅黑" panose="020B0503020204020204" charset="-122"/>
                <a:ea typeface="微软雅黑" panose="020B0503020204020204" charset="-122"/>
                <a:sym typeface="宋体" panose="02010600030101010101" pitchFamily="2" charset="-122"/>
              </a:rPr>
              <a:t>有了学习的欲望，对老师讲的东西表现出感兴趣，并似懂非懂地接受下来。</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3803015" y="253365"/>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班级情况介绍</a:t>
            </a:r>
          </a:p>
        </p:txBody>
      </p:sp>
      <p:sp>
        <p:nvSpPr>
          <p:cNvPr id="227" name="椭圆形标注"/>
          <p:cNvSpPr/>
          <p:nvPr/>
        </p:nvSpPr>
        <p:spPr>
          <a:xfrm rot="21180000">
            <a:off x="6252210" y="1929130"/>
            <a:ext cx="2306955" cy="1409065"/>
          </a:xfrm>
          <a:prstGeom prst="wedgeEllipseCallout">
            <a:avLst>
              <a:gd name="adj1" fmla="val -41620"/>
              <a:gd name="adj2" fmla="val 67793"/>
            </a:avLst>
          </a:prstGeom>
          <a:solidFill>
            <a:schemeClr val="accent2"/>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4" name="椭圆形标注"/>
          <p:cNvSpPr/>
          <p:nvPr/>
        </p:nvSpPr>
        <p:spPr>
          <a:xfrm flipH="1">
            <a:off x="8535035" y="2375535"/>
            <a:ext cx="2566670" cy="1925320"/>
          </a:xfrm>
          <a:prstGeom prst="wedgeEllipseCallout">
            <a:avLst>
              <a:gd name="adj1" fmla="val 70707"/>
              <a:gd name="adj2" fmla="val 52143"/>
            </a:avLst>
          </a:prstGeom>
          <a:solidFill>
            <a:srgbClr val="E1ECB3"/>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5" name="椭圆形标注"/>
          <p:cNvSpPr/>
          <p:nvPr/>
        </p:nvSpPr>
        <p:spPr>
          <a:xfrm>
            <a:off x="660400" y="2003425"/>
            <a:ext cx="2730500" cy="2459355"/>
          </a:xfrm>
          <a:prstGeom prst="wedgeEllipseCallout">
            <a:avLst>
              <a:gd name="adj1" fmla="val 54023"/>
              <a:gd name="adj2" fmla="val 37399"/>
            </a:avLst>
          </a:prstGeom>
          <a:solidFill>
            <a:srgbClr val="00B0F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6" name="信息"/>
          <p:cNvSpPr/>
          <p:nvPr/>
        </p:nvSpPr>
        <p:spPr>
          <a:xfrm>
            <a:off x="5347970" y="3386455"/>
            <a:ext cx="914400" cy="9144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rgbClr val="92D05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rgbClr val="FFFFFF"/>
              </a:solidFill>
            </a:endParaRPr>
          </a:p>
        </p:txBody>
      </p:sp>
      <p:sp>
        <p:nvSpPr>
          <p:cNvPr id="232" name="圆角矩形标注"/>
          <p:cNvSpPr/>
          <p:nvPr/>
        </p:nvSpPr>
        <p:spPr>
          <a:xfrm>
            <a:off x="3304540" y="2270760"/>
            <a:ext cx="1974215" cy="1202690"/>
          </a:xfrm>
          <a:prstGeom prst="wedgeRoundRectCallout">
            <a:avLst>
              <a:gd name="adj1" fmla="val 41920"/>
              <a:gd name="adj2" fmla="val 69166"/>
              <a:gd name="adj3" fmla="val 16667"/>
            </a:avLst>
          </a:prstGeom>
          <a:solidFill>
            <a:schemeClr val="accent4"/>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4" name="文本框 20"/>
          <p:cNvSpPr txBox="1"/>
          <p:nvPr/>
        </p:nvSpPr>
        <p:spPr>
          <a:xfrm flipH="1">
            <a:off x="943610" y="2759710"/>
            <a:ext cx="2190750" cy="95313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a:solidFill>
                  <a:schemeClr val="bg1"/>
                </a:solidFill>
                <a:latin typeface="微软雅黑" panose="020B0503020204020204" charset="-122"/>
                <a:ea typeface="微软雅黑" panose="020B0503020204020204" charset="-122"/>
                <a:sym typeface="Arial" panose="020B0604020202020204" pitchFamily="34" charset="0"/>
              </a:rPr>
              <a:t>今年我们班共有幼儿X名</a:t>
            </a:r>
          </a:p>
        </p:txBody>
      </p:sp>
      <p:sp>
        <p:nvSpPr>
          <p:cNvPr id="7" name="文本框 20"/>
          <p:cNvSpPr txBox="1"/>
          <p:nvPr/>
        </p:nvSpPr>
        <p:spPr>
          <a:xfrm flipH="1">
            <a:off x="3196590" y="2520315"/>
            <a:ext cx="2190750"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a:solidFill>
                  <a:schemeClr val="bg1"/>
                </a:solidFill>
                <a:latin typeface="微软雅黑" panose="020B0503020204020204" charset="-122"/>
                <a:ea typeface="微软雅黑" panose="020B0503020204020204" charset="-122"/>
                <a:sym typeface="Arial" panose="020B0604020202020204" pitchFamily="34" charset="0"/>
              </a:rPr>
              <a:t>男孩X人</a:t>
            </a:r>
            <a:endParaRPr lang="en-US" altLang="zh-CN" sz="280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sp>
        <p:nvSpPr>
          <p:cNvPr id="9" name="文本框 20"/>
          <p:cNvSpPr txBox="1"/>
          <p:nvPr/>
        </p:nvSpPr>
        <p:spPr>
          <a:xfrm flipH="1">
            <a:off x="6337300" y="2452370"/>
            <a:ext cx="2190750" cy="52197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a:solidFill>
                  <a:schemeClr val="bg1"/>
                </a:solidFill>
                <a:latin typeface="微软雅黑" panose="020B0503020204020204" charset="-122"/>
                <a:ea typeface="微软雅黑" panose="020B0503020204020204" charset="-122"/>
                <a:sym typeface="Arial" panose="020B0604020202020204" pitchFamily="34" charset="0"/>
              </a:rPr>
              <a:t>女孩X人</a:t>
            </a:r>
          </a:p>
        </p:txBody>
      </p:sp>
      <p:sp>
        <p:nvSpPr>
          <p:cNvPr id="10" name="文本框 20"/>
          <p:cNvSpPr txBox="1"/>
          <p:nvPr/>
        </p:nvSpPr>
        <p:spPr>
          <a:xfrm flipH="1">
            <a:off x="8869045" y="2865120"/>
            <a:ext cx="1898650" cy="95313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80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新插班的有X人</a:t>
            </a:r>
          </a:p>
        </p:txBody>
      </p:sp>
      <p:pic>
        <p:nvPicPr>
          <p:cNvPr id="12" name="图片 11" descr="觅元素584a989499b2d"/>
          <p:cNvPicPr>
            <a:picLocks noChangeAspect="1"/>
          </p:cNvPicPr>
          <p:nvPr/>
        </p:nvPicPr>
        <p:blipFill>
          <a:blip r:embed="rId3"/>
          <a:stretch>
            <a:fillRect/>
          </a:stretch>
        </p:blipFill>
        <p:spPr>
          <a:xfrm>
            <a:off x="1812925" y="4162425"/>
            <a:ext cx="7984490" cy="2488565"/>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3803015" y="253365"/>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班级情况介绍</a:t>
            </a:r>
          </a:p>
        </p:txBody>
      </p:sp>
      <p:grpSp>
        <p:nvGrpSpPr>
          <p:cNvPr id="9" name="组合 8"/>
          <p:cNvGrpSpPr/>
          <p:nvPr/>
        </p:nvGrpSpPr>
        <p:grpSpPr>
          <a:xfrm>
            <a:off x="5241925" y="1521460"/>
            <a:ext cx="1708150" cy="5153660"/>
            <a:chOff x="7815" y="2396"/>
            <a:chExt cx="2690" cy="8116"/>
          </a:xfrm>
        </p:grpSpPr>
        <p:sp>
          <p:nvSpPr>
            <p:cNvPr id="4" name="燕尾形 3"/>
            <p:cNvSpPr/>
            <p:nvPr/>
          </p:nvSpPr>
          <p:spPr>
            <a:xfrm>
              <a:off x="8695" y="2396"/>
              <a:ext cx="1810" cy="1936"/>
            </a:xfrm>
            <a:prstGeom prst="chevron">
              <a:avLst>
                <a:gd name="adj" fmla="val 48398"/>
              </a:avLst>
            </a:prstGeom>
            <a:solidFill>
              <a:srgbClr val="00B0F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5" name="燕尾形 4"/>
            <p:cNvSpPr/>
            <p:nvPr/>
          </p:nvSpPr>
          <p:spPr>
            <a:xfrm flipH="1">
              <a:off x="7815" y="4456"/>
              <a:ext cx="1810" cy="1936"/>
            </a:xfrm>
            <a:prstGeom prst="chevron">
              <a:avLst>
                <a:gd name="adj" fmla="val 48398"/>
              </a:avLst>
            </a:prstGeom>
            <a:solidFill>
              <a:schemeClr val="accent4"/>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6" name="燕尾形 5"/>
            <p:cNvSpPr/>
            <p:nvPr/>
          </p:nvSpPr>
          <p:spPr>
            <a:xfrm>
              <a:off x="8695" y="6516"/>
              <a:ext cx="1810" cy="1936"/>
            </a:xfrm>
            <a:prstGeom prst="chevron">
              <a:avLst>
                <a:gd name="adj" fmla="val 48398"/>
              </a:avLst>
            </a:prstGeom>
            <a:solidFill>
              <a:srgbClr val="92D05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7" name="燕尾形 6"/>
            <p:cNvSpPr/>
            <p:nvPr/>
          </p:nvSpPr>
          <p:spPr>
            <a:xfrm flipH="1">
              <a:off x="7815" y="8576"/>
              <a:ext cx="1810" cy="1936"/>
            </a:xfrm>
            <a:prstGeom prst="chevron">
              <a:avLst>
                <a:gd name="adj" fmla="val 48398"/>
              </a:avLst>
            </a:prstGeom>
            <a:solidFill>
              <a:schemeClr val="accent2"/>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grpSp>
      <p:sp>
        <p:nvSpPr>
          <p:cNvPr id="80" name="文本框 22"/>
          <p:cNvSpPr txBox="1"/>
          <p:nvPr/>
        </p:nvSpPr>
        <p:spPr>
          <a:xfrm flipH="1">
            <a:off x="1052195" y="1677035"/>
            <a:ext cx="4133215" cy="97599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多数幼儿各方面都有了很大的进步，如自理能力有所提高，能自己穿脱衣服和鞋袜、能独立进餐等</a:t>
            </a:r>
          </a:p>
        </p:txBody>
      </p:sp>
      <p:sp>
        <p:nvSpPr>
          <p:cNvPr id="82" name="文本框 22"/>
          <p:cNvSpPr txBox="1"/>
          <p:nvPr/>
        </p:nvSpPr>
        <p:spPr>
          <a:xfrm flipH="1">
            <a:off x="1052195" y="2999740"/>
            <a:ext cx="4133215" cy="97599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随着年龄的增长，他们的求知欲望更加旺盛，在活动中自己动手操作、探索周围世界奥秘的兴趣日渐浓厚</a:t>
            </a:r>
          </a:p>
        </p:txBody>
      </p:sp>
      <p:sp>
        <p:nvSpPr>
          <p:cNvPr id="84" name="文本框 22"/>
          <p:cNvSpPr txBox="1"/>
          <p:nvPr/>
        </p:nvSpPr>
        <p:spPr>
          <a:xfrm flipH="1">
            <a:off x="1052195" y="4314825"/>
            <a:ext cx="4133215" cy="97599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很多孩子在行为习惯、在讲故事、在大胆表演、在数学、在绘画、在动作发展都取得了比较明显的进步</a:t>
            </a:r>
          </a:p>
        </p:txBody>
      </p:sp>
      <p:sp>
        <p:nvSpPr>
          <p:cNvPr id="86" name="文本框 22"/>
          <p:cNvSpPr txBox="1"/>
          <p:nvPr/>
        </p:nvSpPr>
        <p:spPr>
          <a:xfrm flipH="1">
            <a:off x="1052195" y="5707380"/>
            <a:ext cx="4133215" cy="68135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我班绝大多数幼儿都比较喜欢上幼儿园，喜欢老师和小朋友，在园情绪稳定愉快</a:t>
            </a:r>
          </a:p>
        </p:txBody>
      </p:sp>
      <p:sp>
        <p:nvSpPr>
          <p:cNvPr id="88" name="文本框 22"/>
          <p:cNvSpPr txBox="1"/>
          <p:nvPr/>
        </p:nvSpPr>
        <p:spPr>
          <a:xfrm flipH="1">
            <a:off x="6991350" y="1795780"/>
            <a:ext cx="4133215" cy="68135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有些幼儿上课注意力不集中，容易走神，不爱动脑</a:t>
            </a:r>
          </a:p>
        </p:txBody>
      </p:sp>
      <p:sp>
        <p:nvSpPr>
          <p:cNvPr id="90" name="文本框 22"/>
          <p:cNvSpPr txBox="1"/>
          <p:nvPr/>
        </p:nvSpPr>
        <p:spPr>
          <a:xfrm flipH="1">
            <a:off x="6991350" y="3154680"/>
            <a:ext cx="4133215" cy="68135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有部分幼儿没有形成互相谦让的习惯，这经常会体现在游戏中的冲突，争强玩具等</a:t>
            </a:r>
          </a:p>
        </p:txBody>
      </p:sp>
      <p:sp>
        <p:nvSpPr>
          <p:cNvPr id="92" name="文本框 22"/>
          <p:cNvSpPr txBox="1"/>
          <p:nvPr/>
        </p:nvSpPr>
        <p:spPr>
          <a:xfrm flipH="1">
            <a:off x="6991350" y="4264660"/>
            <a:ext cx="4133215" cy="97599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有部分幼儿动手制作能力较差，不爱动手、在手工活动时请其他幼儿代办或者经常是只画图而不愿意涂色</a:t>
            </a:r>
          </a:p>
        </p:txBody>
      </p:sp>
      <p:sp>
        <p:nvSpPr>
          <p:cNvPr id="94" name="文本框 22"/>
          <p:cNvSpPr txBox="1"/>
          <p:nvPr/>
        </p:nvSpPr>
        <p:spPr>
          <a:xfrm flipH="1">
            <a:off x="6991350" y="5572760"/>
            <a:ext cx="4133215" cy="975995"/>
          </a:xfrm>
          <a:prstGeom prst="rect">
            <a:avLst/>
          </a:prstGeom>
          <a:noFill/>
          <a:ln w="9525">
            <a:noFill/>
            <a:miter/>
          </a:ln>
          <a:effectLst>
            <a:outerShdw sx="999" sy="999" algn="ctr" rotWithShape="0">
              <a:srgbClr val="000000"/>
            </a:outerShdw>
          </a:effectLst>
        </p:spPr>
        <p:txBody>
          <a:bodyPr wrap="square" anchor="t">
            <a:spAutoFit/>
          </a:bodyPr>
          <a:lstStyle/>
          <a:p>
            <a:pPr lvl="0" algn="just">
              <a:lnSpc>
                <a:spcPct val="120000"/>
              </a:lnSpc>
            </a:pPr>
            <a:r>
              <a:rPr lang="zh-CN" altLang="en-US" sz="16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幼儿的常规意识还需进一步加强，比如他人讲话时安静的倾听等这些规则的意识幼儿还比较薄弱</a:t>
            </a:r>
          </a:p>
        </p:txBody>
      </p:sp>
      <p:sp>
        <p:nvSpPr>
          <p:cNvPr id="72" name="椭圆 71"/>
          <p:cNvSpPr/>
          <p:nvPr/>
        </p:nvSpPr>
        <p:spPr>
          <a:xfrm>
            <a:off x="282575" y="1824990"/>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282575" y="5727065"/>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282575" y="4477385"/>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49" name="稻壳儿小白白(http://dwz.cn/Wu2UP)"/>
          <p:cNvSpPr>
            <a:spLocks noEditPoints="1"/>
          </p:cNvSpPr>
          <p:nvPr/>
        </p:nvSpPr>
        <p:spPr>
          <a:xfrm>
            <a:off x="501650" y="5874385"/>
            <a:ext cx="234950" cy="365760"/>
          </a:xfrm>
          <a:custGeom>
            <a:avLst/>
            <a:gdLst/>
            <a:ahLst/>
            <a:cxnLst>
              <a:cxn ang="0">
                <a:pos x="177384" y="124516"/>
              </a:cxn>
              <a:cxn ang="0">
                <a:pos x="115982" y="269784"/>
              </a:cxn>
              <a:cxn ang="0">
                <a:pos x="95514" y="283619"/>
              </a:cxn>
              <a:cxn ang="0">
                <a:pos x="68224" y="269784"/>
              </a:cxn>
              <a:cxn ang="0">
                <a:pos x="6822" y="124516"/>
              </a:cxn>
              <a:cxn ang="0">
                <a:pos x="0" y="89928"/>
              </a:cxn>
              <a:cxn ang="0">
                <a:pos x="95514" y="0"/>
              </a:cxn>
              <a:cxn ang="0">
                <a:pos x="184206" y="89928"/>
              </a:cxn>
              <a:cxn ang="0">
                <a:pos x="177384" y="124516"/>
              </a:cxn>
              <a:cxn ang="0">
                <a:pos x="95514" y="48423"/>
              </a:cxn>
              <a:cxn ang="0">
                <a:pos x="47757" y="89928"/>
              </a:cxn>
              <a:cxn ang="0">
                <a:pos x="95514" y="138351"/>
              </a:cxn>
              <a:cxn ang="0">
                <a:pos x="136449" y="89928"/>
              </a:cxn>
              <a:cxn ang="0">
                <a:pos x="95514" y="48423"/>
              </a:cxn>
            </a:cxnLst>
            <a:rect l="0" t="0" r="0" b="0"/>
            <a:pathLst>
              <a:path w="27" h="41">
                <a:moveTo>
                  <a:pt x="26" y="18"/>
                </a:moveTo>
                <a:cubicBezTo>
                  <a:pt x="17" y="39"/>
                  <a:pt x="17" y="39"/>
                  <a:pt x="17" y="39"/>
                </a:cubicBezTo>
                <a:cubicBezTo>
                  <a:pt x="16" y="40"/>
                  <a:pt x="15" y="41"/>
                  <a:pt x="14" y="41"/>
                </a:cubicBezTo>
                <a:cubicBezTo>
                  <a:pt x="12" y="41"/>
                  <a:pt x="11" y="40"/>
                  <a:pt x="10" y="39"/>
                </a:cubicBezTo>
                <a:cubicBezTo>
                  <a:pt x="1" y="18"/>
                  <a:pt x="1" y="18"/>
                  <a:pt x="1" y="18"/>
                </a:cubicBezTo>
                <a:cubicBezTo>
                  <a:pt x="0" y="17"/>
                  <a:pt x="0" y="15"/>
                  <a:pt x="0" y="13"/>
                </a:cubicBezTo>
                <a:cubicBezTo>
                  <a:pt x="0" y="6"/>
                  <a:pt x="6" y="0"/>
                  <a:pt x="14" y="0"/>
                </a:cubicBezTo>
                <a:cubicBezTo>
                  <a:pt x="21" y="0"/>
                  <a:pt x="27" y="6"/>
                  <a:pt x="27" y="13"/>
                </a:cubicBezTo>
                <a:cubicBezTo>
                  <a:pt x="27" y="15"/>
                  <a:pt x="27" y="17"/>
                  <a:pt x="26" y="18"/>
                </a:cubicBezTo>
                <a:close/>
                <a:moveTo>
                  <a:pt x="14" y="7"/>
                </a:moveTo>
                <a:cubicBezTo>
                  <a:pt x="10" y="7"/>
                  <a:pt x="7" y="10"/>
                  <a:pt x="7" y="13"/>
                </a:cubicBezTo>
                <a:cubicBezTo>
                  <a:pt x="7" y="17"/>
                  <a:pt x="10" y="20"/>
                  <a:pt x="14" y="20"/>
                </a:cubicBezTo>
                <a:cubicBezTo>
                  <a:pt x="17" y="20"/>
                  <a:pt x="20" y="17"/>
                  <a:pt x="20" y="13"/>
                </a:cubicBezTo>
                <a:cubicBezTo>
                  <a:pt x="20" y="10"/>
                  <a:pt x="17" y="7"/>
                  <a:pt x="14" y="7"/>
                </a:cubicBezTo>
                <a:close/>
              </a:path>
            </a:pathLst>
          </a:custGeom>
          <a:solidFill>
            <a:schemeClr val="bg1"/>
          </a:solidFill>
          <a:ln w="9525">
            <a:noFill/>
          </a:ln>
        </p:spPr>
        <p:txBody>
          <a:bodyPr/>
          <a:lstStyle/>
          <a:p>
            <a:endParaRPr lang="zh-CN" altLang="en-US"/>
          </a:p>
        </p:txBody>
      </p:sp>
      <p:sp>
        <p:nvSpPr>
          <p:cNvPr id="18467" name="稻壳儿小白白(http://dwz.cn/Wu2UP)"/>
          <p:cNvSpPr/>
          <p:nvPr/>
        </p:nvSpPr>
        <p:spPr>
          <a:xfrm>
            <a:off x="443230" y="2024380"/>
            <a:ext cx="289560" cy="281305"/>
          </a:xfrm>
          <a:custGeom>
            <a:avLst/>
            <a:gdLst/>
            <a:ahLst/>
            <a:cxnLst>
              <a:cxn ang="0">
                <a:pos x="232836" y="69251"/>
              </a:cxn>
              <a:cxn ang="0">
                <a:pos x="205443" y="96951"/>
              </a:cxn>
              <a:cxn ang="0">
                <a:pos x="232836" y="228528"/>
              </a:cxn>
              <a:cxn ang="0">
                <a:pos x="232836" y="235454"/>
              </a:cxn>
              <a:cxn ang="0">
                <a:pos x="205443" y="249304"/>
              </a:cxn>
              <a:cxn ang="0">
                <a:pos x="205443" y="249304"/>
              </a:cxn>
              <a:cxn ang="0">
                <a:pos x="205443" y="249304"/>
              </a:cxn>
              <a:cxn ang="0">
                <a:pos x="198595" y="249304"/>
              </a:cxn>
              <a:cxn ang="0">
                <a:pos x="150658" y="152352"/>
              </a:cxn>
              <a:cxn ang="0">
                <a:pos x="102722" y="200828"/>
              </a:cxn>
              <a:cxn ang="0">
                <a:pos x="109570" y="242379"/>
              </a:cxn>
              <a:cxn ang="0">
                <a:pos x="109570" y="242379"/>
              </a:cxn>
              <a:cxn ang="0">
                <a:pos x="89025" y="263154"/>
              </a:cxn>
              <a:cxn ang="0">
                <a:pos x="89025" y="263154"/>
              </a:cxn>
              <a:cxn ang="0">
                <a:pos x="89025" y="263154"/>
              </a:cxn>
              <a:cxn ang="0">
                <a:pos x="82177" y="263154"/>
              </a:cxn>
              <a:cxn ang="0">
                <a:pos x="47937" y="214678"/>
              </a:cxn>
              <a:cxn ang="0">
                <a:pos x="0" y="180053"/>
              </a:cxn>
              <a:cxn ang="0">
                <a:pos x="0" y="173128"/>
              </a:cxn>
              <a:cxn ang="0">
                <a:pos x="0" y="173128"/>
              </a:cxn>
              <a:cxn ang="0">
                <a:pos x="20544" y="152352"/>
              </a:cxn>
              <a:cxn ang="0">
                <a:pos x="20544" y="152352"/>
              </a:cxn>
              <a:cxn ang="0">
                <a:pos x="20544" y="152352"/>
              </a:cxn>
              <a:cxn ang="0">
                <a:pos x="61633" y="159277"/>
              </a:cxn>
              <a:cxn ang="0">
                <a:pos x="109570" y="110802"/>
              </a:cxn>
              <a:cxn ang="0">
                <a:pos x="13696" y="62326"/>
              </a:cxn>
              <a:cxn ang="0">
                <a:pos x="6848" y="55401"/>
              </a:cxn>
              <a:cxn ang="0">
                <a:pos x="13696" y="55401"/>
              </a:cxn>
              <a:cxn ang="0">
                <a:pos x="34241" y="27700"/>
              </a:cxn>
              <a:cxn ang="0">
                <a:pos x="41089" y="27700"/>
              </a:cxn>
              <a:cxn ang="0">
                <a:pos x="164355" y="55401"/>
              </a:cxn>
              <a:cxn ang="0">
                <a:pos x="191747" y="27700"/>
              </a:cxn>
              <a:cxn ang="0">
                <a:pos x="253380" y="6925"/>
              </a:cxn>
              <a:cxn ang="0">
                <a:pos x="232836" y="69251"/>
              </a:cxn>
            </a:cxnLst>
            <a:rect l="0" t="0" r="0" b="0"/>
            <a:pathLst>
              <a:path w="38" h="38">
                <a:moveTo>
                  <a:pt x="34" y="10"/>
                </a:moveTo>
                <a:cubicBezTo>
                  <a:pt x="30" y="14"/>
                  <a:pt x="30" y="14"/>
                  <a:pt x="30" y="14"/>
                </a:cubicBezTo>
                <a:cubicBezTo>
                  <a:pt x="34" y="33"/>
                  <a:pt x="34" y="33"/>
                  <a:pt x="34" y="33"/>
                </a:cubicBezTo>
                <a:cubicBezTo>
                  <a:pt x="34" y="33"/>
                  <a:pt x="34" y="34"/>
                  <a:pt x="34" y="34"/>
                </a:cubicBezTo>
                <a:cubicBezTo>
                  <a:pt x="30" y="36"/>
                  <a:pt x="30" y="36"/>
                  <a:pt x="30" y="36"/>
                </a:cubicBezTo>
                <a:cubicBezTo>
                  <a:pt x="30" y="36"/>
                  <a:pt x="30" y="36"/>
                  <a:pt x="30" y="36"/>
                </a:cubicBezTo>
                <a:cubicBezTo>
                  <a:pt x="30" y="36"/>
                  <a:pt x="30" y="36"/>
                  <a:pt x="30" y="36"/>
                </a:cubicBezTo>
                <a:cubicBezTo>
                  <a:pt x="29" y="36"/>
                  <a:pt x="29" y="36"/>
                  <a:pt x="29" y="36"/>
                </a:cubicBezTo>
                <a:cubicBezTo>
                  <a:pt x="22" y="22"/>
                  <a:pt x="22" y="22"/>
                  <a:pt x="22" y="22"/>
                </a:cubicBezTo>
                <a:cubicBezTo>
                  <a:pt x="15" y="29"/>
                  <a:pt x="15" y="29"/>
                  <a:pt x="15" y="29"/>
                </a:cubicBezTo>
                <a:cubicBezTo>
                  <a:pt x="16" y="35"/>
                  <a:pt x="16" y="35"/>
                  <a:pt x="16" y="35"/>
                </a:cubicBezTo>
                <a:cubicBezTo>
                  <a:pt x="16" y="35"/>
                  <a:pt x="16" y="35"/>
                  <a:pt x="16" y="35"/>
                </a:cubicBezTo>
                <a:cubicBezTo>
                  <a:pt x="13" y="38"/>
                  <a:pt x="13" y="38"/>
                  <a:pt x="13" y="38"/>
                </a:cubicBezTo>
                <a:cubicBezTo>
                  <a:pt x="13" y="38"/>
                  <a:pt x="13" y="38"/>
                  <a:pt x="13" y="38"/>
                </a:cubicBezTo>
                <a:cubicBezTo>
                  <a:pt x="13" y="38"/>
                  <a:pt x="13" y="38"/>
                  <a:pt x="13" y="38"/>
                </a:cubicBezTo>
                <a:cubicBezTo>
                  <a:pt x="12" y="38"/>
                  <a:pt x="12" y="38"/>
                  <a:pt x="12" y="38"/>
                </a:cubicBezTo>
                <a:cubicBezTo>
                  <a:pt x="7" y="31"/>
                  <a:pt x="7" y="31"/>
                  <a:pt x="7" y="31"/>
                </a:cubicBezTo>
                <a:cubicBezTo>
                  <a:pt x="0" y="26"/>
                  <a:pt x="0" y="26"/>
                  <a:pt x="0" y="26"/>
                </a:cubicBezTo>
                <a:cubicBezTo>
                  <a:pt x="0" y="26"/>
                  <a:pt x="0" y="26"/>
                  <a:pt x="0" y="25"/>
                </a:cubicBezTo>
                <a:cubicBezTo>
                  <a:pt x="0" y="25"/>
                  <a:pt x="0" y="25"/>
                  <a:pt x="0" y="25"/>
                </a:cubicBezTo>
                <a:cubicBezTo>
                  <a:pt x="3" y="22"/>
                  <a:pt x="3" y="22"/>
                  <a:pt x="3" y="22"/>
                </a:cubicBezTo>
                <a:cubicBezTo>
                  <a:pt x="3" y="22"/>
                  <a:pt x="3" y="22"/>
                  <a:pt x="3" y="22"/>
                </a:cubicBezTo>
                <a:cubicBezTo>
                  <a:pt x="3" y="22"/>
                  <a:pt x="3" y="22"/>
                  <a:pt x="3" y="22"/>
                </a:cubicBezTo>
                <a:cubicBezTo>
                  <a:pt x="9" y="23"/>
                  <a:pt x="9" y="23"/>
                  <a:pt x="9" y="23"/>
                </a:cubicBezTo>
                <a:cubicBezTo>
                  <a:pt x="16" y="16"/>
                  <a:pt x="16" y="16"/>
                  <a:pt x="16" y="16"/>
                </a:cubicBezTo>
                <a:cubicBezTo>
                  <a:pt x="2" y="9"/>
                  <a:pt x="2" y="9"/>
                  <a:pt x="2" y="9"/>
                </a:cubicBezTo>
                <a:cubicBezTo>
                  <a:pt x="2" y="9"/>
                  <a:pt x="2" y="9"/>
                  <a:pt x="1" y="8"/>
                </a:cubicBezTo>
                <a:cubicBezTo>
                  <a:pt x="1" y="8"/>
                  <a:pt x="2" y="8"/>
                  <a:pt x="2" y="8"/>
                </a:cubicBezTo>
                <a:cubicBezTo>
                  <a:pt x="5" y="4"/>
                  <a:pt x="5" y="4"/>
                  <a:pt x="5" y="4"/>
                </a:cubicBezTo>
                <a:cubicBezTo>
                  <a:pt x="5" y="4"/>
                  <a:pt x="6" y="4"/>
                  <a:pt x="6" y="4"/>
                </a:cubicBezTo>
                <a:cubicBezTo>
                  <a:pt x="24" y="8"/>
                  <a:pt x="24" y="8"/>
                  <a:pt x="24" y="8"/>
                </a:cubicBezTo>
                <a:cubicBezTo>
                  <a:pt x="28" y="4"/>
                  <a:pt x="28" y="4"/>
                  <a:pt x="28" y="4"/>
                </a:cubicBezTo>
                <a:cubicBezTo>
                  <a:pt x="31" y="1"/>
                  <a:pt x="35" y="0"/>
                  <a:pt x="37" y="1"/>
                </a:cubicBezTo>
                <a:cubicBezTo>
                  <a:pt x="38" y="3"/>
                  <a:pt x="37" y="7"/>
                  <a:pt x="34" y="10"/>
                </a:cubicBezTo>
                <a:close/>
              </a:path>
            </a:pathLst>
          </a:custGeom>
          <a:solidFill>
            <a:schemeClr val="bg1"/>
          </a:solidFill>
          <a:ln w="9525">
            <a:noFill/>
          </a:ln>
        </p:spPr>
        <p:txBody>
          <a:bodyPr/>
          <a:lstStyle/>
          <a:p>
            <a:endParaRPr lang="zh-CN" altLang="en-US"/>
          </a:p>
        </p:txBody>
      </p:sp>
      <p:sp>
        <p:nvSpPr>
          <p:cNvPr id="18493" name="稻壳儿小白白(http://dwz.cn/Wu2UP)"/>
          <p:cNvSpPr/>
          <p:nvPr/>
        </p:nvSpPr>
        <p:spPr>
          <a:xfrm>
            <a:off x="459105" y="4639945"/>
            <a:ext cx="264160" cy="355600"/>
          </a:xfrm>
          <a:custGeom>
            <a:avLst/>
            <a:gdLst/>
            <a:ahLst/>
            <a:cxnLst>
              <a:cxn ang="0">
                <a:pos x="330404" y="13889"/>
              </a:cxn>
              <a:cxn ang="0">
                <a:pos x="282220" y="298605"/>
              </a:cxn>
              <a:cxn ang="0">
                <a:pos x="275337" y="305549"/>
              </a:cxn>
              <a:cxn ang="0">
                <a:pos x="268453" y="305549"/>
              </a:cxn>
              <a:cxn ang="0">
                <a:pos x="268453" y="305549"/>
              </a:cxn>
              <a:cxn ang="0">
                <a:pos x="178969" y="270827"/>
              </a:cxn>
              <a:cxn ang="0">
                <a:pos x="137668" y="326382"/>
              </a:cxn>
              <a:cxn ang="0">
                <a:pos x="130785" y="333326"/>
              </a:cxn>
              <a:cxn ang="0">
                <a:pos x="123902" y="333326"/>
              </a:cxn>
              <a:cxn ang="0">
                <a:pos x="117018" y="319437"/>
              </a:cxn>
              <a:cxn ang="0">
                <a:pos x="117018" y="256939"/>
              </a:cxn>
              <a:cxn ang="0">
                <a:pos x="275337" y="55554"/>
              </a:cxn>
              <a:cxn ang="0">
                <a:pos x="75718" y="229162"/>
              </a:cxn>
              <a:cxn ang="0">
                <a:pos x="6883" y="201384"/>
              </a:cxn>
              <a:cxn ang="0">
                <a:pos x="0" y="187496"/>
              </a:cxn>
              <a:cxn ang="0">
                <a:pos x="6883" y="180552"/>
              </a:cxn>
              <a:cxn ang="0">
                <a:pos x="309754" y="0"/>
              </a:cxn>
              <a:cxn ang="0">
                <a:pos x="316637" y="0"/>
              </a:cxn>
              <a:cxn ang="0">
                <a:pos x="323521" y="0"/>
              </a:cxn>
              <a:cxn ang="0">
                <a:pos x="330404" y="13889"/>
              </a:cxn>
            </a:cxnLst>
            <a:rect l="0" t="0" r="0" b="0"/>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chemeClr val="bg1"/>
          </a:solidFill>
          <a:ln w="9525">
            <a:noFill/>
          </a:ln>
        </p:spPr>
        <p:txBody>
          <a:bodyPr/>
          <a:lstStyle/>
          <a:p>
            <a:endParaRPr lang="zh-CN" altLang="en-US"/>
          </a:p>
        </p:txBody>
      </p:sp>
      <p:sp>
        <p:nvSpPr>
          <p:cNvPr id="75" name="椭圆 74"/>
          <p:cNvSpPr/>
          <p:nvPr/>
        </p:nvSpPr>
        <p:spPr>
          <a:xfrm>
            <a:off x="282575" y="3163570"/>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08" name="稻壳儿小白白(http://dwz.cn/Wu2UP)"/>
          <p:cNvSpPr>
            <a:spLocks noEditPoints="1"/>
          </p:cNvSpPr>
          <p:nvPr/>
        </p:nvSpPr>
        <p:spPr>
          <a:xfrm>
            <a:off x="440690" y="3337560"/>
            <a:ext cx="356235" cy="314325"/>
          </a:xfrm>
          <a:custGeom>
            <a:avLst/>
            <a:gdLst/>
            <a:ahLst/>
            <a:cxnLst>
              <a:cxn ang="0">
                <a:pos x="1298061224" y="0"/>
              </a:cxn>
              <a:cxn ang="0">
                <a:pos x="181972734" y="0"/>
              </a:cxn>
              <a:cxn ang="0">
                <a:pos x="0" y="194216045"/>
              </a:cxn>
              <a:cxn ang="0">
                <a:pos x="0" y="789008744"/>
              </a:cxn>
              <a:cxn ang="0">
                <a:pos x="181972734" y="983224789"/>
              </a:cxn>
              <a:cxn ang="0">
                <a:pos x="1298061224" y="983224789"/>
              </a:cxn>
              <a:cxn ang="0">
                <a:pos x="1492163733" y="789008744"/>
              </a:cxn>
              <a:cxn ang="0">
                <a:pos x="1492163733" y="194216045"/>
              </a:cxn>
              <a:cxn ang="0">
                <a:pos x="1298061224" y="0"/>
              </a:cxn>
              <a:cxn ang="0">
                <a:pos x="97053119" y="242771921"/>
              </a:cxn>
              <a:cxn ang="0">
                <a:pos x="412468297" y="497680946"/>
              </a:cxn>
              <a:cxn ang="0">
                <a:pos x="97053119" y="740452867"/>
              </a:cxn>
              <a:cxn ang="0">
                <a:pos x="97053119" y="242771921"/>
              </a:cxn>
              <a:cxn ang="0">
                <a:pos x="1395110614" y="789008744"/>
              </a:cxn>
              <a:cxn ang="0">
                <a:pos x="1298061224" y="886116766"/>
              </a:cxn>
              <a:cxn ang="0">
                <a:pos x="181972734" y="886116766"/>
              </a:cxn>
              <a:cxn ang="0">
                <a:pos x="97053119" y="789008744"/>
              </a:cxn>
              <a:cxn ang="0">
                <a:pos x="460994856" y="521958884"/>
              </a:cxn>
              <a:cxn ang="0">
                <a:pos x="655097365" y="679759887"/>
              </a:cxn>
              <a:cxn ang="0">
                <a:pos x="740016979" y="704037825"/>
              </a:cxn>
              <a:cxn ang="0">
                <a:pos x="824936593" y="679759887"/>
              </a:cxn>
              <a:cxn ang="0">
                <a:pos x="1031168877" y="521958884"/>
              </a:cxn>
              <a:cxn ang="0">
                <a:pos x="1395110614" y="789008744"/>
              </a:cxn>
              <a:cxn ang="0">
                <a:pos x="1395110614" y="740452867"/>
              </a:cxn>
              <a:cxn ang="0">
                <a:pos x="1067565661" y="497680946"/>
              </a:cxn>
              <a:cxn ang="0">
                <a:pos x="1395110614" y="242771921"/>
              </a:cxn>
              <a:cxn ang="0">
                <a:pos x="1395110614" y="740452867"/>
              </a:cxn>
              <a:cxn ang="0">
                <a:pos x="800673314" y="631207741"/>
              </a:cxn>
              <a:cxn ang="0">
                <a:pos x="740016979" y="655481949"/>
              </a:cxn>
              <a:cxn ang="0">
                <a:pos x="691490419" y="631207741"/>
              </a:cxn>
              <a:cxn ang="0">
                <a:pos x="497387911" y="497680946"/>
              </a:cxn>
              <a:cxn ang="0">
                <a:pos x="460994856" y="461265904"/>
              </a:cxn>
              <a:cxn ang="0">
                <a:pos x="97053119" y="194216045"/>
              </a:cxn>
              <a:cxn ang="0">
                <a:pos x="181972734" y="97108022"/>
              </a:cxn>
              <a:cxn ang="0">
                <a:pos x="1298061224" y="97108022"/>
              </a:cxn>
              <a:cxn ang="0">
                <a:pos x="1395110614" y="194216045"/>
              </a:cxn>
              <a:cxn ang="0">
                <a:pos x="800673314" y="631207741"/>
              </a:cxn>
              <a:cxn ang="0">
                <a:pos x="800673314" y="631207741"/>
              </a:cxn>
              <a:cxn ang="0">
                <a:pos x="800673314" y="631207741"/>
              </a:cxn>
            </a:cxnLst>
            <a:rect l="0" t="0" r="0" b="0"/>
            <a:pathLst>
              <a:path w="123" h="81">
                <a:moveTo>
                  <a:pt x="107" y="0"/>
                </a:moveTo>
                <a:cubicBezTo>
                  <a:pt x="15" y="0"/>
                  <a:pt x="15" y="0"/>
                  <a:pt x="15" y="0"/>
                </a:cubicBezTo>
                <a:cubicBezTo>
                  <a:pt x="7" y="0"/>
                  <a:pt x="0" y="7"/>
                  <a:pt x="0" y="16"/>
                </a:cubicBezTo>
                <a:cubicBezTo>
                  <a:pt x="0" y="65"/>
                  <a:pt x="0" y="65"/>
                  <a:pt x="0" y="65"/>
                </a:cubicBezTo>
                <a:cubicBezTo>
                  <a:pt x="0" y="74"/>
                  <a:pt x="7" y="81"/>
                  <a:pt x="15" y="81"/>
                </a:cubicBezTo>
                <a:cubicBezTo>
                  <a:pt x="107" y="81"/>
                  <a:pt x="107" y="81"/>
                  <a:pt x="107" y="81"/>
                </a:cubicBezTo>
                <a:cubicBezTo>
                  <a:pt x="116" y="81"/>
                  <a:pt x="123" y="74"/>
                  <a:pt x="123" y="65"/>
                </a:cubicBezTo>
                <a:cubicBezTo>
                  <a:pt x="123" y="16"/>
                  <a:pt x="123" y="16"/>
                  <a:pt x="123" y="16"/>
                </a:cubicBezTo>
                <a:cubicBezTo>
                  <a:pt x="123" y="7"/>
                  <a:pt x="116" y="0"/>
                  <a:pt x="107" y="0"/>
                </a:cubicBezTo>
                <a:close/>
                <a:moveTo>
                  <a:pt x="8" y="20"/>
                </a:moveTo>
                <a:cubicBezTo>
                  <a:pt x="34" y="41"/>
                  <a:pt x="34" y="41"/>
                  <a:pt x="34" y="41"/>
                </a:cubicBezTo>
                <a:cubicBezTo>
                  <a:pt x="8" y="61"/>
                  <a:pt x="8" y="61"/>
                  <a:pt x="8" y="61"/>
                </a:cubicBezTo>
                <a:lnTo>
                  <a:pt x="8" y="20"/>
                </a:lnTo>
                <a:close/>
                <a:moveTo>
                  <a:pt x="115" y="65"/>
                </a:moveTo>
                <a:cubicBezTo>
                  <a:pt x="115" y="70"/>
                  <a:pt x="112" y="73"/>
                  <a:pt x="107" y="73"/>
                </a:cubicBezTo>
                <a:cubicBezTo>
                  <a:pt x="15" y="73"/>
                  <a:pt x="15" y="73"/>
                  <a:pt x="15" y="73"/>
                </a:cubicBezTo>
                <a:cubicBezTo>
                  <a:pt x="11" y="73"/>
                  <a:pt x="8" y="70"/>
                  <a:pt x="8" y="65"/>
                </a:cubicBezTo>
                <a:cubicBezTo>
                  <a:pt x="38" y="43"/>
                  <a:pt x="38" y="43"/>
                  <a:pt x="38" y="43"/>
                </a:cubicBezTo>
                <a:cubicBezTo>
                  <a:pt x="54" y="56"/>
                  <a:pt x="54" y="56"/>
                  <a:pt x="54" y="56"/>
                </a:cubicBezTo>
                <a:cubicBezTo>
                  <a:pt x="56" y="57"/>
                  <a:pt x="59" y="58"/>
                  <a:pt x="61" y="58"/>
                </a:cubicBezTo>
                <a:cubicBezTo>
                  <a:pt x="64" y="58"/>
                  <a:pt x="66" y="57"/>
                  <a:pt x="68" y="56"/>
                </a:cubicBezTo>
                <a:cubicBezTo>
                  <a:pt x="85" y="43"/>
                  <a:pt x="85" y="43"/>
                  <a:pt x="85" y="43"/>
                </a:cubicBezTo>
                <a:lnTo>
                  <a:pt x="115" y="65"/>
                </a:lnTo>
                <a:close/>
                <a:moveTo>
                  <a:pt x="115" y="61"/>
                </a:moveTo>
                <a:cubicBezTo>
                  <a:pt x="88" y="41"/>
                  <a:pt x="88" y="41"/>
                  <a:pt x="88" y="41"/>
                </a:cubicBezTo>
                <a:cubicBezTo>
                  <a:pt x="115" y="20"/>
                  <a:pt x="115" y="20"/>
                  <a:pt x="115" y="20"/>
                </a:cubicBezTo>
                <a:lnTo>
                  <a:pt x="115" y="61"/>
                </a:lnTo>
                <a:close/>
                <a:moveTo>
                  <a:pt x="66" y="52"/>
                </a:moveTo>
                <a:cubicBezTo>
                  <a:pt x="65" y="53"/>
                  <a:pt x="63" y="54"/>
                  <a:pt x="61" y="54"/>
                </a:cubicBezTo>
                <a:cubicBezTo>
                  <a:pt x="60" y="54"/>
                  <a:pt x="58" y="53"/>
                  <a:pt x="57" y="52"/>
                </a:cubicBezTo>
                <a:cubicBezTo>
                  <a:pt x="41" y="41"/>
                  <a:pt x="41" y="41"/>
                  <a:pt x="41" y="41"/>
                </a:cubicBezTo>
                <a:cubicBezTo>
                  <a:pt x="38" y="38"/>
                  <a:pt x="38" y="38"/>
                  <a:pt x="38" y="38"/>
                </a:cubicBezTo>
                <a:cubicBezTo>
                  <a:pt x="8" y="16"/>
                  <a:pt x="8" y="16"/>
                  <a:pt x="8" y="16"/>
                </a:cubicBezTo>
                <a:cubicBezTo>
                  <a:pt x="8" y="11"/>
                  <a:pt x="11" y="8"/>
                  <a:pt x="15" y="8"/>
                </a:cubicBezTo>
                <a:cubicBezTo>
                  <a:pt x="107" y="8"/>
                  <a:pt x="107" y="8"/>
                  <a:pt x="107" y="8"/>
                </a:cubicBezTo>
                <a:cubicBezTo>
                  <a:pt x="112" y="8"/>
                  <a:pt x="115" y="11"/>
                  <a:pt x="115" y="16"/>
                </a:cubicBezTo>
                <a:lnTo>
                  <a:pt x="66" y="52"/>
                </a:lnTo>
                <a:close/>
                <a:moveTo>
                  <a:pt x="66" y="52"/>
                </a:moveTo>
                <a:cubicBezTo>
                  <a:pt x="66" y="52"/>
                  <a:pt x="66" y="52"/>
                  <a:pt x="66" y="52"/>
                </a:cubicBezTo>
              </a:path>
            </a:pathLst>
          </a:custGeom>
          <a:solidFill>
            <a:schemeClr val="bg1"/>
          </a:solidFill>
          <a:ln w="9525">
            <a:noFill/>
          </a:ln>
        </p:spPr>
        <p:txBody>
          <a:bodyPr/>
          <a:lstStyle/>
          <a:p>
            <a:endParaRPr lang="zh-CN" altLang="en-US"/>
          </a:p>
        </p:txBody>
      </p:sp>
      <p:sp>
        <p:nvSpPr>
          <p:cNvPr id="11" name="椭圆 10"/>
          <p:cNvSpPr/>
          <p:nvPr/>
        </p:nvSpPr>
        <p:spPr>
          <a:xfrm>
            <a:off x="11217275" y="1795780"/>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1217275" y="5697855"/>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1217275" y="4448175"/>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1217275" y="3134360"/>
            <a:ext cx="678815" cy="6794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401" name="稻壳儿小白白(http://dwz.cn/Wu2UP)"/>
          <p:cNvPicPr/>
          <p:nvPr/>
        </p:nvPicPr>
        <p:blipFill>
          <a:blip r:embed="rId3"/>
          <a:stretch>
            <a:fillRect/>
          </a:stretch>
        </p:blipFill>
        <p:spPr>
          <a:xfrm>
            <a:off x="11424920" y="3298190"/>
            <a:ext cx="263525" cy="351155"/>
          </a:xfrm>
          <a:prstGeom prst="rect">
            <a:avLst/>
          </a:prstGeom>
          <a:noFill/>
          <a:ln w="9525">
            <a:noFill/>
          </a:ln>
        </p:spPr>
      </p:pic>
      <p:sp>
        <p:nvSpPr>
          <p:cNvPr id="16409" name="稻壳儿小白白(http://dwz.cn/Wu2UP)"/>
          <p:cNvSpPr>
            <a:spLocks noEditPoints="1"/>
          </p:cNvSpPr>
          <p:nvPr/>
        </p:nvSpPr>
        <p:spPr>
          <a:xfrm>
            <a:off x="11396980" y="5871210"/>
            <a:ext cx="329565" cy="353695"/>
          </a:xfrm>
          <a:custGeom>
            <a:avLst/>
            <a:gdLst/>
            <a:ahLst/>
            <a:cxnLst>
              <a:cxn ang="0">
                <a:pos x="1090592553" y="0"/>
              </a:cxn>
              <a:cxn ang="0">
                <a:pos x="642238582" y="317924667"/>
              </a:cxn>
              <a:cxn ang="0">
                <a:pos x="642238582" y="317924667"/>
              </a:cxn>
              <a:cxn ang="0">
                <a:pos x="157530781" y="807040117"/>
              </a:cxn>
              <a:cxn ang="0">
                <a:pos x="0" y="1296151821"/>
              </a:cxn>
              <a:cxn ang="0">
                <a:pos x="157530781" y="1504026074"/>
              </a:cxn>
              <a:cxn ang="0">
                <a:pos x="605884752" y="1393975660"/>
              </a:cxn>
              <a:cxn ang="0">
                <a:pos x="1393531201" y="623619015"/>
              </a:cxn>
              <a:cxn ang="0">
                <a:pos x="739177160" y="1112734464"/>
              </a:cxn>
              <a:cxn ang="0">
                <a:pos x="1151181028" y="550252072"/>
              </a:cxn>
              <a:cxn ang="0">
                <a:pos x="1102708011" y="782583221"/>
              </a:cxn>
              <a:cxn ang="0">
                <a:pos x="739177160" y="1149417935"/>
              </a:cxn>
              <a:cxn ang="0">
                <a:pos x="678588685" y="953774002"/>
              </a:cxn>
              <a:cxn ang="0">
                <a:pos x="521061632" y="807040117"/>
              </a:cxn>
              <a:cxn ang="0">
                <a:pos x="1066354181" y="415748506"/>
              </a:cxn>
              <a:cxn ang="0">
                <a:pos x="678588685" y="953774002"/>
              </a:cxn>
              <a:cxn ang="0">
                <a:pos x="351411665" y="745899749"/>
              </a:cxn>
              <a:cxn ang="0">
                <a:pos x="920942586" y="342381563"/>
              </a:cxn>
              <a:cxn ang="0">
                <a:pos x="193884612" y="1406202235"/>
              </a:cxn>
              <a:cxn ang="0">
                <a:pos x="84823120" y="1345065613"/>
              </a:cxn>
              <a:cxn ang="0">
                <a:pos x="145411595" y="1137191360"/>
              </a:cxn>
              <a:cxn ang="0">
                <a:pos x="363530851" y="1357292188"/>
              </a:cxn>
              <a:cxn ang="0">
                <a:pos x="412000140" y="1345065613"/>
              </a:cxn>
              <a:cxn ang="0">
                <a:pos x="157530781" y="1088277568"/>
              </a:cxn>
              <a:cxn ang="0">
                <a:pos x="218119256" y="880407059"/>
              </a:cxn>
              <a:cxn ang="0">
                <a:pos x="593765566" y="1296151821"/>
              </a:cxn>
              <a:cxn ang="0">
                <a:pos x="412000140" y="1345065613"/>
              </a:cxn>
              <a:cxn ang="0">
                <a:pos x="1248119606" y="635849335"/>
              </a:cxn>
              <a:cxn ang="0">
                <a:pos x="1126942656" y="354608139"/>
              </a:cxn>
              <a:cxn ang="0">
                <a:pos x="933061772" y="158960461"/>
              </a:cxn>
              <a:cxn ang="0">
                <a:pos x="1296592623" y="195643933"/>
              </a:cxn>
              <a:cxn ang="0">
                <a:pos x="1332942726" y="550252072"/>
              </a:cxn>
              <a:cxn ang="0">
                <a:pos x="1332942726" y="550252072"/>
              </a:cxn>
            </a:cxnLst>
            <a:rect l="0" t="0" r="0" b="0"/>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rgbClr val="FFFFFF"/>
          </a:solidFill>
          <a:ln w="9525">
            <a:noFill/>
          </a:ln>
        </p:spPr>
        <p:txBody>
          <a:bodyPr/>
          <a:lstStyle/>
          <a:p>
            <a:endParaRPr lang="zh-CN" altLang="en-US"/>
          </a:p>
        </p:txBody>
      </p:sp>
      <p:sp>
        <p:nvSpPr>
          <p:cNvPr id="16435" name="稻壳儿小白白(http://dwz.cn/Wu2UP)"/>
          <p:cNvSpPr/>
          <p:nvPr/>
        </p:nvSpPr>
        <p:spPr>
          <a:xfrm>
            <a:off x="11434445" y="4597400"/>
            <a:ext cx="254000" cy="381000"/>
          </a:xfrm>
          <a:custGeom>
            <a:avLst/>
            <a:gdLst/>
            <a:ahLst/>
            <a:cxnLst>
              <a:cxn ang="0">
                <a:pos x="120493130" y="105587505"/>
              </a:cxn>
              <a:cxn ang="0">
                <a:pos x="34510392" y="109891565"/>
              </a:cxn>
              <a:cxn ang="0">
                <a:pos x="120493130" y="118212428"/>
              </a:cxn>
              <a:cxn ang="0">
                <a:pos x="120493130" y="105587505"/>
              </a:cxn>
              <a:cxn ang="0">
                <a:pos x="120493130" y="135140612"/>
              </a:cxn>
              <a:cxn ang="0">
                <a:pos x="34510392" y="139444672"/>
              </a:cxn>
              <a:cxn ang="0">
                <a:pos x="120493130" y="143747932"/>
              </a:cxn>
              <a:cxn ang="0">
                <a:pos x="120493130" y="135140612"/>
              </a:cxn>
              <a:cxn ang="0">
                <a:pos x="137748326" y="21232244"/>
              </a:cxn>
              <a:cxn ang="0">
                <a:pos x="120493130" y="8320863"/>
              </a:cxn>
              <a:cxn ang="0">
                <a:pos x="77501357" y="0"/>
              </a:cxn>
              <a:cxn ang="0">
                <a:pos x="38604462" y="8320863"/>
              </a:cxn>
              <a:cxn ang="0">
                <a:pos x="21349266" y="21232244"/>
              </a:cxn>
              <a:cxn ang="0">
                <a:pos x="0" y="156372856"/>
              </a:cxn>
              <a:cxn ang="0">
                <a:pos x="137748326" y="177317842"/>
              </a:cxn>
              <a:cxn ang="0">
                <a:pos x="159097592" y="42177230"/>
              </a:cxn>
              <a:cxn ang="0">
                <a:pos x="51765588" y="21232244"/>
              </a:cxn>
              <a:cxn ang="0">
                <a:pos x="64633472" y="21232244"/>
              </a:cxn>
              <a:cxn ang="0">
                <a:pos x="94756553" y="21232244"/>
              </a:cxn>
              <a:cxn ang="0">
                <a:pos x="107624437" y="42177230"/>
              </a:cxn>
              <a:cxn ang="0">
                <a:pos x="51765588" y="21232244"/>
              </a:cxn>
              <a:cxn ang="0">
                <a:pos x="146229707" y="156372856"/>
              </a:cxn>
              <a:cxn ang="0">
                <a:pos x="21349266" y="168997779"/>
              </a:cxn>
              <a:cxn ang="0">
                <a:pos x="8481381" y="42177230"/>
              </a:cxn>
              <a:cxn ang="0">
                <a:pos x="38604462" y="33857167"/>
              </a:cxn>
              <a:cxn ang="0">
                <a:pos x="120493130" y="55089411"/>
              </a:cxn>
              <a:cxn ang="0">
                <a:pos x="137748326" y="33857167"/>
              </a:cxn>
              <a:cxn ang="0">
                <a:pos x="146229707" y="156372856"/>
              </a:cxn>
              <a:cxn ang="0">
                <a:pos x="120493130" y="76034398"/>
              </a:cxn>
              <a:cxn ang="0">
                <a:pos x="34510392" y="84642518"/>
              </a:cxn>
              <a:cxn ang="0">
                <a:pos x="120493130" y="88659321"/>
              </a:cxn>
              <a:cxn ang="0">
                <a:pos x="120493130" y="76034398"/>
              </a:cxn>
            </a:cxnLst>
            <a:rect l="0" t="0" r="0" b="0"/>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w="9525">
            <a:noFill/>
          </a:ln>
        </p:spPr>
        <p:txBody>
          <a:bodyPr/>
          <a:lstStyle/>
          <a:p>
            <a:endParaRPr lang="zh-CN" altLang="en-US"/>
          </a:p>
        </p:txBody>
      </p:sp>
      <p:sp>
        <p:nvSpPr>
          <p:cNvPr id="16460" name="稻壳儿小白白(http://dwz.cn/Wu2UP)"/>
          <p:cNvSpPr/>
          <p:nvPr/>
        </p:nvSpPr>
        <p:spPr>
          <a:xfrm>
            <a:off x="11409680" y="1955165"/>
            <a:ext cx="294005" cy="363220"/>
          </a:xfrm>
          <a:custGeom>
            <a:avLst/>
            <a:gdLst/>
            <a:ahLst/>
            <a:cxnLst>
              <a:cxn ang="0">
                <a:pos x="170883697" y="0"/>
              </a:cxn>
              <a:cxn ang="0">
                <a:pos x="170883697" y="0"/>
              </a:cxn>
              <a:cxn ang="0">
                <a:pos x="119531048" y="33860400"/>
              </a:cxn>
              <a:cxn ang="0">
                <a:pos x="47000580" y="33860400"/>
              </a:cxn>
              <a:cxn ang="0">
                <a:pos x="0" y="76693184"/>
              </a:cxn>
              <a:cxn ang="0">
                <a:pos x="34234831" y="114894722"/>
              </a:cxn>
              <a:cxn ang="0">
                <a:pos x="34234831" y="161778539"/>
              </a:cxn>
              <a:cxn ang="0">
                <a:pos x="47000580" y="170460816"/>
              </a:cxn>
              <a:cxn ang="0">
                <a:pos x="64117593" y="170460816"/>
              </a:cxn>
              <a:cxn ang="0">
                <a:pos x="76883342" y="161778539"/>
              </a:cxn>
              <a:cxn ang="0">
                <a:pos x="76883342" y="114894722"/>
              </a:cxn>
              <a:cxn ang="0">
                <a:pos x="119531048" y="114894722"/>
              </a:cxn>
              <a:cxn ang="0">
                <a:pos x="170883697" y="149044425"/>
              </a:cxn>
              <a:cxn ang="0">
                <a:pos x="183648641" y="136310311"/>
              </a:cxn>
              <a:cxn ang="0">
                <a:pos x="183648641" y="12734114"/>
              </a:cxn>
              <a:cxn ang="0">
                <a:pos x="170883697" y="0"/>
              </a:cxn>
              <a:cxn ang="0">
                <a:pos x="64117593" y="153385563"/>
              </a:cxn>
              <a:cxn ang="0">
                <a:pos x="64117593" y="153385563"/>
              </a:cxn>
              <a:cxn ang="0">
                <a:pos x="60055984" y="161778539"/>
              </a:cxn>
              <a:cxn ang="0">
                <a:pos x="51351845" y="161778539"/>
              </a:cxn>
              <a:cxn ang="0">
                <a:pos x="47000580" y="153385563"/>
              </a:cxn>
              <a:cxn ang="0">
                <a:pos x="47000580" y="114894722"/>
              </a:cxn>
              <a:cxn ang="0">
                <a:pos x="64117593" y="114894722"/>
              </a:cxn>
              <a:cxn ang="0">
                <a:pos x="64117593" y="153385563"/>
              </a:cxn>
              <a:cxn ang="0">
                <a:pos x="94000355" y="102160608"/>
              </a:cxn>
              <a:cxn ang="0">
                <a:pos x="94000355" y="102160608"/>
              </a:cxn>
              <a:cxn ang="0">
                <a:pos x="47000580" y="102160608"/>
              </a:cxn>
              <a:cxn ang="0">
                <a:pos x="12765749" y="76693184"/>
              </a:cxn>
              <a:cxn ang="0">
                <a:pos x="47000580" y="46883816"/>
              </a:cxn>
              <a:cxn ang="0">
                <a:pos x="94000355" y="46883816"/>
              </a:cxn>
              <a:cxn ang="0">
                <a:pos x="94000355" y="102160608"/>
              </a:cxn>
              <a:cxn ang="0">
                <a:pos x="119531048" y="102160608"/>
              </a:cxn>
              <a:cxn ang="0">
                <a:pos x="119531048" y="102160608"/>
              </a:cxn>
              <a:cxn ang="0">
                <a:pos x="102704494" y="102160608"/>
              </a:cxn>
              <a:cxn ang="0">
                <a:pos x="102704494" y="46883816"/>
              </a:cxn>
              <a:cxn ang="0">
                <a:pos x="119531048" y="46883816"/>
              </a:cxn>
              <a:cxn ang="0">
                <a:pos x="119531048" y="102160608"/>
              </a:cxn>
              <a:cxn ang="0">
                <a:pos x="170883697" y="136310311"/>
              </a:cxn>
              <a:cxn ang="0">
                <a:pos x="170883697" y="136310311"/>
              </a:cxn>
              <a:cxn ang="0">
                <a:pos x="132587256" y="110842886"/>
              </a:cxn>
              <a:cxn ang="0">
                <a:pos x="132587256" y="42542678"/>
              </a:cxn>
              <a:cxn ang="0">
                <a:pos x="170883697" y="12734114"/>
              </a:cxn>
              <a:cxn ang="0">
                <a:pos x="170883697" y="136310311"/>
              </a:cxn>
            </a:cxnLst>
            <a:rect l="0" t="0" r="0" b="0"/>
            <a:pathLst>
              <a:path w="634" h="590">
                <a:moveTo>
                  <a:pt x="589" y="0"/>
                </a:moveTo>
                <a:lnTo>
                  <a:pt x="589" y="0"/>
                </a:lnTo>
                <a:cubicBezTo>
                  <a:pt x="412" y="117"/>
                  <a:pt x="412" y="117"/>
                  <a:pt x="412" y="117"/>
                </a:cubicBezTo>
                <a:cubicBezTo>
                  <a:pt x="162" y="117"/>
                  <a:pt x="162" y="117"/>
                  <a:pt x="162" y="117"/>
                </a:cubicBezTo>
                <a:cubicBezTo>
                  <a:pt x="74" y="117"/>
                  <a:pt x="0" y="176"/>
                  <a:pt x="0" y="265"/>
                </a:cubicBezTo>
                <a:cubicBezTo>
                  <a:pt x="0" y="338"/>
                  <a:pt x="59" y="383"/>
                  <a:pt x="118" y="397"/>
                </a:cubicBezTo>
                <a:lnTo>
                  <a:pt x="118" y="559"/>
                </a:lnTo>
                <a:cubicBezTo>
                  <a:pt x="118" y="574"/>
                  <a:pt x="148" y="589"/>
                  <a:pt x="162" y="589"/>
                </a:cubicBezTo>
                <a:cubicBezTo>
                  <a:pt x="221" y="589"/>
                  <a:pt x="221" y="589"/>
                  <a:pt x="221" y="589"/>
                </a:cubicBezTo>
                <a:cubicBezTo>
                  <a:pt x="236" y="589"/>
                  <a:pt x="265" y="574"/>
                  <a:pt x="265" y="559"/>
                </a:cubicBezTo>
                <a:cubicBezTo>
                  <a:pt x="265" y="397"/>
                  <a:pt x="265" y="397"/>
                  <a:pt x="265" y="397"/>
                </a:cubicBezTo>
                <a:cubicBezTo>
                  <a:pt x="412" y="397"/>
                  <a:pt x="412" y="397"/>
                  <a:pt x="412" y="397"/>
                </a:cubicBezTo>
                <a:cubicBezTo>
                  <a:pt x="589" y="515"/>
                  <a:pt x="589" y="515"/>
                  <a:pt x="589" y="515"/>
                </a:cubicBezTo>
                <a:cubicBezTo>
                  <a:pt x="619" y="515"/>
                  <a:pt x="633" y="500"/>
                  <a:pt x="633" y="471"/>
                </a:cubicBezTo>
                <a:cubicBezTo>
                  <a:pt x="633" y="44"/>
                  <a:pt x="633" y="44"/>
                  <a:pt x="633" y="44"/>
                </a:cubicBezTo>
                <a:cubicBezTo>
                  <a:pt x="633" y="29"/>
                  <a:pt x="619" y="0"/>
                  <a:pt x="589" y="0"/>
                </a:cubicBezTo>
                <a:close/>
                <a:moveTo>
                  <a:pt x="221" y="530"/>
                </a:moveTo>
                <a:lnTo>
                  <a:pt x="221" y="530"/>
                </a:lnTo>
                <a:cubicBezTo>
                  <a:pt x="221" y="545"/>
                  <a:pt x="207" y="559"/>
                  <a:pt x="207" y="559"/>
                </a:cubicBezTo>
                <a:cubicBezTo>
                  <a:pt x="177" y="559"/>
                  <a:pt x="177" y="559"/>
                  <a:pt x="177" y="559"/>
                </a:cubicBezTo>
                <a:cubicBezTo>
                  <a:pt x="177" y="559"/>
                  <a:pt x="162" y="545"/>
                  <a:pt x="162" y="530"/>
                </a:cubicBezTo>
                <a:cubicBezTo>
                  <a:pt x="162" y="397"/>
                  <a:pt x="162" y="397"/>
                  <a:pt x="162" y="397"/>
                </a:cubicBezTo>
                <a:cubicBezTo>
                  <a:pt x="162" y="397"/>
                  <a:pt x="207" y="397"/>
                  <a:pt x="221" y="397"/>
                </a:cubicBezTo>
                <a:lnTo>
                  <a:pt x="221" y="530"/>
                </a:lnTo>
                <a:close/>
                <a:moveTo>
                  <a:pt x="324" y="353"/>
                </a:moveTo>
                <a:lnTo>
                  <a:pt x="324" y="353"/>
                </a:lnTo>
                <a:cubicBezTo>
                  <a:pt x="162" y="353"/>
                  <a:pt x="162" y="353"/>
                  <a:pt x="162" y="353"/>
                </a:cubicBezTo>
                <a:cubicBezTo>
                  <a:pt x="118" y="353"/>
                  <a:pt x="44" y="353"/>
                  <a:pt x="44" y="265"/>
                </a:cubicBezTo>
                <a:cubicBezTo>
                  <a:pt x="44" y="176"/>
                  <a:pt x="118" y="162"/>
                  <a:pt x="162" y="162"/>
                </a:cubicBezTo>
                <a:cubicBezTo>
                  <a:pt x="324" y="162"/>
                  <a:pt x="324" y="162"/>
                  <a:pt x="324" y="162"/>
                </a:cubicBezTo>
                <a:lnTo>
                  <a:pt x="324" y="353"/>
                </a:lnTo>
                <a:close/>
                <a:moveTo>
                  <a:pt x="412" y="353"/>
                </a:moveTo>
                <a:lnTo>
                  <a:pt x="412" y="353"/>
                </a:lnTo>
                <a:cubicBezTo>
                  <a:pt x="354" y="353"/>
                  <a:pt x="354" y="353"/>
                  <a:pt x="354" y="353"/>
                </a:cubicBezTo>
                <a:cubicBezTo>
                  <a:pt x="354" y="162"/>
                  <a:pt x="354" y="162"/>
                  <a:pt x="354" y="162"/>
                </a:cubicBezTo>
                <a:cubicBezTo>
                  <a:pt x="412" y="162"/>
                  <a:pt x="412" y="162"/>
                  <a:pt x="412" y="162"/>
                </a:cubicBezTo>
                <a:cubicBezTo>
                  <a:pt x="412" y="162"/>
                  <a:pt x="412" y="338"/>
                  <a:pt x="412" y="353"/>
                </a:cubicBezTo>
                <a:close/>
                <a:moveTo>
                  <a:pt x="589" y="471"/>
                </a:moveTo>
                <a:lnTo>
                  <a:pt x="589" y="471"/>
                </a:lnTo>
                <a:cubicBezTo>
                  <a:pt x="457" y="383"/>
                  <a:pt x="457" y="383"/>
                  <a:pt x="457" y="383"/>
                </a:cubicBezTo>
                <a:cubicBezTo>
                  <a:pt x="457" y="353"/>
                  <a:pt x="457" y="162"/>
                  <a:pt x="457" y="147"/>
                </a:cubicBezTo>
                <a:cubicBezTo>
                  <a:pt x="589" y="44"/>
                  <a:pt x="589" y="44"/>
                  <a:pt x="589" y="44"/>
                </a:cubicBezTo>
                <a:cubicBezTo>
                  <a:pt x="589" y="74"/>
                  <a:pt x="589" y="456"/>
                  <a:pt x="589" y="471"/>
                </a:cubicBezTo>
                <a:close/>
              </a:path>
            </a:pathLst>
          </a:custGeom>
          <a:solidFill>
            <a:srgbClr val="FFFFFF"/>
          </a:solidFill>
          <a:ln w="9525">
            <a:noFill/>
          </a:ln>
        </p:spPr>
        <p:txBody>
          <a:bodyPr/>
          <a:lstStyle/>
          <a:p>
            <a:endParaRPr lang="zh-CN" altLang="en-US"/>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3803015" y="253365"/>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介绍本学期工作任务</a:t>
            </a:r>
          </a:p>
        </p:txBody>
      </p:sp>
      <p:sp>
        <p:nvSpPr>
          <p:cNvPr id="3" name="对角圆角矩形 2"/>
          <p:cNvSpPr/>
          <p:nvPr/>
        </p:nvSpPr>
        <p:spPr>
          <a:xfrm flipV="1">
            <a:off x="1627505" y="1607820"/>
            <a:ext cx="4300855" cy="4070350"/>
          </a:xfrm>
          <a:prstGeom prst="round2DiagRect">
            <a:avLst>
              <a:gd name="adj1" fmla="val 48671"/>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对角圆角矩形 6"/>
          <p:cNvSpPr/>
          <p:nvPr/>
        </p:nvSpPr>
        <p:spPr>
          <a:xfrm flipH="1" flipV="1">
            <a:off x="6264910" y="1607820"/>
            <a:ext cx="4300855" cy="4070350"/>
          </a:xfrm>
          <a:prstGeom prst="round2DiagRect">
            <a:avLst>
              <a:gd name="adj1" fmla="val 48671"/>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flipH="1">
            <a:off x="2018030" y="2406015"/>
            <a:ext cx="3303270" cy="233108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600" dirty="0">
                <a:solidFill>
                  <a:schemeClr val="accent2">
                    <a:lumMod val="50000"/>
                  </a:schemeClr>
                </a:solidFill>
                <a:latin typeface="微软雅黑" panose="020B0503020204020204" charset="-122"/>
                <a:ea typeface="微软雅黑" panose="020B0503020204020204" charset="-122"/>
                <a:sym typeface="宋体" panose="02010600030101010101" pitchFamily="2" charset="-122"/>
              </a:rPr>
              <a:t>本学期我们准备以养成孩子良好的生活常规和良好的学习习惯为我们工作的主要目标。为孩子将来的学习和生活打下良好的基础。在教学活动中贯穿以孩子为主体的思想，充分调动孩子的积极性，让孩子保持对活动的浓厚兴趣。</a:t>
            </a:r>
          </a:p>
        </p:txBody>
      </p:sp>
      <p:sp>
        <p:nvSpPr>
          <p:cNvPr id="36" name="文本框 35"/>
          <p:cNvSpPr txBox="1"/>
          <p:nvPr/>
        </p:nvSpPr>
        <p:spPr>
          <a:xfrm flipH="1">
            <a:off x="6843395" y="2406015"/>
            <a:ext cx="3303270" cy="265112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600" dirty="0">
                <a:solidFill>
                  <a:srgbClr val="404040"/>
                </a:solidFill>
                <a:latin typeface="微软雅黑" panose="020B0503020204020204" charset="-122"/>
                <a:ea typeface="微软雅黑" panose="020B0503020204020204" charset="-122"/>
                <a:sym typeface="宋体" panose="02010600030101010101" pitchFamily="2" charset="-122"/>
              </a:rPr>
              <a:t>结合本班孩子的实际情况，开展语言、科学、健康、蒙氏数学、社会、艺术的主题教育活动，积极探索各种教学模式，使各项教学活动能有效实施。同时保教结合，培养孩子自己动手，自我服务，使每位孩子都能健康成长，都能养成良好的行为习惯。</a:t>
            </a:r>
          </a:p>
        </p:txBody>
      </p:sp>
      <p:pic>
        <p:nvPicPr>
          <p:cNvPr id="4" name="图片 3" descr="b629f315b5d3315e1263f439530a81ed"/>
          <p:cNvPicPr>
            <a:picLocks noChangeAspect="1"/>
          </p:cNvPicPr>
          <p:nvPr/>
        </p:nvPicPr>
        <p:blipFill>
          <a:blip r:embed="rId3"/>
          <a:stretch>
            <a:fillRect/>
          </a:stretch>
        </p:blipFill>
        <p:spPr>
          <a:xfrm>
            <a:off x="-335280" y="3439160"/>
            <a:ext cx="3175000" cy="317500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1233805" y="394335"/>
            <a:ext cx="4679315" cy="2757170"/>
          </a:xfrm>
          <a:prstGeom prst="round2DiagRect">
            <a:avLst>
              <a:gd name="adj1" fmla="val 48671"/>
              <a:gd name="adj2" fmla="val 0"/>
            </a:avLst>
          </a:prstGeom>
          <a:solidFill>
            <a:srgbClr val="00B0F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3" name="对角圆角矩形 2"/>
          <p:cNvSpPr/>
          <p:nvPr/>
        </p:nvSpPr>
        <p:spPr>
          <a:xfrm flipV="1">
            <a:off x="1233805" y="3552190"/>
            <a:ext cx="4679315" cy="2757170"/>
          </a:xfrm>
          <a:prstGeom prst="round2DiagRect">
            <a:avLst>
              <a:gd name="adj1" fmla="val 48671"/>
              <a:gd name="adj2" fmla="val 0"/>
            </a:avLst>
          </a:prstGeom>
          <a:solidFill>
            <a:srgbClr val="92D050"/>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6" name="对角圆角矩形 5"/>
          <p:cNvSpPr/>
          <p:nvPr/>
        </p:nvSpPr>
        <p:spPr>
          <a:xfrm flipH="1">
            <a:off x="6278880" y="394335"/>
            <a:ext cx="4679315" cy="2757170"/>
          </a:xfrm>
          <a:prstGeom prst="round2DiagRect">
            <a:avLst>
              <a:gd name="adj1" fmla="val 48671"/>
              <a:gd name="adj2" fmla="val 0"/>
            </a:avLst>
          </a:prstGeom>
          <a:solidFill>
            <a:schemeClr val="accent4"/>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7" name="对角圆角矩形 6"/>
          <p:cNvSpPr/>
          <p:nvPr/>
        </p:nvSpPr>
        <p:spPr>
          <a:xfrm flipH="1" flipV="1">
            <a:off x="6278880" y="3552190"/>
            <a:ext cx="4679315" cy="2757170"/>
          </a:xfrm>
          <a:prstGeom prst="round2DiagRect">
            <a:avLst>
              <a:gd name="adj1" fmla="val 48671"/>
              <a:gd name="adj2" fmla="val 0"/>
            </a:avLst>
          </a:prstGeom>
          <a:solidFill>
            <a:schemeClr val="accent2"/>
          </a:solidFill>
          <a:ln w="22225">
            <a:solidFill>
              <a:schemeClr val="bg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spcBef>
                <a:spcPts val="0"/>
              </a:spcBef>
              <a:spcAft>
                <a:spcPts val="0"/>
              </a:spcAft>
              <a:defRPr/>
            </a:pPr>
            <a:endParaRPr lang="zh-CN" altLang="en-US" dirty="0">
              <a:solidFill>
                <a:srgbClr val="FFFFFF"/>
              </a:solidFill>
              <a:sym typeface="+mn-ea"/>
            </a:endParaRPr>
          </a:p>
        </p:txBody>
      </p:sp>
      <p:sp>
        <p:nvSpPr>
          <p:cNvPr id="14" name="椭圆 13"/>
          <p:cNvSpPr/>
          <p:nvPr/>
        </p:nvSpPr>
        <p:spPr>
          <a:xfrm>
            <a:off x="1576070" y="740410"/>
            <a:ext cx="949325" cy="9493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领带"/>
          <p:cNvSpPr/>
          <p:nvPr/>
        </p:nvSpPr>
        <p:spPr bwMode="auto">
          <a:xfrm>
            <a:off x="1875155" y="798195"/>
            <a:ext cx="333375" cy="869315"/>
          </a:xfrm>
          <a:custGeom>
            <a:avLst/>
            <a:gdLst>
              <a:gd name="T0" fmla="*/ 815953 w 3389"/>
              <a:gd name="T1" fmla="*/ 142499 h 6457"/>
              <a:gd name="T2" fmla="*/ 812410 w 3389"/>
              <a:gd name="T3" fmla="*/ 151940 h 6457"/>
              <a:gd name="T4" fmla="*/ 800897 w 3389"/>
              <a:gd name="T5" fmla="*/ 179082 h 6457"/>
              <a:gd name="T6" fmla="*/ 783185 w 3389"/>
              <a:gd name="T7" fmla="*/ 218911 h 6457"/>
              <a:gd name="T8" fmla="*/ 759568 w 3389"/>
              <a:gd name="T9" fmla="*/ 268476 h 6457"/>
              <a:gd name="T10" fmla="*/ 737723 w 3389"/>
              <a:gd name="T11" fmla="*/ 310075 h 6457"/>
              <a:gd name="T12" fmla="*/ 721191 w 3389"/>
              <a:gd name="T13" fmla="*/ 338693 h 6457"/>
              <a:gd name="T14" fmla="*/ 703479 w 3389"/>
              <a:gd name="T15" fmla="*/ 367901 h 6457"/>
              <a:gd name="T16" fmla="*/ 684881 w 3389"/>
              <a:gd name="T17" fmla="*/ 396814 h 6457"/>
              <a:gd name="T18" fmla="*/ 665102 w 3389"/>
              <a:gd name="T19" fmla="*/ 425136 h 6457"/>
              <a:gd name="T20" fmla="*/ 643847 w 3389"/>
              <a:gd name="T21" fmla="*/ 452574 h 6457"/>
              <a:gd name="T22" fmla="*/ 621706 w 3389"/>
              <a:gd name="T23" fmla="*/ 478536 h 6457"/>
              <a:gd name="T24" fmla="*/ 1000457 w 3389"/>
              <a:gd name="T25" fmla="*/ 1407582 h 6457"/>
              <a:gd name="T26" fmla="*/ 0 w 3389"/>
              <a:gd name="T27" fmla="*/ 1407582 h 6457"/>
              <a:gd name="T28" fmla="*/ 388493 w 3389"/>
              <a:gd name="T29" fmla="*/ 499484 h 6457"/>
              <a:gd name="T30" fmla="*/ 365171 w 3389"/>
              <a:gd name="T31" fmla="*/ 473521 h 6457"/>
              <a:gd name="T32" fmla="*/ 343031 w 3389"/>
              <a:gd name="T33" fmla="*/ 445788 h 6457"/>
              <a:gd name="T34" fmla="*/ 321481 w 3389"/>
              <a:gd name="T35" fmla="*/ 416580 h 6457"/>
              <a:gd name="T36" fmla="*/ 301406 w 3389"/>
              <a:gd name="T37" fmla="*/ 386488 h 6457"/>
              <a:gd name="T38" fmla="*/ 282218 w 3389"/>
              <a:gd name="T39" fmla="*/ 355805 h 6457"/>
              <a:gd name="T40" fmla="*/ 264506 w 3389"/>
              <a:gd name="T41" fmla="*/ 325122 h 6457"/>
              <a:gd name="T42" fmla="*/ 247974 w 3389"/>
              <a:gd name="T43" fmla="*/ 294734 h 6457"/>
              <a:gd name="T44" fmla="*/ 219339 w 3389"/>
              <a:gd name="T45" fmla="*/ 238383 h 6457"/>
              <a:gd name="T46" fmla="*/ 197198 w 3389"/>
              <a:gd name="T47" fmla="*/ 189998 h 6457"/>
              <a:gd name="T48" fmla="*/ 181552 w 3389"/>
              <a:gd name="T49" fmla="*/ 153710 h 6457"/>
              <a:gd name="T50" fmla="*/ 172106 w 3389"/>
              <a:gd name="T51" fmla="*/ 130993 h 6457"/>
              <a:gd name="T52" fmla="*/ 175648 w 3389"/>
              <a:gd name="T53" fmla="*/ 127452 h 6457"/>
              <a:gd name="T54" fmla="*/ 192770 w 3389"/>
              <a:gd name="T55" fmla="*/ 112996 h 6457"/>
              <a:gd name="T56" fmla="*/ 211664 w 3389"/>
              <a:gd name="T57" fmla="*/ 97950 h 6457"/>
              <a:gd name="T58" fmla="*/ 236461 w 3389"/>
              <a:gd name="T59" fmla="*/ 80838 h 6457"/>
              <a:gd name="T60" fmla="*/ 266277 w 3389"/>
              <a:gd name="T61" fmla="*/ 62841 h 6457"/>
              <a:gd name="T62" fmla="*/ 301111 w 3389"/>
              <a:gd name="T63" fmla="*/ 44549 h 6457"/>
              <a:gd name="T64" fmla="*/ 320595 w 3389"/>
              <a:gd name="T65" fmla="*/ 36289 h 6457"/>
              <a:gd name="T66" fmla="*/ 340669 w 3389"/>
              <a:gd name="T67" fmla="*/ 28028 h 6457"/>
              <a:gd name="T68" fmla="*/ 362219 w 3389"/>
              <a:gd name="T69" fmla="*/ 20947 h 6457"/>
              <a:gd name="T70" fmla="*/ 384655 w 3389"/>
              <a:gd name="T71" fmla="*/ 14456 h 6457"/>
              <a:gd name="T72" fmla="*/ 408271 w 3389"/>
              <a:gd name="T73" fmla="*/ 8851 h 6457"/>
              <a:gd name="T74" fmla="*/ 432478 w 3389"/>
              <a:gd name="T75" fmla="*/ 4425 h 6457"/>
              <a:gd name="T76" fmla="*/ 457866 w 3389"/>
              <a:gd name="T77" fmla="*/ 1475 h 6457"/>
              <a:gd name="T78" fmla="*/ 483845 w 3389"/>
              <a:gd name="T79" fmla="*/ 0 h 6457"/>
              <a:gd name="T80" fmla="*/ 510708 w 3389"/>
              <a:gd name="T81" fmla="*/ 295 h 6457"/>
              <a:gd name="T82" fmla="*/ 538753 w 3389"/>
              <a:gd name="T83" fmla="*/ 2360 h 6457"/>
              <a:gd name="T84" fmla="*/ 567388 w 3389"/>
              <a:gd name="T85" fmla="*/ 6491 h 6457"/>
              <a:gd name="T86" fmla="*/ 596318 w 3389"/>
              <a:gd name="T87" fmla="*/ 12686 h 6457"/>
              <a:gd name="T88" fmla="*/ 626430 w 3389"/>
              <a:gd name="T89" fmla="*/ 20947 h 6457"/>
              <a:gd name="T90" fmla="*/ 656836 w 3389"/>
              <a:gd name="T91" fmla="*/ 31863 h 6457"/>
              <a:gd name="T92" fmla="*/ 687833 w 3389"/>
              <a:gd name="T93" fmla="*/ 45434 h 6457"/>
              <a:gd name="T94" fmla="*/ 719420 w 3389"/>
              <a:gd name="T95" fmla="*/ 61661 h 6457"/>
              <a:gd name="T96" fmla="*/ 751597 w 3389"/>
              <a:gd name="T97" fmla="*/ 80838 h 6457"/>
              <a:gd name="T98" fmla="*/ 784070 w 3389"/>
              <a:gd name="T99" fmla="*/ 103260 h 6457"/>
              <a:gd name="T100" fmla="*/ 817133 w 3389"/>
              <a:gd name="T101" fmla="*/ 128928 h 645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89" h="6457">
                <a:moveTo>
                  <a:pt x="2768" y="437"/>
                </a:moveTo>
                <a:lnTo>
                  <a:pt x="2764" y="483"/>
                </a:lnTo>
                <a:lnTo>
                  <a:pt x="2752" y="515"/>
                </a:lnTo>
                <a:lnTo>
                  <a:pt x="2735" y="555"/>
                </a:lnTo>
                <a:lnTo>
                  <a:pt x="2713" y="607"/>
                </a:lnTo>
                <a:lnTo>
                  <a:pt x="2687" y="669"/>
                </a:lnTo>
                <a:lnTo>
                  <a:pt x="2653" y="742"/>
                </a:lnTo>
                <a:lnTo>
                  <a:pt x="2615" y="823"/>
                </a:lnTo>
                <a:lnTo>
                  <a:pt x="2573" y="910"/>
                </a:lnTo>
                <a:lnTo>
                  <a:pt x="2524" y="1003"/>
                </a:lnTo>
                <a:lnTo>
                  <a:pt x="2499" y="1051"/>
                </a:lnTo>
                <a:lnTo>
                  <a:pt x="2471" y="1100"/>
                </a:lnTo>
                <a:lnTo>
                  <a:pt x="2443" y="1148"/>
                </a:lnTo>
                <a:lnTo>
                  <a:pt x="2414" y="1198"/>
                </a:lnTo>
                <a:lnTo>
                  <a:pt x="2383" y="1247"/>
                </a:lnTo>
                <a:lnTo>
                  <a:pt x="2352" y="1296"/>
                </a:lnTo>
                <a:lnTo>
                  <a:pt x="2320" y="1345"/>
                </a:lnTo>
                <a:lnTo>
                  <a:pt x="2286" y="1393"/>
                </a:lnTo>
                <a:lnTo>
                  <a:pt x="2253" y="1441"/>
                </a:lnTo>
                <a:lnTo>
                  <a:pt x="2217" y="1488"/>
                </a:lnTo>
                <a:lnTo>
                  <a:pt x="2181" y="1534"/>
                </a:lnTo>
                <a:lnTo>
                  <a:pt x="2144" y="1578"/>
                </a:lnTo>
                <a:lnTo>
                  <a:pt x="2106" y="1622"/>
                </a:lnTo>
                <a:lnTo>
                  <a:pt x="2067" y="1662"/>
                </a:lnTo>
                <a:lnTo>
                  <a:pt x="3389" y="4771"/>
                </a:lnTo>
                <a:lnTo>
                  <a:pt x="1695" y="6457"/>
                </a:lnTo>
                <a:lnTo>
                  <a:pt x="0" y="4771"/>
                </a:lnTo>
                <a:lnTo>
                  <a:pt x="1316" y="1693"/>
                </a:lnTo>
                <a:lnTo>
                  <a:pt x="1276" y="1650"/>
                </a:lnTo>
                <a:lnTo>
                  <a:pt x="1237" y="1605"/>
                </a:lnTo>
                <a:lnTo>
                  <a:pt x="1199" y="1558"/>
                </a:lnTo>
                <a:lnTo>
                  <a:pt x="1162" y="1511"/>
                </a:lnTo>
                <a:lnTo>
                  <a:pt x="1125" y="1463"/>
                </a:lnTo>
                <a:lnTo>
                  <a:pt x="1089" y="1412"/>
                </a:lnTo>
                <a:lnTo>
                  <a:pt x="1055" y="1361"/>
                </a:lnTo>
                <a:lnTo>
                  <a:pt x="1021" y="1310"/>
                </a:lnTo>
                <a:lnTo>
                  <a:pt x="988" y="1258"/>
                </a:lnTo>
                <a:lnTo>
                  <a:pt x="956" y="1206"/>
                </a:lnTo>
                <a:lnTo>
                  <a:pt x="925" y="1154"/>
                </a:lnTo>
                <a:lnTo>
                  <a:pt x="896" y="1102"/>
                </a:lnTo>
                <a:lnTo>
                  <a:pt x="868" y="1050"/>
                </a:lnTo>
                <a:lnTo>
                  <a:pt x="840" y="999"/>
                </a:lnTo>
                <a:lnTo>
                  <a:pt x="789" y="901"/>
                </a:lnTo>
                <a:lnTo>
                  <a:pt x="743" y="808"/>
                </a:lnTo>
                <a:lnTo>
                  <a:pt x="702" y="722"/>
                </a:lnTo>
                <a:lnTo>
                  <a:pt x="668" y="644"/>
                </a:lnTo>
                <a:lnTo>
                  <a:pt x="638" y="577"/>
                </a:lnTo>
                <a:lnTo>
                  <a:pt x="615" y="521"/>
                </a:lnTo>
                <a:lnTo>
                  <a:pt x="597" y="480"/>
                </a:lnTo>
                <a:lnTo>
                  <a:pt x="583" y="444"/>
                </a:lnTo>
                <a:lnTo>
                  <a:pt x="595" y="432"/>
                </a:lnTo>
                <a:lnTo>
                  <a:pt x="628" y="403"/>
                </a:lnTo>
                <a:lnTo>
                  <a:pt x="653" y="383"/>
                </a:lnTo>
                <a:lnTo>
                  <a:pt x="683" y="358"/>
                </a:lnTo>
                <a:lnTo>
                  <a:pt x="717" y="332"/>
                </a:lnTo>
                <a:lnTo>
                  <a:pt x="757" y="304"/>
                </a:lnTo>
                <a:lnTo>
                  <a:pt x="801" y="274"/>
                </a:lnTo>
                <a:lnTo>
                  <a:pt x="849" y="243"/>
                </a:lnTo>
                <a:lnTo>
                  <a:pt x="902" y="213"/>
                </a:lnTo>
                <a:lnTo>
                  <a:pt x="959" y="181"/>
                </a:lnTo>
                <a:lnTo>
                  <a:pt x="1020" y="151"/>
                </a:lnTo>
                <a:lnTo>
                  <a:pt x="1052" y="136"/>
                </a:lnTo>
                <a:lnTo>
                  <a:pt x="1086" y="123"/>
                </a:lnTo>
                <a:lnTo>
                  <a:pt x="1119" y="109"/>
                </a:lnTo>
                <a:lnTo>
                  <a:pt x="1154" y="95"/>
                </a:lnTo>
                <a:lnTo>
                  <a:pt x="1190" y="82"/>
                </a:lnTo>
                <a:lnTo>
                  <a:pt x="1227" y="71"/>
                </a:lnTo>
                <a:lnTo>
                  <a:pt x="1265" y="59"/>
                </a:lnTo>
                <a:lnTo>
                  <a:pt x="1303" y="49"/>
                </a:lnTo>
                <a:lnTo>
                  <a:pt x="1342" y="38"/>
                </a:lnTo>
                <a:lnTo>
                  <a:pt x="1383" y="30"/>
                </a:lnTo>
                <a:lnTo>
                  <a:pt x="1423" y="22"/>
                </a:lnTo>
                <a:lnTo>
                  <a:pt x="1465" y="15"/>
                </a:lnTo>
                <a:lnTo>
                  <a:pt x="1507" y="9"/>
                </a:lnTo>
                <a:lnTo>
                  <a:pt x="1551" y="5"/>
                </a:lnTo>
                <a:lnTo>
                  <a:pt x="1595" y="2"/>
                </a:lnTo>
                <a:lnTo>
                  <a:pt x="1639" y="0"/>
                </a:lnTo>
                <a:lnTo>
                  <a:pt x="1685" y="0"/>
                </a:lnTo>
                <a:lnTo>
                  <a:pt x="1730" y="1"/>
                </a:lnTo>
                <a:lnTo>
                  <a:pt x="1778" y="4"/>
                </a:lnTo>
                <a:lnTo>
                  <a:pt x="1825" y="8"/>
                </a:lnTo>
                <a:lnTo>
                  <a:pt x="1873" y="14"/>
                </a:lnTo>
                <a:lnTo>
                  <a:pt x="1922" y="22"/>
                </a:lnTo>
                <a:lnTo>
                  <a:pt x="1971" y="31"/>
                </a:lnTo>
                <a:lnTo>
                  <a:pt x="2020" y="43"/>
                </a:lnTo>
                <a:lnTo>
                  <a:pt x="2071" y="56"/>
                </a:lnTo>
                <a:lnTo>
                  <a:pt x="2122" y="71"/>
                </a:lnTo>
                <a:lnTo>
                  <a:pt x="2173" y="88"/>
                </a:lnTo>
                <a:lnTo>
                  <a:pt x="2225" y="108"/>
                </a:lnTo>
                <a:lnTo>
                  <a:pt x="2278" y="130"/>
                </a:lnTo>
                <a:lnTo>
                  <a:pt x="2330" y="154"/>
                </a:lnTo>
                <a:lnTo>
                  <a:pt x="2383" y="180"/>
                </a:lnTo>
                <a:lnTo>
                  <a:pt x="2437" y="209"/>
                </a:lnTo>
                <a:lnTo>
                  <a:pt x="2492" y="240"/>
                </a:lnTo>
                <a:lnTo>
                  <a:pt x="2546" y="274"/>
                </a:lnTo>
                <a:lnTo>
                  <a:pt x="2601" y="311"/>
                </a:lnTo>
                <a:lnTo>
                  <a:pt x="2656" y="350"/>
                </a:lnTo>
                <a:lnTo>
                  <a:pt x="2712" y="392"/>
                </a:lnTo>
                <a:lnTo>
                  <a:pt x="2768" y="437"/>
                </a:lnTo>
                <a:close/>
              </a:path>
            </a:pathLst>
          </a:custGeom>
          <a:solidFill>
            <a:srgbClr val="00B0F0"/>
          </a:solidFill>
          <a:ln w="6350">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椭圆 15"/>
          <p:cNvSpPr/>
          <p:nvPr/>
        </p:nvSpPr>
        <p:spPr>
          <a:xfrm>
            <a:off x="9665335" y="4955540"/>
            <a:ext cx="949325" cy="9493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576070" y="4955540"/>
            <a:ext cx="949325" cy="9493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9665335" y="740410"/>
            <a:ext cx="949325" cy="9493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22"/>
          <p:cNvSpPr txBox="1"/>
          <p:nvPr/>
        </p:nvSpPr>
        <p:spPr>
          <a:xfrm flipH="1">
            <a:off x="2644140" y="1104265"/>
            <a:ext cx="2487295" cy="176847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bg1"/>
                </a:solidFill>
                <a:latin typeface="微软雅黑" panose="020B0503020204020204" charset="-122"/>
                <a:ea typeface="微软雅黑" panose="020B0503020204020204" charset="-122"/>
                <a:sym typeface="宋体" panose="02010600030101010101" pitchFamily="2" charset="-122"/>
              </a:rPr>
              <a:t>我们主要是根据孩子的情况进行有针对性地与家长进行沟通交流，可能不会做到很全面，在这里请家长们谅解。家长也可以主动找老师交流，了解孩子在园的情况。</a:t>
            </a:r>
          </a:p>
        </p:txBody>
      </p:sp>
      <p:sp>
        <p:nvSpPr>
          <p:cNvPr id="8" name="文本框 20"/>
          <p:cNvSpPr txBox="1"/>
          <p:nvPr/>
        </p:nvSpPr>
        <p:spPr>
          <a:xfrm flipH="1">
            <a:off x="2644140" y="554990"/>
            <a:ext cx="1875790" cy="46037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2400" b="1" dirty="0">
                <a:solidFill>
                  <a:schemeClr val="bg1"/>
                </a:solidFill>
                <a:latin typeface="微软雅黑" panose="020B0503020204020204" charset="-122"/>
                <a:ea typeface="微软雅黑" panose="020B0503020204020204" charset="-122"/>
                <a:sym typeface="宋体" panose="02010600030101010101" pitchFamily="2" charset="-122"/>
              </a:rPr>
              <a:t>个别交谈</a:t>
            </a:r>
          </a:p>
        </p:txBody>
      </p:sp>
      <p:sp>
        <p:nvSpPr>
          <p:cNvPr id="9" name="文本框 22"/>
          <p:cNvSpPr txBox="1"/>
          <p:nvPr/>
        </p:nvSpPr>
        <p:spPr>
          <a:xfrm flipH="1">
            <a:off x="6570980" y="1066165"/>
            <a:ext cx="3093720" cy="176847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幼儿园规定每个学期向家长开放半日活动和召开家长会，邀请家长来园观摩、参观、参与幼儿园的活动，可亲眼看到自己孩子在各方面的表现，得知孩子的发展水平及与伙伴交往的状况。</a:t>
            </a:r>
          </a:p>
        </p:txBody>
      </p:sp>
      <p:sp>
        <p:nvSpPr>
          <p:cNvPr id="21" name="文本框 22"/>
          <p:cNvSpPr txBox="1"/>
          <p:nvPr/>
        </p:nvSpPr>
        <p:spPr>
          <a:xfrm flipH="1">
            <a:off x="2484755" y="4196080"/>
            <a:ext cx="3213100" cy="2047875"/>
          </a:xfrm>
          <a:prstGeom prst="rect">
            <a:avLst/>
          </a:prstGeom>
          <a:noFill/>
          <a:ln w="9525">
            <a:noFill/>
            <a:miter/>
          </a:ln>
          <a:effectLst>
            <a:outerShdw sx="999" sy="999" algn="ctr" rotWithShape="0">
              <a:srgbClr val="000000"/>
            </a:outerShdw>
          </a:effectLst>
        </p:spPr>
        <p:txBody>
          <a:bodyPr wrap="square" anchor="t">
            <a:spAutoFit/>
          </a:bodyPr>
          <a:lstStyle/>
          <a:p>
            <a:pPr lvl="0">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主要是对于工作繁忙无暇接送或发生特殊情况的孩子家长所采取的联系方式。如：孩子突然生病发烧等急需通知，我们就会及时给家长电话联系。那么为了便于和家长们的联系，如果你的家庭地址或电话号码有所变动的请及时到我们教师处更改。</a:t>
            </a:r>
          </a:p>
        </p:txBody>
      </p:sp>
      <p:sp>
        <p:nvSpPr>
          <p:cNvPr id="11" name="文本框 22"/>
          <p:cNvSpPr txBox="1"/>
          <p:nvPr/>
        </p:nvSpPr>
        <p:spPr>
          <a:xfrm flipH="1">
            <a:off x="7122795" y="4460875"/>
            <a:ext cx="2487295" cy="148907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bg1"/>
                </a:solidFill>
                <a:latin typeface="微软雅黑" panose="020B0503020204020204" charset="-122"/>
                <a:ea typeface="微软雅黑" panose="020B0503020204020204" charset="-122"/>
                <a:sym typeface="宋体" panose="02010600030101010101" pitchFamily="2" charset="-122"/>
              </a:rPr>
              <a:t>以后将设家园联系栏，家长可以根据联系栏与老师互动，主要是让家长了解本班的教育要求、内容、信息、家教知识、以及需要配合的工作。</a:t>
            </a:r>
          </a:p>
        </p:txBody>
      </p:sp>
      <p:sp>
        <p:nvSpPr>
          <p:cNvPr id="17" name="文本框 20"/>
          <p:cNvSpPr txBox="1"/>
          <p:nvPr/>
        </p:nvSpPr>
        <p:spPr>
          <a:xfrm flipH="1">
            <a:off x="2484755" y="3676650"/>
            <a:ext cx="1875790" cy="46037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24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电话联系</a:t>
            </a:r>
          </a:p>
        </p:txBody>
      </p:sp>
      <p:sp>
        <p:nvSpPr>
          <p:cNvPr id="37" name="文本框 20"/>
          <p:cNvSpPr txBox="1"/>
          <p:nvPr/>
        </p:nvSpPr>
        <p:spPr>
          <a:xfrm flipH="1">
            <a:off x="6570980" y="555625"/>
            <a:ext cx="3495675" cy="46037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24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家长开放日和家长会</a:t>
            </a:r>
          </a:p>
        </p:txBody>
      </p:sp>
      <p:sp>
        <p:nvSpPr>
          <p:cNvPr id="38" name="文本框 20"/>
          <p:cNvSpPr txBox="1"/>
          <p:nvPr/>
        </p:nvSpPr>
        <p:spPr>
          <a:xfrm flipH="1">
            <a:off x="7122795" y="3968750"/>
            <a:ext cx="1875790" cy="46037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2400" dirty="0">
                <a:solidFill>
                  <a:schemeClr val="bg1"/>
                </a:solidFill>
                <a:latin typeface="微软雅黑" panose="020B0503020204020204" charset="-122"/>
                <a:ea typeface="微软雅黑" panose="020B0503020204020204" charset="-122"/>
                <a:sym typeface="宋体" panose="02010600030101010101" pitchFamily="2" charset="-122"/>
              </a:rPr>
              <a:t>家园联系栏</a:t>
            </a:r>
          </a:p>
        </p:txBody>
      </p:sp>
      <p:sp>
        <p:nvSpPr>
          <p:cNvPr id="18" name="椭圆 17"/>
          <p:cNvSpPr/>
          <p:nvPr/>
        </p:nvSpPr>
        <p:spPr>
          <a:xfrm>
            <a:off x="4954905" y="2287905"/>
            <a:ext cx="2282825" cy="2282825"/>
          </a:xfrm>
          <a:prstGeom prst="ellipse">
            <a:avLst/>
          </a:prstGeom>
          <a:solidFill>
            <a:schemeClr val="tx1">
              <a:lumMod val="75000"/>
              <a:lumOff val="25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20"/>
          <p:cNvSpPr/>
          <p:nvPr/>
        </p:nvSpPr>
        <p:spPr>
          <a:xfrm flipH="1">
            <a:off x="5268595" y="2704465"/>
            <a:ext cx="1628140" cy="1445260"/>
          </a:xfrm>
          <a:prstGeom prst="rect">
            <a:avLst/>
          </a:prstGeom>
          <a:noFill/>
          <a:ln w="9525">
            <a:noFill/>
          </a:ln>
        </p:spPr>
        <p:txBody>
          <a:bodyPr wrap="square" rtlCol="0" anchor="t">
            <a:spAutoFit/>
          </a:bodyPr>
          <a:lstStyle/>
          <a:p>
            <a:pPr lvl="0" algn="ctr" fontAlgn="base"/>
            <a:r>
              <a:rPr sz="4400" b="1" dirty="0">
                <a:solidFill>
                  <a:schemeClr val="bg1"/>
                </a:solidFill>
                <a:effectLst/>
                <a:latin typeface="微软雅黑" panose="020B0503020204020204" charset="-122"/>
                <a:ea typeface="微软雅黑" panose="020B0503020204020204" charset="-122"/>
                <a:sym typeface="+mn-ea"/>
              </a:rPr>
              <a:t>家园互动</a:t>
            </a:r>
          </a:p>
        </p:txBody>
      </p:sp>
      <p:sp>
        <p:nvSpPr>
          <p:cNvPr id="2050" name="团队"/>
          <p:cNvSpPr/>
          <p:nvPr/>
        </p:nvSpPr>
        <p:spPr bwMode="auto">
          <a:xfrm>
            <a:off x="9785985" y="998855"/>
            <a:ext cx="708025" cy="432435"/>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03" name="带圈电话"/>
          <p:cNvSpPr/>
          <p:nvPr/>
        </p:nvSpPr>
        <p:spPr>
          <a:xfrm>
            <a:off x="1703070" y="5081905"/>
            <a:ext cx="695960" cy="695960"/>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9" name="通讯录"/>
          <p:cNvSpPr>
            <a:spLocks noChangeArrowheads="1"/>
          </p:cNvSpPr>
          <p:nvPr/>
        </p:nvSpPr>
        <p:spPr bwMode="auto">
          <a:xfrm>
            <a:off x="9822180" y="5187315"/>
            <a:ext cx="560070" cy="560070"/>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20595" y="1421130"/>
            <a:ext cx="1899920" cy="2540635"/>
            <a:chOff x="3257" y="2238"/>
            <a:chExt cx="2992" cy="4001"/>
          </a:xfrm>
        </p:grpSpPr>
        <p:sp>
          <p:nvSpPr>
            <p:cNvPr id="2050" name="叶子"/>
            <p:cNvSpPr/>
            <p:nvPr/>
          </p:nvSpPr>
          <p:spPr bwMode="auto">
            <a:xfrm rot="21120000">
              <a:off x="4701" y="2238"/>
              <a:ext cx="1549" cy="1549"/>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对角圆角矩形 7"/>
            <p:cNvSpPr/>
            <p:nvPr/>
          </p:nvSpPr>
          <p:spPr>
            <a:xfrm>
              <a:off x="3257" y="3509"/>
              <a:ext cx="2730" cy="2730"/>
            </a:xfrm>
            <a:prstGeom prst="round2DiagRect">
              <a:avLst>
                <a:gd name="adj1" fmla="val 50000"/>
                <a:gd name="adj2" fmla="val 0"/>
              </a:avLst>
            </a:prstGeom>
            <a:solidFill>
              <a:srgbClr val="FE9630"/>
            </a:solidFill>
            <a:ln>
              <a:no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endParaRPr lang="zh-CN" altLang="en-US">
                <a:sym typeface="+mn-ea"/>
              </a:endParaRPr>
            </a:p>
          </p:txBody>
        </p:sp>
      </p:grpSp>
      <p:grpSp>
        <p:nvGrpSpPr>
          <p:cNvPr id="5" name="组合 4"/>
          <p:cNvGrpSpPr/>
          <p:nvPr/>
        </p:nvGrpSpPr>
        <p:grpSpPr>
          <a:xfrm>
            <a:off x="6097905" y="1421130"/>
            <a:ext cx="1891665" cy="2540635"/>
            <a:chOff x="9363" y="2238"/>
            <a:chExt cx="2979" cy="4001"/>
          </a:xfrm>
        </p:grpSpPr>
        <p:sp>
          <p:nvSpPr>
            <p:cNvPr id="17" name="叶子"/>
            <p:cNvSpPr/>
            <p:nvPr/>
          </p:nvSpPr>
          <p:spPr bwMode="auto">
            <a:xfrm rot="21120000">
              <a:off x="10794" y="2238"/>
              <a:ext cx="1549" cy="1549"/>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对角圆角矩形 11"/>
            <p:cNvSpPr/>
            <p:nvPr/>
          </p:nvSpPr>
          <p:spPr>
            <a:xfrm>
              <a:off x="9363" y="3509"/>
              <a:ext cx="2730" cy="2730"/>
            </a:xfrm>
            <a:prstGeom prst="round2DiagRect">
              <a:avLst>
                <a:gd name="adj1" fmla="val 50000"/>
                <a:gd name="adj2" fmla="val 0"/>
              </a:avLst>
            </a:prstGeom>
            <a:solidFill>
              <a:srgbClr val="FDE839"/>
            </a:solidFill>
            <a:ln>
              <a:no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endParaRPr lang="zh-CN" altLang="en-US">
                <a:sym typeface="+mn-ea"/>
              </a:endParaRPr>
            </a:p>
          </p:txBody>
        </p:sp>
      </p:grpSp>
      <p:grpSp>
        <p:nvGrpSpPr>
          <p:cNvPr id="6" name="组合 5"/>
          <p:cNvGrpSpPr/>
          <p:nvPr/>
        </p:nvGrpSpPr>
        <p:grpSpPr>
          <a:xfrm>
            <a:off x="9975215" y="1421130"/>
            <a:ext cx="1883410" cy="2540635"/>
            <a:chOff x="15469" y="2238"/>
            <a:chExt cx="2966" cy="4001"/>
          </a:xfrm>
        </p:grpSpPr>
        <p:sp>
          <p:nvSpPr>
            <p:cNvPr id="18" name="叶子"/>
            <p:cNvSpPr/>
            <p:nvPr/>
          </p:nvSpPr>
          <p:spPr bwMode="auto">
            <a:xfrm rot="21120000">
              <a:off x="16887" y="2238"/>
              <a:ext cx="1549" cy="1549"/>
            </a:xfrm>
            <a:custGeom>
              <a:avLst/>
              <a:gdLst>
                <a:gd name="T0" fmla="*/ 2911524 w 2965450"/>
                <a:gd name="T1" fmla="*/ 1176430 h 2371725"/>
                <a:gd name="T2" fmla="*/ 2844910 w 2965450"/>
                <a:gd name="T3" fmla="*/ 1344914 h 2371725"/>
                <a:gd name="T4" fmla="*/ 2700182 w 2965450"/>
                <a:gd name="T5" fmla="*/ 1530484 h 2371725"/>
                <a:gd name="T6" fmla="*/ 2505493 w 2965450"/>
                <a:gd name="T7" fmla="*/ 1695392 h 2371725"/>
                <a:gd name="T8" fmla="*/ 2169249 w 2965450"/>
                <a:gd name="T9" fmla="*/ 1741487 h 2371725"/>
                <a:gd name="T10" fmla="*/ 2397918 w 2965450"/>
                <a:gd name="T11" fmla="*/ 1682545 h 2371725"/>
                <a:gd name="T12" fmla="*/ 2183396 w 2965450"/>
                <a:gd name="T13" fmla="*/ 1677899 h 2371725"/>
                <a:gd name="T14" fmla="*/ 2373611 w 2965450"/>
                <a:gd name="T15" fmla="*/ 1414368 h 2371725"/>
                <a:gd name="T16" fmla="*/ 2721080 w 2965450"/>
                <a:gd name="T17" fmla="*/ 1383353 h 2371725"/>
                <a:gd name="T18" fmla="*/ 2440569 w 2965450"/>
                <a:gd name="T19" fmla="*/ 1405507 h 2371725"/>
                <a:gd name="T20" fmla="*/ 2455069 w 2965450"/>
                <a:gd name="T21" fmla="*/ 1215232 h 2371725"/>
                <a:gd name="T22" fmla="*/ 2696586 w 2965450"/>
                <a:gd name="T23" fmla="*/ 1129193 h 2371725"/>
                <a:gd name="T24" fmla="*/ 2758194 w 2965450"/>
                <a:gd name="T25" fmla="*/ 1109896 h 2371725"/>
                <a:gd name="T26" fmla="*/ 2763441 w 2965450"/>
                <a:gd name="T27" fmla="*/ 1002109 h 2371725"/>
                <a:gd name="T28" fmla="*/ 2520156 w 2965450"/>
                <a:gd name="T29" fmla="*/ 1140619 h 2371725"/>
                <a:gd name="T30" fmla="*/ 2435225 w 2965450"/>
                <a:gd name="T31" fmla="*/ 1138127 h 2371725"/>
                <a:gd name="T32" fmla="*/ 2273366 w 2965450"/>
                <a:gd name="T33" fmla="*/ 1398873 h 2371725"/>
                <a:gd name="T34" fmla="*/ 2248535 w 2965450"/>
                <a:gd name="T35" fmla="*/ 1342760 h 2371725"/>
                <a:gd name="T36" fmla="*/ 2140347 w 2965450"/>
                <a:gd name="T37" fmla="*/ 1706960 h 2371725"/>
                <a:gd name="T38" fmla="*/ 2156319 w 2965450"/>
                <a:gd name="T39" fmla="*/ 1989138 h 2371725"/>
                <a:gd name="T40" fmla="*/ 2108394 w 2965450"/>
                <a:gd name="T41" fmla="*/ 2305487 h 2371725"/>
                <a:gd name="T42" fmla="*/ 2061097 w 2965450"/>
                <a:gd name="T43" fmla="*/ 2135726 h 2371725"/>
                <a:gd name="T44" fmla="*/ 2000687 w 2965450"/>
                <a:gd name="T45" fmla="*/ 1772047 h 2371725"/>
                <a:gd name="T46" fmla="*/ 2089714 w 2965450"/>
                <a:gd name="T47" fmla="*/ 2246313 h 2371725"/>
                <a:gd name="T48" fmla="*/ 2094704 w 2965450"/>
                <a:gd name="T49" fmla="*/ 1581347 h 2371725"/>
                <a:gd name="T50" fmla="*/ 2137131 w 2965450"/>
                <a:gd name="T51" fmla="*/ 1287295 h 2371725"/>
                <a:gd name="T52" fmla="*/ 2250138 w 2965450"/>
                <a:gd name="T53" fmla="*/ 1082253 h 2371725"/>
                <a:gd name="T54" fmla="*/ 2491615 w 2965450"/>
                <a:gd name="T55" fmla="*/ 949135 h 2371725"/>
                <a:gd name="T56" fmla="*/ 2867511 w 2965450"/>
                <a:gd name="T57" fmla="*/ 858138 h 2371725"/>
                <a:gd name="T58" fmla="*/ 54801 w 2965450"/>
                <a:gd name="T59" fmla="*/ 42863 h 2371725"/>
                <a:gd name="T60" fmla="*/ 445550 w 2965450"/>
                <a:gd name="T61" fmla="*/ 177403 h 2371725"/>
                <a:gd name="T62" fmla="*/ 1146040 w 2965450"/>
                <a:gd name="T63" fmla="*/ 211931 h 2371725"/>
                <a:gd name="T64" fmla="*/ 1476430 w 2965450"/>
                <a:gd name="T65" fmla="*/ 317500 h 2371725"/>
                <a:gd name="T66" fmla="*/ 1681733 w 2965450"/>
                <a:gd name="T67" fmla="*/ 431800 h 2371725"/>
                <a:gd name="T68" fmla="*/ 1896566 w 2965450"/>
                <a:gd name="T69" fmla="*/ 822325 h 2371725"/>
                <a:gd name="T70" fmla="*/ 2062158 w 2965450"/>
                <a:gd name="T71" fmla="*/ 1324769 h 2371725"/>
                <a:gd name="T72" fmla="*/ 2045082 w 2965450"/>
                <a:gd name="T73" fmla="*/ 1670050 h 2371725"/>
                <a:gd name="T74" fmla="*/ 1928813 w 2965450"/>
                <a:gd name="T75" fmla="*/ 1036638 h 2371725"/>
                <a:gd name="T76" fmla="*/ 1674012 w 2965450"/>
                <a:gd name="T77" fmla="*/ 718227 h 2371725"/>
                <a:gd name="T78" fmla="*/ 1652012 w 2965450"/>
                <a:gd name="T79" fmla="*/ 960562 h 2371725"/>
                <a:gd name="T80" fmla="*/ 1286636 w 2965450"/>
                <a:gd name="T81" fmla="*/ 759967 h 2371725"/>
                <a:gd name="T82" fmla="*/ 1217106 w 2965450"/>
                <a:gd name="T83" fmla="*/ 633824 h 2371725"/>
                <a:gd name="T84" fmla="*/ 1017290 w 2965450"/>
                <a:gd name="T85" fmla="*/ 600686 h 2371725"/>
                <a:gd name="T86" fmla="*/ 413939 w 2965450"/>
                <a:gd name="T87" fmla="*/ 350444 h 2371725"/>
                <a:gd name="T88" fmla="*/ 875769 w 2965450"/>
                <a:gd name="T89" fmla="*/ 603018 h 2371725"/>
                <a:gd name="T90" fmla="*/ 446145 w 2965450"/>
                <a:gd name="T91" fmla="*/ 604954 h 2371725"/>
                <a:gd name="T92" fmla="*/ 690963 w 2965450"/>
                <a:gd name="T93" fmla="*/ 640576 h 2371725"/>
                <a:gd name="T94" fmla="*/ 1151765 w 2965450"/>
                <a:gd name="T95" fmla="*/ 708727 h 2371725"/>
                <a:gd name="T96" fmla="*/ 1509729 w 2965450"/>
                <a:gd name="T97" fmla="*/ 1046212 h 2371725"/>
                <a:gd name="T98" fmla="*/ 1193150 w 2965450"/>
                <a:gd name="T99" fmla="*/ 1156311 h 2371725"/>
                <a:gd name="T100" fmla="*/ 561975 w 2965450"/>
                <a:gd name="T101" fmla="*/ 1164688 h 2371725"/>
                <a:gd name="T102" fmla="*/ 1203068 w 2965450"/>
                <a:gd name="T103" fmla="*/ 1180645 h 2371725"/>
                <a:gd name="T104" fmla="*/ 1549400 w 2965450"/>
                <a:gd name="T105" fmla="*/ 1084507 h 2371725"/>
                <a:gd name="T106" fmla="*/ 1912343 w 2965450"/>
                <a:gd name="T107" fmla="*/ 1625032 h 2371725"/>
                <a:gd name="T108" fmla="*/ 1486345 w 2965450"/>
                <a:gd name="T109" fmla="*/ 1701422 h 2371725"/>
                <a:gd name="T110" fmla="*/ 1810040 w 2965450"/>
                <a:gd name="T111" fmla="*/ 1689234 h 2371725"/>
                <a:gd name="T112" fmla="*/ 1744475 w 2965450"/>
                <a:gd name="T113" fmla="*/ 1785938 h 2371725"/>
                <a:gd name="T114" fmla="*/ 1260803 w 2965450"/>
                <a:gd name="T115" fmla="*/ 1730772 h 2371725"/>
                <a:gd name="T116" fmla="*/ 791427 w 2965450"/>
                <a:gd name="T117" fmla="*/ 1547019 h 2371725"/>
                <a:gd name="T118" fmla="*/ 594464 w 2965450"/>
                <a:gd name="T119" fmla="*/ 1349375 h 2371725"/>
                <a:gd name="T120" fmla="*/ 459846 w 2965450"/>
                <a:gd name="T121" fmla="*/ 1043384 h 2371725"/>
                <a:gd name="T122" fmla="*/ 240645 w 2965450"/>
                <a:gd name="T123" fmla="*/ 821928 h 2371725"/>
                <a:gd name="T124" fmla="*/ 65522 w 2965450"/>
                <a:gd name="T125" fmla="*/ 402431 h 237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65450" h="2371725">
                  <a:moveTo>
                    <a:pt x="2962674" y="782638"/>
                  </a:moveTo>
                  <a:lnTo>
                    <a:pt x="2963467" y="802904"/>
                  </a:lnTo>
                  <a:lnTo>
                    <a:pt x="2964657" y="822375"/>
                  </a:lnTo>
                  <a:lnTo>
                    <a:pt x="2965450" y="841051"/>
                  </a:lnTo>
                  <a:lnTo>
                    <a:pt x="2965450" y="859727"/>
                  </a:lnTo>
                  <a:lnTo>
                    <a:pt x="2965450" y="877609"/>
                  </a:lnTo>
                  <a:lnTo>
                    <a:pt x="2965450" y="895093"/>
                  </a:lnTo>
                  <a:lnTo>
                    <a:pt x="2964260" y="928869"/>
                  </a:lnTo>
                  <a:lnTo>
                    <a:pt x="2961881" y="960261"/>
                  </a:lnTo>
                  <a:lnTo>
                    <a:pt x="2958709" y="990859"/>
                  </a:lnTo>
                  <a:lnTo>
                    <a:pt x="2954744" y="1019072"/>
                  </a:lnTo>
                  <a:lnTo>
                    <a:pt x="2949986" y="1046490"/>
                  </a:lnTo>
                  <a:lnTo>
                    <a:pt x="2945228" y="1071922"/>
                  </a:lnTo>
                  <a:lnTo>
                    <a:pt x="2939280" y="1095764"/>
                  </a:lnTo>
                  <a:lnTo>
                    <a:pt x="2932936" y="1118017"/>
                  </a:lnTo>
                  <a:lnTo>
                    <a:pt x="2925799" y="1138680"/>
                  </a:lnTo>
                  <a:lnTo>
                    <a:pt x="2919058" y="1158151"/>
                  </a:lnTo>
                  <a:lnTo>
                    <a:pt x="2911524" y="1176430"/>
                  </a:lnTo>
                  <a:lnTo>
                    <a:pt x="2903990" y="1193119"/>
                  </a:lnTo>
                  <a:lnTo>
                    <a:pt x="2896060" y="1208219"/>
                  </a:lnTo>
                  <a:lnTo>
                    <a:pt x="2888526" y="1222524"/>
                  </a:lnTo>
                  <a:lnTo>
                    <a:pt x="2880596" y="1235637"/>
                  </a:lnTo>
                  <a:lnTo>
                    <a:pt x="2872666" y="1246764"/>
                  </a:lnTo>
                  <a:lnTo>
                    <a:pt x="2865132" y="1257890"/>
                  </a:lnTo>
                  <a:lnTo>
                    <a:pt x="2857598" y="1267030"/>
                  </a:lnTo>
                  <a:lnTo>
                    <a:pt x="2850858" y="1275772"/>
                  </a:lnTo>
                  <a:lnTo>
                    <a:pt x="2843720" y="1283322"/>
                  </a:lnTo>
                  <a:lnTo>
                    <a:pt x="2836980" y="1290077"/>
                  </a:lnTo>
                  <a:lnTo>
                    <a:pt x="2831428" y="1295243"/>
                  </a:lnTo>
                  <a:lnTo>
                    <a:pt x="2825877" y="1300011"/>
                  </a:lnTo>
                  <a:lnTo>
                    <a:pt x="2817154" y="1307164"/>
                  </a:lnTo>
                  <a:lnTo>
                    <a:pt x="2811206" y="1311137"/>
                  </a:lnTo>
                  <a:lnTo>
                    <a:pt x="2809620" y="1312329"/>
                  </a:lnTo>
                  <a:lnTo>
                    <a:pt x="2811603" y="1328622"/>
                  </a:lnTo>
                  <a:lnTo>
                    <a:pt x="2850064" y="1330608"/>
                  </a:lnTo>
                  <a:lnTo>
                    <a:pt x="2844910" y="1344914"/>
                  </a:lnTo>
                  <a:lnTo>
                    <a:pt x="2839359" y="1358424"/>
                  </a:lnTo>
                  <a:lnTo>
                    <a:pt x="2833807" y="1371537"/>
                  </a:lnTo>
                  <a:lnTo>
                    <a:pt x="2827067" y="1383856"/>
                  </a:lnTo>
                  <a:lnTo>
                    <a:pt x="2820722" y="1395777"/>
                  </a:lnTo>
                  <a:lnTo>
                    <a:pt x="2814378" y="1407300"/>
                  </a:lnTo>
                  <a:lnTo>
                    <a:pt x="2807637" y="1418029"/>
                  </a:lnTo>
                  <a:lnTo>
                    <a:pt x="2800897" y="1428758"/>
                  </a:lnTo>
                  <a:lnTo>
                    <a:pt x="2793759" y="1438295"/>
                  </a:lnTo>
                  <a:lnTo>
                    <a:pt x="2786622" y="1447832"/>
                  </a:lnTo>
                  <a:lnTo>
                    <a:pt x="2779881" y="1456574"/>
                  </a:lnTo>
                  <a:lnTo>
                    <a:pt x="2772744" y="1464919"/>
                  </a:lnTo>
                  <a:lnTo>
                    <a:pt x="2765607" y="1472866"/>
                  </a:lnTo>
                  <a:lnTo>
                    <a:pt x="2758866" y="1480416"/>
                  </a:lnTo>
                  <a:lnTo>
                    <a:pt x="2744988" y="1493927"/>
                  </a:lnTo>
                  <a:lnTo>
                    <a:pt x="2732300" y="1505450"/>
                  </a:lnTo>
                  <a:lnTo>
                    <a:pt x="2720801" y="1515384"/>
                  </a:lnTo>
                  <a:lnTo>
                    <a:pt x="2709698" y="1523729"/>
                  </a:lnTo>
                  <a:lnTo>
                    <a:pt x="2700182" y="1530484"/>
                  </a:lnTo>
                  <a:lnTo>
                    <a:pt x="2692648" y="1535253"/>
                  </a:lnTo>
                  <a:lnTo>
                    <a:pt x="2686304" y="1538829"/>
                  </a:lnTo>
                  <a:lnTo>
                    <a:pt x="2681546" y="1541611"/>
                  </a:lnTo>
                  <a:lnTo>
                    <a:pt x="2723180" y="1546379"/>
                  </a:lnTo>
                  <a:lnTo>
                    <a:pt x="2701768" y="1563466"/>
                  </a:lnTo>
                  <a:lnTo>
                    <a:pt x="2680356" y="1578963"/>
                  </a:lnTo>
                  <a:lnTo>
                    <a:pt x="2658944" y="1594063"/>
                  </a:lnTo>
                  <a:lnTo>
                    <a:pt x="2637929" y="1607176"/>
                  </a:lnTo>
                  <a:lnTo>
                    <a:pt x="2618103" y="1619892"/>
                  </a:lnTo>
                  <a:lnTo>
                    <a:pt x="2598674" y="1631416"/>
                  </a:lnTo>
                  <a:lnTo>
                    <a:pt x="2580435" y="1641350"/>
                  </a:lnTo>
                  <a:lnTo>
                    <a:pt x="2563384" y="1650092"/>
                  </a:lnTo>
                  <a:lnTo>
                    <a:pt x="2547524" y="1658437"/>
                  </a:lnTo>
                  <a:lnTo>
                    <a:pt x="2533249" y="1665192"/>
                  </a:lnTo>
                  <a:lnTo>
                    <a:pt x="2509855" y="1675524"/>
                  </a:lnTo>
                  <a:lnTo>
                    <a:pt x="2495184" y="1681882"/>
                  </a:lnTo>
                  <a:lnTo>
                    <a:pt x="2490029" y="1683868"/>
                  </a:lnTo>
                  <a:lnTo>
                    <a:pt x="2505493" y="1695392"/>
                  </a:lnTo>
                  <a:lnTo>
                    <a:pt x="2489633" y="1700955"/>
                  </a:lnTo>
                  <a:lnTo>
                    <a:pt x="2473772" y="1706518"/>
                  </a:lnTo>
                  <a:lnTo>
                    <a:pt x="2457515" y="1711287"/>
                  </a:lnTo>
                  <a:lnTo>
                    <a:pt x="2441655" y="1715658"/>
                  </a:lnTo>
                  <a:lnTo>
                    <a:pt x="2426587" y="1719631"/>
                  </a:lnTo>
                  <a:lnTo>
                    <a:pt x="2411123" y="1723208"/>
                  </a:lnTo>
                  <a:lnTo>
                    <a:pt x="2395659" y="1725989"/>
                  </a:lnTo>
                  <a:lnTo>
                    <a:pt x="2380988" y="1729168"/>
                  </a:lnTo>
                  <a:lnTo>
                    <a:pt x="2351646" y="1733937"/>
                  </a:lnTo>
                  <a:lnTo>
                    <a:pt x="2323890" y="1737513"/>
                  </a:lnTo>
                  <a:lnTo>
                    <a:pt x="2297720" y="1740295"/>
                  </a:lnTo>
                  <a:lnTo>
                    <a:pt x="2273136" y="1741884"/>
                  </a:lnTo>
                  <a:lnTo>
                    <a:pt x="2250931" y="1742679"/>
                  </a:lnTo>
                  <a:lnTo>
                    <a:pt x="2230709" y="1743076"/>
                  </a:lnTo>
                  <a:lnTo>
                    <a:pt x="2212866" y="1743076"/>
                  </a:lnTo>
                  <a:lnTo>
                    <a:pt x="2197798" y="1742679"/>
                  </a:lnTo>
                  <a:lnTo>
                    <a:pt x="2176783" y="1741884"/>
                  </a:lnTo>
                  <a:lnTo>
                    <a:pt x="2169249" y="1741487"/>
                  </a:lnTo>
                  <a:lnTo>
                    <a:pt x="2162614" y="1738582"/>
                  </a:lnTo>
                  <a:lnTo>
                    <a:pt x="2166540" y="1726804"/>
                  </a:lnTo>
                  <a:lnTo>
                    <a:pt x="2173287" y="1706166"/>
                  </a:lnTo>
                  <a:lnTo>
                    <a:pt x="2176615" y="1696849"/>
                  </a:lnTo>
                  <a:lnTo>
                    <a:pt x="2185193" y="1698293"/>
                  </a:lnTo>
                  <a:lnTo>
                    <a:pt x="2195115" y="1699061"/>
                  </a:lnTo>
                  <a:lnTo>
                    <a:pt x="2205037" y="1699829"/>
                  </a:lnTo>
                  <a:lnTo>
                    <a:pt x="2225278" y="1700213"/>
                  </a:lnTo>
                  <a:lnTo>
                    <a:pt x="2246312" y="1699829"/>
                  </a:lnTo>
                  <a:lnTo>
                    <a:pt x="2266950" y="1699061"/>
                  </a:lnTo>
                  <a:lnTo>
                    <a:pt x="2287984" y="1697525"/>
                  </a:lnTo>
                  <a:lnTo>
                    <a:pt x="2307828" y="1695604"/>
                  </a:lnTo>
                  <a:lnTo>
                    <a:pt x="2327672" y="1693684"/>
                  </a:lnTo>
                  <a:lnTo>
                    <a:pt x="2346325" y="1690995"/>
                  </a:lnTo>
                  <a:lnTo>
                    <a:pt x="2363390" y="1688307"/>
                  </a:lnTo>
                  <a:lnTo>
                    <a:pt x="2391568" y="1683314"/>
                  </a:lnTo>
                  <a:lnTo>
                    <a:pt x="2392416" y="1683160"/>
                  </a:lnTo>
                  <a:lnTo>
                    <a:pt x="2397918" y="1682545"/>
                  </a:lnTo>
                  <a:lnTo>
                    <a:pt x="2405477" y="1680790"/>
                  </a:lnTo>
                  <a:lnTo>
                    <a:pt x="2410618" y="1679857"/>
                  </a:lnTo>
                  <a:lnTo>
                    <a:pt x="2417762" y="1678705"/>
                  </a:lnTo>
                  <a:lnTo>
                    <a:pt x="2407840" y="1680241"/>
                  </a:lnTo>
                  <a:lnTo>
                    <a:pt x="2405477" y="1680790"/>
                  </a:lnTo>
                  <a:lnTo>
                    <a:pt x="2392416" y="1683160"/>
                  </a:lnTo>
                  <a:lnTo>
                    <a:pt x="2387600" y="1683698"/>
                  </a:lnTo>
                  <a:lnTo>
                    <a:pt x="2377678" y="1685234"/>
                  </a:lnTo>
                  <a:lnTo>
                    <a:pt x="2356643" y="1687154"/>
                  </a:lnTo>
                  <a:lnTo>
                    <a:pt x="2336006" y="1687923"/>
                  </a:lnTo>
                  <a:lnTo>
                    <a:pt x="2315368" y="1688307"/>
                  </a:lnTo>
                  <a:lnTo>
                    <a:pt x="2295128" y="1687923"/>
                  </a:lnTo>
                  <a:lnTo>
                    <a:pt x="2276078" y="1687538"/>
                  </a:lnTo>
                  <a:lnTo>
                    <a:pt x="2257425" y="1686386"/>
                  </a:lnTo>
                  <a:lnTo>
                    <a:pt x="2239962" y="1685234"/>
                  </a:lnTo>
                  <a:lnTo>
                    <a:pt x="2224484" y="1683314"/>
                  </a:lnTo>
                  <a:lnTo>
                    <a:pt x="2197893" y="1679857"/>
                  </a:lnTo>
                  <a:lnTo>
                    <a:pt x="2183396" y="1677899"/>
                  </a:lnTo>
                  <a:lnTo>
                    <a:pt x="2195909" y="1645444"/>
                  </a:lnTo>
                  <a:lnTo>
                    <a:pt x="2210990" y="1607344"/>
                  </a:lnTo>
                  <a:lnTo>
                    <a:pt x="2219722" y="1586707"/>
                  </a:lnTo>
                  <a:lnTo>
                    <a:pt x="2229644" y="1565276"/>
                  </a:lnTo>
                  <a:lnTo>
                    <a:pt x="2239565" y="1543051"/>
                  </a:lnTo>
                  <a:lnTo>
                    <a:pt x="2250678" y="1520032"/>
                  </a:lnTo>
                  <a:lnTo>
                    <a:pt x="2261790" y="1496616"/>
                  </a:lnTo>
                  <a:lnTo>
                    <a:pt x="2274094" y="1472804"/>
                  </a:lnTo>
                  <a:lnTo>
                    <a:pt x="2287190" y="1448991"/>
                  </a:lnTo>
                  <a:lnTo>
                    <a:pt x="2301081" y="1424385"/>
                  </a:lnTo>
                  <a:lnTo>
                    <a:pt x="2315369" y="1399779"/>
                  </a:lnTo>
                  <a:lnTo>
                    <a:pt x="2316953" y="1397235"/>
                  </a:lnTo>
                  <a:lnTo>
                    <a:pt x="2316162" y="1399465"/>
                  </a:lnTo>
                  <a:lnTo>
                    <a:pt x="2321709" y="1401479"/>
                  </a:lnTo>
                  <a:lnTo>
                    <a:pt x="2329633" y="1404701"/>
                  </a:lnTo>
                  <a:lnTo>
                    <a:pt x="2340727" y="1407924"/>
                  </a:lnTo>
                  <a:lnTo>
                    <a:pt x="2354990" y="1411549"/>
                  </a:lnTo>
                  <a:lnTo>
                    <a:pt x="2373611" y="1414368"/>
                  </a:lnTo>
                  <a:lnTo>
                    <a:pt x="2383516" y="1416382"/>
                  </a:lnTo>
                  <a:lnTo>
                    <a:pt x="2395402" y="1417591"/>
                  </a:lnTo>
                  <a:lnTo>
                    <a:pt x="2407685" y="1418396"/>
                  </a:lnTo>
                  <a:lnTo>
                    <a:pt x="2420759" y="1419202"/>
                  </a:lnTo>
                  <a:lnTo>
                    <a:pt x="2435023" y="1420410"/>
                  </a:lnTo>
                  <a:lnTo>
                    <a:pt x="2450474" y="1420813"/>
                  </a:lnTo>
                  <a:lnTo>
                    <a:pt x="2467115" y="1420410"/>
                  </a:lnTo>
                  <a:lnTo>
                    <a:pt x="2484548" y="1420008"/>
                  </a:lnTo>
                  <a:lnTo>
                    <a:pt x="2503169" y="1418799"/>
                  </a:lnTo>
                  <a:lnTo>
                    <a:pt x="2522583" y="1417591"/>
                  </a:lnTo>
                  <a:lnTo>
                    <a:pt x="2543186" y="1415174"/>
                  </a:lnTo>
                  <a:lnTo>
                    <a:pt x="2564977" y="1413160"/>
                  </a:lnTo>
                  <a:lnTo>
                    <a:pt x="2588352" y="1409938"/>
                  </a:lnTo>
                  <a:lnTo>
                    <a:pt x="2612521" y="1405910"/>
                  </a:lnTo>
                  <a:lnTo>
                    <a:pt x="2637878" y="1401479"/>
                  </a:lnTo>
                  <a:lnTo>
                    <a:pt x="2664423" y="1396242"/>
                  </a:lnTo>
                  <a:lnTo>
                    <a:pt x="2692157" y="1390200"/>
                  </a:lnTo>
                  <a:lnTo>
                    <a:pt x="2721080" y="1383353"/>
                  </a:lnTo>
                  <a:lnTo>
                    <a:pt x="2751587" y="1375297"/>
                  </a:lnTo>
                  <a:lnTo>
                    <a:pt x="2782887" y="1366838"/>
                  </a:lnTo>
                  <a:lnTo>
                    <a:pt x="2769416" y="1370463"/>
                  </a:lnTo>
                  <a:lnTo>
                    <a:pt x="2753172" y="1374491"/>
                  </a:lnTo>
                  <a:lnTo>
                    <a:pt x="2732173" y="1378922"/>
                  </a:lnTo>
                  <a:lnTo>
                    <a:pt x="2706420" y="1384561"/>
                  </a:lnTo>
                  <a:lnTo>
                    <a:pt x="2677102" y="1390200"/>
                  </a:lnTo>
                  <a:lnTo>
                    <a:pt x="2644217" y="1395437"/>
                  </a:lnTo>
                  <a:lnTo>
                    <a:pt x="2609351" y="1400270"/>
                  </a:lnTo>
                  <a:lnTo>
                    <a:pt x="2591522" y="1402284"/>
                  </a:lnTo>
                  <a:lnTo>
                    <a:pt x="2572901" y="1404298"/>
                  </a:lnTo>
                  <a:lnTo>
                    <a:pt x="2554279" y="1405910"/>
                  </a:lnTo>
                  <a:lnTo>
                    <a:pt x="2534865" y="1407118"/>
                  </a:lnTo>
                  <a:lnTo>
                    <a:pt x="2516244" y="1407924"/>
                  </a:lnTo>
                  <a:lnTo>
                    <a:pt x="2496830" y="1407924"/>
                  </a:lnTo>
                  <a:lnTo>
                    <a:pt x="2478209" y="1407924"/>
                  </a:lnTo>
                  <a:lnTo>
                    <a:pt x="2459191" y="1407118"/>
                  </a:lnTo>
                  <a:lnTo>
                    <a:pt x="2440569" y="1405507"/>
                  </a:lnTo>
                  <a:lnTo>
                    <a:pt x="2422344" y="1403493"/>
                  </a:lnTo>
                  <a:lnTo>
                    <a:pt x="2404515" y="1400673"/>
                  </a:lnTo>
                  <a:lnTo>
                    <a:pt x="2387082" y="1397048"/>
                  </a:lnTo>
                  <a:lnTo>
                    <a:pt x="2370442" y="1392617"/>
                  </a:lnTo>
                  <a:lnTo>
                    <a:pt x="2354594" y="1387784"/>
                  </a:lnTo>
                  <a:lnTo>
                    <a:pt x="2346670" y="1384561"/>
                  </a:lnTo>
                  <a:lnTo>
                    <a:pt x="2339538" y="1381742"/>
                  </a:lnTo>
                  <a:lnTo>
                    <a:pt x="2332010" y="1378519"/>
                  </a:lnTo>
                  <a:lnTo>
                    <a:pt x="2329429" y="1377207"/>
                  </a:lnTo>
                  <a:lnTo>
                    <a:pt x="2330450" y="1375569"/>
                  </a:lnTo>
                  <a:lnTo>
                    <a:pt x="2345928" y="1350963"/>
                  </a:lnTo>
                  <a:lnTo>
                    <a:pt x="2362200" y="1327150"/>
                  </a:lnTo>
                  <a:lnTo>
                    <a:pt x="2379662" y="1303735"/>
                  </a:lnTo>
                  <a:lnTo>
                    <a:pt x="2397522" y="1280716"/>
                  </a:lnTo>
                  <a:lnTo>
                    <a:pt x="2416175" y="1257697"/>
                  </a:lnTo>
                  <a:lnTo>
                    <a:pt x="2434828" y="1236266"/>
                  </a:lnTo>
                  <a:lnTo>
                    <a:pt x="2445147" y="1225550"/>
                  </a:lnTo>
                  <a:lnTo>
                    <a:pt x="2455069" y="1215232"/>
                  </a:lnTo>
                  <a:lnTo>
                    <a:pt x="2465387" y="1205310"/>
                  </a:lnTo>
                  <a:lnTo>
                    <a:pt x="2475706" y="1194991"/>
                  </a:lnTo>
                  <a:lnTo>
                    <a:pt x="2486422" y="1185466"/>
                  </a:lnTo>
                  <a:lnTo>
                    <a:pt x="2497138" y="1176338"/>
                  </a:lnTo>
                  <a:lnTo>
                    <a:pt x="2508250" y="1167210"/>
                  </a:lnTo>
                  <a:lnTo>
                    <a:pt x="2518966" y="1158875"/>
                  </a:lnTo>
                  <a:lnTo>
                    <a:pt x="2553515" y="1137536"/>
                  </a:lnTo>
                  <a:lnTo>
                    <a:pt x="2565817" y="1138644"/>
                  </a:lnTo>
                  <a:lnTo>
                    <a:pt x="2578536" y="1139431"/>
                  </a:lnTo>
                  <a:lnTo>
                    <a:pt x="2591255" y="1139825"/>
                  </a:lnTo>
                  <a:lnTo>
                    <a:pt x="2603577" y="1139825"/>
                  </a:lnTo>
                  <a:lnTo>
                    <a:pt x="2615899" y="1139431"/>
                  </a:lnTo>
                  <a:lnTo>
                    <a:pt x="2628220" y="1138644"/>
                  </a:lnTo>
                  <a:lnTo>
                    <a:pt x="2640144" y="1137856"/>
                  </a:lnTo>
                  <a:lnTo>
                    <a:pt x="2652069" y="1136281"/>
                  </a:lnTo>
                  <a:lnTo>
                    <a:pt x="2663595" y="1134706"/>
                  </a:lnTo>
                  <a:lnTo>
                    <a:pt x="2675122" y="1133131"/>
                  </a:lnTo>
                  <a:lnTo>
                    <a:pt x="2696586" y="1129193"/>
                  </a:lnTo>
                  <a:lnTo>
                    <a:pt x="2717254" y="1124073"/>
                  </a:lnTo>
                  <a:lnTo>
                    <a:pt x="2736333" y="1118954"/>
                  </a:lnTo>
                  <a:lnTo>
                    <a:pt x="2753424" y="1113834"/>
                  </a:lnTo>
                  <a:lnTo>
                    <a:pt x="2769323" y="1108715"/>
                  </a:lnTo>
                  <a:lnTo>
                    <a:pt x="2782837" y="1103202"/>
                  </a:lnTo>
                  <a:lnTo>
                    <a:pt x="2790519" y="1100052"/>
                  </a:lnTo>
                  <a:lnTo>
                    <a:pt x="2797941" y="1097295"/>
                  </a:lnTo>
                  <a:lnTo>
                    <a:pt x="2807481" y="1093357"/>
                  </a:lnTo>
                  <a:lnTo>
                    <a:pt x="2810659" y="1091782"/>
                  </a:lnTo>
                  <a:lnTo>
                    <a:pt x="2810661" y="1091782"/>
                  </a:lnTo>
                  <a:lnTo>
                    <a:pt x="2816225" y="1089025"/>
                  </a:lnTo>
                  <a:lnTo>
                    <a:pt x="2810659" y="1091782"/>
                  </a:lnTo>
                  <a:lnTo>
                    <a:pt x="2794364" y="1098476"/>
                  </a:lnTo>
                  <a:lnTo>
                    <a:pt x="2790519" y="1100052"/>
                  </a:lnTo>
                  <a:lnTo>
                    <a:pt x="2788402" y="1100839"/>
                  </a:lnTo>
                  <a:lnTo>
                    <a:pt x="2778465" y="1103989"/>
                  </a:lnTo>
                  <a:lnTo>
                    <a:pt x="2768528" y="1106746"/>
                  </a:lnTo>
                  <a:lnTo>
                    <a:pt x="2758194" y="1109896"/>
                  </a:lnTo>
                  <a:lnTo>
                    <a:pt x="2748257" y="1112259"/>
                  </a:lnTo>
                  <a:lnTo>
                    <a:pt x="2738320" y="1114228"/>
                  </a:lnTo>
                  <a:lnTo>
                    <a:pt x="2717652" y="1118166"/>
                  </a:lnTo>
                  <a:lnTo>
                    <a:pt x="2697381" y="1121317"/>
                  </a:lnTo>
                  <a:lnTo>
                    <a:pt x="2677507" y="1123286"/>
                  </a:lnTo>
                  <a:lnTo>
                    <a:pt x="2658826" y="1124861"/>
                  </a:lnTo>
                  <a:lnTo>
                    <a:pt x="2640939" y="1125648"/>
                  </a:lnTo>
                  <a:lnTo>
                    <a:pt x="2624643" y="1126042"/>
                  </a:lnTo>
                  <a:lnTo>
                    <a:pt x="2609539" y="1126436"/>
                  </a:lnTo>
                  <a:lnTo>
                    <a:pt x="2596820" y="1126436"/>
                  </a:lnTo>
                  <a:lnTo>
                    <a:pt x="2578934" y="1125648"/>
                  </a:lnTo>
                  <a:lnTo>
                    <a:pt x="2573192" y="1125314"/>
                  </a:lnTo>
                  <a:lnTo>
                    <a:pt x="2601516" y="1107678"/>
                  </a:lnTo>
                  <a:lnTo>
                    <a:pt x="2650331" y="1077119"/>
                  </a:lnTo>
                  <a:lnTo>
                    <a:pt x="2699544" y="1045766"/>
                  </a:lnTo>
                  <a:lnTo>
                    <a:pt x="2722960" y="1029891"/>
                  </a:lnTo>
                  <a:lnTo>
                    <a:pt x="2744391" y="1015603"/>
                  </a:lnTo>
                  <a:lnTo>
                    <a:pt x="2763441" y="1002109"/>
                  </a:lnTo>
                  <a:lnTo>
                    <a:pt x="2778919" y="990997"/>
                  </a:lnTo>
                  <a:lnTo>
                    <a:pt x="2790428" y="981075"/>
                  </a:lnTo>
                  <a:lnTo>
                    <a:pt x="2794397" y="977900"/>
                  </a:lnTo>
                  <a:lnTo>
                    <a:pt x="2797175" y="974725"/>
                  </a:lnTo>
                  <a:lnTo>
                    <a:pt x="2770188" y="992584"/>
                  </a:lnTo>
                  <a:lnTo>
                    <a:pt x="2740025" y="1012428"/>
                  </a:lnTo>
                  <a:lnTo>
                    <a:pt x="2702322" y="1036638"/>
                  </a:lnTo>
                  <a:lnTo>
                    <a:pt x="2676635" y="1052427"/>
                  </a:lnTo>
                  <a:lnTo>
                    <a:pt x="2677429" y="1051322"/>
                  </a:lnTo>
                  <a:lnTo>
                    <a:pt x="2700337" y="987425"/>
                  </a:lnTo>
                  <a:lnTo>
                    <a:pt x="2672089" y="1055221"/>
                  </a:lnTo>
                  <a:lnTo>
                    <a:pt x="2659063" y="1063228"/>
                  </a:lnTo>
                  <a:lnTo>
                    <a:pt x="2636044" y="1077119"/>
                  </a:lnTo>
                  <a:lnTo>
                    <a:pt x="2612628" y="1090613"/>
                  </a:lnTo>
                  <a:lnTo>
                    <a:pt x="2588816" y="1104503"/>
                  </a:lnTo>
                  <a:lnTo>
                    <a:pt x="2565003" y="1117600"/>
                  </a:lnTo>
                  <a:lnTo>
                    <a:pt x="2542381" y="1129903"/>
                  </a:lnTo>
                  <a:lnTo>
                    <a:pt x="2520156" y="1140619"/>
                  </a:lnTo>
                  <a:lnTo>
                    <a:pt x="2514203" y="1143794"/>
                  </a:lnTo>
                  <a:lnTo>
                    <a:pt x="2508647" y="1147366"/>
                  </a:lnTo>
                  <a:lnTo>
                    <a:pt x="2496344" y="1154906"/>
                  </a:lnTo>
                  <a:lnTo>
                    <a:pt x="2484041" y="1164035"/>
                  </a:lnTo>
                  <a:lnTo>
                    <a:pt x="2470944" y="1174353"/>
                  </a:lnTo>
                  <a:lnTo>
                    <a:pt x="2457847" y="1186260"/>
                  </a:lnTo>
                  <a:lnTo>
                    <a:pt x="2444859" y="1198866"/>
                  </a:lnTo>
                  <a:lnTo>
                    <a:pt x="2444354" y="1197054"/>
                  </a:lnTo>
                  <a:lnTo>
                    <a:pt x="2442766" y="1189144"/>
                  </a:lnTo>
                  <a:lnTo>
                    <a:pt x="2441179" y="1180839"/>
                  </a:lnTo>
                  <a:lnTo>
                    <a:pt x="2440385" y="1172929"/>
                  </a:lnTo>
                  <a:lnTo>
                    <a:pt x="2438400" y="1156319"/>
                  </a:lnTo>
                  <a:lnTo>
                    <a:pt x="2437607" y="1140895"/>
                  </a:lnTo>
                  <a:lnTo>
                    <a:pt x="2437210" y="1127449"/>
                  </a:lnTo>
                  <a:lnTo>
                    <a:pt x="2436813" y="1116771"/>
                  </a:lnTo>
                  <a:lnTo>
                    <a:pt x="2437210" y="1106488"/>
                  </a:lnTo>
                  <a:lnTo>
                    <a:pt x="2436019" y="1121121"/>
                  </a:lnTo>
                  <a:lnTo>
                    <a:pt x="2435225" y="1138127"/>
                  </a:lnTo>
                  <a:lnTo>
                    <a:pt x="2435225" y="1156715"/>
                  </a:lnTo>
                  <a:lnTo>
                    <a:pt x="2435225" y="1175302"/>
                  </a:lnTo>
                  <a:lnTo>
                    <a:pt x="2435622" y="1206150"/>
                  </a:lnTo>
                  <a:lnTo>
                    <a:pt x="2435679" y="1208030"/>
                  </a:lnTo>
                  <a:lnTo>
                    <a:pt x="2430066" y="1213644"/>
                  </a:lnTo>
                  <a:lnTo>
                    <a:pt x="2416175" y="1228725"/>
                  </a:lnTo>
                  <a:lnTo>
                    <a:pt x="2401887" y="1244997"/>
                  </a:lnTo>
                  <a:lnTo>
                    <a:pt x="2387203" y="1262063"/>
                  </a:lnTo>
                  <a:lnTo>
                    <a:pt x="2372916" y="1279922"/>
                  </a:lnTo>
                  <a:lnTo>
                    <a:pt x="2358231" y="1298972"/>
                  </a:lnTo>
                  <a:lnTo>
                    <a:pt x="2343944" y="1318022"/>
                  </a:lnTo>
                  <a:lnTo>
                    <a:pt x="2329259" y="1338263"/>
                  </a:lnTo>
                  <a:lnTo>
                    <a:pt x="2314972" y="1359297"/>
                  </a:lnTo>
                  <a:lnTo>
                    <a:pt x="2300287" y="1380332"/>
                  </a:lnTo>
                  <a:lnTo>
                    <a:pt x="2286794" y="1401763"/>
                  </a:lnTo>
                  <a:lnTo>
                    <a:pt x="2279164" y="1413970"/>
                  </a:lnTo>
                  <a:lnTo>
                    <a:pt x="2276519" y="1407628"/>
                  </a:lnTo>
                  <a:lnTo>
                    <a:pt x="2273366" y="1398873"/>
                  </a:lnTo>
                  <a:lnTo>
                    <a:pt x="2270213" y="1389322"/>
                  </a:lnTo>
                  <a:lnTo>
                    <a:pt x="2264301" y="1369822"/>
                  </a:lnTo>
                  <a:lnTo>
                    <a:pt x="2259177" y="1348730"/>
                  </a:lnTo>
                  <a:lnTo>
                    <a:pt x="2253659" y="1326046"/>
                  </a:lnTo>
                  <a:lnTo>
                    <a:pt x="2248929" y="1303760"/>
                  </a:lnTo>
                  <a:lnTo>
                    <a:pt x="2244594" y="1281076"/>
                  </a:lnTo>
                  <a:lnTo>
                    <a:pt x="2240652" y="1257994"/>
                  </a:lnTo>
                  <a:lnTo>
                    <a:pt x="2234346" y="1216208"/>
                  </a:lnTo>
                  <a:lnTo>
                    <a:pt x="2229617" y="1181585"/>
                  </a:lnTo>
                  <a:lnTo>
                    <a:pt x="2225675" y="1149350"/>
                  </a:lnTo>
                  <a:lnTo>
                    <a:pt x="2226464" y="1174024"/>
                  </a:lnTo>
                  <a:lnTo>
                    <a:pt x="2228040" y="1198698"/>
                  </a:lnTo>
                  <a:lnTo>
                    <a:pt x="2230405" y="1223769"/>
                  </a:lnTo>
                  <a:lnTo>
                    <a:pt x="2233558" y="1248841"/>
                  </a:lnTo>
                  <a:lnTo>
                    <a:pt x="2236711" y="1273515"/>
                  </a:lnTo>
                  <a:lnTo>
                    <a:pt x="2240652" y="1297790"/>
                  </a:lnTo>
                  <a:lnTo>
                    <a:pt x="2244594" y="1320872"/>
                  </a:lnTo>
                  <a:lnTo>
                    <a:pt x="2248535" y="1342760"/>
                  </a:lnTo>
                  <a:lnTo>
                    <a:pt x="2256812" y="1381363"/>
                  </a:lnTo>
                  <a:lnTo>
                    <a:pt x="2263907" y="1412404"/>
                  </a:lnTo>
                  <a:lnTo>
                    <a:pt x="2268391" y="1431645"/>
                  </a:lnTo>
                  <a:lnTo>
                    <a:pt x="2259806" y="1446213"/>
                  </a:lnTo>
                  <a:lnTo>
                    <a:pt x="2246709" y="1468438"/>
                  </a:lnTo>
                  <a:lnTo>
                    <a:pt x="2234009" y="1491060"/>
                  </a:lnTo>
                  <a:lnTo>
                    <a:pt x="2221706" y="1513285"/>
                  </a:lnTo>
                  <a:lnTo>
                    <a:pt x="2209800" y="1535907"/>
                  </a:lnTo>
                  <a:lnTo>
                    <a:pt x="2198687" y="1558529"/>
                  </a:lnTo>
                  <a:lnTo>
                    <a:pt x="2191857" y="1573239"/>
                  </a:lnTo>
                  <a:lnTo>
                    <a:pt x="2135187" y="1403350"/>
                  </a:lnTo>
                  <a:lnTo>
                    <a:pt x="2179944" y="1598574"/>
                  </a:lnTo>
                  <a:lnTo>
                    <a:pt x="2178050" y="1602582"/>
                  </a:lnTo>
                  <a:lnTo>
                    <a:pt x="2168922" y="1624410"/>
                  </a:lnTo>
                  <a:lnTo>
                    <a:pt x="2160587" y="1645444"/>
                  </a:lnTo>
                  <a:lnTo>
                    <a:pt x="2153047" y="1666479"/>
                  </a:lnTo>
                  <a:lnTo>
                    <a:pt x="2146300" y="1686719"/>
                  </a:lnTo>
                  <a:lnTo>
                    <a:pt x="2140347" y="1706960"/>
                  </a:lnTo>
                  <a:lnTo>
                    <a:pt x="2135187" y="1725613"/>
                  </a:lnTo>
                  <a:lnTo>
                    <a:pt x="2135900" y="1726148"/>
                  </a:lnTo>
                  <a:lnTo>
                    <a:pt x="2162225" y="1737519"/>
                  </a:lnTo>
                  <a:lnTo>
                    <a:pt x="2160650" y="1745457"/>
                  </a:lnTo>
                  <a:lnTo>
                    <a:pt x="2157500" y="1767285"/>
                  </a:lnTo>
                  <a:lnTo>
                    <a:pt x="2155531" y="1782763"/>
                  </a:lnTo>
                  <a:lnTo>
                    <a:pt x="2153563" y="1800226"/>
                  </a:lnTo>
                  <a:lnTo>
                    <a:pt x="2151594" y="1820466"/>
                  </a:lnTo>
                  <a:lnTo>
                    <a:pt x="2150019" y="1841898"/>
                  </a:lnTo>
                  <a:lnTo>
                    <a:pt x="2149231" y="1864916"/>
                  </a:lnTo>
                  <a:lnTo>
                    <a:pt x="2148838" y="1889126"/>
                  </a:lnTo>
                  <a:lnTo>
                    <a:pt x="2149231" y="1913732"/>
                  </a:lnTo>
                  <a:lnTo>
                    <a:pt x="2149625" y="1926432"/>
                  </a:lnTo>
                  <a:lnTo>
                    <a:pt x="2150413" y="1939132"/>
                  </a:lnTo>
                  <a:lnTo>
                    <a:pt x="2151200" y="1951832"/>
                  </a:lnTo>
                  <a:lnTo>
                    <a:pt x="2153169" y="1964135"/>
                  </a:lnTo>
                  <a:lnTo>
                    <a:pt x="2154744" y="1976835"/>
                  </a:lnTo>
                  <a:lnTo>
                    <a:pt x="2156319" y="1989138"/>
                  </a:lnTo>
                  <a:lnTo>
                    <a:pt x="2159075" y="2001441"/>
                  </a:lnTo>
                  <a:lnTo>
                    <a:pt x="2161831" y="2013744"/>
                  </a:lnTo>
                  <a:lnTo>
                    <a:pt x="2164981" y="2024857"/>
                  </a:lnTo>
                  <a:lnTo>
                    <a:pt x="2166838" y="2031096"/>
                  </a:lnTo>
                  <a:lnTo>
                    <a:pt x="2247900" y="2219020"/>
                  </a:lnTo>
                  <a:lnTo>
                    <a:pt x="2234387" y="2224573"/>
                  </a:lnTo>
                  <a:lnTo>
                    <a:pt x="2221271" y="2230126"/>
                  </a:lnTo>
                  <a:lnTo>
                    <a:pt x="2208950" y="2236472"/>
                  </a:lnTo>
                  <a:lnTo>
                    <a:pt x="2197026" y="2242422"/>
                  </a:lnTo>
                  <a:lnTo>
                    <a:pt x="2185898" y="2248768"/>
                  </a:lnTo>
                  <a:lnTo>
                    <a:pt x="2175166" y="2255114"/>
                  </a:lnTo>
                  <a:lnTo>
                    <a:pt x="2164833" y="2261460"/>
                  </a:lnTo>
                  <a:lnTo>
                    <a:pt x="2155294" y="2267806"/>
                  </a:lnTo>
                  <a:lnTo>
                    <a:pt x="2146550" y="2274549"/>
                  </a:lnTo>
                  <a:lnTo>
                    <a:pt x="2137806" y="2280499"/>
                  </a:lnTo>
                  <a:lnTo>
                    <a:pt x="2129857" y="2287242"/>
                  </a:lnTo>
                  <a:lnTo>
                    <a:pt x="2121908" y="2293191"/>
                  </a:lnTo>
                  <a:lnTo>
                    <a:pt x="2108394" y="2305487"/>
                  </a:lnTo>
                  <a:lnTo>
                    <a:pt x="2096073" y="2317783"/>
                  </a:lnTo>
                  <a:lnTo>
                    <a:pt x="2086137" y="2328888"/>
                  </a:lnTo>
                  <a:lnTo>
                    <a:pt x="2076996" y="2338804"/>
                  </a:lnTo>
                  <a:lnTo>
                    <a:pt x="2070239" y="2347927"/>
                  </a:lnTo>
                  <a:lnTo>
                    <a:pt x="2065072" y="2356256"/>
                  </a:lnTo>
                  <a:lnTo>
                    <a:pt x="2060303" y="2362603"/>
                  </a:lnTo>
                  <a:lnTo>
                    <a:pt x="2057520" y="2367759"/>
                  </a:lnTo>
                  <a:lnTo>
                    <a:pt x="2055136" y="2371725"/>
                  </a:lnTo>
                  <a:lnTo>
                    <a:pt x="2057520" y="2359033"/>
                  </a:lnTo>
                  <a:lnTo>
                    <a:pt x="2059508" y="2346737"/>
                  </a:lnTo>
                  <a:lnTo>
                    <a:pt x="2062687" y="2320956"/>
                  </a:lnTo>
                  <a:lnTo>
                    <a:pt x="2064277" y="2295174"/>
                  </a:lnTo>
                  <a:lnTo>
                    <a:pt x="2065867" y="2268600"/>
                  </a:lnTo>
                  <a:lnTo>
                    <a:pt x="2066264" y="2242025"/>
                  </a:lnTo>
                  <a:lnTo>
                    <a:pt x="2066264" y="2215450"/>
                  </a:lnTo>
                  <a:lnTo>
                    <a:pt x="2065072" y="2188479"/>
                  </a:lnTo>
                  <a:lnTo>
                    <a:pt x="2063085" y="2161904"/>
                  </a:lnTo>
                  <a:lnTo>
                    <a:pt x="2061097" y="2135726"/>
                  </a:lnTo>
                  <a:lnTo>
                    <a:pt x="2058315" y="2108755"/>
                  </a:lnTo>
                  <a:lnTo>
                    <a:pt x="2054738" y="2082577"/>
                  </a:lnTo>
                  <a:lnTo>
                    <a:pt x="2051161" y="2056796"/>
                  </a:lnTo>
                  <a:lnTo>
                    <a:pt x="2047187" y="2031411"/>
                  </a:lnTo>
                  <a:lnTo>
                    <a:pt x="2042815" y="2006819"/>
                  </a:lnTo>
                  <a:lnTo>
                    <a:pt x="2038045" y="1982228"/>
                  </a:lnTo>
                  <a:lnTo>
                    <a:pt x="2033276" y="1959223"/>
                  </a:lnTo>
                  <a:lnTo>
                    <a:pt x="2028506" y="1936218"/>
                  </a:lnTo>
                  <a:lnTo>
                    <a:pt x="2023339" y="1914006"/>
                  </a:lnTo>
                  <a:lnTo>
                    <a:pt x="2013006" y="1873153"/>
                  </a:lnTo>
                  <a:lnTo>
                    <a:pt x="2003467" y="1837059"/>
                  </a:lnTo>
                  <a:lnTo>
                    <a:pt x="1994325" y="1805328"/>
                  </a:lnTo>
                  <a:lnTo>
                    <a:pt x="1986376" y="1779943"/>
                  </a:lnTo>
                  <a:lnTo>
                    <a:pt x="1980017" y="1760905"/>
                  </a:lnTo>
                  <a:lnTo>
                    <a:pt x="1974850" y="1744643"/>
                  </a:lnTo>
                  <a:lnTo>
                    <a:pt x="1994510" y="1732525"/>
                  </a:lnTo>
                  <a:lnTo>
                    <a:pt x="1995497" y="1756569"/>
                  </a:lnTo>
                  <a:lnTo>
                    <a:pt x="2000687" y="1772047"/>
                  </a:lnTo>
                  <a:lnTo>
                    <a:pt x="2014261" y="1814513"/>
                  </a:lnTo>
                  <a:lnTo>
                    <a:pt x="2022644" y="1844278"/>
                  </a:lnTo>
                  <a:lnTo>
                    <a:pt x="2031827" y="1878013"/>
                  </a:lnTo>
                  <a:lnTo>
                    <a:pt x="2041807" y="1915716"/>
                  </a:lnTo>
                  <a:lnTo>
                    <a:pt x="2051389" y="1956197"/>
                  </a:lnTo>
                  <a:lnTo>
                    <a:pt x="2061369" y="1998266"/>
                  </a:lnTo>
                  <a:lnTo>
                    <a:pt x="2065761" y="2019697"/>
                  </a:lnTo>
                  <a:lnTo>
                    <a:pt x="2070152" y="2041128"/>
                  </a:lnTo>
                  <a:lnTo>
                    <a:pt x="2074144" y="2062956"/>
                  </a:lnTo>
                  <a:lnTo>
                    <a:pt x="2078137" y="2085181"/>
                  </a:lnTo>
                  <a:lnTo>
                    <a:pt x="2080931" y="2106613"/>
                  </a:lnTo>
                  <a:lnTo>
                    <a:pt x="2084125" y="2128044"/>
                  </a:lnTo>
                  <a:lnTo>
                    <a:pt x="2086520" y="2149078"/>
                  </a:lnTo>
                  <a:lnTo>
                    <a:pt x="2088117" y="2170113"/>
                  </a:lnTo>
                  <a:lnTo>
                    <a:pt x="2089714" y="2190353"/>
                  </a:lnTo>
                  <a:lnTo>
                    <a:pt x="2090513" y="2209403"/>
                  </a:lnTo>
                  <a:lnTo>
                    <a:pt x="2090513" y="2228453"/>
                  </a:lnTo>
                  <a:lnTo>
                    <a:pt x="2089714" y="2246313"/>
                  </a:lnTo>
                  <a:lnTo>
                    <a:pt x="2088117" y="2263378"/>
                  </a:lnTo>
                  <a:lnTo>
                    <a:pt x="2086121" y="2279650"/>
                  </a:lnTo>
                  <a:lnTo>
                    <a:pt x="2128838" y="2218135"/>
                  </a:lnTo>
                  <a:lnTo>
                    <a:pt x="1997420" y="1730731"/>
                  </a:lnTo>
                  <a:lnTo>
                    <a:pt x="2028904" y="1711325"/>
                  </a:lnTo>
                  <a:lnTo>
                    <a:pt x="2097058" y="1869327"/>
                  </a:lnTo>
                  <a:lnTo>
                    <a:pt x="2134545" y="1726064"/>
                  </a:lnTo>
                  <a:lnTo>
                    <a:pt x="2131184" y="1720824"/>
                  </a:lnTo>
                  <a:lnTo>
                    <a:pt x="2128012" y="1714863"/>
                  </a:lnTo>
                  <a:lnTo>
                    <a:pt x="2121667" y="1702545"/>
                  </a:lnTo>
                  <a:lnTo>
                    <a:pt x="2116116" y="1688637"/>
                  </a:lnTo>
                  <a:lnTo>
                    <a:pt x="2111358" y="1675126"/>
                  </a:lnTo>
                  <a:lnTo>
                    <a:pt x="2107393" y="1660424"/>
                  </a:lnTo>
                  <a:lnTo>
                    <a:pt x="2103428" y="1645324"/>
                  </a:lnTo>
                  <a:lnTo>
                    <a:pt x="2100256" y="1629429"/>
                  </a:lnTo>
                  <a:lnTo>
                    <a:pt x="2097876" y="1613932"/>
                  </a:lnTo>
                  <a:lnTo>
                    <a:pt x="2095894" y="1597640"/>
                  </a:lnTo>
                  <a:lnTo>
                    <a:pt x="2094704" y="1581347"/>
                  </a:lnTo>
                  <a:lnTo>
                    <a:pt x="2093118" y="1564658"/>
                  </a:lnTo>
                  <a:lnTo>
                    <a:pt x="2092722" y="1548366"/>
                  </a:lnTo>
                  <a:lnTo>
                    <a:pt x="2092325" y="1531676"/>
                  </a:lnTo>
                  <a:lnTo>
                    <a:pt x="2092325" y="1514987"/>
                  </a:lnTo>
                  <a:lnTo>
                    <a:pt x="2092722" y="1498695"/>
                  </a:lnTo>
                  <a:lnTo>
                    <a:pt x="2093118" y="1483198"/>
                  </a:lnTo>
                  <a:lnTo>
                    <a:pt x="2095101" y="1452203"/>
                  </a:lnTo>
                  <a:lnTo>
                    <a:pt x="2097480" y="1423592"/>
                  </a:lnTo>
                  <a:lnTo>
                    <a:pt x="2100652" y="1397366"/>
                  </a:lnTo>
                  <a:lnTo>
                    <a:pt x="2103824" y="1374716"/>
                  </a:lnTo>
                  <a:lnTo>
                    <a:pt x="2106203" y="1356040"/>
                  </a:lnTo>
                  <a:lnTo>
                    <a:pt x="2108582" y="1341735"/>
                  </a:lnTo>
                  <a:lnTo>
                    <a:pt x="2110565" y="1329814"/>
                  </a:lnTo>
                  <a:lnTo>
                    <a:pt x="2129994" y="1343324"/>
                  </a:lnTo>
                  <a:lnTo>
                    <a:pt x="2131184" y="1329416"/>
                  </a:lnTo>
                  <a:lnTo>
                    <a:pt x="2132770" y="1315111"/>
                  </a:lnTo>
                  <a:lnTo>
                    <a:pt x="2134752" y="1300806"/>
                  </a:lnTo>
                  <a:lnTo>
                    <a:pt x="2137131" y="1287295"/>
                  </a:lnTo>
                  <a:lnTo>
                    <a:pt x="2139907" y="1274182"/>
                  </a:lnTo>
                  <a:lnTo>
                    <a:pt x="2142683" y="1261069"/>
                  </a:lnTo>
                  <a:lnTo>
                    <a:pt x="2146251" y="1248353"/>
                  </a:lnTo>
                  <a:lnTo>
                    <a:pt x="2149820" y="1235637"/>
                  </a:lnTo>
                  <a:lnTo>
                    <a:pt x="2153785" y="1223716"/>
                  </a:lnTo>
                  <a:lnTo>
                    <a:pt x="2157750" y="1211795"/>
                  </a:lnTo>
                  <a:lnTo>
                    <a:pt x="2166077" y="1189543"/>
                  </a:lnTo>
                  <a:lnTo>
                    <a:pt x="2174404" y="1168482"/>
                  </a:lnTo>
                  <a:lnTo>
                    <a:pt x="2183127" y="1149011"/>
                  </a:lnTo>
                  <a:lnTo>
                    <a:pt x="2191850" y="1131924"/>
                  </a:lnTo>
                  <a:lnTo>
                    <a:pt x="2200177" y="1116824"/>
                  </a:lnTo>
                  <a:lnTo>
                    <a:pt x="2208107" y="1102917"/>
                  </a:lnTo>
                  <a:lnTo>
                    <a:pt x="2214452" y="1092188"/>
                  </a:lnTo>
                  <a:lnTo>
                    <a:pt x="2224761" y="1076293"/>
                  </a:lnTo>
                  <a:lnTo>
                    <a:pt x="2228330" y="1071127"/>
                  </a:lnTo>
                  <a:lnTo>
                    <a:pt x="2233881" y="1106890"/>
                  </a:lnTo>
                  <a:lnTo>
                    <a:pt x="2241811" y="1094174"/>
                  </a:lnTo>
                  <a:lnTo>
                    <a:pt x="2250138" y="1082253"/>
                  </a:lnTo>
                  <a:lnTo>
                    <a:pt x="2259258" y="1071127"/>
                  </a:lnTo>
                  <a:lnTo>
                    <a:pt x="2268774" y="1060001"/>
                  </a:lnTo>
                  <a:lnTo>
                    <a:pt x="2279480" y="1049669"/>
                  </a:lnTo>
                  <a:lnTo>
                    <a:pt x="2290186" y="1039735"/>
                  </a:lnTo>
                  <a:lnTo>
                    <a:pt x="2301685" y="1030596"/>
                  </a:lnTo>
                  <a:lnTo>
                    <a:pt x="2313977" y="1021853"/>
                  </a:lnTo>
                  <a:lnTo>
                    <a:pt x="2326269" y="1013509"/>
                  </a:lnTo>
                  <a:lnTo>
                    <a:pt x="2339354" y="1005561"/>
                  </a:lnTo>
                  <a:lnTo>
                    <a:pt x="2352835" y="998011"/>
                  </a:lnTo>
                  <a:lnTo>
                    <a:pt x="2366713" y="991654"/>
                  </a:lnTo>
                  <a:lnTo>
                    <a:pt x="2381384" y="984898"/>
                  </a:lnTo>
                  <a:lnTo>
                    <a:pt x="2396055" y="978938"/>
                  </a:lnTo>
                  <a:lnTo>
                    <a:pt x="2411123" y="973375"/>
                  </a:lnTo>
                  <a:lnTo>
                    <a:pt x="2426983" y="967414"/>
                  </a:lnTo>
                  <a:lnTo>
                    <a:pt x="2442448" y="962248"/>
                  </a:lnTo>
                  <a:lnTo>
                    <a:pt x="2458705" y="957877"/>
                  </a:lnTo>
                  <a:lnTo>
                    <a:pt x="2474962" y="953109"/>
                  </a:lnTo>
                  <a:lnTo>
                    <a:pt x="2491615" y="949135"/>
                  </a:lnTo>
                  <a:lnTo>
                    <a:pt x="2508665" y="944764"/>
                  </a:lnTo>
                  <a:lnTo>
                    <a:pt x="2525716" y="941188"/>
                  </a:lnTo>
                  <a:lnTo>
                    <a:pt x="2560212" y="934035"/>
                  </a:lnTo>
                  <a:lnTo>
                    <a:pt x="2595502" y="927677"/>
                  </a:lnTo>
                  <a:lnTo>
                    <a:pt x="2630792" y="921717"/>
                  </a:lnTo>
                  <a:lnTo>
                    <a:pt x="2702165" y="910988"/>
                  </a:lnTo>
                  <a:lnTo>
                    <a:pt x="2719215" y="908206"/>
                  </a:lnTo>
                  <a:lnTo>
                    <a:pt x="2735868" y="904630"/>
                  </a:lnTo>
                  <a:lnTo>
                    <a:pt x="2752125" y="901054"/>
                  </a:lnTo>
                  <a:lnTo>
                    <a:pt x="2767589" y="897080"/>
                  </a:lnTo>
                  <a:lnTo>
                    <a:pt x="2781864" y="893504"/>
                  </a:lnTo>
                  <a:lnTo>
                    <a:pt x="2796139" y="888338"/>
                  </a:lnTo>
                  <a:lnTo>
                    <a:pt x="2809620" y="883967"/>
                  </a:lnTo>
                  <a:lnTo>
                    <a:pt x="2822308" y="878801"/>
                  </a:lnTo>
                  <a:lnTo>
                    <a:pt x="2834600" y="874033"/>
                  </a:lnTo>
                  <a:lnTo>
                    <a:pt x="2845703" y="868867"/>
                  </a:lnTo>
                  <a:lnTo>
                    <a:pt x="2856805" y="863304"/>
                  </a:lnTo>
                  <a:lnTo>
                    <a:pt x="2867511" y="858138"/>
                  </a:lnTo>
                  <a:lnTo>
                    <a:pt x="2877027" y="852575"/>
                  </a:lnTo>
                  <a:lnTo>
                    <a:pt x="2886147" y="847409"/>
                  </a:lnTo>
                  <a:lnTo>
                    <a:pt x="2894871" y="841449"/>
                  </a:lnTo>
                  <a:lnTo>
                    <a:pt x="2903197" y="836283"/>
                  </a:lnTo>
                  <a:lnTo>
                    <a:pt x="2917868" y="825951"/>
                  </a:lnTo>
                  <a:lnTo>
                    <a:pt x="2929764" y="816017"/>
                  </a:lnTo>
                  <a:lnTo>
                    <a:pt x="2940470" y="806877"/>
                  </a:lnTo>
                  <a:lnTo>
                    <a:pt x="2948400" y="798930"/>
                  </a:lnTo>
                  <a:lnTo>
                    <a:pt x="2954744" y="792572"/>
                  </a:lnTo>
                  <a:lnTo>
                    <a:pt x="2959106" y="787009"/>
                  </a:lnTo>
                  <a:lnTo>
                    <a:pt x="2962674" y="782638"/>
                  </a:lnTo>
                  <a:close/>
                  <a:moveTo>
                    <a:pt x="0" y="0"/>
                  </a:moveTo>
                  <a:lnTo>
                    <a:pt x="1986" y="1984"/>
                  </a:lnTo>
                  <a:lnTo>
                    <a:pt x="8737" y="7938"/>
                  </a:lnTo>
                  <a:lnTo>
                    <a:pt x="19458" y="17066"/>
                  </a:lnTo>
                  <a:lnTo>
                    <a:pt x="34945" y="28972"/>
                  </a:lnTo>
                  <a:lnTo>
                    <a:pt x="44079" y="35719"/>
                  </a:lnTo>
                  <a:lnTo>
                    <a:pt x="54801" y="42863"/>
                  </a:lnTo>
                  <a:lnTo>
                    <a:pt x="66714" y="50403"/>
                  </a:lnTo>
                  <a:lnTo>
                    <a:pt x="79421" y="58738"/>
                  </a:lnTo>
                  <a:lnTo>
                    <a:pt x="93320" y="67072"/>
                  </a:lnTo>
                  <a:lnTo>
                    <a:pt x="108012" y="75406"/>
                  </a:lnTo>
                  <a:lnTo>
                    <a:pt x="124294" y="84138"/>
                  </a:lnTo>
                  <a:lnTo>
                    <a:pt x="141766" y="92869"/>
                  </a:lnTo>
                  <a:lnTo>
                    <a:pt x="160430" y="101203"/>
                  </a:lnTo>
                  <a:lnTo>
                    <a:pt x="180285" y="109934"/>
                  </a:lnTo>
                  <a:lnTo>
                    <a:pt x="201332" y="119063"/>
                  </a:lnTo>
                  <a:lnTo>
                    <a:pt x="223569" y="126603"/>
                  </a:lnTo>
                  <a:lnTo>
                    <a:pt x="246601" y="134938"/>
                  </a:lnTo>
                  <a:lnTo>
                    <a:pt x="271619" y="142478"/>
                  </a:lnTo>
                  <a:lnTo>
                    <a:pt x="297431" y="150019"/>
                  </a:lnTo>
                  <a:lnTo>
                    <a:pt x="324434" y="156369"/>
                  </a:lnTo>
                  <a:lnTo>
                    <a:pt x="353025" y="163116"/>
                  </a:lnTo>
                  <a:lnTo>
                    <a:pt x="382808" y="168275"/>
                  </a:lnTo>
                  <a:lnTo>
                    <a:pt x="413385" y="173831"/>
                  </a:lnTo>
                  <a:lnTo>
                    <a:pt x="445550" y="177403"/>
                  </a:lnTo>
                  <a:lnTo>
                    <a:pt x="478510" y="180975"/>
                  </a:lnTo>
                  <a:lnTo>
                    <a:pt x="513455" y="183753"/>
                  </a:lnTo>
                  <a:lnTo>
                    <a:pt x="531324" y="184547"/>
                  </a:lnTo>
                  <a:lnTo>
                    <a:pt x="549194" y="184944"/>
                  </a:lnTo>
                  <a:lnTo>
                    <a:pt x="567858" y="185341"/>
                  </a:lnTo>
                  <a:lnTo>
                    <a:pt x="586522" y="185738"/>
                  </a:lnTo>
                  <a:lnTo>
                    <a:pt x="662369" y="185738"/>
                  </a:lnTo>
                  <a:lnTo>
                    <a:pt x="738612" y="185738"/>
                  </a:lnTo>
                  <a:lnTo>
                    <a:pt x="814856" y="187325"/>
                  </a:lnTo>
                  <a:lnTo>
                    <a:pt x="852581" y="188119"/>
                  </a:lnTo>
                  <a:lnTo>
                    <a:pt x="890306" y="189309"/>
                  </a:lnTo>
                  <a:lnTo>
                    <a:pt x="928031" y="191294"/>
                  </a:lnTo>
                  <a:lnTo>
                    <a:pt x="965358" y="192881"/>
                  </a:lnTo>
                  <a:lnTo>
                    <a:pt x="1002289" y="195659"/>
                  </a:lnTo>
                  <a:lnTo>
                    <a:pt x="1038822" y="198438"/>
                  </a:lnTo>
                  <a:lnTo>
                    <a:pt x="1074959" y="202406"/>
                  </a:lnTo>
                  <a:lnTo>
                    <a:pt x="1110698" y="206375"/>
                  </a:lnTo>
                  <a:lnTo>
                    <a:pt x="1146040" y="211931"/>
                  </a:lnTo>
                  <a:lnTo>
                    <a:pt x="1180588" y="217488"/>
                  </a:lnTo>
                  <a:lnTo>
                    <a:pt x="1214739" y="224234"/>
                  </a:lnTo>
                  <a:lnTo>
                    <a:pt x="1248493" y="230981"/>
                  </a:lnTo>
                  <a:lnTo>
                    <a:pt x="1264774" y="234950"/>
                  </a:lnTo>
                  <a:lnTo>
                    <a:pt x="1281453" y="239316"/>
                  </a:lnTo>
                  <a:lnTo>
                    <a:pt x="1297734" y="243681"/>
                  </a:lnTo>
                  <a:lnTo>
                    <a:pt x="1313618" y="248444"/>
                  </a:lnTo>
                  <a:lnTo>
                    <a:pt x="1329502" y="253206"/>
                  </a:lnTo>
                  <a:lnTo>
                    <a:pt x="1344989" y="258763"/>
                  </a:lnTo>
                  <a:lnTo>
                    <a:pt x="1360476" y="263922"/>
                  </a:lnTo>
                  <a:lnTo>
                    <a:pt x="1375963" y="269478"/>
                  </a:lnTo>
                  <a:lnTo>
                    <a:pt x="1390656" y="275828"/>
                  </a:lnTo>
                  <a:lnTo>
                    <a:pt x="1405746" y="281781"/>
                  </a:lnTo>
                  <a:lnTo>
                    <a:pt x="1420042" y="288528"/>
                  </a:lnTo>
                  <a:lnTo>
                    <a:pt x="1434734" y="294878"/>
                  </a:lnTo>
                  <a:lnTo>
                    <a:pt x="1448633" y="302419"/>
                  </a:lnTo>
                  <a:lnTo>
                    <a:pt x="1462532" y="309959"/>
                  </a:lnTo>
                  <a:lnTo>
                    <a:pt x="1476430" y="317500"/>
                  </a:lnTo>
                  <a:lnTo>
                    <a:pt x="1489535" y="325438"/>
                  </a:lnTo>
                  <a:lnTo>
                    <a:pt x="1502639" y="334169"/>
                  </a:lnTo>
                  <a:lnTo>
                    <a:pt x="1515346" y="342503"/>
                  </a:lnTo>
                  <a:lnTo>
                    <a:pt x="1528054" y="351631"/>
                  </a:lnTo>
                  <a:lnTo>
                    <a:pt x="1540364" y="360759"/>
                  </a:lnTo>
                  <a:lnTo>
                    <a:pt x="1552674" y="370284"/>
                  </a:lnTo>
                  <a:lnTo>
                    <a:pt x="1563793" y="380603"/>
                  </a:lnTo>
                  <a:lnTo>
                    <a:pt x="1575706" y="390922"/>
                  </a:lnTo>
                  <a:lnTo>
                    <a:pt x="1586825" y="401638"/>
                  </a:lnTo>
                  <a:lnTo>
                    <a:pt x="1597547" y="412750"/>
                  </a:lnTo>
                  <a:lnTo>
                    <a:pt x="1608269" y="424259"/>
                  </a:lnTo>
                  <a:lnTo>
                    <a:pt x="1618196" y="436166"/>
                  </a:lnTo>
                  <a:lnTo>
                    <a:pt x="1628521" y="448469"/>
                  </a:lnTo>
                  <a:lnTo>
                    <a:pt x="1628521" y="371872"/>
                  </a:lnTo>
                  <a:lnTo>
                    <a:pt x="1638051" y="381397"/>
                  </a:lnTo>
                  <a:lnTo>
                    <a:pt x="1649567" y="393700"/>
                  </a:lnTo>
                  <a:lnTo>
                    <a:pt x="1663863" y="410766"/>
                  </a:lnTo>
                  <a:lnTo>
                    <a:pt x="1681733" y="431800"/>
                  </a:lnTo>
                  <a:lnTo>
                    <a:pt x="1701985" y="457200"/>
                  </a:lnTo>
                  <a:lnTo>
                    <a:pt x="1713104" y="471488"/>
                  </a:lnTo>
                  <a:lnTo>
                    <a:pt x="1724620" y="486966"/>
                  </a:lnTo>
                  <a:lnTo>
                    <a:pt x="1735739" y="503238"/>
                  </a:lnTo>
                  <a:lnTo>
                    <a:pt x="1747652" y="520303"/>
                  </a:lnTo>
                  <a:lnTo>
                    <a:pt x="1759962" y="538559"/>
                  </a:lnTo>
                  <a:lnTo>
                    <a:pt x="1772272" y="558006"/>
                  </a:lnTo>
                  <a:lnTo>
                    <a:pt x="1784582" y="577850"/>
                  </a:lnTo>
                  <a:lnTo>
                    <a:pt x="1796893" y="598884"/>
                  </a:lnTo>
                  <a:lnTo>
                    <a:pt x="1809203" y="620316"/>
                  </a:lnTo>
                  <a:lnTo>
                    <a:pt x="1821513" y="642938"/>
                  </a:lnTo>
                  <a:lnTo>
                    <a:pt x="1833029" y="666353"/>
                  </a:lnTo>
                  <a:lnTo>
                    <a:pt x="1844545" y="690166"/>
                  </a:lnTo>
                  <a:lnTo>
                    <a:pt x="1856061" y="715169"/>
                  </a:lnTo>
                  <a:lnTo>
                    <a:pt x="1866783" y="740966"/>
                  </a:lnTo>
                  <a:lnTo>
                    <a:pt x="1877505" y="767556"/>
                  </a:lnTo>
                  <a:lnTo>
                    <a:pt x="1887035" y="794544"/>
                  </a:lnTo>
                  <a:lnTo>
                    <a:pt x="1896566" y="822325"/>
                  </a:lnTo>
                  <a:lnTo>
                    <a:pt x="1904905" y="850503"/>
                  </a:lnTo>
                  <a:lnTo>
                    <a:pt x="1912847" y="879872"/>
                  </a:lnTo>
                  <a:lnTo>
                    <a:pt x="1919995" y="910034"/>
                  </a:lnTo>
                  <a:lnTo>
                    <a:pt x="1955337" y="874316"/>
                  </a:lnTo>
                  <a:lnTo>
                    <a:pt x="1963676" y="898922"/>
                  </a:lnTo>
                  <a:lnTo>
                    <a:pt x="1973207" y="927894"/>
                  </a:lnTo>
                  <a:lnTo>
                    <a:pt x="1984723" y="966391"/>
                  </a:lnTo>
                  <a:lnTo>
                    <a:pt x="1998621" y="1012825"/>
                  </a:lnTo>
                  <a:lnTo>
                    <a:pt x="2005372" y="1038622"/>
                  </a:lnTo>
                  <a:lnTo>
                    <a:pt x="2012520" y="1066403"/>
                  </a:lnTo>
                  <a:lnTo>
                    <a:pt x="2019668" y="1095375"/>
                  </a:lnTo>
                  <a:lnTo>
                    <a:pt x="2026816" y="1125538"/>
                  </a:lnTo>
                  <a:lnTo>
                    <a:pt x="2033566" y="1156891"/>
                  </a:lnTo>
                  <a:lnTo>
                    <a:pt x="2040317" y="1189435"/>
                  </a:lnTo>
                  <a:lnTo>
                    <a:pt x="2046671" y="1222375"/>
                  </a:lnTo>
                  <a:lnTo>
                    <a:pt x="2052230" y="1256110"/>
                  </a:lnTo>
                  <a:lnTo>
                    <a:pt x="2057790" y="1290241"/>
                  </a:lnTo>
                  <a:lnTo>
                    <a:pt x="2062158" y="1324769"/>
                  </a:lnTo>
                  <a:lnTo>
                    <a:pt x="2066129" y="1359694"/>
                  </a:lnTo>
                  <a:lnTo>
                    <a:pt x="2068511" y="1394619"/>
                  </a:lnTo>
                  <a:lnTo>
                    <a:pt x="2070894" y="1429147"/>
                  </a:lnTo>
                  <a:lnTo>
                    <a:pt x="2071291" y="1446610"/>
                  </a:lnTo>
                  <a:lnTo>
                    <a:pt x="2071688" y="1463675"/>
                  </a:lnTo>
                  <a:lnTo>
                    <a:pt x="2071688" y="1480741"/>
                  </a:lnTo>
                  <a:lnTo>
                    <a:pt x="2071291" y="1497806"/>
                  </a:lnTo>
                  <a:lnTo>
                    <a:pt x="2070894" y="1514475"/>
                  </a:lnTo>
                  <a:lnTo>
                    <a:pt x="2070100" y="1531144"/>
                  </a:lnTo>
                  <a:lnTo>
                    <a:pt x="2068511" y="1547416"/>
                  </a:lnTo>
                  <a:lnTo>
                    <a:pt x="2066923" y="1563688"/>
                  </a:lnTo>
                  <a:lnTo>
                    <a:pt x="2065335" y="1579960"/>
                  </a:lnTo>
                  <a:lnTo>
                    <a:pt x="2062555" y="1595835"/>
                  </a:lnTo>
                  <a:lnTo>
                    <a:pt x="2059775" y="1610916"/>
                  </a:lnTo>
                  <a:lnTo>
                    <a:pt x="2056995" y="1626394"/>
                  </a:lnTo>
                  <a:lnTo>
                    <a:pt x="2053421" y="1641078"/>
                  </a:lnTo>
                  <a:lnTo>
                    <a:pt x="2049450" y="1655763"/>
                  </a:lnTo>
                  <a:lnTo>
                    <a:pt x="2045082" y="1670050"/>
                  </a:lnTo>
                  <a:lnTo>
                    <a:pt x="2040317" y="1684338"/>
                  </a:lnTo>
                  <a:lnTo>
                    <a:pt x="2034758" y="1697435"/>
                  </a:lnTo>
                  <a:lnTo>
                    <a:pt x="2029198" y="1710531"/>
                  </a:lnTo>
                  <a:lnTo>
                    <a:pt x="2028520" y="1710950"/>
                  </a:lnTo>
                  <a:lnTo>
                    <a:pt x="2020892" y="1692617"/>
                  </a:lnTo>
                  <a:lnTo>
                    <a:pt x="2012561" y="1673551"/>
                  </a:lnTo>
                  <a:lnTo>
                    <a:pt x="2003438" y="1653690"/>
                  </a:lnTo>
                  <a:lnTo>
                    <a:pt x="1993917" y="1633830"/>
                  </a:lnTo>
                  <a:lnTo>
                    <a:pt x="1983604" y="1613969"/>
                  </a:lnTo>
                  <a:lnTo>
                    <a:pt x="1973290" y="1593712"/>
                  </a:lnTo>
                  <a:lnTo>
                    <a:pt x="1962183" y="1573057"/>
                  </a:lnTo>
                  <a:lnTo>
                    <a:pt x="1950679" y="1552402"/>
                  </a:lnTo>
                  <a:lnTo>
                    <a:pt x="1939175" y="1531350"/>
                  </a:lnTo>
                  <a:lnTo>
                    <a:pt x="1926878" y="1510298"/>
                  </a:lnTo>
                  <a:lnTo>
                    <a:pt x="1914185" y="1488848"/>
                  </a:lnTo>
                  <a:lnTo>
                    <a:pt x="1900301" y="1467796"/>
                  </a:lnTo>
                  <a:lnTo>
                    <a:pt x="1894260" y="1458189"/>
                  </a:lnTo>
                  <a:lnTo>
                    <a:pt x="1928813" y="1036638"/>
                  </a:lnTo>
                  <a:lnTo>
                    <a:pt x="1862051" y="1408114"/>
                  </a:lnTo>
                  <a:lnTo>
                    <a:pt x="1843972" y="1381204"/>
                  </a:lnTo>
                  <a:lnTo>
                    <a:pt x="1813824" y="1337908"/>
                  </a:lnTo>
                  <a:lnTo>
                    <a:pt x="1782090" y="1294612"/>
                  </a:lnTo>
                  <a:lnTo>
                    <a:pt x="1749959" y="1250919"/>
                  </a:lnTo>
                  <a:lnTo>
                    <a:pt x="1716638" y="1208021"/>
                  </a:lnTo>
                  <a:lnTo>
                    <a:pt x="1681730" y="1165122"/>
                  </a:lnTo>
                  <a:lnTo>
                    <a:pt x="1658188" y="1136727"/>
                  </a:lnTo>
                  <a:lnTo>
                    <a:pt x="1662012" y="1095017"/>
                  </a:lnTo>
                  <a:lnTo>
                    <a:pt x="1664012" y="1064080"/>
                  </a:lnTo>
                  <a:lnTo>
                    <a:pt x="1666812" y="1028781"/>
                  </a:lnTo>
                  <a:lnTo>
                    <a:pt x="1669612" y="988722"/>
                  </a:lnTo>
                  <a:lnTo>
                    <a:pt x="1671612" y="945094"/>
                  </a:lnTo>
                  <a:lnTo>
                    <a:pt x="1673212" y="897896"/>
                  </a:lnTo>
                  <a:lnTo>
                    <a:pt x="1674412" y="848715"/>
                  </a:lnTo>
                  <a:lnTo>
                    <a:pt x="1674812" y="797154"/>
                  </a:lnTo>
                  <a:lnTo>
                    <a:pt x="1674412" y="744800"/>
                  </a:lnTo>
                  <a:lnTo>
                    <a:pt x="1674012" y="718227"/>
                  </a:lnTo>
                  <a:lnTo>
                    <a:pt x="1672812" y="691653"/>
                  </a:lnTo>
                  <a:lnTo>
                    <a:pt x="1671612" y="665080"/>
                  </a:lnTo>
                  <a:lnTo>
                    <a:pt x="1670012" y="638506"/>
                  </a:lnTo>
                  <a:lnTo>
                    <a:pt x="1668012" y="612329"/>
                  </a:lnTo>
                  <a:lnTo>
                    <a:pt x="1666012" y="586549"/>
                  </a:lnTo>
                  <a:lnTo>
                    <a:pt x="1663212" y="560372"/>
                  </a:lnTo>
                  <a:lnTo>
                    <a:pt x="1659612" y="534988"/>
                  </a:lnTo>
                  <a:lnTo>
                    <a:pt x="1660412" y="553629"/>
                  </a:lnTo>
                  <a:lnTo>
                    <a:pt x="1662012" y="603603"/>
                  </a:lnTo>
                  <a:lnTo>
                    <a:pt x="1662412" y="638109"/>
                  </a:lnTo>
                  <a:lnTo>
                    <a:pt x="1662412" y="676978"/>
                  </a:lnTo>
                  <a:lnTo>
                    <a:pt x="1662412" y="720607"/>
                  </a:lnTo>
                  <a:lnTo>
                    <a:pt x="1662012" y="766218"/>
                  </a:lnTo>
                  <a:lnTo>
                    <a:pt x="1660412" y="814606"/>
                  </a:lnTo>
                  <a:lnTo>
                    <a:pt x="1658812" y="863787"/>
                  </a:lnTo>
                  <a:lnTo>
                    <a:pt x="1655612" y="912174"/>
                  </a:lnTo>
                  <a:lnTo>
                    <a:pt x="1654012" y="936765"/>
                  </a:lnTo>
                  <a:lnTo>
                    <a:pt x="1652012" y="960562"/>
                  </a:lnTo>
                  <a:lnTo>
                    <a:pt x="1649612" y="983566"/>
                  </a:lnTo>
                  <a:lnTo>
                    <a:pt x="1646812" y="1006570"/>
                  </a:lnTo>
                  <a:lnTo>
                    <a:pt x="1644412" y="1028384"/>
                  </a:lnTo>
                  <a:lnTo>
                    <a:pt x="1640812" y="1049405"/>
                  </a:lnTo>
                  <a:lnTo>
                    <a:pt x="1637212" y="1069633"/>
                  </a:lnTo>
                  <a:lnTo>
                    <a:pt x="1633212" y="1088274"/>
                  </a:lnTo>
                  <a:lnTo>
                    <a:pt x="1629548" y="1102806"/>
                  </a:lnTo>
                  <a:lnTo>
                    <a:pt x="1611517" y="1081708"/>
                  </a:lnTo>
                  <a:lnTo>
                    <a:pt x="1575419" y="1041192"/>
                  </a:lnTo>
                  <a:lnTo>
                    <a:pt x="1538925" y="1001074"/>
                  </a:lnTo>
                  <a:lnTo>
                    <a:pt x="1502827" y="962545"/>
                  </a:lnTo>
                  <a:lnTo>
                    <a:pt x="1465936" y="924810"/>
                  </a:lnTo>
                  <a:lnTo>
                    <a:pt x="1429441" y="888663"/>
                  </a:lnTo>
                  <a:lnTo>
                    <a:pt x="1393343" y="853709"/>
                  </a:lnTo>
                  <a:lnTo>
                    <a:pt x="1357245" y="820740"/>
                  </a:lnTo>
                  <a:lnTo>
                    <a:pt x="1321941" y="789758"/>
                  </a:lnTo>
                  <a:lnTo>
                    <a:pt x="1304487" y="774267"/>
                  </a:lnTo>
                  <a:lnTo>
                    <a:pt x="1286636" y="759967"/>
                  </a:lnTo>
                  <a:lnTo>
                    <a:pt x="1269579" y="745668"/>
                  </a:lnTo>
                  <a:lnTo>
                    <a:pt x="1252522" y="732560"/>
                  </a:lnTo>
                  <a:lnTo>
                    <a:pt x="1238401" y="721708"/>
                  </a:lnTo>
                  <a:lnTo>
                    <a:pt x="1238183" y="719838"/>
                  </a:lnTo>
                  <a:lnTo>
                    <a:pt x="1234535" y="690371"/>
                  </a:lnTo>
                  <a:lnTo>
                    <a:pt x="1229671" y="654531"/>
                  </a:lnTo>
                  <a:lnTo>
                    <a:pt x="1223997" y="615108"/>
                  </a:lnTo>
                  <a:lnTo>
                    <a:pt x="1217106" y="576482"/>
                  </a:lnTo>
                  <a:lnTo>
                    <a:pt x="1213864" y="557766"/>
                  </a:lnTo>
                  <a:lnTo>
                    <a:pt x="1210216" y="540643"/>
                  </a:lnTo>
                  <a:lnTo>
                    <a:pt x="1206973" y="524714"/>
                  </a:lnTo>
                  <a:lnTo>
                    <a:pt x="1203325" y="511175"/>
                  </a:lnTo>
                  <a:lnTo>
                    <a:pt x="1206973" y="531882"/>
                  </a:lnTo>
                  <a:lnTo>
                    <a:pt x="1209810" y="554580"/>
                  </a:lnTo>
                  <a:lnTo>
                    <a:pt x="1213053" y="583650"/>
                  </a:lnTo>
                  <a:lnTo>
                    <a:pt x="1214674" y="599578"/>
                  </a:lnTo>
                  <a:lnTo>
                    <a:pt x="1216295" y="616303"/>
                  </a:lnTo>
                  <a:lnTo>
                    <a:pt x="1217106" y="633824"/>
                  </a:lnTo>
                  <a:lnTo>
                    <a:pt x="1217511" y="650948"/>
                  </a:lnTo>
                  <a:lnTo>
                    <a:pt x="1217917" y="668469"/>
                  </a:lnTo>
                  <a:lnTo>
                    <a:pt x="1217511" y="685990"/>
                  </a:lnTo>
                  <a:lnTo>
                    <a:pt x="1216295" y="703113"/>
                  </a:lnTo>
                  <a:lnTo>
                    <a:pt x="1216046" y="705118"/>
                  </a:lnTo>
                  <a:lnTo>
                    <a:pt x="1202540" y="695222"/>
                  </a:lnTo>
                  <a:lnTo>
                    <a:pt x="1186673" y="684497"/>
                  </a:lnTo>
                  <a:lnTo>
                    <a:pt x="1170805" y="673773"/>
                  </a:lnTo>
                  <a:lnTo>
                    <a:pt x="1154938" y="663842"/>
                  </a:lnTo>
                  <a:lnTo>
                    <a:pt x="1139468" y="654707"/>
                  </a:lnTo>
                  <a:lnTo>
                    <a:pt x="1124790" y="645968"/>
                  </a:lnTo>
                  <a:lnTo>
                    <a:pt x="1110113" y="638024"/>
                  </a:lnTo>
                  <a:lnTo>
                    <a:pt x="1095833" y="630477"/>
                  </a:lnTo>
                  <a:lnTo>
                    <a:pt x="1081949" y="623724"/>
                  </a:lnTo>
                  <a:lnTo>
                    <a:pt x="1068065" y="618163"/>
                  </a:lnTo>
                  <a:lnTo>
                    <a:pt x="1054975" y="613000"/>
                  </a:lnTo>
                  <a:lnTo>
                    <a:pt x="1042281" y="608630"/>
                  </a:lnTo>
                  <a:lnTo>
                    <a:pt x="1017290" y="600686"/>
                  </a:lnTo>
                  <a:lnTo>
                    <a:pt x="991902" y="592345"/>
                  </a:lnTo>
                  <a:lnTo>
                    <a:pt x="966118" y="583209"/>
                  </a:lnTo>
                  <a:lnTo>
                    <a:pt x="939937" y="574073"/>
                  </a:lnTo>
                  <a:lnTo>
                    <a:pt x="886782" y="553815"/>
                  </a:lnTo>
                  <a:lnTo>
                    <a:pt x="833627" y="533160"/>
                  </a:lnTo>
                  <a:lnTo>
                    <a:pt x="780075" y="511711"/>
                  </a:lnTo>
                  <a:lnTo>
                    <a:pt x="727317" y="489864"/>
                  </a:lnTo>
                  <a:lnTo>
                    <a:pt x="694143" y="475740"/>
                  </a:lnTo>
                  <a:lnTo>
                    <a:pt x="615950" y="344488"/>
                  </a:lnTo>
                  <a:lnTo>
                    <a:pt x="682265" y="470683"/>
                  </a:lnTo>
                  <a:lnTo>
                    <a:pt x="676938" y="468415"/>
                  </a:lnTo>
                  <a:lnTo>
                    <a:pt x="628543" y="447363"/>
                  </a:lnTo>
                  <a:lnTo>
                    <a:pt x="583322" y="427105"/>
                  </a:lnTo>
                  <a:lnTo>
                    <a:pt x="541670" y="408436"/>
                  </a:lnTo>
                  <a:lnTo>
                    <a:pt x="473044" y="376659"/>
                  </a:lnTo>
                  <a:lnTo>
                    <a:pt x="427426" y="355607"/>
                  </a:lnTo>
                  <a:lnTo>
                    <a:pt x="411162" y="347663"/>
                  </a:lnTo>
                  <a:lnTo>
                    <a:pt x="413939" y="350444"/>
                  </a:lnTo>
                  <a:lnTo>
                    <a:pt x="417906" y="352827"/>
                  </a:lnTo>
                  <a:lnTo>
                    <a:pt x="427029" y="359977"/>
                  </a:lnTo>
                  <a:lnTo>
                    <a:pt x="439327" y="367524"/>
                  </a:lnTo>
                  <a:lnTo>
                    <a:pt x="453607" y="375865"/>
                  </a:lnTo>
                  <a:lnTo>
                    <a:pt x="470664" y="385001"/>
                  </a:lnTo>
                  <a:lnTo>
                    <a:pt x="490102" y="394931"/>
                  </a:lnTo>
                  <a:lnTo>
                    <a:pt x="533340" y="416380"/>
                  </a:lnTo>
                  <a:lnTo>
                    <a:pt x="582925" y="440213"/>
                  </a:lnTo>
                  <a:lnTo>
                    <a:pt x="636873" y="465237"/>
                  </a:lnTo>
                  <a:lnTo>
                    <a:pt x="692805" y="491056"/>
                  </a:lnTo>
                  <a:lnTo>
                    <a:pt x="750721" y="516477"/>
                  </a:lnTo>
                  <a:lnTo>
                    <a:pt x="807049" y="541502"/>
                  </a:lnTo>
                  <a:lnTo>
                    <a:pt x="861791" y="565334"/>
                  </a:lnTo>
                  <a:lnTo>
                    <a:pt x="928558" y="593908"/>
                  </a:lnTo>
                  <a:lnTo>
                    <a:pt x="927038" y="593725"/>
                  </a:lnTo>
                  <a:lnTo>
                    <a:pt x="913525" y="596435"/>
                  </a:lnTo>
                  <a:lnTo>
                    <a:pt x="897230" y="599533"/>
                  </a:lnTo>
                  <a:lnTo>
                    <a:pt x="875769" y="603018"/>
                  </a:lnTo>
                  <a:lnTo>
                    <a:pt x="848744" y="607664"/>
                  </a:lnTo>
                  <a:lnTo>
                    <a:pt x="818141" y="611149"/>
                  </a:lnTo>
                  <a:lnTo>
                    <a:pt x="783565" y="615795"/>
                  </a:lnTo>
                  <a:lnTo>
                    <a:pt x="746206" y="618893"/>
                  </a:lnTo>
                  <a:lnTo>
                    <a:pt x="725937" y="620442"/>
                  </a:lnTo>
                  <a:lnTo>
                    <a:pt x="705668" y="621603"/>
                  </a:lnTo>
                  <a:lnTo>
                    <a:pt x="685002" y="622765"/>
                  </a:lnTo>
                  <a:lnTo>
                    <a:pt x="663540" y="623152"/>
                  </a:lnTo>
                  <a:lnTo>
                    <a:pt x="642079" y="623539"/>
                  </a:lnTo>
                  <a:lnTo>
                    <a:pt x="620618" y="623539"/>
                  </a:lnTo>
                  <a:lnTo>
                    <a:pt x="598759" y="623152"/>
                  </a:lnTo>
                  <a:lnTo>
                    <a:pt x="576503" y="621990"/>
                  </a:lnTo>
                  <a:lnTo>
                    <a:pt x="554247" y="620829"/>
                  </a:lnTo>
                  <a:lnTo>
                    <a:pt x="532388" y="618506"/>
                  </a:lnTo>
                  <a:lnTo>
                    <a:pt x="510132" y="616182"/>
                  </a:lnTo>
                  <a:lnTo>
                    <a:pt x="488670" y="613085"/>
                  </a:lnTo>
                  <a:lnTo>
                    <a:pt x="467209" y="609213"/>
                  </a:lnTo>
                  <a:lnTo>
                    <a:pt x="446145" y="604954"/>
                  </a:lnTo>
                  <a:lnTo>
                    <a:pt x="429576" y="600994"/>
                  </a:lnTo>
                  <a:lnTo>
                    <a:pt x="417530" y="597597"/>
                  </a:lnTo>
                  <a:lnTo>
                    <a:pt x="404812" y="593725"/>
                  </a:lnTo>
                  <a:lnTo>
                    <a:pt x="425081" y="599920"/>
                  </a:lnTo>
                  <a:lnTo>
                    <a:pt x="429576" y="600994"/>
                  </a:lnTo>
                  <a:lnTo>
                    <a:pt x="432632" y="601856"/>
                  </a:lnTo>
                  <a:lnTo>
                    <a:pt x="453299" y="606890"/>
                  </a:lnTo>
                  <a:lnTo>
                    <a:pt x="479132" y="613085"/>
                  </a:lnTo>
                  <a:lnTo>
                    <a:pt x="509734" y="619280"/>
                  </a:lnTo>
                  <a:lnTo>
                    <a:pt x="526426" y="622378"/>
                  </a:lnTo>
                  <a:lnTo>
                    <a:pt x="543913" y="625475"/>
                  </a:lnTo>
                  <a:lnTo>
                    <a:pt x="562195" y="628573"/>
                  </a:lnTo>
                  <a:lnTo>
                    <a:pt x="582067" y="630896"/>
                  </a:lnTo>
                  <a:lnTo>
                    <a:pt x="602336" y="633606"/>
                  </a:lnTo>
                  <a:lnTo>
                    <a:pt x="623400" y="636317"/>
                  </a:lnTo>
                  <a:lnTo>
                    <a:pt x="645259" y="637865"/>
                  </a:lnTo>
                  <a:lnTo>
                    <a:pt x="667515" y="639414"/>
                  </a:lnTo>
                  <a:lnTo>
                    <a:pt x="690963" y="640576"/>
                  </a:lnTo>
                  <a:lnTo>
                    <a:pt x="714412" y="641350"/>
                  </a:lnTo>
                  <a:lnTo>
                    <a:pt x="739053" y="641350"/>
                  </a:lnTo>
                  <a:lnTo>
                    <a:pt x="763693" y="641350"/>
                  </a:lnTo>
                  <a:lnTo>
                    <a:pt x="788732" y="639801"/>
                  </a:lnTo>
                  <a:lnTo>
                    <a:pt x="814167" y="638640"/>
                  </a:lnTo>
                  <a:lnTo>
                    <a:pt x="840000" y="636317"/>
                  </a:lnTo>
                  <a:lnTo>
                    <a:pt x="865833" y="633219"/>
                  </a:lnTo>
                  <a:lnTo>
                    <a:pt x="892461" y="629347"/>
                  </a:lnTo>
                  <a:lnTo>
                    <a:pt x="918692" y="624701"/>
                  </a:lnTo>
                  <a:lnTo>
                    <a:pt x="945320" y="618893"/>
                  </a:lnTo>
                  <a:lnTo>
                    <a:pt x="971550" y="612310"/>
                  </a:lnTo>
                  <a:lnTo>
                    <a:pt x="971357" y="612122"/>
                  </a:lnTo>
                  <a:lnTo>
                    <a:pt x="1024430" y="634449"/>
                  </a:lnTo>
                  <a:lnTo>
                    <a:pt x="1049818" y="645571"/>
                  </a:lnTo>
                  <a:lnTo>
                    <a:pt x="1075602" y="659870"/>
                  </a:lnTo>
                  <a:lnTo>
                    <a:pt x="1100990" y="675759"/>
                  </a:lnTo>
                  <a:lnTo>
                    <a:pt x="1126377" y="691647"/>
                  </a:lnTo>
                  <a:lnTo>
                    <a:pt x="1151765" y="708727"/>
                  </a:lnTo>
                  <a:lnTo>
                    <a:pt x="1176359" y="725807"/>
                  </a:lnTo>
                  <a:lnTo>
                    <a:pt x="1200953" y="743682"/>
                  </a:lnTo>
                  <a:lnTo>
                    <a:pt x="1225547" y="762351"/>
                  </a:lnTo>
                  <a:lnTo>
                    <a:pt x="1248951" y="781417"/>
                  </a:lnTo>
                  <a:lnTo>
                    <a:pt x="1272752" y="801277"/>
                  </a:lnTo>
                  <a:lnTo>
                    <a:pt x="1296553" y="820740"/>
                  </a:lnTo>
                  <a:lnTo>
                    <a:pt x="1319164" y="841395"/>
                  </a:lnTo>
                  <a:lnTo>
                    <a:pt x="1342171" y="862050"/>
                  </a:lnTo>
                  <a:lnTo>
                    <a:pt x="1364385" y="883500"/>
                  </a:lnTo>
                  <a:lnTo>
                    <a:pt x="1386600" y="904949"/>
                  </a:lnTo>
                  <a:lnTo>
                    <a:pt x="1408020" y="926796"/>
                  </a:lnTo>
                  <a:lnTo>
                    <a:pt x="1429441" y="949039"/>
                  </a:lnTo>
                  <a:lnTo>
                    <a:pt x="1450465" y="971283"/>
                  </a:lnTo>
                  <a:lnTo>
                    <a:pt x="1471489" y="993924"/>
                  </a:lnTo>
                  <a:lnTo>
                    <a:pt x="1491720" y="1016962"/>
                  </a:lnTo>
                  <a:lnTo>
                    <a:pt x="1511951" y="1039603"/>
                  </a:lnTo>
                  <a:lnTo>
                    <a:pt x="1514611" y="1042747"/>
                  </a:lnTo>
                  <a:lnTo>
                    <a:pt x="1509729" y="1046212"/>
                  </a:lnTo>
                  <a:lnTo>
                    <a:pt x="1495050" y="1055387"/>
                  </a:lnTo>
                  <a:lnTo>
                    <a:pt x="1480372" y="1064163"/>
                  </a:lnTo>
                  <a:lnTo>
                    <a:pt x="1465297" y="1072540"/>
                  </a:lnTo>
                  <a:lnTo>
                    <a:pt x="1449428" y="1080917"/>
                  </a:lnTo>
                  <a:lnTo>
                    <a:pt x="1433163" y="1088496"/>
                  </a:lnTo>
                  <a:lnTo>
                    <a:pt x="1416501" y="1095677"/>
                  </a:lnTo>
                  <a:lnTo>
                    <a:pt x="1399442" y="1102458"/>
                  </a:lnTo>
                  <a:lnTo>
                    <a:pt x="1381986" y="1109240"/>
                  </a:lnTo>
                  <a:lnTo>
                    <a:pt x="1364531" y="1115223"/>
                  </a:lnTo>
                  <a:lnTo>
                    <a:pt x="1346679" y="1121207"/>
                  </a:lnTo>
                  <a:lnTo>
                    <a:pt x="1328033" y="1126792"/>
                  </a:lnTo>
                  <a:lnTo>
                    <a:pt x="1309387" y="1131579"/>
                  </a:lnTo>
                  <a:lnTo>
                    <a:pt x="1290345" y="1136366"/>
                  </a:lnTo>
                  <a:lnTo>
                    <a:pt x="1271699" y="1141153"/>
                  </a:lnTo>
                  <a:lnTo>
                    <a:pt x="1251864" y="1145142"/>
                  </a:lnTo>
                  <a:lnTo>
                    <a:pt x="1232821" y="1149131"/>
                  </a:lnTo>
                  <a:lnTo>
                    <a:pt x="1212985" y="1153120"/>
                  </a:lnTo>
                  <a:lnTo>
                    <a:pt x="1193150" y="1156311"/>
                  </a:lnTo>
                  <a:lnTo>
                    <a:pt x="1173711" y="1159502"/>
                  </a:lnTo>
                  <a:lnTo>
                    <a:pt x="1133246" y="1165087"/>
                  </a:lnTo>
                  <a:lnTo>
                    <a:pt x="1093574" y="1169475"/>
                  </a:lnTo>
                  <a:lnTo>
                    <a:pt x="1053109" y="1173065"/>
                  </a:lnTo>
                  <a:lnTo>
                    <a:pt x="1013438" y="1176257"/>
                  </a:lnTo>
                  <a:lnTo>
                    <a:pt x="973766" y="1178251"/>
                  </a:lnTo>
                  <a:lnTo>
                    <a:pt x="935285" y="1179448"/>
                  </a:lnTo>
                  <a:lnTo>
                    <a:pt x="897200" y="1180246"/>
                  </a:lnTo>
                  <a:lnTo>
                    <a:pt x="860305" y="1180645"/>
                  </a:lnTo>
                  <a:lnTo>
                    <a:pt x="824998" y="1180246"/>
                  </a:lnTo>
                  <a:lnTo>
                    <a:pt x="790880" y="1179448"/>
                  </a:lnTo>
                  <a:lnTo>
                    <a:pt x="757953" y="1178251"/>
                  </a:lnTo>
                  <a:lnTo>
                    <a:pt x="727009" y="1177453"/>
                  </a:lnTo>
                  <a:lnTo>
                    <a:pt x="698445" y="1175858"/>
                  </a:lnTo>
                  <a:lnTo>
                    <a:pt x="671865" y="1173863"/>
                  </a:lnTo>
                  <a:lnTo>
                    <a:pt x="625846" y="1170672"/>
                  </a:lnTo>
                  <a:lnTo>
                    <a:pt x="591332" y="1167880"/>
                  </a:lnTo>
                  <a:lnTo>
                    <a:pt x="561975" y="1164688"/>
                  </a:lnTo>
                  <a:lnTo>
                    <a:pt x="596490" y="1168677"/>
                  </a:lnTo>
                  <a:lnTo>
                    <a:pt x="630210" y="1172667"/>
                  </a:lnTo>
                  <a:lnTo>
                    <a:pt x="663534" y="1176257"/>
                  </a:lnTo>
                  <a:lnTo>
                    <a:pt x="696065" y="1179049"/>
                  </a:lnTo>
                  <a:lnTo>
                    <a:pt x="728199" y="1181841"/>
                  </a:lnTo>
                  <a:lnTo>
                    <a:pt x="759143" y="1183836"/>
                  </a:lnTo>
                  <a:lnTo>
                    <a:pt x="789293" y="1186229"/>
                  </a:lnTo>
                  <a:lnTo>
                    <a:pt x="819047" y="1187825"/>
                  </a:lnTo>
                  <a:lnTo>
                    <a:pt x="848007" y="1189421"/>
                  </a:lnTo>
                  <a:lnTo>
                    <a:pt x="876174" y="1190617"/>
                  </a:lnTo>
                  <a:lnTo>
                    <a:pt x="903547" y="1191415"/>
                  </a:lnTo>
                  <a:lnTo>
                    <a:pt x="930921" y="1191814"/>
                  </a:lnTo>
                  <a:lnTo>
                    <a:pt x="982494" y="1192213"/>
                  </a:lnTo>
                  <a:lnTo>
                    <a:pt x="1031686" y="1191415"/>
                  </a:lnTo>
                  <a:lnTo>
                    <a:pt x="1078499" y="1190219"/>
                  </a:lnTo>
                  <a:lnTo>
                    <a:pt x="1122138" y="1187426"/>
                  </a:lnTo>
                  <a:lnTo>
                    <a:pt x="1163793" y="1184634"/>
                  </a:lnTo>
                  <a:lnTo>
                    <a:pt x="1203068" y="1180645"/>
                  </a:lnTo>
                  <a:lnTo>
                    <a:pt x="1239565" y="1176257"/>
                  </a:lnTo>
                  <a:lnTo>
                    <a:pt x="1274476" y="1170672"/>
                  </a:lnTo>
                  <a:lnTo>
                    <a:pt x="1306214" y="1165486"/>
                  </a:lnTo>
                  <a:lnTo>
                    <a:pt x="1335967" y="1159901"/>
                  </a:lnTo>
                  <a:lnTo>
                    <a:pt x="1363737" y="1153519"/>
                  </a:lnTo>
                  <a:lnTo>
                    <a:pt x="1389524" y="1147535"/>
                  </a:lnTo>
                  <a:lnTo>
                    <a:pt x="1412930" y="1140754"/>
                  </a:lnTo>
                  <a:lnTo>
                    <a:pt x="1434353" y="1134770"/>
                  </a:lnTo>
                  <a:lnTo>
                    <a:pt x="1453395" y="1127989"/>
                  </a:lnTo>
                  <a:lnTo>
                    <a:pt x="1470851" y="1122005"/>
                  </a:lnTo>
                  <a:lnTo>
                    <a:pt x="1486719" y="1115622"/>
                  </a:lnTo>
                  <a:lnTo>
                    <a:pt x="1500207" y="1110038"/>
                  </a:lnTo>
                  <a:lnTo>
                    <a:pt x="1512109" y="1104852"/>
                  </a:lnTo>
                  <a:lnTo>
                    <a:pt x="1522424" y="1100065"/>
                  </a:lnTo>
                  <a:lnTo>
                    <a:pt x="1531151" y="1095677"/>
                  </a:lnTo>
                  <a:lnTo>
                    <a:pt x="1537499" y="1091688"/>
                  </a:lnTo>
                  <a:lnTo>
                    <a:pt x="1546226" y="1086103"/>
                  </a:lnTo>
                  <a:lnTo>
                    <a:pt x="1549400" y="1084507"/>
                  </a:lnTo>
                  <a:lnTo>
                    <a:pt x="1549151" y="1084051"/>
                  </a:lnTo>
                  <a:lnTo>
                    <a:pt x="1550825" y="1086077"/>
                  </a:lnTo>
                  <a:lnTo>
                    <a:pt x="1570263" y="1109512"/>
                  </a:lnTo>
                  <a:lnTo>
                    <a:pt x="1588510" y="1132551"/>
                  </a:lnTo>
                  <a:lnTo>
                    <a:pt x="1607154" y="1155986"/>
                  </a:lnTo>
                  <a:lnTo>
                    <a:pt x="1625004" y="1179421"/>
                  </a:lnTo>
                  <a:lnTo>
                    <a:pt x="1642458" y="1202857"/>
                  </a:lnTo>
                  <a:lnTo>
                    <a:pt x="1659516" y="1225895"/>
                  </a:lnTo>
                  <a:lnTo>
                    <a:pt x="1692440" y="1271971"/>
                  </a:lnTo>
                  <a:lnTo>
                    <a:pt x="1723778" y="1317253"/>
                  </a:lnTo>
                  <a:lnTo>
                    <a:pt x="1753926" y="1362138"/>
                  </a:lnTo>
                  <a:lnTo>
                    <a:pt x="1782090" y="1405037"/>
                  </a:lnTo>
                  <a:lnTo>
                    <a:pt x="1808668" y="1447141"/>
                  </a:lnTo>
                  <a:lnTo>
                    <a:pt x="1833262" y="1487657"/>
                  </a:lnTo>
                  <a:lnTo>
                    <a:pt x="1856269" y="1526186"/>
                  </a:lnTo>
                  <a:lnTo>
                    <a:pt x="1877293" y="1562332"/>
                  </a:lnTo>
                  <a:lnTo>
                    <a:pt x="1896334" y="1596889"/>
                  </a:lnTo>
                  <a:lnTo>
                    <a:pt x="1912343" y="1625032"/>
                  </a:lnTo>
                  <a:lnTo>
                    <a:pt x="1902184" y="1628293"/>
                  </a:lnTo>
                  <a:lnTo>
                    <a:pt x="1881929" y="1634584"/>
                  </a:lnTo>
                  <a:lnTo>
                    <a:pt x="1856907" y="1641268"/>
                  </a:lnTo>
                  <a:lnTo>
                    <a:pt x="1827913" y="1649131"/>
                  </a:lnTo>
                  <a:lnTo>
                    <a:pt x="1795345" y="1657387"/>
                  </a:lnTo>
                  <a:lnTo>
                    <a:pt x="1759600" y="1666037"/>
                  </a:lnTo>
                  <a:lnTo>
                    <a:pt x="1721471" y="1674294"/>
                  </a:lnTo>
                  <a:lnTo>
                    <a:pt x="1701215" y="1678225"/>
                  </a:lnTo>
                  <a:lnTo>
                    <a:pt x="1680959" y="1681764"/>
                  </a:lnTo>
                  <a:lnTo>
                    <a:pt x="1659909" y="1685302"/>
                  </a:lnTo>
                  <a:lnTo>
                    <a:pt x="1638859" y="1688841"/>
                  </a:lnTo>
                  <a:lnTo>
                    <a:pt x="1617412" y="1691593"/>
                  </a:lnTo>
                  <a:lnTo>
                    <a:pt x="1595965" y="1694345"/>
                  </a:lnTo>
                  <a:lnTo>
                    <a:pt x="1574120" y="1696311"/>
                  </a:lnTo>
                  <a:lnTo>
                    <a:pt x="1552276" y="1698277"/>
                  </a:lnTo>
                  <a:lnTo>
                    <a:pt x="1530034" y="1699850"/>
                  </a:lnTo>
                  <a:lnTo>
                    <a:pt x="1508189" y="1701029"/>
                  </a:lnTo>
                  <a:lnTo>
                    <a:pt x="1486345" y="1701422"/>
                  </a:lnTo>
                  <a:lnTo>
                    <a:pt x="1469825" y="1701422"/>
                  </a:lnTo>
                  <a:lnTo>
                    <a:pt x="1437096" y="1699850"/>
                  </a:lnTo>
                  <a:lnTo>
                    <a:pt x="1422400" y="1699063"/>
                  </a:lnTo>
                  <a:lnTo>
                    <a:pt x="1443450" y="1700243"/>
                  </a:lnTo>
                  <a:lnTo>
                    <a:pt x="1464898" y="1701422"/>
                  </a:lnTo>
                  <a:lnTo>
                    <a:pt x="1469825" y="1701422"/>
                  </a:lnTo>
                  <a:lnTo>
                    <a:pt x="1478004" y="1701815"/>
                  </a:lnTo>
                  <a:lnTo>
                    <a:pt x="1506601" y="1702602"/>
                  </a:lnTo>
                  <a:lnTo>
                    <a:pt x="1539566" y="1702995"/>
                  </a:lnTo>
                  <a:lnTo>
                    <a:pt x="1575709" y="1703388"/>
                  </a:lnTo>
                  <a:lnTo>
                    <a:pt x="1615426" y="1702995"/>
                  </a:lnTo>
                  <a:lnTo>
                    <a:pt x="1656732" y="1701815"/>
                  </a:lnTo>
                  <a:lnTo>
                    <a:pt x="1700024" y="1699456"/>
                  </a:lnTo>
                  <a:lnTo>
                    <a:pt x="1721868" y="1698277"/>
                  </a:lnTo>
                  <a:lnTo>
                    <a:pt x="1743713" y="1696311"/>
                  </a:lnTo>
                  <a:lnTo>
                    <a:pt x="1765954" y="1694345"/>
                  </a:lnTo>
                  <a:lnTo>
                    <a:pt x="1788196" y="1691593"/>
                  </a:lnTo>
                  <a:lnTo>
                    <a:pt x="1810040" y="1689234"/>
                  </a:lnTo>
                  <a:lnTo>
                    <a:pt x="1831885" y="1686089"/>
                  </a:lnTo>
                  <a:lnTo>
                    <a:pt x="1853332" y="1682550"/>
                  </a:lnTo>
                  <a:lnTo>
                    <a:pt x="1873985" y="1678619"/>
                  </a:lnTo>
                  <a:lnTo>
                    <a:pt x="1894638" y="1673901"/>
                  </a:lnTo>
                  <a:lnTo>
                    <a:pt x="1914497" y="1669182"/>
                  </a:lnTo>
                  <a:lnTo>
                    <a:pt x="1933533" y="1664079"/>
                  </a:lnTo>
                  <a:lnTo>
                    <a:pt x="1943539" y="1682687"/>
                  </a:lnTo>
                  <a:lnTo>
                    <a:pt x="1964563" y="1723997"/>
                  </a:lnTo>
                  <a:lnTo>
                    <a:pt x="1974533" y="1744276"/>
                  </a:lnTo>
                  <a:lnTo>
                    <a:pt x="1961691" y="1752203"/>
                  </a:lnTo>
                  <a:lnTo>
                    <a:pt x="1946204" y="1755775"/>
                  </a:lnTo>
                  <a:lnTo>
                    <a:pt x="1927937" y="1759347"/>
                  </a:lnTo>
                  <a:lnTo>
                    <a:pt x="1902919" y="1764506"/>
                  </a:lnTo>
                  <a:lnTo>
                    <a:pt x="1871151" y="1770063"/>
                  </a:lnTo>
                  <a:lnTo>
                    <a:pt x="1834618" y="1775619"/>
                  </a:lnTo>
                  <a:lnTo>
                    <a:pt x="1792127" y="1781175"/>
                  </a:lnTo>
                  <a:lnTo>
                    <a:pt x="1768698" y="1783556"/>
                  </a:lnTo>
                  <a:lnTo>
                    <a:pt x="1744475" y="1785938"/>
                  </a:lnTo>
                  <a:lnTo>
                    <a:pt x="1719060" y="1787922"/>
                  </a:lnTo>
                  <a:lnTo>
                    <a:pt x="1692852" y="1789906"/>
                  </a:lnTo>
                  <a:lnTo>
                    <a:pt x="1665849" y="1791494"/>
                  </a:lnTo>
                  <a:lnTo>
                    <a:pt x="1637257" y="1792288"/>
                  </a:lnTo>
                  <a:lnTo>
                    <a:pt x="1607872" y="1793081"/>
                  </a:lnTo>
                  <a:lnTo>
                    <a:pt x="1578089" y="1793875"/>
                  </a:lnTo>
                  <a:lnTo>
                    <a:pt x="1546718" y="1793081"/>
                  </a:lnTo>
                  <a:lnTo>
                    <a:pt x="1515346" y="1792685"/>
                  </a:lnTo>
                  <a:lnTo>
                    <a:pt x="1483181" y="1791494"/>
                  </a:lnTo>
                  <a:lnTo>
                    <a:pt x="1450221" y="1789510"/>
                  </a:lnTo>
                  <a:lnTo>
                    <a:pt x="1416865" y="1786731"/>
                  </a:lnTo>
                  <a:lnTo>
                    <a:pt x="1383111" y="1783556"/>
                  </a:lnTo>
                  <a:lnTo>
                    <a:pt x="1348563" y="1779191"/>
                  </a:lnTo>
                  <a:lnTo>
                    <a:pt x="1314015" y="1774428"/>
                  </a:lnTo>
                  <a:lnTo>
                    <a:pt x="1279070" y="1768872"/>
                  </a:lnTo>
                  <a:lnTo>
                    <a:pt x="1243728" y="1761728"/>
                  </a:lnTo>
                  <a:lnTo>
                    <a:pt x="1272319" y="1733153"/>
                  </a:lnTo>
                  <a:lnTo>
                    <a:pt x="1260803" y="1730772"/>
                  </a:lnTo>
                  <a:lnTo>
                    <a:pt x="1246905" y="1727200"/>
                  </a:lnTo>
                  <a:lnTo>
                    <a:pt x="1227447" y="1722041"/>
                  </a:lnTo>
                  <a:lnTo>
                    <a:pt x="1204017" y="1715691"/>
                  </a:lnTo>
                  <a:lnTo>
                    <a:pt x="1175823" y="1707356"/>
                  </a:lnTo>
                  <a:lnTo>
                    <a:pt x="1144452" y="1697435"/>
                  </a:lnTo>
                  <a:lnTo>
                    <a:pt x="1108713" y="1685925"/>
                  </a:lnTo>
                  <a:lnTo>
                    <a:pt x="1070194" y="1672431"/>
                  </a:lnTo>
                  <a:lnTo>
                    <a:pt x="1028498" y="1656556"/>
                  </a:lnTo>
                  <a:lnTo>
                    <a:pt x="1007054" y="1648222"/>
                  </a:lnTo>
                  <a:lnTo>
                    <a:pt x="984816" y="1639094"/>
                  </a:lnTo>
                  <a:lnTo>
                    <a:pt x="961784" y="1629966"/>
                  </a:lnTo>
                  <a:lnTo>
                    <a:pt x="938752" y="1619250"/>
                  </a:lnTo>
                  <a:lnTo>
                    <a:pt x="914926" y="1608931"/>
                  </a:lnTo>
                  <a:lnTo>
                    <a:pt x="890703" y="1597819"/>
                  </a:lnTo>
                  <a:lnTo>
                    <a:pt x="866480" y="1585913"/>
                  </a:lnTo>
                  <a:lnTo>
                    <a:pt x="841859" y="1573610"/>
                  </a:lnTo>
                  <a:lnTo>
                    <a:pt x="816842" y="1560513"/>
                  </a:lnTo>
                  <a:lnTo>
                    <a:pt x="791427" y="1547019"/>
                  </a:lnTo>
                  <a:lnTo>
                    <a:pt x="766013" y="1533128"/>
                  </a:lnTo>
                  <a:lnTo>
                    <a:pt x="740598" y="1518444"/>
                  </a:lnTo>
                  <a:lnTo>
                    <a:pt x="826769" y="1496219"/>
                  </a:lnTo>
                  <a:lnTo>
                    <a:pt x="815650" y="1491853"/>
                  </a:lnTo>
                  <a:lnTo>
                    <a:pt x="802149" y="1485900"/>
                  </a:lnTo>
                  <a:lnTo>
                    <a:pt x="784279" y="1478360"/>
                  </a:lnTo>
                  <a:lnTo>
                    <a:pt x="762439" y="1467247"/>
                  </a:lnTo>
                  <a:lnTo>
                    <a:pt x="750128" y="1460500"/>
                  </a:lnTo>
                  <a:lnTo>
                    <a:pt x="737421" y="1453753"/>
                  </a:lnTo>
                  <a:lnTo>
                    <a:pt x="723522" y="1445419"/>
                  </a:lnTo>
                  <a:lnTo>
                    <a:pt x="708830" y="1436688"/>
                  </a:lnTo>
                  <a:lnTo>
                    <a:pt x="694137" y="1426766"/>
                  </a:lnTo>
                  <a:lnTo>
                    <a:pt x="678253" y="1416447"/>
                  </a:lnTo>
                  <a:lnTo>
                    <a:pt x="662369" y="1404541"/>
                  </a:lnTo>
                  <a:lnTo>
                    <a:pt x="645690" y="1392238"/>
                  </a:lnTo>
                  <a:lnTo>
                    <a:pt x="629012" y="1379141"/>
                  </a:lnTo>
                  <a:lnTo>
                    <a:pt x="611936" y="1364853"/>
                  </a:lnTo>
                  <a:lnTo>
                    <a:pt x="594464" y="1349375"/>
                  </a:lnTo>
                  <a:lnTo>
                    <a:pt x="576991" y="1333103"/>
                  </a:lnTo>
                  <a:lnTo>
                    <a:pt x="559519" y="1315641"/>
                  </a:lnTo>
                  <a:lnTo>
                    <a:pt x="541649" y="1297385"/>
                  </a:lnTo>
                  <a:lnTo>
                    <a:pt x="523780" y="1277938"/>
                  </a:lnTo>
                  <a:lnTo>
                    <a:pt x="506704" y="1257300"/>
                  </a:lnTo>
                  <a:lnTo>
                    <a:pt x="489232" y="1235472"/>
                  </a:lnTo>
                  <a:lnTo>
                    <a:pt x="472156" y="1212056"/>
                  </a:lnTo>
                  <a:lnTo>
                    <a:pt x="455081" y="1188244"/>
                  </a:lnTo>
                  <a:lnTo>
                    <a:pt x="438799" y="1162844"/>
                  </a:lnTo>
                  <a:lnTo>
                    <a:pt x="422518" y="1136253"/>
                  </a:lnTo>
                  <a:lnTo>
                    <a:pt x="414576" y="1122363"/>
                  </a:lnTo>
                  <a:lnTo>
                    <a:pt x="407428" y="1108472"/>
                  </a:lnTo>
                  <a:lnTo>
                    <a:pt x="486849" y="1092200"/>
                  </a:lnTo>
                  <a:lnTo>
                    <a:pt x="486849" y="1057275"/>
                  </a:lnTo>
                  <a:lnTo>
                    <a:pt x="482481" y="1055291"/>
                  </a:lnTo>
                  <a:lnTo>
                    <a:pt x="476921" y="1052513"/>
                  </a:lnTo>
                  <a:lnTo>
                    <a:pt x="469376" y="1048941"/>
                  </a:lnTo>
                  <a:lnTo>
                    <a:pt x="459846" y="1043384"/>
                  </a:lnTo>
                  <a:lnTo>
                    <a:pt x="448727" y="1037034"/>
                  </a:lnTo>
                  <a:lnTo>
                    <a:pt x="436020" y="1028700"/>
                  </a:lnTo>
                  <a:lnTo>
                    <a:pt x="422121" y="1018778"/>
                  </a:lnTo>
                  <a:lnTo>
                    <a:pt x="406237" y="1007269"/>
                  </a:lnTo>
                  <a:lnTo>
                    <a:pt x="389559" y="994172"/>
                  </a:lnTo>
                  <a:lnTo>
                    <a:pt x="372086" y="978297"/>
                  </a:lnTo>
                  <a:lnTo>
                    <a:pt x="353422" y="960834"/>
                  </a:lnTo>
                  <a:lnTo>
                    <a:pt x="343495" y="950913"/>
                  </a:lnTo>
                  <a:lnTo>
                    <a:pt x="333964" y="940991"/>
                  </a:lnTo>
                  <a:lnTo>
                    <a:pt x="324037" y="930275"/>
                  </a:lnTo>
                  <a:lnTo>
                    <a:pt x="313712" y="919163"/>
                  </a:lnTo>
                  <a:lnTo>
                    <a:pt x="303784" y="906859"/>
                  </a:lnTo>
                  <a:lnTo>
                    <a:pt x="293062" y="894556"/>
                  </a:lnTo>
                  <a:lnTo>
                    <a:pt x="283135" y="881063"/>
                  </a:lnTo>
                  <a:lnTo>
                    <a:pt x="272810" y="867172"/>
                  </a:lnTo>
                  <a:lnTo>
                    <a:pt x="262088" y="852884"/>
                  </a:lnTo>
                  <a:lnTo>
                    <a:pt x="251764" y="837406"/>
                  </a:lnTo>
                  <a:lnTo>
                    <a:pt x="240645" y="821928"/>
                  </a:lnTo>
                  <a:lnTo>
                    <a:pt x="229923" y="805259"/>
                  </a:lnTo>
                  <a:lnTo>
                    <a:pt x="219598" y="787400"/>
                  </a:lnTo>
                  <a:lnTo>
                    <a:pt x="208877" y="769541"/>
                  </a:lnTo>
                  <a:lnTo>
                    <a:pt x="198552" y="750888"/>
                  </a:lnTo>
                  <a:lnTo>
                    <a:pt x="187830" y="731441"/>
                  </a:lnTo>
                  <a:lnTo>
                    <a:pt x="177505" y="710803"/>
                  </a:lnTo>
                  <a:lnTo>
                    <a:pt x="167181" y="689769"/>
                  </a:lnTo>
                  <a:lnTo>
                    <a:pt x="157253" y="667941"/>
                  </a:lnTo>
                  <a:lnTo>
                    <a:pt x="147326" y="645716"/>
                  </a:lnTo>
                  <a:lnTo>
                    <a:pt x="137001" y="621903"/>
                  </a:lnTo>
                  <a:lnTo>
                    <a:pt x="127470" y="597297"/>
                  </a:lnTo>
                  <a:lnTo>
                    <a:pt x="117940" y="572294"/>
                  </a:lnTo>
                  <a:lnTo>
                    <a:pt x="108807" y="546100"/>
                  </a:lnTo>
                  <a:lnTo>
                    <a:pt x="99276" y="519509"/>
                  </a:lnTo>
                  <a:lnTo>
                    <a:pt x="90540" y="491331"/>
                  </a:lnTo>
                  <a:lnTo>
                    <a:pt x="81804" y="462359"/>
                  </a:lnTo>
                  <a:lnTo>
                    <a:pt x="73464" y="432991"/>
                  </a:lnTo>
                  <a:lnTo>
                    <a:pt x="65522" y="402431"/>
                  </a:lnTo>
                  <a:lnTo>
                    <a:pt x="57580" y="370681"/>
                  </a:lnTo>
                  <a:lnTo>
                    <a:pt x="50432" y="338534"/>
                  </a:lnTo>
                  <a:lnTo>
                    <a:pt x="42887" y="304800"/>
                  </a:lnTo>
                  <a:lnTo>
                    <a:pt x="36137" y="269875"/>
                  </a:lnTo>
                  <a:lnTo>
                    <a:pt x="29783" y="234553"/>
                  </a:lnTo>
                  <a:lnTo>
                    <a:pt x="23826" y="198041"/>
                  </a:lnTo>
                  <a:lnTo>
                    <a:pt x="18267" y="160338"/>
                  </a:lnTo>
                  <a:lnTo>
                    <a:pt x="13105" y="121841"/>
                  </a:lnTo>
                  <a:lnTo>
                    <a:pt x="8339" y="82550"/>
                  </a:lnTo>
                  <a:lnTo>
                    <a:pt x="3971" y="41672"/>
                  </a:lnTo>
                  <a:lnTo>
                    <a:pt x="0" y="0"/>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对角圆角矩形 14"/>
            <p:cNvSpPr/>
            <p:nvPr/>
          </p:nvSpPr>
          <p:spPr>
            <a:xfrm>
              <a:off x="15469" y="3509"/>
              <a:ext cx="2730" cy="2730"/>
            </a:xfrm>
            <a:prstGeom prst="round2DiagRect">
              <a:avLst>
                <a:gd name="adj1" fmla="val 50000"/>
                <a:gd name="adj2" fmla="val 0"/>
              </a:avLst>
            </a:prstGeom>
            <a:solidFill>
              <a:srgbClr val="92D050"/>
            </a:solidFill>
            <a:ln>
              <a:no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endParaRPr lang="zh-CN" altLang="en-US">
                <a:sym typeface="+mn-ea"/>
              </a:endParaRPr>
            </a:p>
          </p:txBody>
        </p:sp>
      </p:grpSp>
      <p:sp>
        <p:nvSpPr>
          <p:cNvPr id="41" name="文本框 20"/>
          <p:cNvSpPr txBox="1"/>
          <p:nvPr/>
        </p:nvSpPr>
        <p:spPr>
          <a:xfrm flipH="1">
            <a:off x="2417445" y="2352040"/>
            <a:ext cx="1384300" cy="768350"/>
          </a:xfrm>
          <a:prstGeom prst="rect">
            <a:avLst/>
          </a:prstGeom>
          <a:noFill/>
          <a:ln w="9525">
            <a:noFill/>
            <a:miter/>
          </a:ln>
          <a:effectLst>
            <a:outerShdw sx="999" sy="999" algn="ctr" rotWithShape="0">
              <a:srgbClr val="000000"/>
            </a:outerShdw>
          </a:effectLst>
        </p:spPr>
        <p:txBody>
          <a:bodyPr wrap="square" anchor="t">
            <a:spAutoFit/>
          </a:bodyPr>
          <a:lstStyle/>
          <a:p>
            <a:pPr lvl="0" algn="l"/>
            <a:r>
              <a:rPr lang="en-US" altLang="zh-CN" sz="44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01</a:t>
            </a:r>
          </a:p>
        </p:txBody>
      </p:sp>
      <p:sp>
        <p:nvSpPr>
          <p:cNvPr id="42" name="文本框 20"/>
          <p:cNvSpPr txBox="1"/>
          <p:nvPr/>
        </p:nvSpPr>
        <p:spPr>
          <a:xfrm flipH="1">
            <a:off x="10165715" y="2352040"/>
            <a:ext cx="1384300" cy="768350"/>
          </a:xfrm>
          <a:prstGeom prst="rect">
            <a:avLst/>
          </a:prstGeom>
          <a:noFill/>
          <a:ln w="9525">
            <a:noFill/>
            <a:miter/>
          </a:ln>
          <a:effectLst>
            <a:outerShdw sx="999" sy="999" algn="ctr" rotWithShape="0">
              <a:srgbClr val="000000"/>
            </a:outerShdw>
          </a:effectLst>
        </p:spPr>
        <p:txBody>
          <a:bodyPr wrap="square" anchor="t">
            <a:spAutoFit/>
          </a:bodyPr>
          <a:lstStyle/>
          <a:p>
            <a:pPr lvl="0" algn="l"/>
            <a:r>
              <a:rPr lang="en-US" altLang="zh-CN" sz="44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03</a:t>
            </a:r>
          </a:p>
        </p:txBody>
      </p:sp>
      <p:sp>
        <p:nvSpPr>
          <p:cNvPr id="43" name="文本框 42"/>
          <p:cNvSpPr txBox="1"/>
          <p:nvPr/>
        </p:nvSpPr>
        <p:spPr>
          <a:xfrm flipH="1">
            <a:off x="6291580" y="2352040"/>
            <a:ext cx="1384300" cy="768350"/>
          </a:xfrm>
          <a:prstGeom prst="rect">
            <a:avLst/>
          </a:prstGeom>
          <a:noFill/>
          <a:ln w="9525">
            <a:noFill/>
            <a:miter/>
          </a:ln>
          <a:effectLst>
            <a:outerShdw sx="999" sy="999" algn="ctr" rotWithShape="0">
              <a:srgbClr val="000000"/>
            </a:outerShdw>
          </a:effectLst>
        </p:spPr>
        <p:txBody>
          <a:bodyPr wrap="square" anchor="t">
            <a:spAutoFit/>
          </a:bodyPr>
          <a:lstStyle/>
          <a:p>
            <a:pPr lvl="0" algn="l"/>
            <a:r>
              <a:rPr lang="en-US" altLang="zh-CN" sz="44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02</a:t>
            </a:r>
          </a:p>
        </p:txBody>
      </p:sp>
      <p:sp>
        <p:nvSpPr>
          <p:cNvPr id="44" name="文本框 20"/>
          <p:cNvSpPr txBox="1"/>
          <p:nvPr/>
        </p:nvSpPr>
        <p:spPr>
          <a:xfrm flipH="1">
            <a:off x="1896745" y="1706245"/>
            <a:ext cx="1268730" cy="52197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STEP</a:t>
            </a:r>
          </a:p>
        </p:txBody>
      </p:sp>
      <p:sp>
        <p:nvSpPr>
          <p:cNvPr id="45" name="文本框 20"/>
          <p:cNvSpPr txBox="1"/>
          <p:nvPr/>
        </p:nvSpPr>
        <p:spPr>
          <a:xfrm flipH="1">
            <a:off x="5867400" y="1706245"/>
            <a:ext cx="1268730" cy="52197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STEP</a:t>
            </a:r>
          </a:p>
        </p:txBody>
      </p:sp>
      <p:sp>
        <p:nvSpPr>
          <p:cNvPr id="46" name="文本框 20"/>
          <p:cNvSpPr txBox="1"/>
          <p:nvPr/>
        </p:nvSpPr>
        <p:spPr>
          <a:xfrm flipH="1">
            <a:off x="9838055" y="1706245"/>
            <a:ext cx="1268730" cy="52197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85000"/>
                    <a:lumOff val="15000"/>
                  </a:schemeClr>
                </a:solidFill>
                <a:latin typeface="Impact" panose="020B0806030902050204" charset="0"/>
                <a:ea typeface="微软雅黑" panose="020B0503020204020204" charset="-122"/>
                <a:sym typeface="Arial" panose="020B0604020202020204" pitchFamily="34" charset="0"/>
              </a:rPr>
              <a:t>STEP</a:t>
            </a:r>
          </a:p>
        </p:txBody>
      </p:sp>
      <p:sp>
        <p:nvSpPr>
          <p:cNvPr id="2" name="圆角矩形 1"/>
          <p:cNvSpPr/>
          <p:nvPr/>
        </p:nvSpPr>
        <p:spPr>
          <a:xfrm>
            <a:off x="3803015" y="253365"/>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给家长的一些建议</a:t>
            </a:r>
          </a:p>
        </p:txBody>
      </p:sp>
      <p:sp>
        <p:nvSpPr>
          <p:cNvPr id="26" name="文本框 22"/>
          <p:cNvSpPr txBox="1"/>
          <p:nvPr/>
        </p:nvSpPr>
        <p:spPr>
          <a:xfrm flipH="1">
            <a:off x="388620" y="2352040"/>
            <a:ext cx="1831975" cy="2886710"/>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在活动中培养兴趣，爱玩是孩子的天性，父母可以和孩子做有意思的游戏：搭积木、橡皮泥、拼图画画、讲故事情节长的故事，让孩子在比较长的时间里专心做事情，可锻炼孩子的持久力、意志力里。</a:t>
            </a:r>
          </a:p>
        </p:txBody>
      </p:sp>
      <p:sp>
        <p:nvSpPr>
          <p:cNvPr id="3" name="文本框 22"/>
          <p:cNvSpPr txBox="1"/>
          <p:nvPr/>
        </p:nvSpPr>
        <p:spPr>
          <a:xfrm flipH="1">
            <a:off x="4185285" y="2352040"/>
            <a:ext cx="1755775" cy="148907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游戏'木头人’当说到“不许说不许动”时要求双方停止活动，可以锻炼自我控制能力。</a:t>
            </a:r>
          </a:p>
        </p:txBody>
      </p:sp>
      <p:sp>
        <p:nvSpPr>
          <p:cNvPr id="23" name="文本框 22"/>
          <p:cNvSpPr txBox="1"/>
          <p:nvPr/>
        </p:nvSpPr>
        <p:spPr>
          <a:xfrm flipH="1">
            <a:off x="8054340" y="2352040"/>
            <a:ext cx="1783715" cy="2886710"/>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奖励与惩罚如果用各种办法都不行时，尤其是孩子应该做自己的事情时(到了晚上睡觉的时间）家长一定要严厉得责令他立即安静做自己的事，如果孩子一贯很闹，突然能安静时哪怕是几分钟，也要鼓励。</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414520" y="1415415"/>
            <a:ext cx="6101715" cy="4307205"/>
          </a:xfrm>
          <a:prstGeom prst="rect">
            <a:avLst/>
          </a:prstGeom>
          <a:solidFill>
            <a:schemeClr val="bg1"/>
          </a:solidFill>
          <a:ln w="44450">
            <a:solidFill>
              <a:schemeClr val="accent2"/>
            </a:solidFill>
          </a:ln>
          <a:effectLst>
            <a:outerShdw blurRad="1524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flipV="1">
            <a:off x="4490720" y="1480820"/>
            <a:ext cx="1098550" cy="880745"/>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4490720" y="4754880"/>
            <a:ext cx="1098550" cy="88074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flipH="1" flipV="1">
            <a:off x="9331325" y="1480820"/>
            <a:ext cx="1098550" cy="880745"/>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9331325" y="4754880"/>
            <a:ext cx="1098550" cy="88074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0305470a146bbcb1e8712b37a383ccc6"/>
          <p:cNvPicPr>
            <a:picLocks noChangeAspect="1"/>
          </p:cNvPicPr>
          <p:nvPr/>
        </p:nvPicPr>
        <p:blipFill>
          <a:blip r:embed="rId3"/>
          <a:srcRect/>
          <a:stretch>
            <a:fillRect/>
          </a:stretch>
        </p:blipFill>
        <p:spPr>
          <a:xfrm flipH="1">
            <a:off x="187960" y="320040"/>
            <a:ext cx="3465830" cy="6217920"/>
          </a:xfrm>
          <a:prstGeom prst="rect">
            <a:avLst/>
          </a:prstGeom>
          <a:effectLst>
            <a:outerShdw blurRad="50800" dist="88900" dir="2700000" algn="tl" rotWithShape="0">
              <a:prstClr val="black">
                <a:alpha val="40000"/>
              </a:prstClr>
            </a:outerShdw>
          </a:effectLst>
        </p:spPr>
      </p:pic>
      <p:sp>
        <p:nvSpPr>
          <p:cNvPr id="3" name="圆角矩形 2"/>
          <p:cNvSpPr/>
          <p:nvPr/>
        </p:nvSpPr>
        <p:spPr>
          <a:xfrm>
            <a:off x="3803015" y="253365"/>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302260"/>
            <a:ext cx="5080000" cy="645160"/>
          </a:xfrm>
          <a:prstGeom prst="rect">
            <a:avLst/>
          </a:prstGeom>
          <a:noFill/>
          <a:ln w="9525">
            <a:noFill/>
          </a:ln>
        </p:spPr>
        <p:txBody>
          <a:bodyPr wrap="square" rtlCol="0" anchor="t">
            <a:spAutoFit/>
          </a:bodyPr>
          <a:lstStyle/>
          <a:p>
            <a:pPr lvl="0" algn="ctr" fontAlgn="base"/>
            <a:r>
              <a:rPr sz="3600" b="1" dirty="0">
                <a:solidFill>
                  <a:schemeClr val="accent2">
                    <a:lumMod val="50000"/>
                  </a:schemeClr>
                </a:solidFill>
                <a:effectLst/>
                <a:latin typeface="微软雅黑" panose="020B0503020204020204" charset="-122"/>
                <a:ea typeface="微软雅黑" panose="020B0503020204020204" charset="-122"/>
                <a:sym typeface="+mn-ea"/>
              </a:rPr>
              <a:t>征求家长意见和要求</a:t>
            </a:r>
          </a:p>
        </p:txBody>
      </p:sp>
      <p:sp>
        <p:nvSpPr>
          <p:cNvPr id="4" name="文本框 3"/>
          <p:cNvSpPr txBox="1"/>
          <p:nvPr/>
        </p:nvSpPr>
        <p:spPr>
          <a:xfrm>
            <a:off x="4925695" y="2804160"/>
            <a:ext cx="5080000" cy="1529715"/>
          </a:xfrm>
          <a:prstGeom prst="rect">
            <a:avLst/>
          </a:prstGeom>
          <a:noFill/>
          <a:ln w="9525">
            <a:noFill/>
            <a:miter/>
          </a:ln>
          <a:effectLst>
            <a:outerShdw sx="999" sy="999" algn="ctr" rotWithShape="0">
              <a:srgbClr val="000000"/>
            </a:outerShdw>
          </a:effectLst>
        </p:spPr>
        <p:txBody>
          <a:bodyPr wrap="square" anchor="t">
            <a:spAutoFit/>
          </a:bodyPr>
          <a:lstStyle/>
          <a:p>
            <a:pPr lvl="0" algn="l">
              <a:lnSpc>
                <a:spcPct val="130000"/>
              </a:lnSpc>
            </a:pPr>
            <a:r>
              <a:rPr lang="zh-CN" altLang="en-US" sz="2400" dirty="0">
                <a:solidFill>
                  <a:schemeClr val="accent2">
                    <a:lumMod val="50000"/>
                  </a:schemeClr>
                </a:solidFill>
                <a:latin typeface="微软雅黑" panose="020B0503020204020204" charset="-122"/>
                <a:ea typeface="微软雅黑" panose="020B0503020204020204" charset="-122"/>
                <a:sym typeface="+mn-ea"/>
              </a:rPr>
              <a:t>为了我们的工作能够做的更好，希望各位能给我们提出宝贵的建议和要求。（家长们提意见）</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35585" y="301625"/>
            <a:ext cx="10323830" cy="5245735"/>
            <a:chOff x="489" y="475"/>
            <a:chExt cx="16258" cy="8261"/>
          </a:xfrm>
        </p:grpSpPr>
        <p:pic>
          <p:nvPicPr>
            <p:cNvPr id="4" name="图片 3" descr="觅元素584a986cb28da"/>
            <p:cNvPicPr>
              <a:picLocks noChangeAspect="1"/>
            </p:cNvPicPr>
            <p:nvPr/>
          </p:nvPicPr>
          <p:blipFill>
            <a:blip r:embed="rId3"/>
            <a:stretch>
              <a:fillRect/>
            </a:stretch>
          </p:blipFill>
          <p:spPr>
            <a:xfrm flipH="1">
              <a:off x="489" y="480"/>
              <a:ext cx="3837" cy="8256"/>
            </a:xfrm>
            <a:prstGeom prst="rect">
              <a:avLst/>
            </a:prstGeom>
          </p:spPr>
        </p:pic>
        <p:sp>
          <p:nvSpPr>
            <p:cNvPr id="6" name="任意多边形 5"/>
            <p:cNvSpPr/>
            <p:nvPr/>
          </p:nvSpPr>
          <p:spPr>
            <a:xfrm flipH="1">
              <a:off x="15201" y="475"/>
              <a:ext cx="1547" cy="8140"/>
            </a:xfrm>
            <a:custGeom>
              <a:avLst/>
              <a:gdLst>
                <a:gd name="connsiteX0" fmla="*/ 1039 w 1546"/>
                <a:gd name="connsiteY0" fmla="*/ 5 h 8139"/>
                <a:gd name="connsiteX1" fmla="*/ 1547 w 1546"/>
                <a:gd name="connsiteY1" fmla="*/ 122 h 8139"/>
                <a:gd name="connsiteX2" fmla="*/ 139 w 1546"/>
                <a:gd name="connsiteY2" fmla="*/ 1093 h 8139"/>
                <a:gd name="connsiteX3" fmla="*/ 829 w 1546"/>
                <a:gd name="connsiteY3" fmla="*/ 5592 h 8139"/>
                <a:gd name="connsiteX4" fmla="*/ 808 w 1546"/>
                <a:gd name="connsiteY4" fmla="*/ 8140 h 8139"/>
                <a:gd name="connsiteX5" fmla="*/ 766 w 1546"/>
                <a:gd name="connsiteY5" fmla="*/ 5563 h 8139"/>
                <a:gd name="connsiteX6" fmla="*/ 326 w 1546"/>
                <a:gd name="connsiteY6" fmla="*/ 4107 h 8139"/>
                <a:gd name="connsiteX7" fmla="*/ 76 w 1546"/>
                <a:gd name="connsiteY7" fmla="*/ 1067 h 8139"/>
                <a:gd name="connsiteX8" fmla="*/ 1039 w 1546"/>
                <a:gd name="connsiteY8" fmla="*/ 5 h 8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 h="8140">
                  <a:moveTo>
                    <a:pt x="1039" y="5"/>
                  </a:moveTo>
                  <a:lnTo>
                    <a:pt x="1547" y="122"/>
                  </a:lnTo>
                  <a:cubicBezTo>
                    <a:pt x="1178" y="61"/>
                    <a:pt x="395" y="-171"/>
                    <a:pt x="139" y="1093"/>
                  </a:cubicBezTo>
                  <a:cubicBezTo>
                    <a:pt x="47" y="2016"/>
                    <a:pt x="-20" y="2976"/>
                    <a:pt x="829" y="5592"/>
                  </a:cubicBezTo>
                  <a:cubicBezTo>
                    <a:pt x="814" y="6443"/>
                    <a:pt x="635" y="7179"/>
                    <a:pt x="808" y="8140"/>
                  </a:cubicBezTo>
                  <a:cubicBezTo>
                    <a:pt x="543" y="7211"/>
                    <a:pt x="806" y="6435"/>
                    <a:pt x="766" y="5563"/>
                  </a:cubicBezTo>
                  <a:lnTo>
                    <a:pt x="326" y="4107"/>
                  </a:lnTo>
                  <a:cubicBezTo>
                    <a:pt x="124" y="3363"/>
                    <a:pt x="-128" y="1936"/>
                    <a:pt x="76" y="1067"/>
                  </a:cubicBezTo>
                  <a:cubicBezTo>
                    <a:pt x="339" y="24"/>
                    <a:pt x="758" y="-21"/>
                    <a:pt x="1039" y="5"/>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8" name="圆角矩形 7"/>
          <p:cNvSpPr/>
          <p:nvPr/>
        </p:nvSpPr>
        <p:spPr>
          <a:xfrm>
            <a:off x="3822700" y="492760"/>
            <a:ext cx="4585970" cy="742950"/>
          </a:xfrm>
          <a:prstGeom prst="roundRect">
            <a:avLst>
              <a:gd name="adj" fmla="val 30769"/>
            </a:avLst>
          </a:prstGeom>
          <a:solidFill>
            <a:schemeClr val="bg1"/>
          </a:solidFill>
          <a:ln w="31750">
            <a:solidFill>
              <a:schemeClr val="accent2">
                <a:lumMod val="5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3556000" y="530860"/>
            <a:ext cx="5080000" cy="645160"/>
          </a:xfrm>
          <a:prstGeom prst="rect">
            <a:avLst/>
          </a:prstGeom>
          <a:noFill/>
          <a:ln w="9525">
            <a:noFill/>
          </a:ln>
        </p:spPr>
        <p:txBody>
          <a:bodyPr wrap="square" rtlCol="0" anchor="t">
            <a:spAutoFit/>
          </a:bodyPr>
          <a:lstStyle/>
          <a:p>
            <a:pPr lvl="0" algn="ctr" fontAlgn="base"/>
            <a:r>
              <a:rPr lang="zh-CN" sz="3600" b="1" dirty="0">
                <a:solidFill>
                  <a:schemeClr val="accent2">
                    <a:lumMod val="50000"/>
                  </a:schemeClr>
                </a:solidFill>
                <a:effectLst/>
                <a:latin typeface="微软雅黑" panose="020B0503020204020204" charset="-122"/>
                <a:ea typeface="微软雅黑" panose="020B0503020204020204" charset="-122"/>
                <a:sym typeface="+mn-ea"/>
              </a:rPr>
              <a:t>结束语</a:t>
            </a:r>
          </a:p>
        </p:txBody>
      </p:sp>
      <p:sp>
        <p:nvSpPr>
          <p:cNvPr id="11" name="矩形 10"/>
          <p:cNvSpPr/>
          <p:nvPr/>
        </p:nvSpPr>
        <p:spPr>
          <a:xfrm>
            <a:off x="2553018" y="1778635"/>
            <a:ext cx="7263765" cy="3107690"/>
          </a:xfrm>
          <a:prstGeom prst="rect">
            <a:avLst/>
          </a:prstGeom>
          <a:noFill/>
          <a:ln w="9525">
            <a:noFill/>
          </a:ln>
        </p:spPr>
        <p:txBody>
          <a:bodyPr wrap="square" rtlCol="0" anchor="t">
            <a:spAutoFit/>
          </a:bodyPr>
          <a:lstStyle/>
          <a:p>
            <a:pPr lvl="0" algn="l" fontAlgn="base">
              <a:lnSpc>
                <a:spcPct val="140000"/>
              </a:lnSpc>
            </a:pPr>
            <a:r>
              <a:rPr sz="2000" dirty="0">
                <a:solidFill>
                  <a:schemeClr val="accent2">
                    <a:lumMod val="50000"/>
                  </a:schemeClr>
                </a:solidFill>
                <a:effectLst/>
                <a:latin typeface="微软雅黑" panose="020B0503020204020204" charset="-122"/>
                <a:ea typeface="微软雅黑" panose="020B0503020204020204" charset="-122"/>
                <a:sym typeface="+mn-ea"/>
              </a:rPr>
              <a:t>家长会到此结束，如果你还有什么不清楚或者想了解的地方，你可以和我们老师个别交流。最后，我衷心感谢家长们一直以来对我们工作的支持和配合，使我们各方面都有了一定的进步和改善，当然在我们的工作中还存在着一些不足，我想在以后的工作中我会不断实践和总结，争取将这份工作做得更好，同时也希望家长们能给我们一些宝贵的意见，以便家园共育，为促进幼儿的全面发展作努力！谢谢大家！</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000">
        <p159:morph option="byObject"/>
      </p:transition>
    </mc:Choice>
    <mc:Fallback>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幼儿园开园家长会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980</Words>
  <Application>Microsoft Office PowerPoint</Application>
  <PresentationFormat>宽屏</PresentationFormat>
  <Paragraphs>62</Paragraphs>
  <Slides>10</Slides>
  <Notes>10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vt:i4>
      </vt:variant>
    </vt:vector>
  </HeadingPairs>
  <TitlesOfParts>
    <vt:vector size="17" baseType="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幼儿园开园家长会PPT模板</dc:title>
  <dc:creator>PP</dc:creator>
  <cp:lastModifiedBy>微软用户</cp:lastModifiedBy>
  <cp:revision>23</cp:revision>
  <dcterms:created xsi:type="dcterms:W3CDTF">2017-08-18T01:14:00Z</dcterms:created>
  <dcterms:modified xsi:type="dcterms:W3CDTF">2017-08-23T10:24:59Z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