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3.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90" r:id="rId2"/>
    <p:sldId id="295" r:id="rId3"/>
    <p:sldId id="298" r:id="rId4"/>
    <p:sldId id="299" r:id="rId5"/>
    <p:sldId id="283" r:id="rId6"/>
    <p:sldId id="277" r:id="rId7"/>
    <p:sldId id="300" r:id="rId8"/>
    <p:sldId id="301" r:id="rId9"/>
    <p:sldId id="268" r:id="rId10"/>
    <p:sldId id="278" r:id="rId11"/>
    <p:sldId id="279" r:id="rId12"/>
    <p:sldId id="275" r:id="rId13"/>
    <p:sldId id="304" r:id="rId14"/>
    <p:sldId id="302" r:id="rId15"/>
    <p:sldId id="291" r:id="rId16"/>
    <p:sldId id="305" r:id="rId17"/>
    <p:sldId id="316" r:id="rId18"/>
    <p:sldId id="306" r:id="rId19"/>
    <p:sldId id="317" r:id="rId20"/>
    <p:sldId id="311" r:id="rId21"/>
    <p:sldId id="307" r:id="rId22"/>
    <p:sldId id="312" r:id="rId23"/>
    <p:sldId id="315" r:id="rId24"/>
    <p:sldId id="31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24">
          <p15:clr>
            <a:srgbClr val="A4A3A4"/>
          </p15:clr>
        </p15:guide>
        <p15:guide id="2" pos="5138">
          <p15:clr>
            <a:srgbClr val="A4A3A4"/>
          </p15:clr>
        </p15:guide>
        <p15:guide id="3" orient="horz" pos="1850">
          <p15:clr>
            <a:srgbClr val="A4A3A4"/>
          </p15:clr>
        </p15:guide>
      </p15:sldGuideLst>
    </p:ext>
    <p:ext uri="{2D200454-40CA-4A62-9FC3-DE9A4176ACB9}">
      <p15:notesGuideLst xmlns:p15="http://schemas.microsoft.com/office/powerpoint/2012/main">
        <p15:guide id="1" orient="horz" pos="293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28FA2"/>
    <a:srgbClr val="677A98"/>
    <a:srgbClr val="C75050"/>
    <a:srgbClr val="404040"/>
    <a:srgbClr val="9BC2DF"/>
    <a:srgbClr val="A6CAEE"/>
    <a:srgbClr val="CCCC33"/>
    <a:srgbClr val="FFC885"/>
    <a:srgbClr val="FEE3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37" autoAdjust="0"/>
    <p:restoredTop sz="94312" autoAdjust="0"/>
  </p:normalViewPr>
  <p:slideViewPr>
    <p:cSldViewPr snapToGrid="0" showGuides="1">
      <p:cViewPr varScale="1">
        <p:scale>
          <a:sx n="87" d="100"/>
          <a:sy n="87" d="100"/>
        </p:scale>
        <p:origin x="612" y="54"/>
      </p:cViewPr>
      <p:guideLst>
        <p:guide orient="horz" pos="4224"/>
        <p:guide pos="5138"/>
        <p:guide orient="horz" pos="185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showGuides="1">
      <p:cViewPr>
        <p:scale>
          <a:sx n="66" d="100"/>
          <a:sy n="66" d="100"/>
        </p:scale>
        <p:origin x="2322" y="-318"/>
      </p:cViewPr>
      <p:guideLst>
        <p:guide orient="horz" pos="293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727015732546703"/>
          <c:y val="2.93981481481481E-2"/>
          <c:w val="0.64264995083579224"/>
          <c:h val="0.94927378358750902"/>
        </c:manualLayout>
      </c:layout>
      <c:doughnutChart>
        <c:varyColors val="1"/>
        <c:ser>
          <c:idx val="0"/>
          <c:order val="0"/>
          <c:tx>
            <c:strRef>
              <c:f>Sheet1!$B$1</c:f>
              <c:strCache>
                <c:ptCount val="1"/>
                <c:pt idx="0">
                  <c:v>销售额</c:v>
                </c:pt>
              </c:strCache>
            </c:strRef>
          </c:tx>
          <c:spPr>
            <a:solidFill>
              <a:srgbClr val="677A98"/>
            </a:solidFill>
            <a:ln w="19050">
              <a:noFill/>
            </a:ln>
          </c:spPr>
          <c:dPt>
            <c:idx val="0"/>
            <c:bubble3D val="0"/>
            <c:spPr>
              <a:solidFill>
                <a:schemeClr val="bg1"/>
              </a:solidFill>
              <a:ln w="19050">
                <a:noFill/>
              </a:ln>
              <a:effectLst/>
            </c:spPr>
          </c:dPt>
          <c:dPt>
            <c:idx val="1"/>
            <c:bubble3D val="0"/>
            <c:spPr>
              <a:solidFill>
                <a:srgbClr val="677A98"/>
              </a:solidFill>
              <a:ln w="19050">
                <a:noFill/>
              </a:ln>
              <a:effectLst/>
            </c:spPr>
          </c:dPt>
          <c:dPt>
            <c:idx val="2"/>
            <c:bubble3D val="0"/>
            <c:spPr>
              <a:solidFill>
                <a:srgbClr val="677A98"/>
              </a:solidFill>
              <a:ln w="19050">
                <a:noFill/>
              </a:ln>
              <a:effectLst/>
            </c:spPr>
          </c:dPt>
          <c:dPt>
            <c:idx val="3"/>
            <c:bubble3D val="0"/>
            <c:spPr>
              <a:solidFill>
                <a:srgbClr val="677A98"/>
              </a:solidFill>
              <a:ln w="19050">
                <a:no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10</c:v>
                </c:pt>
                <c:pt idx="1">
                  <c:v>90</c:v>
                </c:pt>
                <c:pt idx="2">
                  <c:v>0</c:v>
                </c:pt>
                <c:pt idx="3">
                  <c:v>0</c:v>
                </c:pt>
              </c:numCache>
            </c:numRef>
          </c:val>
        </c:ser>
        <c:ser>
          <c:idx val="1"/>
          <c:order val="1"/>
          <c:tx>
            <c:strRef>
              <c:f>Sheet1!$C$1</c:f>
              <c:strCache>
                <c:ptCount val="1"/>
                <c:pt idx="0">
                  <c:v>销售额2</c:v>
                </c:pt>
              </c:strCache>
            </c:strRef>
          </c:tx>
          <c:spPr>
            <a:ln w="19050">
              <a:noFill/>
            </a:ln>
          </c:spPr>
          <c:dPt>
            <c:idx val="0"/>
            <c:bubble3D val="0"/>
            <c:spPr>
              <a:solidFill>
                <a:schemeClr val="accent1"/>
              </a:solidFill>
              <a:ln w="19050">
                <a:noFill/>
              </a:ln>
              <a:effectLst/>
            </c:spPr>
          </c:dPt>
          <c:dPt>
            <c:idx val="1"/>
            <c:bubble3D val="0"/>
            <c:spPr>
              <a:noFill/>
              <a:ln w="19050">
                <a:noFill/>
              </a:ln>
              <a:effectLst/>
            </c:spPr>
          </c:dPt>
          <c:dPt>
            <c:idx val="2"/>
            <c:bubble3D val="0"/>
            <c:spPr>
              <a:solidFill>
                <a:schemeClr val="tx2"/>
              </a:solidFill>
              <a:ln w="19050">
                <a:noFill/>
              </a:ln>
              <a:effectLst/>
            </c:spPr>
          </c:dPt>
          <c:dPt>
            <c:idx val="3"/>
            <c:bubble3D val="0"/>
            <c:spPr>
              <a:solidFill>
                <a:schemeClr val="accent4"/>
              </a:solidFill>
              <a:ln w="19050">
                <a:noFill/>
              </a:ln>
              <a:effectLst/>
            </c:spPr>
          </c:dPt>
          <c:cat>
            <c:strRef>
              <c:f>Sheet1!$A$2:$A$5</c:f>
              <c:strCache>
                <c:ptCount val="4"/>
                <c:pt idx="0">
                  <c:v>第一季度</c:v>
                </c:pt>
                <c:pt idx="1">
                  <c:v>第二季度</c:v>
                </c:pt>
                <c:pt idx="2">
                  <c:v>第三季度</c:v>
                </c:pt>
                <c:pt idx="3">
                  <c:v>第四季度</c:v>
                </c:pt>
              </c:strCache>
            </c:strRef>
          </c:cat>
          <c:val>
            <c:numRef>
              <c:f>Sheet1!$C$2:$C$5</c:f>
              <c:numCache>
                <c:formatCode>General</c:formatCode>
                <c:ptCount val="4"/>
                <c:pt idx="0">
                  <c:v>0</c:v>
                </c:pt>
                <c:pt idx="1">
                  <c:v>30</c:v>
                </c:pt>
                <c:pt idx="2">
                  <c:v>70</c:v>
                </c:pt>
                <c:pt idx="3">
                  <c:v>0</c:v>
                </c:pt>
              </c:numCache>
            </c:numRef>
          </c:val>
        </c:ser>
        <c:ser>
          <c:idx val="2"/>
          <c:order val="2"/>
          <c:tx>
            <c:strRef>
              <c:f>Sheet1!$D$1</c:f>
              <c:strCache>
                <c:ptCount val="1"/>
                <c:pt idx="0">
                  <c:v>销售额3</c:v>
                </c:pt>
              </c:strCache>
            </c:strRef>
          </c:tx>
          <c:spPr>
            <a:ln w="19050">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noFill/>
              <a:ln w="19050">
                <a:noFill/>
              </a:ln>
              <a:effectLst/>
            </c:spPr>
          </c:dPt>
          <c:dPt>
            <c:idx val="3"/>
            <c:bubble3D val="0"/>
            <c:spPr>
              <a:solidFill>
                <a:srgbClr val="677A98"/>
              </a:solidFill>
              <a:ln w="19050">
                <a:noFill/>
              </a:ln>
              <a:effectLst/>
            </c:spPr>
          </c:dPt>
          <c:cat>
            <c:strRef>
              <c:f>Sheet1!$A$2:$A$5</c:f>
              <c:strCache>
                <c:ptCount val="4"/>
                <c:pt idx="0">
                  <c:v>第一季度</c:v>
                </c:pt>
                <c:pt idx="1">
                  <c:v>第二季度</c:v>
                </c:pt>
                <c:pt idx="2">
                  <c:v>第三季度</c:v>
                </c:pt>
                <c:pt idx="3">
                  <c:v>第四季度</c:v>
                </c:pt>
              </c:strCache>
            </c:strRef>
          </c:cat>
          <c:val>
            <c:numRef>
              <c:f>Sheet1!$D$2:$D$5</c:f>
              <c:numCache>
                <c:formatCode>General</c:formatCode>
                <c:ptCount val="4"/>
                <c:pt idx="0">
                  <c:v>0</c:v>
                </c:pt>
                <c:pt idx="1">
                  <c:v>0</c:v>
                </c:pt>
                <c:pt idx="2">
                  <c:v>60</c:v>
                </c:pt>
                <c:pt idx="3">
                  <c:v>40</c:v>
                </c:pt>
              </c:numCache>
            </c:numRef>
          </c:val>
        </c:ser>
        <c:ser>
          <c:idx val="3"/>
          <c:order val="3"/>
          <c:tx>
            <c:strRef>
              <c:f>Sheet1!$E$1</c:f>
              <c:strCache>
                <c:ptCount val="1"/>
                <c:pt idx="0">
                  <c:v>列1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4"/>
                <c:pt idx="0">
                  <c:v>第一季度</c:v>
                </c:pt>
                <c:pt idx="1">
                  <c:v>第二季度</c:v>
                </c:pt>
                <c:pt idx="2">
                  <c:v>第三季度</c:v>
                </c:pt>
                <c:pt idx="3">
                  <c:v>第四季度</c:v>
                </c:pt>
              </c:strCache>
            </c:strRef>
          </c:cat>
          <c:val>
            <c:numRef>
              <c:f>Sheet1!$E$2:$E$5</c:f>
              <c:numCache>
                <c:formatCode>General</c:formatCode>
                <c:ptCount val="4"/>
              </c:numCache>
            </c:numRef>
          </c:val>
        </c:ser>
        <c:dLbls>
          <c:showLegendKey val="0"/>
          <c:showVal val="0"/>
          <c:showCatName val="0"/>
          <c:showSerName val="0"/>
          <c:showPercent val="0"/>
          <c:showBubbleSize val="0"/>
          <c:showLeaderLines val="0"/>
        </c:dLbls>
        <c:firstSliceAng val="90"/>
        <c:holeSize val="50"/>
      </c:doughnutChart>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8.3551565033046546E-2"/>
          <c:y val="2.9674166020170707E-2"/>
          <c:w val="0.86531986531986504"/>
          <c:h val="0.85240496508921593"/>
        </c:manualLayout>
      </c:layout>
      <c:barChart>
        <c:barDir val="bar"/>
        <c:grouping val="stacked"/>
        <c:varyColors val="0"/>
        <c:ser>
          <c:idx val="0"/>
          <c:order val="0"/>
          <c:tx>
            <c:strRef>
              <c:f>Sheet1!$B$1</c:f>
              <c:strCache>
                <c:ptCount val="1"/>
                <c:pt idx="0">
                  <c:v>系列 1</c:v>
                </c:pt>
              </c:strCache>
            </c:strRef>
          </c:tx>
          <c:spPr>
            <a:solidFill>
              <a:srgbClr val="677A98"/>
            </a:solidFill>
            <a:ln>
              <a:noFill/>
            </a:ln>
            <a:effectLst>
              <a:outerShdw blurRad="76200" dist="76200" dir="5400000" algn="tl" rotWithShape="0">
                <a:prstClr val="black">
                  <a:alpha val="30000"/>
                </a:prstClr>
              </a:outerShdw>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7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150"/>
        <c:overlap val="100"/>
        <c:axId val="-644798144"/>
        <c:axId val="-644799776"/>
      </c:barChart>
      <c:catAx>
        <c:axId val="-644798144"/>
        <c:scaling>
          <c:orientation val="minMax"/>
        </c:scaling>
        <c:delete val="0"/>
        <c:axPos val="l"/>
        <c:numFmt formatCode="General" sourceLinked="0"/>
        <c:majorTickMark val="out"/>
        <c:minorTickMark val="none"/>
        <c:tickLblPos val="nextTo"/>
        <c:spPr>
          <a:noFill/>
          <a:ln w="9525" cap="flat" cmpd="sng" algn="ctr">
            <a:solidFill>
              <a:schemeClr val="bg1">
                <a:lumMod val="6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44799776"/>
        <c:crosses val="autoZero"/>
        <c:auto val="1"/>
        <c:lblAlgn val="ctr"/>
        <c:lblOffset val="100"/>
        <c:noMultiLvlLbl val="0"/>
      </c:catAx>
      <c:valAx>
        <c:axId val="-644799776"/>
        <c:scaling>
          <c:orientation val="minMax"/>
        </c:scaling>
        <c:delete val="0"/>
        <c:axPos val="b"/>
        <c:numFmt formatCode="General" sourceLinked="1"/>
        <c:majorTickMark val="out"/>
        <c:minorTickMark val="none"/>
        <c:tickLblPos val="nextTo"/>
        <c:spPr>
          <a:noFill/>
          <a:ln w="9525" cap="flat" cmpd="sng" algn="ctr">
            <a:solidFill>
              <a:schemeClr val="bg1">
                <a:lumMod val="6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44798144"/>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3.5</c:v>
                </c:pt>
              </c:numCache>
            </c:numRef>
          </c:val>
        </c:ser>
        <c:ser>
          <c:idx val="1"/>
          <c:order val="1"/>
          <c:tx>
            <c:strRef>
              <c:f>Sheet1!$C$1</c:f>
              <c:strCache>
                <c:ptCount val="1"/>
                <c:pt idx="0">
                  <c:v>Notebook</c:v>
                </c:pt>
              </c:strCache>
            </c:strRef>
          </c:tx>
          <c:spPr>
            <a:solidFill>
              <a:srgbClr val="677A98"/>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6.2</c:v>
                </c:pt>
              </c:numCache>
            </c:numRef>
          </c:val>
        </c:ser>
        <c:ser>
          <c:idx val="2"/>
          <c:order val="2"/>
          <c:tx>
            <c:strRef>
              <c:f>Sheet1!$D$1</c:f>
              <c:strCache>
                <c:ptCount val="1"/>
                <c:pt idx="0">
                  <c:v>Tablet</c:v>
                </c:pt>
              </c:strCache>
            </c:strRef>
          </c:tx>
          <c:spPr>
            <a:solidFill>
              <a:srgbClr val="828FA2"/>
            </a:solidFill>
            <a:ln>
              <a:noFill/>
            </a:ln>
            <a:effectLst/>
          </c:spPr>
          <c:invertIfNegative val="0"/>
          <c:cat>
            <c:numRef>
              <c:f>Sheet1!$A$2</c:f>
              <c:numCache>
                <c:formatCode>General</c:formatCode>
                <c:ptCount val="1"/>
                <c:pt idx="0">
                  <c:v>2010</c:v>
                </c:pt>
              </c:numCache>
            </c:numRef>
          </c:cat>
          <c:val>
            <c:numRef>
              <c:f>Sheet1!$D$2</c:f>
              <c:numCache>
                <c:formatCode>General</c:formatCode>
                <c:ptCount val="1"/>
                <c:pt idx="0">
                  <c:v>5.4</c:v>
                </c:pt>
              </c:numCache>
            </c:numRef>
          </c:val>
        </c:ser>
        <c:ser>
          <c:idx val="3"/>
          <c:order val="3"/>
          <c:tx>
            <c:strRef>
              <c:f>Sheet1!$E$1</c:f>
              <c:strCache>
                <c:ptCount val="1"/>
                <c:pt idx="0">
                  <c:v>Other</c:v>
                </c:pt>
              </c:strCache>
            </c:strRef>
          </c:tx>
          <c:spPr>
            <a:solidFill>
              <a:srgbClr val="677A98"/>
            </a:solidFill>
            <a:ln>
              <a:noFill/>
            </a:ln>
            <a:effectLst/>
          </c:spPr>
          <c:invertIfNegative val="0"/>
          <c:cat>
            <c:numRef>
              <c:f>Sheet1!$A$2</c:f>
              <c:numCache>
                <c:formatCode>General</c:formatCode>
                <c:ptCount val="1"/>
                <c:pt idx="0">
                  <c:v>2010</c:v>
                </c:pt>
              </c:numCache>
            </c:numRef>
          </c:cat>
          <c:val>
            <c:numRef>
              <c:f>Sheet1!$E$2</c:f>
              <c:numCache>
                <c:formatCode>General</c:formatCode>
                <c:ptCount val="1"/>
                <c:pt idx="0">
                  <c:v>2</c:v>
                </c:pt>
              </c:numCache>
            </c:numRef>
          </c:val>
        </c:ser>
        <c:dLbls>
          <c:showLegendKey val="0"/>
          <c:showVal val="0"/>
          <c:showCatName val="0"/>
          <c:showSerName val="0"/>
          <c:showPercent val="0"/>
          <c:showBubbleSize val="0"/>
        </c:dLbls>
        <c:gapWidth val="100"/>
        <c:axId val="-724501904"/>
        <c:axId val="-373281504"/>
      </c:barChart>
      <c:catAx>
        <c:axId val="-724501904"/>
        <c:scaling>
          <c:orientation val="minMax"/>
        </c:scaling>
        <c:delete val="1"/>
        <c:axPos val="b"/>
        <c:numFmt formatCode="General" sourceLinked="1"/>
        <c:majorTickMark val="none"/>
        <c:minorTickMark val="none"/>
        <c:tickLblPos val="nextTo"/>
        <c:crossAx val="-373281504"/>
        <c:crosses val="autoZero"/>
        <c:auto val="1"/>
        <c:lblAlgn val="ctr"/>
        <c:lblOffset val="100"/>
        <c:noMultiLvlLbl val="0"/>
      </c:catAx>
      <c:valAx>
        <c:axId val="-37328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72450190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1.5</c:v>
                </c:pt>
              </c:numCache>
            </c:numRef>
          </c:val>
        </c:ser>
        <c:ser>
          <c:idx val="1"/>
          <c:order val="1"/>
          <c:tx>
            <c:strRef>
              <c:f>Sheet1!$C$1</c:f>
              <c:strCache>
                <c:ptCount val="1"/>
                <c:pt idx="0">
                  <c:v>Notebook</c:v>
                </c:pt>
              </c:strCache>
            </c:strRef>
          </c:tx>
          <c:spPr>
            <a:solidFill>
              <a:srgbClr val="677A98"/>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4.2</c:v>
                </c:pt>
              </c:numCache>
            </c:numRef>
          </c:val>
        </c:ser>
        <c:ser>
          <c:idx val="2"/>
          <c:order val="2"/>
          <c:tx>
            <c:strRef>
              <c:f>Sheet1!$D$1</c:f>
              <c:strCache>
                <c:ptCount val="1"/>
                <c:pt idx="0">
                  <c:v>Tablet</c:v>
                </c:pt>
              </c:strCache>
            </c:strRef>
          </c:tx>
          <c:spPr>
            <a:solidFill>
              <a:srgbClr val="828FA2"/>
            </a:solidFill>
            <a:ln>
              <a:noFill/>
            </a:ln>
            <a:effectLst/>
          </c:spPr>
          <c:invertIfNegative val="0"/>
          <c:cat>
            <c:numRef>
              <c:f>Sheet1!$A$2</c:f>
              <c:numCache>
                <c:formatCode>General</c:formatCode>
                <c:ptCount val="1"/>
                <c:pt idx="0">
                  <c:v>2010</c:v>
                </c:pt>
              </c:numCache>
            </c:numRef>
          </c:cat>
          <c:val>
            <c:numRef>
              <c:f>Sheet1!$D$2</c:f>
              <c:numCache>
                <c:formatCode>General</c:formatCode>
                <c:ptCount val="1"/>
                <c:pt idx="0">
                  <c:v>6.3</c:v>
                </c:pt>
              </c:numCache>
            </c:numRef>
          </c:val>
        </c:ser>
        <c:ser>
          <c:idx val="3"/>
          <c:order val="3"/>
          <c:tx>
            <c:strRef>
              <c:f>Sheet1!$E$1</c:f>
              <c:strCache>
                <c:ptCount val="1"/>
                <c:pt idx="0">
                  <c:v>Other</c:v>
                </c:pt>
              </c:strCache>
            </c:strRef>
          </c:tx>
          <c:spPr>
            <a:solidFill>
              <a:schemeClr val="tx1">
                <a:lumMod val="50000"/>
                <a:lumOff val="50000"/>
              </a:schemeClr>
            </a:solidFill>
            <a:ln>
              <a:noFill/>
            </a:ln>
            <a:effectLst/>
          </c:spPr>
          <c:invertIfNegative val="0"/>
          <c:cat>
            <c:numRef>
              <c:f>Sheet1!$A$2</c:f>
              <c:numCache>
                <c:formatCode>General</c:formatCode>
                <c:ptCount val="1"/>
                <c:pt idx="0">
                  <c:v>2010</c:v>
                </c:pt>
              </c:numCache>
            </c:numRef>
          </c:cat>
          <c:val>
            <c:numRef>
              <c:f>Sheet1!$E$2</c:f>
              <c:numCache>
                <c:formatCode>General</c:formatCode>
                <c:ptCount val="1"/>
                <c:pt idx="0">
                  <c:v>2</c:v>
                </c:pt>
              </c:numCache>
            </c:numRef>
          </c:val>
        </c:ser>
        <c:dLbls>
          <c:showLegendKey val="0"/>
          <c:showVal val="0"/>
          <c:showCatName val="0"/>
          <c:showSerName val="0"/>
          <c:showPercent val="0"/>
          <c:showBubbleSize val="0"/>
        </c:dLbls>
        <c:gapWidth val="100"/>
        <c:axId val="-373282592"/>
        <c:axId val="-373279328"/>
      </c:barChart>
      <c:catAx>
        <c:axId val="-373282592"/>
        <c:scaling>
          <c:orientation val="minMax"/>
        </c:scaling>
        <c:delete val="1"/>
        <c:axPos val="b"/>
        <c:numFmt formatCode="General" sourceLinked="1"/>
        <c:majorTickMark val="none"/>
        <c:minorTickMark val="none"/>
        <c:tickLblPos val="nextTo"/>
        <c:crossAx val="-373279328"/>
        <c:crosses val="autoZero"/>
        <c:auto val="1"/>
        <c:lblAlgn val="ctr"/>
        <c:lblOffset val="100"/>
        <c:noMultiLvlLbl val="0"/>
      </c:catAx>
      <c:valAx>
        <c:axId val="-37327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3732825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rgbClr val="828FA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rgbClr val="677A9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219"/>
        <c:overlap val="-27"/>
        <c:axId val="-373278784"/>
        <c:axId val="-373278240"/>
      </c:barChart>
      <c:catAx>
        <c:axId val="-37327878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373278240"/>
        <c:crosses val="autoZero"/>
        <c:auto val="1"/>
        <c:lblAlgn val="ctr"/>
        <c:lblOffset val="100"/>
        <c:noMultiLvlLbl val="0"/>
      </c:catAx>
      <c:valAx>
        <c:axId val="-37327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3732787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4BE96E-66E5-4AE0-97D7-7FDAD5BCA6DB}" type="datetimeFigureOut">
              <a:rPr lang="zh-CN" altLang="en-US" smtClean="0"/>
              <a:pPr/>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71971-2C66-405E-A74D-7E371BACBA1C}" type="slidenum">
              <a:rPr lang="zh-CN" altLang="en-US" smtClean="0"/>
              <a:pPr/>
              <a:t>‹#›</a:t>
            </a:fld>
            <a:endParaRPr lang="zh-CN" altLang="en-US"/>
          </a:p>
        </p:txBody>
      </p:sp>
    </p:spTree>
    <p:extLst>
      <p:ext uri="{BB962C8B-B14F-4D97-AF65-F5344CB8AC3E}">
        <p14:creationId xmlns:p14="http://schemas.microsoft.com/office/powerpoint/2010/main" val="341964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a:t>
            </a:fld>
            <a:endParaRPr lang="zh-CN" altLang="en-US"/>
          </a:p>
        </p:txBody>
      </p:sp>
    </p:spTree>
    <p:extLst>
      <p:ext uri="{BB962C8B-B14F-4D97-AF65-F5344CB8AC3E}">
        <p14:creationId xmlns:p14="http://schemas.microsoft.com/office/powerpoint/2010/main" val="1591599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a:t>
            </a:fld>
            <a:endParaRPr lang="zh-CN" altLang="en-US"/>
          </a:p>
        </p:txBody>
      </p:sp>
    </p:spTree>
    <p:extLst>
      <p:ext uri="{BB962C8B-B14F-4D97-AF65-F5344CB8AC3E}">
        <p14:creationId xmlns:p14="http://schemas.microsoft.com/office/powerpoint/2010/main" val="3652074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3</a:t>
            </a:fld>
            <a:endParaRPr lang="zh-CN" altLang="en-US"/>
          </a:p>
        </p:txBody>
      </p:sp>
    </p:spTree>
    <p:extLst>
      <p:ext uri="{BB962C8B-B14F-4D97-AF65-F5344CB8AC3E}">
        <p14:creationId xmlns:p14="http://schemas.microsoft.com/office/powerpoint/2010/main" val="970534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4</a:t>
            </a:fld>
            <a:endParaRPr lang="zh-CN" altLang="en-US"/>
          </a:p>
        </p:txBody>
      </p:sp>
    </p:spTree>
    <p:extLst>
      <p:ext uri="{BB962C8B-B14F-4D97-AF65-F5344CB8AC3E}">
        <p14:creationId xmlns:p14="http://schemas.microsoft.com/office/powerpoint/2010/main" val="1129543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5</a:t>
            </a:fld>
            <a:endParaRPr lang="zh-CN" altLang="en-US"/>
          </a:p>
        </p:txBody>
      </p:sp>
    </p:spTree>
    <p:extLst>
      <p:ext uri="{BB962C8B-B14F-4D97-AF65-F5344CB8AC3E}">
        <p14:creationId xmlns:p14="http://schemas.microsoft.com/office/powerpoint/2010/main" val="1264615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6</a:t>
            </a:fld>
            <a:endParaRPr lang="zh-CN" altLang="en-US"/>
          </a:p>
        </p:txBody>
      </p:sp>
    </p:spTree>
    <p:extLst>
      <p:ext uri="{BB962C8B-B14F-4D97-AF65-F5344CB8AC3E}">
        <p14:creationId xmlns:p14="http://schemas.microsoft.com/office/powerpoint/2010/main" val="1888992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7</a:t>
            </a:fld>
            <a:endParaRPr lang="zh-CN" altLang="en-US"/>
          </a:p>
        </p:txBody>
      </p:sp>
    </p:spTree>
    <p:extLst>
      <p:ext uri="{BB962C8B-B14F-4D97-AF65-F5344CB8AC3E}">
        <p14:creationId xmlns:p14="http://schemas.microsoft.com/office/powerpoint/2010/main" val="1638898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8</a:t>
            </a:fld>
            <a:endParaRPr lang="zh-CN" altLang="en-US"/>
          </a:p>
        </p:txBody>
      </p:sp>
    </p:spTree>
    <p:extLst>
      <p:ext uri="{BB962C8B-B14F-4D97-AF65-F5344CB8AC3E}">
        <p14:creationId xmlns:p14="http://schemas.microsoft.com/office/powerpoint/2010/main" val="15428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9</a:t>
            </a:fld>
            <a:endParaRPr lang="zh-CN" altLang="en-US"/>
          </a:p>
        </p:txBody>
      </p:sp>
    </p:spTree>
    <p:extLst>
      <p:ext uri="{BB962C8B-B14F-4D97-AF65-F5344CB8AC3E}">
        <p14:creationId xmlns:p14="http://schemas.microsoft.com/office/powerpoint/2010/main" val="2407131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10</a:t>
            </a:fld>
            <a:endParaRPr lang="zh-CN" altLang="en-US"/>
          </a:p>
        </p:txBody>
      </p:sp>
    </p:spTree>
    <p:extLst>
      <p:ext uri="{BB962C8B-B14F-4D97-AF65-F5344CB8AC3E}">
        <p14:creationId xmlns:p14="http://schemas.microsoft.com/office/powerpoint/2010/main" val="2743393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11</a:t>
            </a:fld>
            <a:endParaRPr lang="zh-CN" altLang="en-US"/>
          </a:p>
        </p:txBody>
      </p:sp>
    </p:spTree>
    <p:extLst>
      <p:ext uri="{BB962C8B-B14F-4D97-AF65-F5344CB8AC3E}">
        <p14:creationId xmlns:p14="http://schemas.microsoft.com/office/powerpoint/2010/main" val="3299831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12</a:t>
            </a:fld>
            <a:endParaRPr lang="zh-CN" altLang="en-US"/>
          </a:p>
        </p:txBody>
      </p:sp>
    </p:spTree>
    <p:extLst>
      <p:ext uri="{BB962C8B-B14F-4D97-AF65-F5344CB8AC3E}">
        <p14:creationId xmlns:p14="http://schemas.microsoft.com/office/powerpoint/2010/main" val="52883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13</a:t>
            </a:fld>
            <a:endParaRPr lang="zh-CN" altLang="en-US"/>
          </a:p>
        </p:txBody>
      </p:sp>
    </p:spTree>
    <p:extLst>
      <p:ext uri="{BB962C8B-B14F-4D97-AF65-F5344CB8AC3E}">
        <p14:creationId xmlns:p14="http://schemas.microsoft.com/office/powerpoint/2010/main" val="1446978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14</a:t>
            </a:fld>
            <a:endParaRPr lang="zh-CN" altLang="en-US"/>
          </a:p>
        </p:txBody>
      </p:sp>
    </p:spTree>
    <p:extLst>
      <p:ext uri="{BB962C8B-B14F-4D97-AF65-F5344CB8AC3E}">
        <p14:creationId xmlns:p14="http://schemas.microsoft.com/office/powerpoint/2010/main" val="68105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15</a:t>
            </a:fld>
            <a:endParaRPr lang="zh-CN" altLang="en-US"/>
          </a:p>
        </p:txBody>
      </p:sp>
    </p:spTree>
    <p:extLst>
      <p:ext uri="{BB962C8B-B14F-4D97-AF65-F5344CB8AC3E}">
        <p14:creationId xmlns:p14="http://schemas.microsoft.com/office/powerpoint/2010/main" val="3078133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16</a:t>
            </a:fld>
            <a:endParaRPr lang="zh-CN" altLang="en-US"/>
          </a:p>
        </p:txBody>
      </p:sp>
    </p:spTree>
    <p:extLst>
      <p:ext uri="{BB962C8B-B14F-4D97-AF65-F5344CB8AC3E}">
        <p14:creationId xmlns:p14="http://schemas.microsoft.com/office/powerpoint/2010/main" val="3112449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681B92-63BF-4514-891A-D3A71E65F7F7}" type="slidenum">
              <a:rPr lang="zh-CN" altLang="en-US" smtClean="0"/>
              <a:pPr/>
              <a:t>17</a:t>
            </a:fld>
            <a:endParaRPr lang="zh-CN" altLang="en-US"/>
          </a:p>
        </p:txBody>
      </p:sp>
    </p:spTree>
    <p:extLst>
      <p:ext uri="{BB962C8B-B14F-4D97-AF65-F5344CB8AC3E}">
        <p14:creationId xmlns:p14="http://schemas.microsoft.com/office/powerpoint/2010/main" val="3353606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18</a:t>
            </a:fld>
            <a:endParaRPr lang="zh-CN" altLang="en-US"/>
          </a:p>
        </p:txBody>
      </p:sp>
    </p:spTree>
    <p:extLst>
      <p:ext uri="{BB962C8B-B14F-4D97-AF65-F5344CB8AC3E}">
        <p14:creationId xmlns:p14="http://schemas.microsoft.com/office/powerpoint/2010/main" val="2311496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19</a:t>
            </a:fld>
            <a:endParaRPr lang="zh-CN" altLang="en-US"/>
          </a:p>
        </p:txBody>
      </p:sp>
    </p:spTree>
    <p:extLst>
      <p:ext uri="{BB962C8B-B14F-4D97-AF65-F5344CB8AC3E}">
        <p14:creationId xmlns:p14="http://schemas.microsoft.com/office/powerpoint/2010/main" val="2505902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20</a:t>
            </a:fld>
            <a:endParaRPr lang="zh-CN" altLang="en-US"/>
          </a:p>
        </p:txBody>
      </p:sp>
    </p:spTree>
    <p:extLst>
      <p:ext uri="{BB962C8B-B14F-4D97-AF65-F5344CB8AC3E}">
        <p14:creationId xmlns:p14="http://schemas.microsoft.com/office/powerpoint/2010/main" val="22205843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21</a:t>
            </a:fld>
            <a:endParaRPr lang="zh-CN" altLang="en-US"/>
          </a:p>
        </p:txBody>
      </p:sp>
    </p:spTree>
    <p:extLst>
      <p:ext uri="{BB962C8B-B14F-4D97-AF65-F5344CB8AC3E}">
        <p14:creationId xmlns:p14="http://schemas.microsoft.com/office/powerpoint/2010/main" val="1255172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22</a:t>
            </a:fld>
            <a:endParaRPr lang="zh-CN" altLang="en-US"/>
          </a:p>
        </p:txBody>
      </p:sp>
    </p:spTree>
    <p:extLst>
      <p:ext uri="{BB962C8B-B14F-4D97-AF65-F5344CB8AC3E}">
        <p14:creationId xmlns:p14="http://schemas.microsoft.com/office/powerpoint/2010/main" val="284805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681B92-63BF-4514-891A-D3A71E65F7F7}" type="slidenum">
              <a:rPr lang="zh-CN" altLang="en-US" smtClean="0"/>
              <a:pPr/>
              <a:t>23</a:t>
            </a:fld>
            <a:endParaRPr lang="zh-CN" altLang="en-US"/>
          </a:p>
        </p:txBody>
      </p:sp>
    </p:spTree>
    <p:extLst>
      <p:ext uri="{BB962C8B-B14F-4D97-AF65-F5344CB8AC3E}">
        <p14:creationId xmlns:p14="http://schemas.microsoft.com/office/powerpoint/2010/main" val="2055054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24</a:t>
            </a:fld>
            <a:endParaRPr lang="zh-CN" altLang="en-US"/>
          </a:p>
        </p:txBody>
      </p:sp>
    </p:spTree>
    <p:extLst>
      <p:ext uri="{BB962C8B-B14F-4D97-AF65-F5344CB8AC3E}">
        <p14:creationId xmlns:p14="http://schemas.microsoft.com/office/powerpoint/2010/main" val="45928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p:spPr>
        <p:txBody>
          <a:bodyPr/>
          <a:lstStyle/>
          <a:p>
            <a:fld id="{6D065918-C45C-46E3-971A-E05B32712711}" type="datetimeFigureOut">
              <a:rPr lang="zh-CN" altLang="en-US" smtClean="0"/>
              <a:pPr/>
              <a:t>2018/3/30</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E3AF99F-76E7-41BC-BC3B-28E0C2273351}" type="slidenum">
              <a:rPr lang="zh-CN" altLang="en-US" smtClean="0"/>
              <a:pPr/>
              <a:t>‹#›</a:t>
            </a:fld>
            <a:endParaRPr lang="zh-CN" altLang="en-US"/>
          </a:p>
        </p:txBody>
      </p:sp>
    </p:spTree>
  </p:cSld>
  <p:clrMapOvr>
    <a:masterClrMapping/>
  </p:clrMapOvr>
  <p:transition spd="med" advClick="0" advTm="0">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5" name="矩形 34"/>
          <p:cNvSpPr/>
          <p:nvPr userDrawn="1"/>
        </p:nvSpPr>
        <p:spPr>
          <a:xfrm flipH="1">
            <a:off x="1260834" y="270280"/>
            <a:ext cx="72000" cy="4680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userDrawn="1"/>
        </p:nvGrpSpPr>
        <p:grpSpPr>
          <a:xfrm rot="17100000">
            <a:off x="230563" y="252498"/>
            <a:ext cx="481872" cy="469661"/>
            <a:chOff x="1032060" y="5022216"/>
            <a:chExt cx="753746" cy="734645"/>
          </a:xfrm>
        </p:grpSpPr>
        <p:sp>
          <p:nvSpPr>
            <p:cNvPr id="39" name="等腰三角形 38"/>
            <p:cNvSpPr/>
            <p:nvPr/>
          </p:nvSpPr>
          <p:spPr>
            <a:xfrm rot="20627212" flipH="1" flipV="1">
              <a:off x="1032060" y="5107080"/>
              <a:ext cx="753746" cy="649781"/>
            </a:xfrm>
            <a:prstGeom prst="triangle">
              <a:avLst/>
            </a:prstGeom>
            <a:noFill/>
            <a:ln w="1270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6289781" flipH="1" flipV="1">
              <a:off x="1003006" y="5062727"/>
              <a:ext cx="587410" cy="506388"/>
            </a:xfrm>
            <a:prstGeom prst="triangle">
              <a:avLst/>
            </a:prstGeom>
            <a:solidFill>
              <a:srgbClr val="677A9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userDrawn="1"/>
        </p:nvSpPr>
        <p:spPr>
          <a:xfrm>
            <a:off x="3048000" y="2551837"/>
            <a:ext cx="6096000" cy="1754326"/>
          </a:xfrm>
          <a:prstGeom prst="rect">
            <a:avLst/>
          </a:prstGeom>
        </p:spPr>
        <p:txBody>
          <a:bodyPr>
            <a:spAutoFit/>
          </a:bodyPr>
          <a:lstStyle/>
          <a:p>
            <a:pPr marL="0" marR="0" lvl="0" indent="0" algn="just" defTabSz="457200" rtl="0" eaLnBrk="1" fontAlgn="auto" latinLnBrk="0" hangingPunct="1">
              <a:lnSpc>
                <a:spcPct val="15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chemeClr val="tx1">
                    <a:lumMod val="85000"/>
                    <a:lumOff val="15000"/>
                    <a:alpha val="0"/>
                  </a:schemeClr>
                </a:solidFill>
                <a:effectLst/>
                <a:uLnTx/>
                <a:uFillTx/>
                <a:latin typeface="微软雅黑" panose="020B0503020204020204" pitchFamily="34" charset="-122"/>
                <a:ea typeface="微软雅黑" panose="020B0503020204020204" pitchFamily="34" charset="-122"/>
                <a:cs typeface="+mn-cs"/>
              </a:rPr>
              <a:t>感谢您下载包图网平台上提供的</a:t>
            </a:r>
            <a:r>
              <a:rPr kumimoji="0" lang="en-US" altLang="zh-CN" sz="1800" b="0" i="0" u="none" strike="noStrike" kern="1200" cap="none" spc="0" normalizeH="0" baseline="0" noProof="0" dirty="0" smtClean="0">
                <a:ln>
                  <a:noFill/>
                </a:ln>
                <a:solidFill>
                  <a:schemeClr val="tx1">
                    <a:lumMod val="85000"/>
                    <a:lumOff val="15000"/>
                    <a:alpha val="0"/>
                  </a:schemeClr>
                </a:solidFill>
                <a:effectLst/>
                <a:uLnTx/>
                <a:uFillTx/>
                <a:latin typeface="微软雅黑" panose="020B0503020204020204" pitchFamily="34" charset="-122"/>
                <a:ea typeface="微软雅黑" panose="020B0503020204020204" pitchFamily="34" charset="-122"/>
                <a:cs typeface="+mn-cs"/>
              </a:rPr>
              <a:t>PPT</a:t>
            </a:r>
            <a:r>
              <a:rPr kumimoji="0" lang="zh-CN" altLang="en-US" sz="1800" b="0" i="0" u="none" strike="noStrike" kern="1200" cap="none" spc="0" normalizeH="0" baseline="0" noProof="0" dirty="0" smtClean="0">
                <a:ln>
                  <a:noFill/>
                </a:ln>
                <a:solidFill>
                  <a:schemeClr val="tx1">
                    <a:lumMod val="85000"/>
                    <a:lumOff val="15000"/>
                    <a:alpha val="0"/>
                  </a:schemeClr>
                </a:solidFill>
                <a:effectLst/>
                <a:uLnTx/>
                <a:uFillTx/>
                <a:latin typeface="微软雅黑" panose="020B0503020204020204" pitchFamily="34" charset="-122"/>
                <a:ea typeface="微软雅黑" panose="020B0503020204020204" pitchFamily="34" charset="-122"/>
                <a:cs typeface="+mn-cs"/>
              </a:rPr>
              <a:t>作品，为了您和包图网以及原创作者的利益，请勿复制、传播、销售，否则将承担法律责任！包图网将对作品进行维权，按照传播下载次数进行十倍的索取赔偿！</a:t>
            </a:r>
            <a:endParaRPr kumimoji="0" lang="en-US" altLang="zh-CN" sz="1800" b="0" i="0" u="none" strike="noStrike" kern="1200" cap="none" spc="0" normalizeH="0" baseline="0" noProof="0" dirty="0">
              <a:ln>
                <a:noFill/>
              </a:ln>
              <a:solidFill>
                <a:schemeClr val="tx1">
                  <a:lumMod val="85000"/>
                  <a:lumOff val="15000"/>
                  <a:alpha val="0"/>
                </a:schemeClr>
              </a:solidFill>
              <a:effectLst/>
              <a:uLnTx/>
              <a:uFillTx/>
              <a:latin typeface="微软雅黑" panose="020B0503020204020204" pitchFamily="34" charset="-122"/>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style.rotation</p:attrName>
                                        </p:attrNameLst>
                                      </p:cBhvr>
                                      <p:tavLst>
                                        <p:tav tm="0">
                                          <p:val>
                                            <p:fltVal val="360"/>
                                          </p:val>
                                        </p:tav>
                                        <p:tav tm="100000">
                                          <p:val>
                                            <p:fltVal val="0"/>
                                          </p:val>
                                        </p:tav>
                                      </p:tavLst>
                                    </p:anim>
                                    <p:animEffect transition="in" filter="fade">
                                      <p:cBhvr>
                                        <p:cTn id="1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5.xml"/><Relationship Id="rId7" Type="http://schemas.openxmlformats.org/officeDocument/2006/relationships/image" Target="../media/image3.jpe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6.xml"/><Relationship Id="rId9"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00007057"/>
          <p:cNvPicPr>
            <a:picLocks noChangeAspect="1"/>
          </p:cNvPicPr>
          <p:nvPr/>
        </p:nvPicPr>
        <p:blipFill>
          <a:blip r:embed="rId6"/>
          <a:stretch>
            <a:fillRect/>
          </a:stretch>
        </p:blipFill>
        <p:spPr>
          <a:xfrm>
            <a:off x="-34925" y="0"/>
            <a:ext cx="12261215" cy="6875780"/>
          </a:xfrm>
          <a:prstGeom prst="rect">
            <a:avLst/>
          </a:prstGeom>
        </p:spPr>
      </p:pic>
      <p:grpSp>
        <p:nvGrpSpPr>
          <p:cNvPr id="4" name="组合 3"/>
          <p:cNvGrpSpPr/>
          <p:nvPr/>
        </p:nvGrpSpPr>
        <p:grpSpPr>
          <a:xfrm rot="2280000">
            <a:off x="3328035" y="-124460"/>
            <a:ext cx="6271895" cy="5566410"/>
            <a:chOff x="3404893" y="666070"/>
            <a:chExt cx="5374594" cy="4630173"/>
          </a:xfrm>
        </p:grpSpPr>
        <p:sp>
          <p:nvSpPr>
            <p:cNvPr id="5" name="等腰三角形 4"/>
            <p:cNvSpPr/>
            <p:nvPr/>
          </p:nvSpPr>
          <p:spPr>
            <a:xfrm>
              <a:off x="3466513" y="704830"/>
              <a:ext cx="5258974" cy="4533598"/>
            </a:xfrm>
            <a:prstGeom prst="triangle">
              <a:avLst/>
            </a:prstGeom>
            <a:noFill/>
            <a:ln w="476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049620" y="666070"/>
              <a:ext cx="108000" cy="108000"/>
            </a:xfrm>
            <a:prstGeom prst="ellipse">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404893" y="5188243"/>
              <a:ext cx="108000" cy="108000"/>
            </a:xfrm>
            <a:prstGeom prst="ellipse">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671487" y="5188243"/>
              <a:ext cx="108000" cy="108000"/>
            </a:xfrm>
            <a:prstGeom prst="ellipse">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032060" y="5022216"/>
            <a:ext cx="753746" cy="734645"/>
            <a:chOff x="1032060" y="5022216"/>
            <a:chExt cx="753746" cy="734645"/>
          </a:xfrm>
        </p:grpSpPr>
        <p:sp>
          <p:nvSpPr>
            <p:cNvPr id="15" name="等腰三角形 14"/>
            <p:cNvSpPr/>
            <p:nvPr/>
          </p:nvSpPr>
          <p:spPr>
            <a:xfrm rot="20627212" flipH="1" flipV="1">
              <a:off x="1032060" y="5107080"/>
              <a:ext cx="753746" cy="649781"/>
            </a:xfrm>
            <a:prstGeom prst="triangle">
              <a:avLst/>
            </a:prstGeom>
            <a:noFill/>
            <a:ln w="1270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6289781" flipH="1" flipV="1">
              <a:off x="1003006" y="5062727"/>
              <a:ext cx="587410" cy="506388"/>
            </a:xfrm>
            <a:prstGeom prst="triangle">
              <a:avLst/>
            </a:prstGeom>
            <a:solidFill>
              <a:srgbClr val="677A9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等腰三角形 16"/>
          <p:cNvSpPr/>
          <p:nvPr/>
        </p:nvSpPr>
        <p:spPr>
          <a:xfrm rot="16200000" flipH="1" flipV="1">
            <a:off x="10305531" y="2451472"/>
            <a:ext cx="466193" cy="401891"/>
          </a:xfrm>
          <a:prstGeom prst="triangle">
            <a:avLst/>
          </a:prstGeom>
          <a:solidFill>
            <a:srgbClr val="677A9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V="1">
            <a:off x="10835395" y="2837059"/>
            <a:ext cx="312202" cy="269140"/>
          </a:xfrm>
          <a:prstGeom prst="triangle">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20034423" flipH="1" flipV="1">
            <a:off x="10370185" y="5574665"/>
            <a:ext cx="1096645" cy="401955"/>
          </a:xfrm>
          <a:prstGeom prst="triangle">
            <a:avLst/>
          </a:prstGeom>
          <a:noFill/>
          <a:ln w="3810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3050067" flipH="1" flipV="1">
            <a:off x="1101977" y="3288413"/>
            <a:ext cx="466193" cy="401891"/>
          </a:xfrm>
          <a:prstGeom prst="triangle">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Ryan Farish - Sunshine">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cstate="print"/>
          <a:stretch>
            <a:fillRect/>
          </a:stretch>
        </p:blipFill>
        <p:spPr>
          <a:xfrm>
            <a:off x="-974725" y="0"/>
            <a:ext cx="609600" cy="609600"/>
          </a:xfrm>
          <a:prstGeom prst="rect">
            <a:avLst/>
          </a:prstGeom>
        </p:spPr>
      </p:pic>
      <p:grpSp>
        <p:nvGrpSpPr>
          <p:cNvPr id="9" name="组合 8"/>
          <p:cNvGrpSpPr/>
          <p:nvPr/>
        </p:nvGrpSpPr>
        <p:grpSpPr>
          <a:xfrm>
            <a:off x="1616891" y="526679"/>
            <a:ext cx="8691880" cy="5804535"/>
            <a:chOff x="1407341" y="1552839"/>
            <a:chExt cx="8691880" cy="5804535"/>
          </a:xfrm>
        </p:grpSpPr>
        <p:sp>
          <p:nvSpPr>
            <p:cNvPr id="10" name="椭圆 9"/>
            <p:cNvSpPr/>
            <p:nvPr/>
          </p:nvSpPr>
          <p:spPr>
            <a:xfrm>
              <a:off x="2927531" y="1552839"/>
              <a:ext cx="6221095" cy="5804535"/>
            </a:xfrm>
            <a:prstGeom prst="ellipse">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029262" y="2425617"/>
              <a:ext cx="2017486" cy="1322070"/>
            </a:xfrm>
            <a:prstGeom prst="rect">
              <a:avLst/>
            </a:prstGeom>
            <a:noFill/>
          </p:spPr>
          <p:txBody>
            <a:bodyPr wrap="square" rtlCol="0">
              <a:spAutoFit/>
            </a:bodyPr>
            <a:lstStyle/>
            <a:p>
              <a:r>
                <a:rPr lang="en-US" sz="8000" dirty="0" smtClean="0">
                  <a:solidFill>
                    <a:schemeClr val="bg1"/>
                  </a:solidFill>
                  <a:latin typeface="Agency FB" panose="020B0503020202020204" pitchFamily="34" charset="0"/>
                </a:rPr>
                <a:t>20</a:t>
              </a:r>
              <a:r>
                <a:rPr lang="en-US" altLang="zh-CN" sz="8000" dirty="0" smtClean="0">
                  <a:solidFill>
                    <a:schemeClr val="bg1"/>
                  </a:solidFill>
                  <a:latin typeface="Agency FB" panose="020B0503020202020204" pitchFamily="34" charset="0"/>
                </a:rPr>
                <a:t>XX</a:t>
              </a:r>
              <a:endParaRPr lang="en-US" sz="8000" dirty="0">
                <a:solidFill>
                  <a:schemeClr val="bg1"/>
                </a:solidFill>
                <a:latin typeface="Agency FB" panose="020B0503020202020204" pitchFamily="34" charset="0"/>
              </a:endParaRPr>
            </a:p>
          </p:txBody>
        </p:sp>
        <p:sp>
          <p:nvSpPr>
            <p:cNvPr id="13" name="文本框 12"/>
            <p:cNvSpPr txBox="1"/>
            <p:nvPr/>
          </p:nvSpPr>
          <p:spPr>
            <a:xfrm>
              <a:off x="1407341" y="3911864"/>
              <a:ext cx="8691880" cy="1938020"/>
            </a:xfrm>
            <a:prstGeom prst="rect">
              <a:avLst/>
            </a:prstGeom>
            <a:noFill/>
            <a:effectLst>
              <a:outerShdw blurRad="50800" dist="38100" dir="2700000" algn="tl" rotWithShape="0">
                <a:prstClr val="black">
                  <a:alpha val="70000"/>
                </a:prstClr>
              </a:outerShdw>
            </a:effectLst>
          </p:spPr>
          <p:txBody>
            <a:bodyPr wrap="square" rtlCol="0">
              <a:spAutoFit/>
            </a:bodyPr>
            <a:lstStyle/>
            <a:p>
              <a:r>
                <a:rPr lang="zh-CN" altLang="en-US" sz="6000" dirty="0">
                  <a:solidFill>
                    <a:schemeClr val="bg1"/>
                  </a:solidFill>
                  <a:latin typeface="黑体" panose="02010609060101010101" pitchFamily="49" charset="-122"/>
                  <a:ea typeface="黑体" panose="02010609060101010101" pitchFamily="49" charset="-122"/>
                </a:rPr>
                <a:t>商务简约</a:t>
              </a:r>
              <a:r>
                <a:rPr lang="zh-CN" altLang="en-US" sz="6000" b="1" dirty="0">
                  <a:solidFill>
                    <a:schemeClr val="bg1"/>
                  </a:solidFill>
                  <a:latin typeface="方正姚体" panose="02010601030101010101" charset="-122"/>
                  <a:ea typeface="方正姚体" panose="02010601030101010101" charset="-122"/>
                  <a:sym typeface="+mn-ea"/>
                </a:rPr>
                <a:t>目标计划与管理</a:t>
              </a:r>
              <a:endParaRPr lang="zh-CN" altLang="en-US" sz="6000" b="1" spc="600" dirty="0" smtClean="0">
                <a:solidFill>
                  <a:schemeClr val="bg1"/>
                </a:solidFill>
                <a:latin typeface="方正姚体" panose="02010601030101010101" charset="-122"/>
                <a:ea typeface="方正姚体" panose="02010601030101010101" charset="-122"/>
                <a:cs typeface="+mn-ea"/>
                <a:sym typeface="+mn-ea"/>
              </a:endParaRPr>
            </a:p>
            <a:p>
              <a:endParaRPr lang="zh-CN" altLang="en-US" sz="6000" dirty="0">
                <a:solidFill>
                  <a:schemeClr val="bg1"/>
                </a:solidFill>
                <a:latin typeface="黑体" panose="02010609060101010101" pitchFamily="49" charset="-122"/>
                <a:ea typeface="黑体" panose="02010609060101010101" pitchFamily="49" charset="-122"/>
              </a:endParaRPr>
            </a:p>
          </p:txBody>
        </p:sp>
      </p:grpSp>
      <p:sp>
        <p:nvSpPr>
          <p:cNvPr id="21" name="文本框 20"/>
          <p:cNvSpPr txBox="1"/>
          <p:nvPr/>
        </p:nvSpPr>
        <p:spPr>
          <a:xfrm>
            <a:off x="4376539" y="4506768"/>
            <a:ext cx="3439160" cy="460375"/>
          </a:xfrm>
          <a:prstGeom prst="rect">
            <a:avLst/>
          </a:prstGeom>
          <a:noFill/>
        </p:spPr>
        <p:txBody>
          <a:bodyPr wrap="square" rtlCol="0">
            <a:spAutoFit/>
          </a:bodyPr>
          <a:lstStyle/>
          <a:p>
            <a:pPr algn="ctr"/>
            <a:r>
              <a:rPr lang="zh-CN" altLang="en-US" sz="2400" b="1" dirty="0">
                <a:solidFill>
                  <a:schemeClr val="bg1">
                    <a:lumMod val="95000"/>
                  </a:schemeClr>
                </a:solidFill>
                <a:latin typeface="微软雅黑" panose="020B0503020204020204" pitchFamily="34" charset="-122"/>
                <a:ea typeface="微软雅黑" panose="020B0503020204020204" pitchFamily="34" charset="-122"/>
                <a:cs typeface="+mn-ea"/>
                <a:sym typeface="+mn-lt"/>
              </a:rPr>
              <a:t>汇报人 ：</a:t>
            </a:r>
            <a:r>
              <a:rPr lang="en-US" altLang="zh-CN" sz="2400" b="1" dirty="0">
                <a:solidFill>
                  <a:schemeClr val="bg1">
                    <a:lumMod val="95000"/>
                  </a:schemeClr>
                </a:solidFill>
                <a:latin typeface="微软雅黑" panose="020B0503020204020204" pitchFamily="34" charset="-122"/>
                <a:ea typeface="微软雅黑" panose="020B0503020204020204" pitchFamily="34" charset="-122"/>
                <a:cs typeface="+mn-ea"/>
                <a:sym typeface="+mn-lt"/>
              </a:rPr>
              <a:t> </a:t>
            </a: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cs typeface="+mn-ea"/>
                <a:sym typeface="+mn-lt"/>
              </a:rPr>
              <a:t>XXX</a:t>
            </a:r>
            <a:endParaRPr lang="zh-CN" altLang="en-US" sz="2400" dirty="0">
              <a:solidFill>
                <a:schemeClr val="bg1">
                  <a:lumMod val="95000"/>
                </a:schemeClr>
              </a:solidFill>
              <a:latin typeface="禹卫书法行书简体" charset="0"/>
              <a:ea typeface="禹卫书法行书简体" charset="0"/>
              <a:cs typeface="+mn-ea"/>
              <a:sym typeface="+mn-lt"/>
            </a:endParaRPr>
          </a:p>
        </p:txBody>
      </p:sp>
      <p:sp>
        <p:nvSpPr>
          <p:cNvPr id="22" name="矩形 21"/>
          <p:cNvSpPr/>
          <p:nvPr/>
        </p:nvSpPr>
        <p:spPr>
          <a:xfrm>
            <a:off x="3011924" y="4033857"/>
            <a:ext cx="6167755" cy="338554"/>
          </a:xfrm>
          <a:prstGeom prst="rect">
            <a:avLst/>
          </a:prstGeom>
          <a:noFill/>
          <a:ln>
            <a:noFill/>
          </a:ln>
        </p:spPr>
        <p:txBody>
          <a:bodyPr wrap="square">
            <a:spAutoFit/>
          </a:bodyPr>
          <a:lstStyle/>
          <a:p>
            <a:pPr algn="ctr"/>
            <a:r>
              <a:rPr lang="en-US" altLang="zh-CN" sz="1600" dirty="0">
                <a:solidFill>
                  <a:schemeClr val="bg1"/>
                </a:solidFill>
                <a:cs typeface="+mn-ea"/>
                <a:sym typeface="+mn-lt"/>
              </a:rPr>
              <a:t>ADD YOUR TITLE HERE.ADD YOUR TITLE HERE</a:t>
            </a:r>
            <a:r>
              <a:rPr lang="en-US" altLang="zh-CN" sz="1600" dirty="0">
                <a:solidFill>
                  <a:schemeClr val="bg1">
                    <a:lumMod val="65000"/>
                  </a:schemeClr>
                </a:solidFill>
                <a:cs typeface="+mn-ea"/>
                <a:sym typeface="+mn-lt"/>
              </a:rPr>
              <a:t>.</a:t>
            </a:r>
          </a:p>
        </p:txBody>
      </p:sp>
      <p:sp>
        <p:nvSpPr>
          <p:cNvPr id="23" name="等腰三角形 22"/>
          <p:cNvSpPr/>
          <p:nvPr/>
        </p:nvSpPr>
        <p:spPr>
          <a:xfrm rot="16200000" flipH="1" flipV="1">
            <a:off x="1844791" y="791582"/>
            <a:ext cx="466193" cy="401891"/>
          </a:xfrm>
          <a:prstGeom prst="triangle">
            <a:avLst/>
          </a:prstGeom>
          <a:solidFill>
            <a:srgbClr val="677A9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par>
                                <p:cTn id="7" presetID="6" presetClass="entr" presetSubtype="32"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circle(out)">
                                      <p:cBhvr>
                                        <p:cTn id="9" dur="1250"/>
                                        <p:tgtEl>
                                          <p:spTgt spid="9"/>
                                        </p:tgtEl>
                                      </p:cBhvr>
                                    </p:animEffect>
                                  </p:childTnLst>
                                </p:cTn>
                              </p:par>
                              <p:par>
                                <p:cTn id="10" presetID="49" presetClass="entr" presetSubtype="0" decel="100000" fill="hold" nodeType="withEffect">
                                  <p:stCondLst>
                                    <p:cond delay="750"/>
                                  </p:stCondLst>
                                  <p:childTnLst>
                                    <p:set>
                                      <p:cBhvr>
                                        <p:cTn id="11" dur="1" fill="hold">
                                          <p:stCondLst>
                                            <p:cond delay="0"/>
                                          </p:stCondLst>
                                        </p:cTn>
                                        <p:tgtEl>
                                          <p:spTgt spid="4"/>
                                        </p:tgtEl>
                                        <p:attrNameLst>
                                          <p:attrName>style.visibility</p:attrName>
                                        </p:attrNameLst>
                                      </p:cBhvr>
                                      <p:to>
                                        <p:strVal val="visible"/>
                                      </p:to>
                                    </p:set>
                                    <p:anim calcmode="lin" valueType="num">
                                      <p:cBhvr>
                                        <p:cTn id="12" dur="800" fill="hold"/>
                                        <p:tgtEl>
                                          <p:spTgt spid="4"/>
                                        </p:tgtEl>
                                        <p:attrNameLst>
                                          <p:attrName>ppt_w</p:attrName>
                                        </p:attrNameLst>
                                      </p:cBhvr>
                                      <p:tavLst>
                                        <p:tav tm="0">
                                          <p:val>
                                            <p:fltVal val="0"/>
                                          </p:val>
                                        </p:tav>
                                        <p:tav tm="100000">
                                          <p:val>
                                            <p:strVal val="#ppt_w"/>
                                          </p:val>
                                        </p:tav>
                                      </p:tavLst>
                                    </p:anim>
                                    <p:anim calcmode="lin" valueType="num">
                                      <p:cBhvr>
                                        <p:cTn id="13" dur="800" fill="hold"/>
                                        <p:tgtEl>
                                          <p:spTgt spid="4"/>
                                        </p:tgtEl>
                                        <p:attrNameLst>
                                          <p:attrName>ppt_h</p:attrName>
                                        </p:attrNameLst>
                                      </p:cBhvr>
                                      <p:tavLst>
                                        <p:tav tm="0">
                                          <p:val>
                                            <p:fltVal val="0"/>
                                          </p:val>
                                        </p:tav>
                                        <p:tav tm="100000">
                                          <p:val>
                                            <p:strVal val="#ppt_h"/>
                                          </p:val>
                                        </p:tav>
                                      </p:tavLst>
                                    </p:anim>
                                    <p:anim calcmode="lin" valueType="num">
                                      <p:cBhvr>
                                        <p:cTn id="14" dur="800" fill="hold"/>
                                        <p:tgtEl>
                                          <p:spTgt spid="4"/>
                                        </p:tgtEl>
                                        <p:attrNameLst>
                                          <p:attrName>style.rotation</p:attrName>
                                        </p:attrNameLst>
                                      </p:cBhvr>
                                      <p:tavLst>
                                        <p:tav tm="0">
                                          <p:val>
                                            <p:fltVal val="360"/>
                                          </p:val>
                                        </p:tav>
                                        <p:tav tm="100000">
                                          <p:val>
                                            <p:fltVal val="0"/>
                                          </p:val>
                                        </p:tav>
                                      </p:tavLst>
                                    </p:anim>
                                    <p:animEffect transition="in" filter="fade">
                                      <p:cBhvr>
                                        <p:cTn id="15" dur="800"/>
                                        <p:tgtEl>
                                          <p:spTgt spid="4"/>
                                        </p:tgtEl>
                                      </p:cBhvr>
                                    </p:animEffect>
                                  </p:childTnLst>
                                </p:cTn>
                              </p:par>
                              <p:par>
                                <p:cTn id="16" presetID="49" presetClass="entr" presetSubtype="0" decel="100000" fill="hold" grpId="0" nodeType="withEffect">
                                  <p:stCondLst>
                                    <p:cond delay="15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800" fill="hold"/>
                                        <p:tgtEl>
                                          <p:spTgt spid="17"/>
                                        </p:tgtEl>
                                        <p:attrNameLst>
                                          <p:attrName>ppt_w</p:attrName>
                                        </p:attrNameLst>
                                      </p:cBhvr>
                                      <p:tavLst>
                                        <p:tav tm="0">
                                          <p:val>
                                            <p:fltVal val="0"/>
                                          </p:val>
                                        </p:tav>
                                        <p:tav tm="100000">
                                          <p:val>
                                            <p:strVal val="#ppt_w"/>
                                          </p:val>
                                        </p:tav>
                                      </p:tavLst>
                                    </p:anim>
                                    <p:anim calcmode="lin" valueType="num">
                                      <p:cBhvr>
                                        <p:cTn id="19" dur="800" fill="hold"/>
                                        <p:tgtEl>
                                          <p:spTgt spid="17"/>
                                        </p:tgtEl>
                                        <p:attrNameLst>
                                          <p:attrName>ppt_h</p:attrName>
                                        </p:attrNameLst>
                                      </p:cBhvr>
                                      <p:tavLst>
                                        <p:tav tm="0">
                                          <p:val>
                                            <p:fltVal val="0"/>
                                          </p:val>
                                        </p:tav>
                                        <p:tav tm="100000">
                                          <p:val>
                                            <p:strVal val="#ppt_h"/>
                                          </p:val>
                                        </p:tav>
                                      </p:tavLst>
                                    </p:anim>
                                    <p:anim calcmode="lin" valueType="num">
                                      <p:cBhvr>
                                        <p:cTn id="20" dur="800" fill="hold"/>
                                        <p:tgtEl>
                                          <p:spTgt spid="17"/>
                                        </p:tgtEl>
                                        <p:attrNameLst>
                                          <p:attrName>style.rotation</p:attrName>
                                        </p:attrNameLst>
                                      </p:cBhvr>
                                      <p:tavLst>
                                        <p:tav tm="0">
                                          <p:val>
                                            <p:fltVal val="360"/>
                                          </p:val>
                                        </p:tav>
                                        <p:tav tm="100000">
                                          <p:val>
                                            <p:fltVal val="0"/>
                                          </p:val>
                                        </p:tav>
                                      </p:tavLst>
                                    </p:anim>
                                    <p:animEffect transition="in" filter="fade">
                                      <p:cBhvr>
                                        <p:cTn id="21" dur="800"/>
                                        <p:tgtEl>
                                          <p:spTgt spid="17"/>
                                        </p:tgtEl>
                                      </p:cBhvr>
                                    </p:animEffect>
                                  </p:childTnLst>
                                </p:cTn>
                              </p:par>
                              <p:par>
                                <p:cTn id="22" presetID="49" presetClass="entr" presetSubtype="0" decel="100000" fill="hold" grpId="0" nodeType="withEffect">
                                  <p:stCondLst>
                                    <p:cond delay="2250"/>
                                  </p:stCondLst>
                                  <p:childTnLst>
                                    <p:set>
                                      <p:cBhvr>
                                        <p:cTn id="23" dur="1" fill="hold">
                                          <p:stCondLst>
                                            <p:cond delay="0"/>
                                          </p:stCondLst>
                                        </p:cTn>
                                        <p:tgtEl>
                                          <p:spTgt spid="18"/>
                                        </p:tgtEl>
                                        <p:attrNameLst>
                                          <p:attrName>style.visibility</p:attrName>
                                        </p:attrNameLst>
                                      </p:cBhvr>
                                      <p:to>
                                        <p:strVal val="visible"/>
                                      </p:to>
                                    </p:set>
                                    <p:anim calcmode="lin" valueType="num">
                                      <p:cBhvr>
                                        <p:cTn id="24" dur="800" fill="hold"/>
                                        <p:tgtEl>
                                          <p:spTgt spid="18"/>
                                        </p:tgtEl>
                                        <p:attrNameLst>
                                          <p:attrName>ppt_w</p:attrName>
                                        </p:attrNameLst>
                                      </p:cBhvr>
                                      <p:tavLst>
                                        <p:tav tm="0">
                                          <p:val>
                                            <p:fltVal val="0"/>
                                          </p:val>
                                        </p:tav>
                                        <p:tav tm="100000">
                                          <p:val>
                                            <p:strVal val="#ppt_w"/>
                                          </p:val>
                                        </p:tav>
                                      </p:tavLst>
                                    </p:anim>
                                    <p:anim calcmode="lin" valueType="num">
                                      <p:cBhvr>
                                        <p:cTn id="25" dur="800" fill="hold"/>
                                        <p:tgtEl>
                                          <p:spTgt spid="18"/>
                                        </p:tgtEl>
                                        <p:attrNameLst>
                                          <p:attrName>ppt_h</p:attrName>
                                        </p:attrNameLst>
                                      </p:cBhvr>
                                      <p:tavLst>
                                        <p:tav tm="0">
                                          <p:val>
                                            <p:fltVal val="0"/>
                                          </p:val>
                                        </p:tav>
                                        <p:tav tm="100000">
                                          <p:val>
                                            <p:strVal val="#ppt_h"/>
                                          </p:val>
                                        </p:tav>
                                      </p:tavLst>
                                    </p:anim>
                                    <p:anim calcmode="lin" valueType="num">
                                      <p:cBhvr>
                                        <p:cTn id="26" dur="800" fill="hold"/>
                                        <p:tgtEl>
                                          <p:spTgt spid="18"/>
                                        </p:tgtEl>
                                        <p:attrNameLst>
                                          <p:attrName>style.rotation</p:attrName>
                                        </p:attrNameLst>
                                      </p:cBhvr>
                                      <p:tavLst>
                                        <p:tav tm="0">
                                          <p:val>
                                            <p:fltVal val="360"/>
                                          </p:val>
                                        </p:tav>
                                        <p:tav tm="100000">
                                          <p:val>
                                            <p:fltVal val="0"/>
                                          </p:val>
                                        </p:tav>
                                      </p:tavLst>
                                    </p:anim>
                                    <p:animEffect transition="in" filter="fade">
                                      <p:cBhvr>
                                        <p:cTn id="27" dur="800"/>
                                        <p:tgtEl>
                                          <p:spTgt spid="18"/>
                                        </p:tgtEl>
                                      </p:cBhvr>
                                    </p:animEffect>
                                  </p:childTnLst>
                                </p:cTn>
                              </p:par>
                              <p:par>
                                <p:cTn id="28" presetID="49" presetClass="entr" presetSubtype="0" decel="100000" fill="hold" grpId="0" nodeType="withEffect">
                                  <p:stCondLst>
                                    <p:cond delay="30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800" fill="hold"/>
                                        <p:tgtEl>
                                          <p:spTgt spid="19"/>
                                        </p:tgtEl>
                                        <p:attrNameLst>
                                          <p:attrName>ppt_w</p:attrName>
                                        </p:attrNameLst>
                                      </p:cBhvr>
                                      <p:tavLst>
                                        <p:tav tm="0">
                                          <p:val>
                                            <p:fltVal val="0"/>
                                          </p:val>
                                        </p:tav>
                                        <p:tav tm="100000">
                                          <p:val>
                                            <p:strVal val="#ppt_w"/>
                                          </p:val>
                                        </p:tav>
                                      </p:tavLst>
                                    </p:anim>
                                    <p:anim calcmode="lin" valueType="num">
                                      <p:cBhvr>
                                        <p:cTn id="31" dur="800" fill="hold"/>
                                        <p:tgtEl>
                                          <p:spTgt spid="19"/>
                                        </p:tgtEl>
                                        <p:attrNameLst>
                                          <p:attrName>ppt_h</p:attrName>
                                        </p:attrNameLst>
                                      </p:cBhvr>
                                      <p:tavLst>
                                        <p:tav tm="0">
                                          <p:val>
                                            <p:fltVal val="0"/>
                                          </p:val>
                                        </p:tav>
                                        <p:tav tm="100000">
                                          <p:val>
                                            <p:strVal val="#ppt_h"/>
                                          </p:val>
                                        </p:tav>
                                      </p:tavLst>
                                    </p:anim>
                                    <p:anim calcmode="lin" valueType="num">
                                      <p:cBhvr>
                                        <p:cTn id="32" dur="800" fill="hold"/>
                                        <p:tgtEl>
                                          <p:spTgt spid="19"/>
                                        </p:tgtEl>
                                        <p:attrNameLst>
                                          <p:attrName>style.rotation</p:attrName>
                                        </p:attrNameLst>
                                      </p:cBhvr>
                                      <p:tavLst>
                                        <p:tav tm="0">
                                          <p:val>
                                            <p:fltVal val="360"/>
                                          </p:val>
                                        </p:tav>
                                        <p:tav tm="100000">
                                          <p:val>
                                            <p:fltVal val="0"/>
                                          </p:val>
                                        </p:tav>
                                      </p:tavLst>
                                    </p:anim>
                                    <p:animEffect transition="in" filter="fade">
                                      <p:cBhvr>
                                        <p:cTn id="33" dur="800"/>
                                        <p:tgtEl>
                                          <p:spTgt spid="19"/>
                                        </p:tgtEl>
                                      </p:cBhvr>
                                    </p:animEffect>
                                  </p:childTnLst>
                                </p:cTn>
                              </p:par>
                              <p:par>
                                <p:cTn id="34" presetID="49" presetClass="entr" presetSubtype="0" decel="100000" fill="hold" grpId="0" nodeType="withEffect">
                                  <p:stCondLst>
                                    <p:cond delay="3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800" fill="hold"/>
                                        <p:tgtEl>
                                          <p:spTgt spid="20"/>
                                        </p:tgtEl>
                                        <p:attrNameLst>
                                          <p:attrName>ppt_w</p:attrName>
                                        </p:attrNameLst>
                                      </p:cBhvr>
                                      <p:tavLst>
                                        <p:tav tm="0">
                                          <p:val>
                                            <p:fltVal val="0"/>
                                          </p:val>
                                        </p:tav>
                                        <p:tav tm="100000">
                                          <p:val>
                                            <p:strVal val="#ppt_w"/>
                                          </p:val>
                                        </p:tav>
                                      </p:tavLst>
                                    </p:anim>
                                    <p:anim calcmode="lin" valueType="num">
                                      <p:cBhvr>
                                        <p:cTn id="37" dur="800" fill="hold"/>
                                        <p:tgtEl>
                                          <p:spTgt spid="20"/>
                                        </p:tgtEl>
                                        <p:attrNameLst>
                                          <p:attrName>ppt_h</p:attrName>
                                        </p:attrNameLst>
                                      </p:cBhvr>
                                      <p:tavLst>
                                        <p:tav tm="0">
                                          <p:val>
                                            <p:fltVal val="0"/>
                                          </p:val>
                                        </p:tav>
                                        <p:tav tm="100000">
                                          <p:val>
                                            <p:strVal val="#ppt_h"/>
                                          </p:val>
                                        </p:tav>
                                      </p:tavLst>
                                    </p:anim>
                                    <p:anim calcmode="lin" valueType="num">
                                      <p:cBhvr>
                                        <p:cTn id="38" dur="800" fill="hold"/>
                                        <p:tgtEl>
                                          <p:spTgt spid="20"/>
                                        </p:tgtEl>
                                        <p:attrNameLst>
                                          <p:attrName>style.rotation</p:attrName>
                                        </p:attrNameLst>
                                      </p:cBhvr>
                                      <p:tavLst>
                                        <p:tav tm="0">
                                          <p:val>
                                            <p:fltVal val="360"/>
                                          </p:val>
                                        </p:tav>
                                        <p:tav tm="100000">
                                          <p:val>
                                            <p:fltVal val="0"/>
                                          </p:val>
                                        </p:tav>
                                      </p:tavLst>
                                    </p:anim>
                                    <p:animEffect transition="in" filter="fade">
                                      <p:cBhvr>
                                        <p:cTn id="39" dur="800"/>
                                        <p:tgtEl>
                                          <p:spTgt spid="20"/>
                                        </p:tgtEl>
                                      </p:cBhvr>
                                    </p:animEffect>
                                  </p:childTnLst>
                                </p:cTn>
                              </p:par>
                              <p:par>
                                <p:cTn id="40" presetID="49" presetClass="entr" presetSubtype="0" decel="100000" fill="hold" nodeType="withEffect">
                                  <p:stCondLst>
                                    <p:cond delay="45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800" fill="hold"/>
                                        <p:tgtEl>
                                          <p:spTgt spid="14"/>
                                        </p:tgtEl>
                                        <p:attrNameLst>
                                          <p:attrName>ppt_w</p:attrName>
                                        </p:attrNameLst>
                                      </p:cBhvr>
                                      <p:tavLst>
                                        <p:tav tm="0">
                                          <p:val>
                                            <p:fltVal val="0"/>
                                          </p:val>
                                        </p:tav>
                                        <p:tav tm="100000">
                                          <p:val>
                                            <p:strVal val="#ppt_w"/>
                                          </p:val>
                                        </p:tav>
                                      </p:tavLst>
                                    </p:anim>
                                    <p:anim calcmode="lin" valueType="num">
                                      <p:cBhvr>
                                        <p:cTn id="43" dur="800" fill="hold"/>
                                        <p:tgtEl>
                                          <p:spTgt spid="14"/>
                                        </p:tgtEl>
                                        <p:attrNameLst>
                                          <p:attrName>ppt_h</p:attrName>
                                        </p:attrNameLst>
                                      </p:cBhvr>
                                      <p:tavLst>
                                        <p:tav tm="0">
                                          <p:val>
                                            <p:fltVal val="0"/>
                                          </p:val>
                                        </p:tav>
                                        <p:tav tm="100000">
                                          <p:val>
                                            <p:strVal val="#ppt_h"/>
                                          </p:val>
                                        </p:tav>
                                      </p:tavLst>
                                    </p:anim>
                                    <p:anim calcmode="lin" valueType="num">
                                      <p:cBhvr>
                                        <p:cTn id="44" dur="800" fill="hold"/>
                                        <p:tgtEl>
                                          <p:spTgt spid="14"/>
                                        </p:tgtEl>
                                        <p:attrNameLst>
                                          <p:attrName>style.rotation</p:attrName>
                                        </p:attrNameLst>
                                      </p:cBhvr>
                                      <p:tavLst>
                                        <p:tav tm="0">
                                          <p:val>
                                            <p:fltVal val="360"/>
                                          </p:val>
                                        </p:tav>
                                        <p:tav tm="100000">
                                          <p:val>
                                            <p:fltVal val="0"/>
                                          </p:val>
                                        </p:tav>
                                      </p:tavLst>
                                    </p:anim>
                                    <p:animEffect transition="in" filter="fade">
                                      <p:cBhvr>
                                        <p:cTn id="45" dur="800"/>
                                        <p:tgtEl>
                                          <p:spTgt spid="14"/>
                                        </p:tgtEl>
                                      </p:cBhvr>
                                    </p:animEffect>
                                  </p:childTnLst>
                                </p:cTn>
                              </p:par>
                            </p:childTnLst>
                          </p:cTn>
                        </p:par>
                        <p:par>
                          <p:cTn id="46" fill="hold">
                            <p:stCondLst>
                              <p:cond delay="5300"/>
                            </p:stCondLst>
                            <p:childTnLst>
                              <p:par>
                                <p:cTn id="47" presetID="42"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par>
                                <p:cTn id="57" presetID="49" presetClass="entr" presetSubtype="0" decel="100000" fill="hold" grpId="0" nodeType="withEffect">
                                  <p:stCondLst>
                                    <p:cond delay="1500"/>
                                  </p:stCondLst>
                                  <p:childTnLst>
                                    <p:set>
                                      <p:cBhvr>
                                        <p:cTn id="58" dur="1" fill="hold">
                                          <p:stCondLst>
                                            <p:cond delay="0"/>
                                          </p:stCondLst>
                                        </p:cTn>
                                        <p:tgtEl>
                                          <p:spTgt spid="23"/>
                                        </p:tgtEl>
                                        <p:attrNameLst>
                                          <p:attrName>style.visibility</p:attrName>
                                        </p:attrNameLst>
                                      </p:cBhvr>
                                      <p:to>
                                        <p:strVal val="visible"/>
                                      </p:to>
                                    </p:set>
                                    <p:anim calcmode="lin" valueType="num">
                                      <p:cBhvr>
                                        <p:cTn id="59" dur="800" fill="hold"/>
                                        <p:tgtEl>
                                          <p:spTgt spid="23"/>
                                        </p:tgtEl>
                                        <p:attrNameLst>
                                          <p:attrName>ppt_w</p:attrName>
                                        </p:attrNameLst>
                                      </p:cBhvr>
                                      <p:tavLst>
                                        <p:tav tm="0">
                                          <p:val>
                                            <p:fltVal val="0"/>
                                          </p:val>
                                        </p:tav>
                                        <p:tav tm="100000">
                                          <p:val>
                                            <p:strVal val="#ppt_w"/>
                                          </p:val>
                                        </p:tav>
                                      </p:tavLst>
                                    </p:anim>
                                    <p:anim calcmode="lin" valueType="num">
                                      <p:cBhvr>
                                        <p:cTn id="60" dur="800" fill="hold"/>
                                        <p:tgtEl>
                                          <p:spTgt spid="23"/>
                                        </p:tgtEl>
                                        <p:attrNameLst>
                                          <p:attrName>ppt_h</p:attrName>
                                        </p:attrNameLst>
                                      </p:cBhvr>
                                      <p:tavLst>
                                        <p:tav tm="0">
                                          <p:val>
                                            <p:fltVal val="0"/>
                                          </p:val>
                                        </p:tav>
                                        <p:tav tm="100000">
                                          <p:val>
                                            <p:strVal val="#ppt_h"/>
                                          </p:val>
                                        </p:tav>
                                      </p:tavLst>
                                    </p:anim>
                                    <p:anim calcmode="lin" valueType="num">
                                      <p:cBhvr>
                                        <p:cTn id="61" dur="800" fill="hold"/>
                                        <p:tgtEl>
                                          <p:spTgt spid="23"/>
                                        </p:tgtEl>
                                        <p:attrNameLst>
                                          <p:attrName>style.rotation</p:attrName>
                                        </p:attrNameLst>
                                      </p:cBhvr>
                                      <p:tavLst>
                                        <p:tav tm="0">
                                          <p:val>
                                            <p:fltVal val="360"/>
                                          </p:val>
                                        </p:tav>
                                        <p:tav tm="100000">
                                          <p:val>
                                            <p:fltVal val="0"/>
                                          </p:val>
                                        </p:tav>
                                      </p:tavLst>
                                    </p:anim>
                                    <p:animEffect transition="in" filter="fade">
                                      <p:cBhvr>
                                        <p:cTn id="62" dur="8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3" repeatCount="indefinite" fill="hold" display="0">
                  <p:stCondLst>
                    <p:cond delay="indefinite"/>
                  </p:stCondLst>
                  <p:endCondLst>
                    <p:cond evt="onStopAudio" delay="0">
                      <p:tgtEl>
                        <p:sldTgt/>
                      </p:tgtEl>
                    </p:cond>
                  </p:endCondLst>
                </p:cTn>
                <p:tgtEl>
                  <p:spTgt spid="2"/>
                </p:tgtEl>
              </p:cMediaNode>
            </p:audio>
          </p:childTnLst>
        </p:cTn>
      </p:par>
    </p:tnLst>
    <p:bldLst>
      <p:bldP spid="17" grpId="0" bldLvl="0" animBg="1"/>
      <p:bldP spid="18" grpId="0" animBg="1"/>
      <p:bldP spid="19" grpId="0" bldLvl="0" animBg="1"/>
      <p:bldP spid="20" grpId="0" animBg="1"/>
      <p:bldP spid="21" grpId="0"/>
      <p:bldP spid="22" grpId="0"/>
      <p:bldP spid="2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007057"/>
          <p:cNvPicPr>
            <a:picLocks noChangeAspect="1"/>
          </p:cNvPicPr>
          <p:nvPr/>
        </p:nvPicPr>
        <p:blipFill>
          <a:blip r:embed="rId3"/>
          <a:stretch>
            <a:fillRect/>
          </a:stretch>
        </p:blipFill>
        <p:spPr>
          <a:xfrm>
            <a:off x="-34925" y="0"/>
            <a:ext cx="12261215" cy="6875780"/>
          </a:xfrm>
          <a:prstGeom prst="rect">
            <a:avLst/>
          </a:prstGeom>
        </p:spPr>
      </p:pic>
      <p:sp>
        <p:nvSpPr>
          <p:cNvPr id="4" name="矩形 3"/>
          <p:cNvSpPr/>
          <p:nvPr/>
        </p:nvSpPr>
        <p:spPr>
          <a:xfrm>
            <a:off x="-635" y="1428296"/>
            <a:ext cx="12192000" cy="4020457"/>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content"/>
          <p:cNvSpPr txBox="1"/>
          <p:nvPr/>
        </p:nvSpPr>
        <p:spPr>
          <a:xfrm>
            <a:off x="64632" y="2458790"/>
            <a:ext cx="2728685" cy="1323439"/>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8000" dirty="0"/>
              <a:t>content</a:t>
            </a:r>
            <a:endParaRPr lang="zh-CN" altLang="en-US" sz="8000" dirty="0"/>
          </a:p>
        </p:txBody>
      </p:sp>
      <p:grpSp>
        <p:nvGrpSpPr>
          <p:cNvPr id="27" name="组合 26"/>
          <p:cNvGrpSpPr/>
          <p:nvPr/>
        </p:nvGrpSpPr>
        <p:grpSpPr>
          <a:xfrm>
            <a:off x="2927350" y="2255388"/>
            <a:ext cx="9316085" cy="2126752"/>
            <a:chOff x="4610" y="3552"/>
            <a:chExt cx="14671" cy="3349"/>
          </a:xfrm>
        </p:grpSpPr>
        <p:cxnSp>
          <p:nvCxnSpPr>
            <p:cNvPr id="6" name="直接连接符 5"/>
            <p:cNvCxnSpPr/>
            <p:nvPr/>
          </p:nvCxnSpPr>
          <p:spPr>
            <a:xfrm>
              <a:off x="4610" y="3944"/>
              <a:ext cx="0" cy="25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063" y="3552"/>
              <a:ext cx="754" cy="1018"/>
              <a:chOff x="3215257" y="2255388"/>
              <a:chExt cx="478972" cy="646331"/>
            </a:xfrm>
          </p:grpSpPr>
          <p:sp>
            <p:nvSpPr>
              <p:cNvPr id="8" name="矩形 7"/>
              <p:cNvSpPr/>
              <p:nvPr/>
            </p:nvSpPr>
            <p:spPr>
              <a:xfrm>
                <a:off x="3225809" y="2349618"/>
                <a:ext cx="468000" cy="4680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3215257" y="2255388"/>
                <a:ext cx="478972" cy="646331"/>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rPr>
                  <a:t>01</a:t>
                </a:r>
                <a:endParaRPr lang="zh-CN" altLang="en-US" sz="3600" dirty="0">
                  <a:solidFill>
                    <a:schemeClr val="bg1"/>
                  </a:solidFill>
                  <a:latin typeface="Agency FB" panose="020B0503020202020204" pitchFamily="34" charset="0"/>
                </a:endParaRPr>
              </a:p>
            </p:txBody>
          </p:sp>
        </p:grpSp>
        <p:sp>
          <p:nvSpPr>
            <p:cNvPr id="10" name="文本框 9"/>
            <p:cNvSpPr txBox="1"/>
            <p:nvPr/>
          </p:nvSpPr>
          <p:spPr>
            <a:xfrm>
              <a:off x="5917" y="3602"/>
              <a:ext cx="6697" cy="919"/>
            </a:xfrm>
            <a:prstGeom prst="rect">
              <a:avLst/>
            </a:prstGeom>
            <a:noFill/>
          </p:spPr>
          <p:txBody>
            <a:bodyPr wrap="square" rtlCol="0">
              <a:spAutoFit/>
            </a:bodyPr>
            <a:lstStyle/>
            <a:p>
              <a:pPr eaLnBrk="1" hangingPunct="1"/>
              <a:r>
                <a:rPr lang="zh-CN" altLang="en-US" sz="3200" b="1"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计划管理概要</a:t>
              </a:r>
              <a:endParaRPr lang="zh-CN" altLang="en-US" sz="3200" dirty="0">
                <a:solidFill>
                  <a:schemeClr val="bg1"/>
                </a:solidFill>
                <a:latin typeface="黑体" panose="02010609060101010101" pitchFamily="49" charset="-122"/>
                <a:ea typeface="黑体" panose="02010609060101010101" pitchFamily="49" charset="-122"/>
              </a:endParaRPr>
            </a:p>
          </p:txBody>
        </p:sp>
        <p:grpSp>
          <p:nvGrpSpPr>
            <p:cNvPr id="11" name="组合 10"/>
            <p:cNvGrpSpPr/>
            <p:nvPr/>
          </p:nvGrpSpPr>
          <p:grpSpPr>
            <a:xfrm>
              <a:off x="11561" y="3602"/>
              <a:ext cx="1053" cy="1016"/>
              <a:chOff x="7341428" y="2287137"/>
              <a:chExt cx="668791" cy="645160"/>
            </a:xfrm>
          </p:grpSpPr>
          <p:sp>
            <p:nvSpPr>
              <p:cNvPr id="12" name="矩形 11"/>
              <p:cNvSpPr/>
              <p:nvPr/>
            </p:nvSpPr>
            <p:spPr>
              <a:xfrm>
                <a:off x="7359287" y="2349618"/>
                <a:ext cx="468000" cy="4680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341428" y="2287137"/>
                <a:ext cx="668791" cy="645160"/>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rPr>
                  <a:t>02</a:t>
                </a:r>
                <a:endParaRPr lang="zh-CN" altLang="en-US" sz="3600" dirty="0">
                  <a:solidFill>
                    <a:schemeClr val="bg1"/>
                  </a:solidFill>
                  <a:latin typeface="Agency FB" panose="020B0503020202020204" pitchFamily="34" charset="0"/>
                </a:endParaRPr>
              </a:p>
            </p:txBody>
          </p:sp>
        </p:grpSp>
        <p:sp>
          <p:nvSpPr>
            <p:cNvPr id="14" name="文本框 13"/>
            <p:cNvSpPr txBox="1"/>
            <p:nvPr/>
          </p:nvSpPr>
          <p:spPr>
            <a:xfrm>
              <a:off x="12584" y="3579"/>
              <a:ext cx="6697" cy="919"/>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pPr eaLnBrk="1" hangingPunct="1"/>
              <a:r>
                <a:rPr lang="zh-CN" altLang="en-US" b="1" spc="600" dirty="0">
                  <a:latin typeface="微软雅黑" panose="020B0503020204020204" pitchFamily="34" charset="-122"/>
                  <a:ea typeface="微软雅黑" panose="020B0503020204020204" pitchFamily="34" charset="-122"/>
                  <a:cs typeface="Arial" panose="020B0604020202020204" pitchFamily="34" charset="0"/>
                  <a:sym typeface="+mn-ea"/>
                </a:rPr>
                <a:t>目标计划程序</a:t>
              </a:r>
              <a:endParaRPr lang="zh-CN" altLang="en-US" dirty="0">
                <a:latin typeface="黑体" panose="02010609060101010101" pitchFamily="49" charset="-122"/>
                <a:ea typeface="黑体" panose="02010609060101010101" pitchFamily="49" charset="-122"/>
              </a:endParaRPr>
            </a:p>
          </p:txBody>
        </p:sp>
        <p:grpSp>
          <p:nvGrpSpPr>
            <p:cNvPr id="15" name="组合 14"/>
            <p:cNvGrpSpPr/>
            <p:nvPr/>
          </p:nvGrpSpPr>
          <p:grpSpPr>
            <a:xfrm>
              <a:off x="4931" y="5834"/>
              <a:ext cx="1036" cy="1018"/>
              <a:chOff x="3130906" y="3704674"/>
              <a:chExt cx="657601" cy="646331"/>
            </a:xfrm>
          </p:grpSpPr>
          <p:sp>
            <p:nvSpPr>
              <p:cNvPr id="16" name="矩形 15"/>
              <p:cNvSpPr/>
              <p:nvPr/>
            </p:nvSpPr>
            <p:spPr>
              <a:xfrm>
                <a:off x="3225809" y="3782229"/>
                <a:ext cx="468000" cy="4680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130906" y="3704674"/>
                <a:ext cx="657601" cy="646331"/>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rPr>
                  <a:t>03</a:t>
                </a:r>
                <a:endParaRPr lang="zh-CN" altLang="en-US" sz="3600" dirty="0">
                  <a:solidFill>
                    <a:schemeClr val="bg1"/>
                  </a:solidFill>
                  <a:latin typeface="Agency FB" panose="020B0503020202020204" pitchFamily="34" charset="0"/>
                </a:endParaRPr>
              </a:p>
            </p:txBody>
          </p:sp>
        </p:grpSp>
        <p:sp>
          <p:nvSpPr>
            <p:cNvPr id="18" name="文本框 17"/>
            <p:cNvSpPr txBox="1"/>
            <p:nvPr/>
          </p:nvSpPr>
          <p:spPr>
            <a:xfrm>
              <a:off x="5898" y="5883"/>
              <a:ext cx="6697" cy="919"/>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pPr eaLnBrk="1" hangingPunct="1"/>
              <a:r>
                <a:rPr lang="zh-CN" altLang="en-US" b="1" spc="600" dirty="0">
                  <a:latin typeface="微软雅黑" panose="020B0503020204020204" pitchFamily="34" charset="-122"/>
                  <a:ea typeface="微软雅黑" panose="020B0503020204020204" pitchFamily="34" charset="-122"/>
                  <a:cs typeface="Arial" panose="020B0604020202020204" pitchFamily="34" charset="0"/>
                  <a:sym typeface="+mn-ea"/>
                </a:rPr>
                <a:t>目标计划管控</a:t>
              </a:r>
              <a:endParaRPr lang="zh-CN" altLang="en-US" dirty="0">
                <a:latin typeface="黑体" panose="02010609060101010101" pitchFamily="49" charset="-122"/>
                <a:ea typeface="黑体" panose="02010609060101010101" pitchFamily="49" charset="-122"/>
              </a:endParaRPr>
            </a:p>
          </p:txBody>
        </p:sp>
        <p:grpSp>
          <p:nvGrpSpPr>
            <p:cNvPr id="19" name="组合 18"/>
            <p:cNvGrpSpPr/>
            <p:nvPr/>
          </p:nvGrpSpPr>
          <p:grpSpPr>
            <a:xfrm>
              <a:off x="11531" y="5883"/>
              <a:ext cx="1053" cy="1018"/>
              <a:chOff x="7322379" y="3735809"/>
              <a:chExt cx="668790" cy="646331"/>
            </a:xfrm>
          </p:grpSpPr>
          <p:sp>
            <p:nvSpPr>
              <p:cNvPr id="20" name="矩形 19"/>
              <p:cNvSpPr/>
              <p:nvPr/>
            </p:nvSpPr>
            <p:spPr>
              <a:xfrm>
                <a:off x="7359287" y="3782229"/>
                <a:ext cx="468000" cy="4680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7322379" y="3735809"/>
                <a:ext cx="668790" cy="646331"/>
              </a:xfrm>
              <a:prstGeom prst="rect">
                <a:avLst/>
              </a:prstGeom>
              <a:noFill/>
            </p:spPr>
            <p:txBody>
              <a:bodyPr wrap="square" rtlCol="0">
                <a:spAutoFit/>
              </a:bodyPr>
              <a:lstStyle/>
              <a:p>
                <a:r>
                  <a:rPr lang="en-US" altLang="zh-CN" sz="3600" dirty="0">
                    <a:solidFill>
                      <a:schemeClr val="bg1"/>
                    </a:solidFill>
                    <a:latin typeface="Agency FB" panose="020B0503020202020204" pitchFamily="34" charset="0"/>
                  </a:rPr>
                  <a:t>04</a:t>
                </a:r>
                <a:endParaRPr lang="zh-CN" altLang="en-US" sz="3600" dirty="0">
                  <a:solidFill>
                    <a:schemeClr val="bg1"/>
                  </a:solidFill>
                  <a:latin typeface="Agency FB" panose="020B0503020202020204" pitchFamily="34" charset="0"/>
                </a:endParaRPr>
              </a:p>
            </p:txBody>
          </p:sp>
        </p:grpSp>
        <p:sp>
          <p:nvSpPr>
            <p:cNvPr id="22" name="文本框 21"/>
            <p:cNvSpPr txBox="1"/>
            <p:nvPr/>
          </p:nvSpPr>
          <p:spPr>
            <a:xfrm>
              <a:off x="12584" y="5883"/>
              <a:ext cx="6697" cy="919"/>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pPr eaLnBrk="1" hangingPunct="1"/>
              <a:r>
                <a:rPr lang="zh-CN" altLang="en-US" b="1" spc="600" dirty="0">
                  <a:latin typeface="微软雅黑" panose="020B0503020204020204" pitchFamily="34" charset="-122"/>
                  <a:ea typeface="微软雅黑" panose="020B0503020204020204" pitchFamily="34" charset="-122"/>
                  <a:cs typeface="Arial" panose="020B0604020202020204" pitchFamily="34" charset="0"/>
                  <a:sym typeface="+mn-ea"/>
                </a:rPr>
                <a:t>目标考核与总结</a:t>
              </a:r>
              <a:endParaRPr lang="zh-CN" altLang="en-US" dirty="0">
                <a:latin typeface="黑体" panose="02010609060101010101" pitchFamily="49" charset="-122"/>
                <a:ea typeface="黑体" panose="02010609060101010101" pitchFamily="49" charset="-122"/>
              </a:endParaRPr>
            </a:p>
          </p:txBody>
        </p:sp>
      </p:grpSp>
      <p:grpSp>
        <p:nvGrpSpPr>
          <p:cNvPr id="23" name="组合 22"/>
          <p:cNvGrpSpPr/>
          <p:nvPr/>
        </p:nvGrpSpPr>
        <p:grpSpPr>
          <a:xfrm>
            <a:off x="-1467462" y="3574840"/>
            <a:ext cx="753746" cy="734645"/>
            <a:chOff x="1032060" y="5022216"/>
            <a:chExt cx="753746" cy="734645"/>
          </a:xfrm>
        </p:grpSpPr>
        <p:sp>
          <p:nvSpPr>
            <p:cNvPr id="24" name="等腰三角形 23"/>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等腰三角形 25"/>
          <p:cNvSpPr/>
          <p:nvPr/>
        </p:nvSpPr>
        <p:spPr>
          <a:xfrm rot="3050067" flipH="1" flipV="1">
            <a:off x="-1586862" y="3191648"/>
            <a:ext cx="466193" cy="401891"/>
          </a:xfrm>
          <a:prstGeom prst="triangle">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49" presetClass="entr" presetSubtype="0" decel="10000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800" fill="hold"/>
                                        <p:tgtEl>
                                          <p:spTgt spid="26"/>
                                        </p:tgtEl>
                                        <p:attrNameLst>
                                          <p:attrName>ppt_w</p:attrName>
                                        </p:attrNameLst>
                                      </p:cBhvr>
                                      <p:tavLst>
                                        <p:tav tm="0">
                                          <p:val>
                                            <p:fltVal val="0"/>
                                          </p:val>
                                        </p:tav>
                                        <p:tav tm="100000">
                                          <p:val>
                                            <p:strVal val="#ppt_w"/>
                                          </p:val>
                                        </p:tav>
                                      </p:tavLst>
                                    </p:anim>
                                    <p:anim calcmode="lin" valueType="num">
                                      <p:cBhvr>
                                        <p:cTn id="16" dur="800" fill="hold"/>
                                        <p:tgtEl>
                                          <p:spTgt spid="26"/>
                                        </p:tgtEl>
                                        <p:attrNameLst>
                                          <p:attrName>ppt_h</p:attrName>
                                        </p:attrNameLst>
                                      </p:cBhvr>
                                      <p:tavLst>
                                        <p:tav tm="0">
                                          <p:val>
                                            <p:fltVal val="0"/>
                                          </p:val>
                                        </p:tav>
                                        <p:tav tm="100000">
                                          <p:val>
                                            <p:strVal val="#ppt_h"/>
                                          </p:val>
                                        </p:tav>
                                      </p:tavLst>
                                    </p:anim>
                                    <p:anim calcmode="lin" valueType="num">
                                      <p:cBhvr>
                                        <p:cTn id="17" dur="800" fill="hold"/>
                                        <p:tgtEl>
                                          <p:spTgt spid="26"/>
                                        </p:tgtEl>
                                        <p:attrNameLst>
                                          <p:attrName>style.rotation</p:attrName>
                                        </p:attrNameLst>
                                      </p:cBhvr>
                                      <p:tavLst>
                                        <p:tav tm="0">
                                          <p:val>
                                            <p:fltVal val="360"/>
                                          </p:val>
                                        </p:tav>
                                        <p:tav tm="100000">
                                          <p:val>
                                            <p:fltVal val="0"/>
                                          </p:val>
                                        </p:tav>
                                      </p:tavLst>
                                    </p:anim>
                                    <p:animEffect transition="in" filter="fade">
                                      <p:cBhvr>
                                        <p:cTn id="18" dur="800"/>
                                        <p:tgtEl>
                                          <p:spTgt spid="26"/>
                                        </p:tgtEl>
                                      </p:cBhvr>
                                    </p:animEffect>
                                  </p:childTnLst>
                                </p:cTn>
                              </p:par>
                              <p:par>
                                <p:cTn id="19" presetID="49" presetClass="entr" presetSubtype="0" decel="10000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800" fill="hold"/>
                                        <p:tgtEl>
                                          <p:spTgt spid="23"/>
                                        </p:tgtEl>
                                        <p:attrNameLst>
                                          <p:attrName>ppt_w</p:attrName>
                                        </p:attrNameLst>
                                      </p:cBhvr>
                                      <p:tavLst>
                                        <p:tav tm="0">
                                          <p:val>
                                            <p:fltVal val="0"/>
                                          </p:val>
                                        </p:tav>
                                        <p:tav tm="100000">
                                          <p:val>
                                            <p:strVal val="#ppt_w"/>
                                          </p:val>
                                        </p:tav>
                                      </p:tavLst>
                                    </p:anim>
                                    <p:anim calcmode="lin" valueType="num">
                                      <p:cBhvr>
                                        <p:cTn id="22" dur="800" fill="hold"/>
                                        <p:tgtEl>
                                          <p:spTgt spid="23"/>
                                        </p:tgtEl>
                                        <p:attrNameLst>
                                          <p:attrName>ppt_h</p:attrName>
                                        </p:attrNameLst>
                                      </p:cBhvr>
                                      <p:tavLst>
                                        <p:tav tm="0">
                                          <p:val>
                                            <p:fltVal val="0"/>
                                          </p:val>
                                        </p:tav>
                                        <p:tav tm="100000">
                                          <p:val>
                                            <p:strVal val="#ppt_h"/>
                                          </p:val>
                                        </p:tav>
                                      </p:tavLst>
                                    </p:anim>
                                    <p:anim calcmode="lin" valueType="num">
                                      <p:cBhvr>
                                        <p:cTn id="23" dur="800" fill="hold"/>
                                        <p:tgtEl>
                                          <p:spTgt spid="23"/>
                                        </p:tgtEl>
                                        <p:attrNameLst>
                                          <p:attrName>style.rotation</p:attrName>
                                        </p:attrNameLst>
                                      </p:cBhvr>
                                      <p:tavLst>
                                        <p:tav tm="0">
                                          <p:val>
                                            <p:fltVal val="360"/>
                                          </p:val>
                                        </p:tav>
                                        <p:tav tm="100000">
                                          <p:val>
                                            <p:fltVal val="0"/>
                                          </p:val>
                                        </p:tav>
                                      </p:tavLst>
                                    </p:anim>
                                    <p:animEffect transition="in" filter="fade">
                                      <p:cBhvr>
                                        <p:cTn id="24" dur="800"/>
                                        <p:tgtEl>
                                          <p:spTgt spid="23"/>
                                        </p:tgtEl>
                                      </p:cBhvr>
                                    </p:animEffect>
                                  </p:childTnLst>
                                </p:cTn>
                              </p:par>
                            </p:childTnLst>
                          </p:cTn>
                        </p:par>
                        <p:par>
                          <p:cTn id="25" fill="hold">
                            <p:stCondLst>
                              <p:cond delay="1000"/>
                            </p:stCondLst>
                            <p:childTnLst>
                              <p:par>
                                <p:cTn id="26" presetID="3" presetClass="entr" presetSubtype="1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blinds(horizontal)">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00007057"/>
          <p:cNvPicPr>
            <a:picLocks noChangeAspect="1"/>
          </p:cNvPicPr>
          <p:nvPr/>
        </p:nvPicPr>
        <p:blipFill>
          <a:blip r:embed="rId3"/>
          <a:stretch>
            <a:fillRect/>
          </a:stretch>
        </p:blipFill>
        <p:spPr>
          <a:xfrm>
            <a:off x="-34925" y="0"/>
            <a:ext cx="12261215" cy="6875780"/>
          </a:xfrm>
          <a:prstGeom prst="rect">
            <a:avLst/>
          </a:prstGeom>
        </p:spPr>
      </p:pic>
      <p:sp>
        <p:nvSpPr>
          <p:cNvPr id="21" name="矩形 20"/>
          <p:cNvSpPr/>
          <p:nvPr/>
        </p:nvSpPr>
        <p:spPr>
          <a:xfrm>
            <a:off x="5138703" y="820267"/>
            <a:ext cx="1914597" cy="3045017"/>
          </a:xfrm>
          <a:prstGeom prst="rect">
            <a:avLst/>
          </a:prstGeom>
          <a:noFill/>
          <a:ln w="19050" cap="flat" cmpd="sng" algn="ctr">
            <a:solidFill>
              <a:srgbClr val="677A98"/>
            </a:solidFill>
            <a:prstDash val="solid"/>
            <a:miter lim="800000"/>
          </a:ln>
          <a:effectLst/>
        </p:spPr>
        <p:txBody>
          <a:bodyPr rtlCol="0" anchor="ctr"/>
          <a:lstStyle/>
          <a:p>
            <a:pPr algn="ctr">
              <a:defRPr/>
            </a:pPr>
            <a:endParaRPr lang="zh-CN" altLang="en-US" kern="0">
              <a:solidFill>
                <a:prstClr val="white"/>
              </a:solidFill>
            </a:endParaRPr>
          </a:p>
        </p:txBody>
      </p:sp>
      <p:sp>
        <p:nvSpPr>
          <p:cNvPr id="22" name="文本框 21"/>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chemeClr val="tx1">
                    <a:lumMod val="75000"/>
                    <a:lumOff val="25000"/>
                  </a:schemeClr>
                </a:solidFill>
                <a:latin typeface="黑体" panose="02010609060101010101" pitchFamily="49" charset="-122"/>
                <a:ea typeface="黑体" panose="02010609060101010101" pitchFamily="49" charset="-122"/>
              </a:rPr>
              <a:t>第 一 章</a:t>
            </a:r>
          </a:p>
        </p:txBody>
      </p:sp>
      <p:sp>
        <p:nvSpPr>
          <p:cNvPr id="23" name="文本框 22"/>
          <p:cNvSpPr txBox="1"/>
          <p:nvPr/>
        </p:nvSpPr>
        <p:spPr>
          <a:xfrm>
            <a:off x="4015429" y="2654776"/>
            <a:ext cx="4161142" cy="393954"/>
          </a:xfrm>
          <a:prstGeom prst="rect">
            <a:avLst/>
          </a:prstGeom>
          <a:solidFill>
            <a:srgbClr val="677A98"/>
          </a:solidFill>
        </p:spPr>
        <p:txBody>
          <a:bodyPr wrap="square" rtlCol="0">
            <a:noAutofit/>
          </a:bodyPr>
          <a:lstStyle/>
          <a:p>
            <a:pPr algn="ctr">
              <a:lnSpc>
                <a:spcPct val="130000"/>
              </a:lnSpc>
            </a:pPr>
            <a:endParaRPr lang="zh-CN" altLang="en-US" sz="1600" kern="0" spc="2000">
              <a:solidFill>
                <a:srgbClr val="282728"/>
              </a:solidFill>
              <a:latin typeface="Mistral" panose="03090702030407020403" pitchFamily="66" charset="0"/>
              <a:ea typeface="幼圆" panose="02010509060101010101" pitchFamily="49" charset="-122"/>
            </a:endParaRPr>
          </a:p>
        </p:txBody>
      </p:sp>
      <p:sp>
        <p:nvSpPr>
          <p:cNvPr id="24" name="矩形 23"/>
          <p:cNvSpPr/>
          <p:nvPr/>
        </p:nvSpPr>
        <p:spPr>
          <a:xfrm>
            <a:off x="5138702" y="6626004"/>
            <a:ext cx="1914597" cy="231996"/>
          </a:xfrm>
          <a:prstGeom prst="rect">
            <a:avLst/>
          </a:prstGeom>
          <a:solidFill>
            <a:srgbClr val="677A98"/>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26" name="TextBox 4"/>
          <p:cNvSpPr txBox="1">
            <a:spLocks noChangeArrowheads="1"/>
          </p:cNvSpPr>
          <p:nvPr/>
        </p:nvSpPr>
        <p:spPr bwMode="auto">
          <a:xfrm>
            <a:off x="5138689" y="2654738"/>
            <a:ext cx="270075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zh-CN" altLang="en-US" sz="1800" b="1"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计划管理概要</a:t>
            </a:r>
            <a:endParaRPr lang="en-US" altLang="zh-CN" sz="1800" dirty="0">
              <a:solidFill>
                <a:schemeClr val="bg1"/>
              </a:solidFill>
              <a:latin typeface="黑体" panose="02010609060101010101" pitchFamily="49" charset="-122"/>
              <a:ea typeface="黑体" panose="02010609060101010101" pitchFamily="49" charset="-122"/>
            </a:endParaRPr>
          </a:p>
        </p:txBody>
      </p:sp>
      <p:sp>
        <p:nvSpPr>
          <p:cNvPr id="27" name="文本框 26"/>
          <p:cNvSpPr txBox="1"/>
          <p:nvPr/>
        </p:nvSpPr>
        <p:spPr>
          <a:xfrm>
            <a:off x="5458968" y="1006973"/>
            <a:ext cx="1274063" cy="1569660"/>
          </a:xfrm>
          <a:prstGeom prst="rect">
            <a:avLst/>
          </a:prstGeom>
          <a:noFill/>
        </p:spPr>
        <p:txBody>
          <a:bodyPr wrap="square" rtlCol="0">
            <a:spAutoFit/>
          </a:bodyPr>
          <a:lstStyle/>
          <a:p>
            <a:pPr algn="ctr"/>
            <a:r>
              <a:rPr lang="en-US" altLang="zh-CN" sz="4800" b="1" dirty="0">
                <a:solidFill>
                  <a:schemeClr val="tx1">
                    <a:lumMod val="75000"/>
                    <a:lumOff val="25000"/>
                  </a:schemeClr>
                </a:solidFill>
                <a:latin typeface="+mj-lt"/>
                <a:ea typeface="微软雅黑" panose="020B0503020204020204" pitchFamily="34" charset="-122"/>
              </a:rPr>
              <a:t>PART   ONE</a:t>
            </a:r>
            <a:endParaRPr lang="zh-CN" altLang="en-US" sz="4800" b="1" dirty="0">
              <a:solidFill>
                <a:schemeClr val="tx1">
                  <a:lumMod val="75000"/>
                  <a:lumOff val="25000"/>
                </a:schemeClr>
              </a:solidFill>
              <a:latin typeface="+mj-lt"/>
              <a:ea typeface="微软雅黑" panose="020B0503020204020204" pitchFamily="34" charset="-122"/>
            </a:endParaRPr>
          </a:p>
        </p:txBody>
      </p:sp>
    </p:spTree>
  </p:cSld>
  <p:clrMapOvr>
    <a:masterClrMapping/>
  </p:clrMapOvr>
  <p:transition spd="med" advClick="0" advTm="0">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flipH="1">
            <a:off x="1260834" y="270280"/>
            <a:ext cx="72000" cy="4680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651109" y="254328"/>
            <a:ext cx="681725" cy="523220"/>
          </a:xfrm>
          <a:prstGeom prst="rect">
            <a:avLst/>
          </a:prstGeom>
          <a:noFill/>
        </p:spPr>
        <p:txBody>
          <a:bodyPr wrap="square" rtlCol="0">
            <a:spAutoFit/>
          </a:bodyPr>
          <a:lstStyle/>
          <a:p>
            <a:r>
              <a:rPr lang="en-US" altLang="zh-CN" sz="2800" dirty="0">
                <a:latin typeface="+mj-lt"/>
                <a:ea typeface="+mj-ea"/>
              </a:rPr>
              <a:t>01</a:t>
            </a:r>
          </a:p>
        </p:txBody>
      </p:sp>
      <p:sp>
        <p:nvSpPr>
          <p:cNvPr id="37" name="文本框 36"/>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计划管理概要</a:t>
            </a:r>
          </a:p>
        </p:txBody>
      </p:sp>
      <p:grpSp>
        <p:nvGrpSpPr>
          <p:cNvPr id="38" name="组合 37"/>
          <p:cNvGrpSpPr/>
          <p:nvPr/>
        </p:nvGrpSpPr>
        <p:grpSpPr>
          <a:xfrm rot="17100000">
            <a:off x="230563" y="252498"/>
            <a:ext cx="481872" cy="469661"/>
            <a:chOff x="1032060" y="5022216"/>
            <a:chExt cx="753746" cy="734645"/>
          </a:xfrm>
        </p:grpSpPr>
        <p:sp>
          <p:nvSpPr>
            <p:cNvPr id="39" name="等腰三角形 38"/>
            <p:cNvSpPr/>
            <p:nvPr/>
          </p:nvSpPr>
          <p:spPr>
            <a:xfrm rot="20627212" flipH="1" flipV="1">
              <a:off x="1032060" y="5107080"/>
              <a:ext cx="753746" cy="649781"/>
            </a:xfrm>
            <a:prstGeom prst="triangle">
              <a:avLst/>
            </a:prstGeom>
            <a:noFill/>
            <a:ln w="1270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6289781" flipH="1" flipV="1">
              <a:off x="1003006" y="5062727"/>
              <a:ext cx="587410" cy="506388"/>
            </a:xfrm>
            <a:prstGeom prst="triangle">
              <a:avLst/>
            </a:prstGeom>
            <a:solidFill>
              <a:srgbClr val="677A9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448810" y="1894205"/>
            <a:ext cx="3484245" cy="3432810"/>
            <a:chOff x="8055" y="3851"/>
            <a:chExt cx="3705" cy="3736"/>
          </a:xfrm>
        </p:grpSpPr>
        <p:sp>
          <p:nvSpPr>
            <p:cNvPr id="2" name="Rectangle 14"/>
            <p:cNvSpPr/>
            <p:nvPr/>
          </p:nvSpPr>
          <p:spPr>
            <a:xfrm rot="2700000">
              <a:off x="8225" y="3991"/>
              <a:ext cx="3462" cy="3462"/>
            </a:xfrm>
            <a:prstGeom prst="rect">
              <a:avLst/>
            </a:prstGeom>
            <a:solidFill>
              <a:schemeClr val="bg1">
                <a:lumMod val="6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 name="Group 1"/>
            <p:cNvGrpSpPr/>
            <p:nvPr/>
          </p:nvGrpSpPr>
          <p:grpSpPr>
            <a:xfrm>
              <a:off x="8055" y="3851"/>
              <a:ext cx="1805" cy="1805"/>
              <a:chOff x="4499849" y="2374309"/>
              <a:chExt cx="1528247" cy="1528248"/>
            </a:xfrm>
          </p:grpSpPr>
          <p:sp>
            <p:nvSpPr>
              <p:cNvPr id="7" name="Rounded Rectangle 19"/>
              <p:cNvSpPr/>
              <p:nvPr/>
            </p:nvSpPr>
            <p:spPr>
              <a:xfrm>
                <a:off x="4499849" y="2374309"/>
                <a:ext cx="1528247" cy="1528248"/>
              </a:xfrm>
              <a:prstGeom prst="roundRect">
                <a:avLst/>
              </a:pr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2" name="Text Placeholder 1"/>
              <p:cNvSpPr txBox="1"/>
              <p:nvPr/>
            </p:nvSpPr>
            <p:spPr>
              <a:xfrm>
                <a:off x="4966316" y="2922941"/>
                <a:ext cx="636051" cy="430983"/>
              </a:xfrm>
              <a:prstGeom prst="rect">
                <a:avLst/>
              </a:prstGeom>
            </p:spPr>
            <p:txBody>
              <a:bodyPr vert="horz" lIns="0" tIns="0" rIns="68576"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500" b="1">
                    <a:solidFill>
                      <a:schemeClr val="bg1"/>
                    </a:solidFill>
                    <a:latin typeface="Times New Roman" panose="02020603050405020304" pitchFamily="18" charset="0"/>
                    <a:ea typeface="微软雅黑" panose="020B0503020204020204" pitchFamily="34" charset="-122"/>
                    <a:cs typeface="Clear Sans Medium" panose="020B0603030202020304" pitchFamily="34" charset="0"/>
                    <a:sym typeface="Times New Roman" panose="02020603050405020304" pitchFamily="18" charset="0"/>
                  </a:rPr>
                  <a:t>A</a:t>
                </a:r>
              </a:p>
            </p:txBody>
          </p:sp>
        </p:grpSp>
        <p:grpSp>
          <p:nvGrpSpPr>
            <p:cNvPr id="9" name="Group 15"/>
            <p:cNvGrpSpPr/>
            <p:nvPr/>
          </p:nvGrpSpPr>
          <p:grpSpPr>
            <a:xfrm>
              <a:off x="9956" y="3851"/>
              <a:ext cx="1805" cy="1805"/>
              <a:chOff x="6095900" y="2441544"/>
              <a:chExt cx="1617266" cy="1617267"/>
            </a:xfrm>
          </p:grpSpPr>
          <p:sp>
            <p:nvSpPr>
              <p:cNvPr id="10" name="Rounded Rectangle 24"/>
              <p:cNvSpPr/>
              <p:nvPr/>
            </p:nvSpPr>
            <p:spPr>
              <a:xfrm>
                <a:off x="6095900" y="2441544"/>
                <a:ext cx="1617266" cy="1617267"/>
              </a:xfrm>
              <a:prstGeom prst="round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Text Placeholder 1"/>
              <p:cNvSpPr txBox="1"/>
              <p:nvPr/>
            </p:nvSpPr>
            <p:spPr>
              <a:xfrm>
                <a:off x="6567983" y="3022133"/>
                <a:ext cx="673100" cy="456087"/>
              </a:xfrm>
              <a:prstGeom prst="rect">
                <a:avLst/>
              </a:prstGeom>
              <a:ln>
                <a:noFill/>
              </a:ln>
            </p:spPr>
            <p:txBody>
              <a:bodyPr vert="horz" lIns="0" tIns="0" rIns="68576"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500" b="1">
                    <a:solidFill>
                      <a:schemeClr val="bg1"/>
                    </a:solidFill>
                    <a:latin typeface="Times New Roman" panose="02020603050405020304" pitchFamily="18" charset="0"/>
                    <a:ea typeface="微软雅黑" panose="020B0503020204020204" pitchFamily="34" charset="-122"/>
                    <a:cs typeface="Clear Sans Medium" panose="020B0603030202020304" pitchFamily="34" charset="0"/>
                    <a:sym typeface="Times New Roman" panose="02020603050405020304" pitchFamily="18" charset="0"/>
                  </a:rPr>
                  <a:t>I</a:t>
                </a:r>
              </a:p>
            </p:txBody>
          </p:sp>
        </p:grpSp>
        <p:grpSp>
          <p:nvGrpSpPr>
            <p:cNvPr id="11" name="Group 2"/>
            <p:cNvGrpSpPr/>
            <p:nvPr/>
          </p:nvGrpSpPr>
          <p:grpSpPr>
            <a:xfrm>
              <a:off x="8055" y="5783"/>
              <a:ext cx="1805" cy="1805"/>
              <a:chOff x="4499849" y="4010128"/>
              <a:chExt cx="1528247" cy="1528248"/>
            </a:xfrm>
          </p:grpSpPr>
          <p:sp>
            <p:nvSpPr>
              <p:cNvPr id="12" name="Rounded Rectangle 29"/>
              <p:cNvSpPr/>
              <p:nvPr/>
            </p:nvSpPr>
            <p:spPr>
              <a:xfrm>
                <a:off x="4499849" y="4010128"/>
                <a:ext cx="1528247" cy="1528248"/>
              </a:xfrm>
              <a:prstGeom prst="round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4" name="Text Placeholder 1"/>
              <p:cNvSpPr txBox="1"/>
              <p:nvPr/>
            </p:nvSpPr>
            <p:spPr>
              <a:xfrm>
                <a:off x="4966316" y="4562842"/>
                <a:ext cx="636051" cy="430983"/>
              </a:xfrm>
              <a:prstGeom prst="rect">
                <a:avLst/>
              </a:prstGeom>
            </p:spPr>
            <p:txBody>
              <a:bodyPr vert="horz" lIns="0" tIns="0" rIns="68576"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500" b="1">
                    <a:solidFill>
                      <a:schemeClr val="bg1"/>
                    </a:solidFill>
                    <a:latin typeface="Times New Roman" panose="02020603050405020304" pitchFamily="18" charset="0"/>
                    <a:ea typeface="微软雅黑" panose="020B0503020204020204" pitchFamily="34" charset="-122"/>
                    <a:cs typeface="Clear Sans Medium" panose="020B0603030202020304" pitchFamily="34" charset="0"/>
                    <a:sym typeface="Times New Roman" panose="02020603050405020304" pitchFamily="18" charset="0"/>
                  </a:rPr>
                  <a:t>D</a:t>
                </a:r>
              </a:p>
            </p:txBody>
          </p:sp>
        </p:grpSp>
        <p:grpSp>
          <p:nvGrpSpPr>
            <p:cNvPr id="41" name="Group 17"/>
            <p:cNvGrpSpPr/>
            <p:nvPr/>
          </p:nvGrpSpPr>
          <p:grpSpPr>
            <a:xfrm>
              <a:off x="9956" y="5783"/>
              <a:ext cx="1805" cy="1805"/>
              <a:chOff x="6095900" y="4172648"/>
              <a:chExt cx="1617266" cy="1617267"/>
            </a:xfrm>
          </p:grpSpPr>
          <p:sp>
            <p:nvSpPr>
              <p:cNvPr id="42" name="Rounded Rectangle 34"/>
              <p:cNvSpPr/>
              <p:nvPr/>
            </p:nvSpPr>
            <p:spPr>
              <a:xfrm>
                <a:off x="6095900" y="4172648"/>
                <a:ext cx="1617266" cy="1617267"/>
              </a:xfrm>
              <a:prstGeom prst="roundRect">
                <a:avLst/>
              </a:prstGeom>
              <a:solidFill>
                <a:schemeClr val="tx1">
                  <a:lumMod val="75000"/>
                  <a:lumOff val="25000"/>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5" name="Text Placeholder 1"/>
              <p:cNvSpPr txBox="1"/>
              <p:nvPr/>
            </p:nvSpPr>
            <p:spPr>
              <a:xfrm>
                <a:off x="6567983" y="4757557"/>
                <a:ext cx="673100" cy="456087"/>
              </a:xfrm>
              <a:prstGeom prst="rect">
                <a:avLst/>
              </a:prstGeom>
              <a:ln>
                <a:noFill/>
              </a:ln>
            </p:spPr>
            <p:txBody>
              <a:bodyPr vert="horz" lIns="0" tIns="0" rIns="68576"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500" b="1">
                    <a:solidFill>
                      <a:schemeClr val="bg1"/>
                    </a:solidFill>
                    <a:latin typeface="Times New Roman" panose="02020603050405020304" pitchFamily="18" charset="0"/>
                    <a:ea typeface="微软雅黑" panose="020B0503020204020204" pitchFamily="34" charset="-122"/>
                    <a:cs typeface="Clear Sans Medium" panose="020B0603030202020304" pitchFamily="34" charset="0"/>
                    <a:sym typeface="Times New Roman" panose="02020603050405020304" pitchFamily="18" charset="0"/>
                  </a:rPr>
                  <a:t>A</a:t>
                </a:r>
              </a:p>
            </p:txBody>
          </p:sp>
        </p:grpSp>
      </p:grpSp>
      <p:grpSp>
        <p:nvGrpSpPr>
          <p:cNvPr id="4" name="组合 3"/>
          <p:cNvGrpSpPr/>
          <p:nvPr/>
        </p:nvGrpSpPr>
        <p:grpSpPr>
          <a:xfrm>
            <a:off x="1540510" y="4033520"/>
            <a:ext cx="1981200" cy="711835"/>
            <a:chOff x="2408" y="3190"/>
            <a:chExt cx="3120" cy="1121"/>
          </a:xfrm>
        </p:grpSpPr>
        <p:sp>
          <p:nvSpPr>
            <p:cNvPr id="5"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3" name="组合 12"/>
          <p:cNvGrpSpPr/>
          <p:nvPr/>
        </p:nvGrpSpPr>
        <p:grpSpPr>
          <a:xfrm>
            <a:off x="1529080" y="2025650"/>
            <a:ext cx="1981200" cy="711835"/>
            <a:chOff x="2408" y="3190"/>
            <a:chExt cx="3120" cy="1121"/>
          </a:xfrm>
        </p:grpSpPr>
        <p:sp>
          <p:nvSpPr>
            <p:cNvPr id="51"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52"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4" name="组合 13"/>
          <p:cNvGrpSpPr/>
          <p:nvPr/>
        </p:nvGrpSpPr>
        <p:grpSpPr>
          <a:xfrm>
            <a:off x="9053830" y="4244340"/>
            <a:ext cx="1981200" cy="711835"/>
            <a:chOff x="2408" y="3190"/>
            <a:chExt cx="3120" cy="1121"/>
          </a:xfrm>
        </p:grpSpPr>
        <p:sp>
          <p:nvSpPr>
            <p:cNvPr id="15"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7" name="组合 16"/>
          <p:cNvGrpSpPr/>
          <p:nvPr/>
        </p:nvGrpSpPr>
        <p:grpSpPr>
          <a:xfrm>
            <a:off x="9042400" y="2236470"/>
            <a:ext cx="1981200" cy="711835"/>
            <a:chOff x="2408" y="3190"/>
            <a:chExt cx="3120" cy="1121"/>
          </a:xfrm>
        </p:grpSpPr>
        <p:sp>
          <p:nvSpPr>
            <p:cNvPr id="18"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9"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style.rotation</p:attrName>
                                        </p:attrNameLst>
                                      </p:cBhvr>
                                      <p:tavLst>
                                        <p:tav tm="0">
                                          <p:val>
                                            <p:fltVal val="360"/>
                                          </p:val>
                                        </p:tav>
                                        <p:tav tm="100000">
                                          <p:val>
                                            <p:fltVal val="0"/>
                                          </p:val>
                                        </p:tav>
                                      </p:tavLst>
                                    </p:anim>
                                    <p:animEffect transition="in" filter="fade">
                                      <p:cBhvr>
                                        <p:cTn id="10" dur="500"/>
                                        <p:tgtEl>
                                          <p:spTgt spid="3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5" presetClass="entr" presetSubtype="1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heckerboard(across)">
                                      <p:cBhvr>
                                        <p:cTn id="20" dur="500"/>
                                        <p:tgtEl>
                                          <p:spTgt spid="4"/>
                                        </p:tgtEl>
                                      </p:cBhvr>
                                    </p:animEffect>
                                  </p:childTnLst>
                                </p:cTn>
                              </p:par>
                            </p:childTnLst>
                          </p:cTn>
                        </p:par>
                        <p:par>
                          <p:cTn id="21" fill="hold">
                            <p:stCondLst>
                              <p:cond delay="2000"/>
                            </p:stCondLst>
                            <p:childTnLst>
                              <p:par>
                                <p:cTn id="22" presetID="5" presetClass="entr" presetSubtype="1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checkerboard(across)">
                                      <p:cBhvr>
                                        <p:cTn id="24" dur="500"/>
                                        <p:tgtEl>
                                          <p:spTgt spid="13"/>
                                        </p:tgtEl>
                                      </p:cBhvr>
                                    </p:animEffect>
                                  </p:childTnLst>
                                </p:cTn>
                              </p:par>
                            </p:childTnLst>
                          </p:cTn>
                        </p:par>
                        <p:par>
                          <p:cTn id="25" fill="hold">
                            <p:stCondLst>
                              <p:cond delay="2500"/>
                            </p:stCondLst>
                            <p:childTnLst>
                              <p:par>
                                <p:cTn id="26" presetID="5" presetClass="entr" presetSubtype="1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checkerboard(across)">
                                      <p:cBhvr>
                                        <p:cTn id="28" dur="500"/>
                                        <p:tgtEl>
                                          <p:spTgt spid="14"/>
                                        </p:tgtEl>
                                      </p:cBhvr>
                                    </p:animEffect>
                                  </p:childTnLst>
                                </p:cTn>
                              </p:par>
                            </p:childTnLst>
                          </p:cTn>
                        </p:par>
                        <p:par>
                          <p:cTn id="29" fill="hold">
                            <p:stCondLst>
                              <p:cond delay="3000"/>
                            </p:stCondLst>
                            <p:childTnLst>
                              <p:par>
                                <p:cTn id="30" presetID="5" presetClass="entr" presetSubtype="1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checkerboard(across)">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2"/>
          <p:cNvSpPr/>
          <p:nvPr>
            <p:custDataLst>
              <p:tags r:id="rId2"/>
            </p:custDataLst>
          </p:nvPr>
        </p:nvSpPr>
        <p:spPr>
          <a:xfrm>
            <a:off x="4693328" y="1459380"/>
            <a:ext cx="2828638" cy="3508374"/>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MH_Picture_1"/>
          <p:cNvSpPr/>
          <p:nvPr>
            <p:custDataLst>
              <p:tags r:id="rId3"/>
            </p:custDataLst>
          </p:nvPr>
        </p:nvSpPr>
        <p:spPr>
          <a:xfrm>
            <a:off x="1579068" y="1843795"/>
            <a:ext cx="2232000" cy="2739544"/>
          </a:xfrm>
          <a:prstGeom prst="rect">
            <a:avLst/>
          </a:prstGeom>
          <a:blipFill dpi="0" rotWithShape="1">
            <a:blip r:embed="rId8"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Picture_3"/>
          <p:cNvSpPr/>
          <p:nvPr>
            <p:custDataLst>
              <p:tags r:id="rId4"/>
            </p:custDataLst>
          </p:nvPr>
        </p:nvSpPr>
        <p:spPr>
          <a:xfrm>
            <a:off x="8404226" y="1843795"/>
            <a:ext cx="2232000" cy="2739544"/>
          </a:xfrm>
          <a:prstGeom prst="rect">
            <a:avLst/>
          </a:prstGeom>
          <a:blipFill dpi="0" rotWithShape="1">
            <a:blip r:embed="rId9"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任意多边形 8"/>
          <p:cNvSpPr/>
          <p:nvPr/>
        </p:nvSpPr>
        <p:spPr>
          <a:xfrm>
            <a:off x="0" y="4684725"/>
            <a:ext cx="12230100" cy="438150"/>
          </a:xfrm>
          <a:custGeom>
            <a:avLst/>
            <a:gdLst>
              <a:gd name="connsiteX0" fmla="*/ 0 w 12230100"/>
              <a:gd name="connsiteY0" fmla="*/ 0 h 419100"/>
              <a:gd name="connsiteX1" fmla="*/ 4248150 w 12230100"/>
              <a:gd name="connsiteY1" fmla="*/ 0 h 419100"/>
              <a:gd name="connsiteX2" fmla="*/ 4248150 w 12230100"/>
              <a:gd name="connsiteY2" fmla="*/ 419100 h 419100"/>
              <a:gd name="connsiteX3" fmla="*/ 7981950 w 12230100"/>
              <a:gd name="connsiteY3" fmla="*/ 419100 h 419100"/>
              <a:gd name="connsiteX4" fmla="*/ 7981950 w 12230100"/>
              <a:gd name="connsiteY4" fmla="*/ 95250 h 419100"/>
              <a:gd name="connsiteX5" fmla="*/ 12230100 w 12230100"/>
              <a:gd name="connsiteY5" fmla="*/ 95250 h 419100"/>
              <a:gd name="connsiteX6" fmla="*/ 12230100 w 12230100"/>
              <a:gd name="connsiteY6" fmla="*/ 133350 h 419100"/>
              <a:gd name="connsiteX0-1" fmla="*/ 0 w 12230100"/>
              <a:gd name="connsiteY0-2" fmla="*/ 0 h 419100"/>
              <a:gd name="connsiteX1-3" fmla="*/ 4248150 w 12230100"/>
              <a:gd name="connsiteY1-4" fmla="*/ 0 h 419100"/>
              <a:gd name="connsiteX2-5" fmla="*/ 4248150 w 12230100"/>
              <a:gd name="connsiteY2-6" fmla="*/ 419100 h 419100"/>
              <a:gd name="connsiteX3-7" fmla="*/ 7886700 w 12230100"/>
              <a:gd name="connsiteY3-8" fmla="*/ 419100 h 419100"/>
              <a:gd name="connsiteX4-9" fmla="*/ 7981950 w 12230100"/>
              <a:gd name="connsiteY4-10" fmla="*/ 95250 h 419100"/>
              <a:gd name="connsiteX5-11" fmla="*/ 12230100 w 12230100"/>
              <a:gd name="connsiteY5-12" fmla="*/ 95250 h 419100"/>
              <a:gd name="connsiteX6-13" fmla="*/ 12230100 w 12230100"/>
              <a:gd name="connsiteY6-14" fmla="*/ 133350 h 419100"/>
              <a:gd name="connsiteX0-15" fmla="*/ 0 w 12230100"/>
              <a:gd name="connsiteY0-16" fmla="*/ 0 h 419100"/>
              <a:gd name="connsiteX1-17" fmla="*/ 4248150 w 12230100"/>
              <a:gd name="connsiteY1-18" fmla="*/ 0 h 419100"/>
              <a:gd name="connsiteX2-19" fmla="*/ 4362450 w 12230100"/>
              <a:gd name="connsiteY2-20" fmla="*/ 400050 h 419100"/>
              <a:gd name="connsiteX3-21" fmla="*/ 7886700 w 12230100"/>
              <a:gd name="connsiteY3-22" fmla="*/ 419100 h 419100"/>
              <a:gd name="connsiteX4-23" fmla="*/ 7981950 w 12230100"/>
              <a:gd name="connsiteY4-24" fmla="*/ 95250 h 419100"/>
              <a:gd name="connsiteX5-25" fmla="*/ 12230100 w 12230100"/>
              <a:gd name="connsiteY5-26" fmla="*/ 95250 h 419100"/>
              <a:gd name="connsiteX6-27" fmla="*/ 12230100 w 12230100"/>
              <a:gd name="connsiteY6-28" fmla="*/ 133350 h 419100"/>
              <a:gd name="connsiteX0-29" fmla="*/ 0 w 12230100"/>
              <a:gd name="connsiteY0-30" fmla="*/ 0 h 438150"/>
              <a:gd name="connsiteX1-31" fmla="*/ 4248150 w 12230100"/>
              <a:gd name="connsiteY1-32" fmla="*/ 0 h 438150"/>
              <a:gd name="connsiteX2-33" fmla="*/ 4362450 w 12230100"/>
              <a:gd name="connsiteY2-34" fmla="*/ 438150 h 438150"/>
              <a:gd name="connsiteX3-35" fmla="*/ 7886700 w 12230100"/>
              <a:gd name="connsiteY3-36" fmla="*/ 419100 h 438150"/>
              <a:gd name="connsiteX4-37" fmla="*/ 7981950 w 12230100"/>
              <a:gd name="connsiteY4-38" fmla="*/ 95250 h 438150"/>
              <a:gd name="connsiteX5-39" fmla="*/ 12230100 w 12230100"/>
              <a:gd name="connsiteY5-40" fmla="*/ 95250 h 438150"/>
              <a:gd name="connsiteX6-41" fmla="*/ 12230100 w 12230100"/>
              <a:gd name="connsiteY6-42" fmla="*/ 133350 h 438150"/>
              <a:gd name="connsiteX0-43" fmla="*/ 0 w 12230100"/>
              <a:gd name="connsiteY0-44" fmla="*/ 0 h 438150"/>
              <a:gd name="connsiteX1-45" fmla="*/ 4248150 w 12230100"/>
              <a:gd name="connsiteY1-46" fmla="*/ 0 h 438150"/>
              <a:gd name="connsiteX2-47" fmla="*/ 4362450 w 12230100"/>
              <a:gd name="connsiteY2-48" fmla="*/ 438150 h 438150"/>
              <a:gd name="connsiteX3-49" fmla="*/ 7886700 w 12230100"/>
              <a:gd name="connsiteY3-50" fmla="*/ 419100 h 438150"/>
              <a:gd name="connsiteX4-51" fmla="*/ 7981950 w 12230100"/>
              <a:gd name="connsiteY4-52" fmla="*/ 95250 h 438150"/>
              <a:gd name="connsiteX5-53" fmla="*/ 12230100 w 12230100"/>
              <a:gd name="connsiteY5-54" fmla="*/ 95250 h 438150"/>
              <a:gd name="connsiteX6-55" fmla="*/ 12230100 w 12230100"/>
              <a:gd name="connsiteY6-56" fmla="*/ 133350 h 438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230100" h="438150">
                <a:moveTo>
                  <a:pt x="0" y="0"/>
                </a:moveTo>
                <a:lnTo>
                  <a:pt x="4248150" y="0"/>
                </a:lnTo>
                <a:lnTo>
                  <a:pt x="4362450" y="438150"/>
                </a:lnTo>
                <a:lnTo>
                  <a:pt x="7886700" y="419100"/>
                </a:lnTo>
                <a:lnTo>
                  <a:pt x="7981950" y="95250"/>
                </a:lnTo>
                <a:lnTo>
                  <a:pt x="12230100" y="95250"/>
                </a:lnTo>
                <a:lnTo>
                  <a:pt x="12230100" y="133350"/>
                </a:lnTo>
              </a:path>
            </a:pathLst>
          </a:custGeom>
          <a:noFill/>
          <a:ln w="12700">
            <a:solidFill>
              <a:srgbClr val="40404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50875" y="254635"/>
            <a:ext cx="582295" cy="521970"/>
          </a:xfrm>
          <a:prstGeom prst="rect">
            <a:avLst/>
          </a:prstGeom>
          <a:noFill/>
        </p:spPr>
        <p:txBody>
          <a:bodyPr wrap="square" rtlCol="0">
            <a:spAutoFit/>
          </a:bodyPr>
          <a:lstStyle/>
          <a:p>
            <a:r>
              <a:rPr lang="en-US" altLang="zh-CN" sz="2800" dirty="0">
                <a:latin typeface="+mj-lt"/>
                <a:ea typeface="+mj-ea"/>
              </a:rPr>
              <a:t>01</a:t>
            </a:r>
          </a:p>
        </p:txBody>
      </p:sp>
      <p:sp>
        <p:nvSpPr>
          <p:cNvPr id="25" name="文本框 24"/>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计划管理概要</a:t>
            </a:r>
          </a:p>
        </p:txBody>
      </p:sp>
      <p:grpSp>
        <p:nvGrpSpPr>
          <p:cNvPr id="10" name="组合 9"/>
          <p:cNvGrpSpPr/>
          <p:nvPr/>
        </p:nvGrpSpPr>
        <p:grpSpPr>
          <a:xfrm>
            <a:off x="8529955" y="5123815"/>
            <a:ext cx="1981200" cy="711835"/>
            <a:chOff x="2408" y="3190"/>
            <a:chExt cx="3120" cy="1121"/>
          </a:xfrm>
        </p:grpSpPr>
        <p:sp>
          <p:nvSpPr>
            <p:cNvPr id="11"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2"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40" name="组合 39"/>
          <p:cNvGrpSpPr/>
          <p:nvPr/>
        </p:nvGrpSpPr>
        <p:grpSpPr>
          <a:xfrm>
            <a:off x="1704975" y="5123180"/>
            <a:ext cx="1981200" cy="711835"/>
            <a:chOff x="2408" y="3190"/>
            <a:chExt cx="3120" cy="1121"/>
          </a:xfrm>
        </p:grpSpPr>
        <p:sp>
          <p:nvSpPr>
            <p:cNvPr id="51"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52"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spTree>
    <p:custDataLst>
      <p:tags r:id="rId1"/>
    </p:custDataLst>
  </p:cSld>
  <p:clrMapOvr>
    <a:masterClrMapping/>
  </p:clrMapOvr>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900" decel="100000" fill="hold"/>
                                        <p:tgtEl>
                                          <p:spTgt spid="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 presetClass="entr" presetSubtype="1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heckerboard(across)">
                                      <p:cBhvr>
                                        <p:cTn id="31" dur="500"/>
                                        <p:tgtEl>
                                          <p:spTgt spid="10"/>
                                        </p:tgtEl>
                                      </p:cBhvr>
                                    </p:animEffect>
                                  </p:childTnLst>
                                </p:cTn>
                              </p:par>
                            </p:childTnLst>
                          </p:cTn>
                        </p:par>
                        <p:par>
                          <p:cTn id="32" fill="hold">
                            <p:stCondLst>
                              <p:cond delay="2000"/>
                            </p:stCondLst>
                            <p:childTnLst>
                              <p:par>
                                <p:cTn id="33" presetID="5" presetClass="entr" presetSubtype="10"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checkerboard(across)">
                                      <p:cBhvr>
                                        <p:cTn id="3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650875" y="254635"/>
            <a:ext cx="527050" cy="521970"/>
          </a:xfrm>
          <a:prstGeom prst="rect">
            <a:avLst/>
          </a:prstGeom>
          <a:noFill/>
        </p:spPr>
        <p:txBody>
          <a:bodyPr wrap="square" rtlCol="0">
            <a:spAutoFit/>
          </a:bodyPr>
          <a:lstStyle/>
          <a:p>
            <a:r>
              <a:rPr lang="en-US" altLang="zh-CN" sz="2800" dirty="0">
                <a:latin typeface="+mj-lt"/>
                <a:ea typeface="+mj-ea"/>
              </a:rPr>
              <a:t>01</a:t>
            </a:r>
          </a:p>
        </p:txBody>
      </p:sp>
      <p:sp>
        <p:nvSpPr>
          <p:cNvPr id="19" name="文本框 18"/>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计划管理概要</a:t>
            </a:r>
            <a:endParaRPr lang="zh-CN" altLang="en-US" sz="2800" dirty="0">
              <a:latin typeface="黑体" panose="02010609060101010101" pitchFamily="49" charset="-122"/>
              <a:ea typeface="黑体" panose="02010609060101010101" pitchFamily="49" charset="-122"/>
            </a:endParaRPr>
          </a:p>
        </p:txBody>
      </p:sp>
      <p:grpSp>
        <p:nvGrpSpPr>
          <p:cNvPr id="4" name="组合 3"/>
          <p:cNvGrpSpPr/>
          <p:nvPr/>
        </p:nvGrpSpPr>
        <p:grpSpPr>
          <a:xfrm>
            <a:off x="722229" y="2175926"/>
            <a:ext cx="4653448" cy="3709504"/>
            <a:chOff x="651109" y="2376419"/>
            <a:chExt cx="4653448" cy="3709504"/>
          </a:xfrm>
        </p:grpSpPr>
        <p:grpSp>
          <p:nvGrpSpPr>
            <p:cNvPr id="26" name="组合 25"/>
            <p:cNvGrpSpPr/>
            <p:nvPr/>
          </p:nvGrpSpPr>
          <p:grpSpPr>
            <a:xfrm>
              <a:off x="651109" y="2376419"/>
              <a:ext cx="4653448" cy="3709504"/>
              <a:chOff x="676860" y="2373244"/>
              <a:chExt cx="4653448" cy="3709504"/>
            </a:xfrm>
          </p:grpSpPr>
          <p:grpSp>
            <p:nvGrpSpPr>
              <p:cNvPr id="5" name="Group 4"/>
              <p:cNvGrpSpPr>
                <a:grpSpLocks noChangeAspect="1"/>
              </p:cNvGrpSpPr>
              <p:nvPr/>
            </p:nvGrpSpPr>
            <p:grpSpPr bwMode="auto">
              <a:xfrm>
                <a:off x="676860" y="2373244"/>
                <a:ext cx="4653448" cy="3709504"/>
                <a:chOff x="223" y="839"/>
                <a:chExt cx="3109" cy="2530"/>
              </a:xfrm>
            </p:grpSpPr>
            <p:sp>
              <p:nvSpPr>
                <p:cNvPr id="7" name="Freeform 5"/>
                <p:cNvSpPr/>
                <p:nvPr/>
              </p:nvSpPr>
              <p:spPr bwMode="auto">
                <a:xfrm>
                  <a:off x="223" y="839"/>
                  <a:ext cx="3109" cy="1927"/>
                </a:xfrm>
                <a:custGeom>
                  <a:avLst/>
                  <a:gdLst>
                    <a:gd name="T0" fmla="*/ 0 w 1313"/>
                    <a:gd name="T1" fmla="*/ 795 h 795"/>
                    <a:gd name="T2" fmla="*/ 0 w 1313"/>
                    <a:gd name="T3" fmla="*/ 29 h 795"/>
                    <a:gd name="T4" fmla="*/ 29 w 1313"/>
                    <a:gd name="T5" fmla="*/ 0 h 795"/>
                    <a:gd name="T6" fmla="*/ 1284 w 1313"/>
                    <a:gd name="T7" fmla="*/ 0 h 795"/>
                    <a:gd name="T8" fmla="*/ 1313 w 1313"/>
                    <a:gd name="T9" fmla="*/ 29 h 795"/>
                    <a:gd name="T10" fmla="*/ 1313 w 1313"/>
                    <a:gd name="T11" fmla="*/ 795 h 795"/>
                    <a:gd name="T12" fmla="*/ 0 w 1313"/>
                    <a:gd name="T13" fmla="*/ 795 h 795"/>
                  </a:gdLst>
                  <a:ahLst/>
                  <a:cxnLst>
                    <a:cxn ang="0">
                      <a:pos x="T0" y="T1"/>
                    </a:cxn>
                    <a:cxn ang="0">
                      <a:pos x="T2" y="T3"/>
                    </a:cxn>
                    <a:cxn ang="0">
                      <a:pos x="T4" y="T5"/>
                    </a:cxn>
                    <a:cxn ang="0">
                      <a:pos x="T6" y="T7"/>
                    </a:cxn>
                    <a:cxn ang="0">
                      <a:pos x="T8" y="T9"/>
                    </a:cxn>
                    <a:cxn ang="0">
                      <a:pos x="T10" y="T11"/>
                    </a:cxn>
                    <a:cxn ang="0">
                      <a:pos x="T12" y="T13"/>
                    </a:cxn>
                  </a:cxnLst>
                  <a:rect l="0" t="0" r="r" b="b"/>
                  <a:pathLst>
                    <a:path w="1313" h="795">
                      <a:moveTo>
                        <a:pt x="0" y="795"/>
                      </a:moveTo>
                      <a:cubicBezTo>
                        <a:pt x="0" y="29"/>
                        <a:pt x="0" y="29"/>
                        <a:pt x="0" y="29"/>
                      </a:cubicBezTo>
                      <a:cubicBezTo>
                        <a:pt x="0" y="13"/>
                        <a:pt x="13" y="0"/>
                        <a:pt x="29" y="0"/>
                      </a:cubicBezTo>
                      <a:cubicBezTo>
                        <a:pt x="1284" y="0"/>
                        <a:pt x="1284" y="0"/>
                        <a:pt x="1284" y="0"/>
                      </a:cubicBezTo>
                      <a:cubicBezTo>
                        <a:pt x="1300" y="0"/>
                        <a:pt x="1313" y="13"/>
                        <a:pt x="1313" y="29"/>
                      </a:cubicBezTo>
                      <a:cubicBezTo>
                        <a:pt x="1313" y="795"/>
                        <a:pt x="1313" y="795"/>
                        <a:pt x="1313" y="795"/>
                      </a:cubicBezTo>
                      <a:lnTo>
                        <a:pt x="0" y="795"/>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p:nvPr/>
              </p:nvSpPr>
              <p:spPr bwMode="auto">
                <a:xfrm>
                  <a:off x="223" y="2766"/>
                  <a:ext cx="3109" cy="139"/>
                </a:xfrm>
                <a:custGeom>
                  <a:avLst/>
                  <a:gdLst>
                    <a:gd name="T0" fmla="*/ 1284 w 1313"/>
                    <a:gd name="T1" fmla="*/ 118 h 118"/>
                    <a:gd name="T2" fmla="*/ 29 w 1313"/>
                    <a:gd name="T3" fmla="*/ 118 h 118"/>
                    <a:gd name="T4" fmla="*/ 0 w 1313"/>
                    <a:gd name="T5" fmla="*/ 89 h 118"/>
                    <a:gd name="T6" fmla="*/ 0 w 1313"/>
                    <a:gd name="T7" fmla="*/ 0 h 118"/>
                    <a:gd name="T8" fmla="*/ 1313 w 1313"/>
                    <a:gd name="T9" fmla="*/ 0 h 118"/>
                    <a:gd name="T10" fmla="*/ 1313 w 1313"/>
                    <a:gd name="T11" fmla="*/ 89 h 118"/>
                    <a:gd name="T12" fmla="*/ 1284 w 1313"/>
                    <a:gd name="T13" fmla="*/ 118 h 118"/>
                  </a:gdLst>
                  <a:ahLst/>
                  <a:cxnLst>
                    <a:cxn ang="0">
                      <a:pos x="T0" y="T1"/>
                    </a:cxn>
                    <a:cxn ang="0">
                      <a:pos x="T2" y="T3"/>
                    </a:cxn>
                    <a:cxn ang="0">
                      <a:pos x="T4" y="T5"/>
                    </a:cxn>
                    <a:cxn ang="0">
                      <a:pos x="T6" y="T7"/>
                    </a:cxn>
                    <a:cxn ang="0">
                      <a:pos x="T8" y="T9"/>
                    </a:cxn>
                    <a:cxn ang="0">
                      <a:pos x="T10" y="T11"/>
                    </a:cxn>
                    <a:cxn ang="0">
                      <a:pos x="T12" y="T13"/>
                    </a:cxn>
                  </a:cxnLst>
                  <a:rect l="0" t="0" r="r" b="b"/>
                  <a:pathLst>
                    <a:path w="1313" h="118">
                      <a:moveTo>
                        <a:pt x="1284" y="118"/>
                      </a:moveTo>
                      <a:cubicBezTo>
                        <a:pt x="29" y="118"/>
                        <a:pt x="29" y="118"/>
                        <a:pt x="29" y="118"/>
                      </a:cubicBezTo>
                      <a:cubicBezTo>
                        <a:pt x="13" y="118"/>
                        <a:pt x="0" y="105"/>
                        <a:pt x="0" y="89"/>
                      </a:cubicBezTo>
                      <a:cubicBezTo>
                        <a:pt x="0" y="0"/>
                        <a:pt x="0" y="0"/>
                        <a:pt x="0" y="0"/>
                      </a:cubicBezTo>
                      <a:cubicBezTo>
                        <a:pt x="1313" y="0"/>
                        <a:pt x="1313" y="0"/>
                        <a:pt x="1313" y="0"/>
                      </a:cubicBezTo>
                      <a:cubicBezTo>
                        <a:pt x="1313" y="89"/>
                        <a:pt x="1313" y="89"/>
                        <a:pt x="1313" y="89"/>
                      </a:cubicBezTo>
                      <a:cubicBezTo>
                        <a:pt x="1313" y="105"/>
                        <a:pt x="1300" y="118"/>
                        <a:pt x="1284" y="118"/>
                      </a:cubicBezTo>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
                <p:cNvSpPr/>
                <p:nvPr/>
              </p:nvSpPr>
              <p:spPr bwMode="auto">
                <a:xfrm>
                  <a:off x="1284" y="2905"/>
                  <a:ext cx="1041" cy="376"/>
                </a:xfrm>
                <a:custGeom>
                  <a:avLst/>
                  <a:gdLst>
                    <a:gd name="T0" fmla="*/ 0 w 1041"/>
                    <a:gd name="T1" fmla="*/ 376 h 376"/>
                    <a:gd name="T2" fmla="*/ 0 w 1041"/>
                    <a:gd name="T3" fmla="*/ 338 h 376"/>
                    <a:gd name="T4" fmla="*/ 120 w 1041"/>
                    <a:gd name="T5" fmla="*/ 324 h 376"/>
                    <a:gd name="T6" fmla="*/ 206 w 1041"/>
                    <a:gd name="T7" fmla="*/ 0 h 376"/>
                    <a:gd name="T8" fmla="*/ 833 w 1041"/>
                    <a:gd name="T9" fmla="*/ 0 h 376"/>
                    <a:gd name="T10" fmla="*/ 918 w 1041"/>
                    <a:gd name="T11" fmla="*/ 324 h 376"/>
                    <a:gd name="T12" fmla="*/ 1041 w 1041"/>
                    <a:gd name="T13" fmla="*/ 338 h 376"/>
                    <a:gd name="T14" fmla="*/ 1041 w 1041"/>
                    <a:gd name="T15" fmla="*/ 376 h 376"/>
                    <a:gd name="T16" fmla="*/ 0 w 1041"/>
                    <a:gd name="T17"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1" h="376">
                      <a:moveTo>
                        <a:pt x="0" y="376"/>
                      </a:moveTo>
                      <a:lnTo>
                        <a:pt x="0" y="338"/>
                      </a:lnTo>
                      <a:lnTo>
                        <a:pt x="120" y="324"/>
                      </a:lnTo>
                      <a:lnTo>
                        <a:pt x="206" y="0"/>
                      </a:lnTo>
                      <a:lnTo>
                        <a:pt x="833" y="0"/>
                      </a:lnTo>
                      <a:lnTo>
                        <a:pt x="918" y="324"/>
                      </a:lnTo>
                      <a:lnTo>
                        <a:pt x="1041" y="338"/>
                      </a:lnTo>
                      <a:lnTo>
                        <a:pt x="1041" y="376"/>
                      </a:lnTo>
                      <a:lnTo>
                        <a:pt x="0" y="376"/>
                      </a:lnTo>
                      <a:close/>
                    </a:path>
                  </a:pathLst>
                </a:custGeom>
                <a:solidFill>
                  <a:srgbClr val="6464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8"/>
                <p:cNvSpPr/>
                <p:nvPr/>
              </p:nvSpPr>
              <p:spPr bwMode="auto">
                <a:xfrm>
                  <a:off x="1284" y="2993"/>
                  <a:ext cx="1041" cy="376"/>
                </a:xfrm>
                <a:custGeom>
                  <a:avLst/>
                  <a:gdLst>
                    <a:gd name="T0" fmla="*/ 0 w 1041"/>
                    <a:gd name="T1" fmla="*/ 376 h 376"/>
                    <a:gd name="T2" fmla="*/ 0 w 1041"/>
                    <a:gd name="T3" fmla="*/ 338 h 376"/>
                    <a:gd name="T4" fmla="*/ 120 w 1041"/>
                    <a:gd name="T5" fmla="*/ 324 h 376"/>
                    <a:gd name="T6" fmla="*/ 206 w 1041"/>
                    <a:gd name="T7" fmla="*/ 0 h 376"/>
                    <a:gd name="T8" fmla="*/ 833 w 1041"/>
                    <a:gd name="T9" fmla="*/ 0 h 376"/>
                    <a:gd name="T10" fmla="*/ 918 w 1041"/>
                    <a:gd name="T11" fmla="*/ 324 h 376"/>
                    <a:gd name="T12" fmla="*/ 1041 w 1041"/>
                    <a:gd name="T13" fmla="*/ 338 h 376"/>
                    <a:gd name="T14" fmla="*/ 1041 w 1041"/>
                    <a:gd name="T15" fmla="*/ 376 h 376"/>
                    <a:gd name="T16" fmla="*/ 0 w 1041"/>
                    <a:gd name="T17"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1" h="376">
                      <a:moveTo>
                        <a:pt x="0" y="376"/>
                      </a:moveTo>
                      <a:lnTo>
                        <a:pt x="0" y="338"/>
                      </a:lnTo>
                      <a:lnTo>
                        <a:pt x="120" y="324"/>
                      </a:lnTo>
                      <a:lnTo>
                        <a:pt x="206" y="0"/>
                      </a:lnTo>
                      <a:lnTo>
                        <a:pt x="833" y="0"/>
                      </a:lnTo>
                      <a:lnTo>
                        <a:pt x="918" y="324"/>
                      </a:lnTo>
                      <a:lnTo>
                        <a:pt x="1041" y="338"/>
                      </a:lnTo>
                      <a:lnTo>
                        <a:pt x="1041" y="376"/>
                      </a:lnTo>
                      <a:lnTo>
                        <a:pt x="0" y="3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Oval 9"/>
                <p:cNvSpPr>
                  <a:spLocks noChangeArrowheads="1"/>
                </p:cNvSpPr>
                <p:nvPr/>
              </p:nvSpPr>
              <p:spPr bwMode="auto">
                <a:xfrm>
                  <a:off x="1793" y="882"/>
                  <a:ext cx="30" cy="33"/>
                </a:xfrm>
                <a:prstGeom prst="ellipse">
                  <a:avLst/>
                </a:pr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Rectangle 10"/>
                <p:cNvSpPr>
                  <a:spLocks noChangeArrowheads="1"/>
                </p:cNvSpPr>
                <p:nvPr/>
              </p:nvSpPr>
              <p:spPr bwMode="auto">
                <a:xfrm>
                  <a:off x="318" y="960"/>
                  <a:ext cx="2919" cy="1639"/>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Freeform 11"/>
                <p:cNvSpPr/>
                <p:nvPr/>
              </p:nvSpPr>
              <p:spPr bwMode="auto">
                <a:xfrm>
                  <a:off x="1478" y="2993"/>
                  <a:ext cx="651" cy="61"/>
                </a:xfrm>
                <a:custGeom>
                  <a:avLst/>
                  <a:gdLst>
                    <a:gd name="T0" fmla="*/ 639 w 651"/>
                    <a:gd name="T1" fmla="*/ 0 h 61"/>
                    <a:gd name="T2" fmla="*/ 12 w 651"/>
                    <a:gd name="T3" fmla="*/ 0 h 61"/>
                    <a:gd name="T4" fmla="*/ 0 w 651"/>
                    <a:gd name="T5" fmla="*/ 61 h 61"/>
                    <a:gd name="T6" fmla="*/ 651 w 651"/>
                    <a:gd name="T7" fmla="*/ 61 h 61"/>
                    <a:gd name="T8" fmla="*/ 639 w 651"/>
                    <a:gd name="T9" fmla="*/ 0 h 61"/>
                  </a:gdLst>
                  <a:ahLst/>
                  <a:cxnLst>
                    <a:cxn ang="0">
                      <a:pos x="T0" y="T1"/>
                    </a:cxn>
                    <a:cxn ang="0">
                      <a:pos x="T2" y="T3"/>
                    </a:cxn>
                    <a:cxn ang="0">
                      <a:pos x="T4" y="T5"/>
                    </a:cxn>
                    <a:cxn ang="0">
                      <a:pos x="T6" y="T7"/>
                    </a:cxn>
                    <a:cxn ang="0">
                      <a:pos x="T8" y="T9"/>
                    </a:cxn>
                  </a:cxnLst>
                  <a:rect l="0" t="0" r="r" b="b"/>
                  <a:pathLst>
                    <a:path w="651" h="61">
                      <a:moveTo>
                        <a:pt x="639" y="0"/>
                      </a:moveTo>
                      <a:lnTo>
                        <a:pt x="12" y="0"/>
                      </a:lnTo>
                      <a:lnTo>
                        <a:pt x="0" y="61"/>
                      </a:lnTo>
                      <a:lnTo>
                        <a:pt x="651" y="61"/>
                      </a:lnTo>
                      <a:lnTo>
                        <a:pt x="639" y="0"/>
                      </a:lnTo>
                      <a:close/>
                    </a:path>
                  </a:pathLst>
                </a:custGeom>
                <a:solidFill>
                  <a:srgbClr val="6464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p:nvPr/>
              </p:nvSpPr>
              <p:spPr bwMode="auto">
                <a:xfrm>
                  <a:off x="1478" y="2993"/>
                  <a:ext cx="651" cy="61"/>
                </a:xfrm>
                <a:custGeom>
                  <a:avLst/>
                  <a:gdLst>
                    <a:gd name="T0" fmla="*/ 639 w 651"/>
                    <a:gd name="T1" fmla="*/ 0 h 61"/>
                    <a:gd name="T2" fmla="*/ 12 w 651"/>
                    <a:gd name="T3" fmla="*/ 0 h 61"/>
                    <a:gd name="T4" fmla="*/ 0 w 651"/>
                    <a:gd name="T5" fmla="*/ 61 h 61"/>
                    <a:gd name="T6" fmla="*/ 651 w 651"/>
                    <a:gd name="T7" fmla="*/ 61 h 61"/>
                    <a:gd name="T8" fmla="*/ 639 w 651"/>
                    <a:gd name="T9" fmla="*/ 0 h 61"/>
                  </a:gdLst>
                  <a:ahLst/>
                  <a:cxnLst>
                    <a:cxn ang="0">
                      <a:pos x="T0" y="T1"/>
                    </a:cxn>
                    <a:cxn ang="0">
                      <a:pos x="T2" y="T3"/>
                    </a:cxn>
                    <a:cxn ang="0">
                      <a:pos x="T4" y="T5"/>
                    </a:cxn>
                    <a:cxn ang="0">
                      <a:pos x="T6" y="T7"/>
                    </a:cxn>
                    <a:cxn ang="0">
                      <a:pos x="T8" y="T9"/>
                    </a:cxn>
                  </a:cxnLst>
                  <a:rect l="0" t="0" r="r" b="b"/>
                  <a:pathLst>
                    <a:path w="651" h="61">
                      <a:moveTo>
                        <a:pt x="639" y="0"/>
                      </a:moveTo>
                      <a:lnTo>
                        <a:pt x="12" y="0"/>
                      </a:lnTo>
                      <a:lnTo>
                        <a:pt x="0" y="61"/>
                      </a:lnTo>
                      <a:lnTo>
                        <a:pt x="651" y="61"/>
                      </a:lnTo>
                      <a:lnTo>
                        <a:pt x="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6" name="图片 15" descr="C:\Users\Administrator\Desktop\500007055.jpg500007055"/>
              <p:cNvPicPr>
                <a:picLocks noChangeAspect="1"/>
              </p:cNvPicPr>
              <p:nvPr/>
            </p:nvPicPr>
            <p:blipFill>
              <a:blip r:embed="rId3" cstate="print"/>
              <a:srcRect/>
              <a:stretch>
                <a:fillRect/>
              </a:stretch>
            </p:blipFill>
            <p:spPr>
              <a:xfrm>
                <a:off x="1116265" y="2623870"/>
                <a:ext cx="3780155" cy="2520208"/>
              </a:xfrm>
              <a:prstGeom prst="rect">
                <a:avLst/>
              </a:prstGeom>
            </p:spPr>
          </p:pic>
        </p:grpSp>
        <p:sp>
          <p:nvSpPr>
            <p:cNvPr id="2" name="同心圆 1"/>
            <p:cNvSpPr/>
            <p:nvPr/>
          </p:nvSpPr>
          <p:spPr>
            <a:xfrm>
              <a:off x="2892923" y="5500243"/>
              <a:ext cx="247650" cy="247650"/>
            </a:xfrm>
            <a:prstGeom prst="donut">
              <a:avLst>
                <a:gd name="adj" fmla="val 70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椭圆 2"/>
            <p:cNvSpPr/>
            <p:nvPr/>
          </p:nvSpPr>
          <p:spPr>
            <a:xfrm>
              <a:off x="2947469" y="5554789"/>
              <a:ext cx="138557" cy="1385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 name="直接连接符 5"/>
          <p:cNvCxnSpPr/>
          <p:nvPr/>
        </p:nvCxnSpPr>
        <p:spPr>
          <a:xfrm>
            <a:off x="6163310" y="1867535"/>
            <a:ext cx="0" cy="3637915"/>
          </a:xfrm>
          <a:prstGeom prst="line">
            <a:avLst/>
          </a:prstGeom>
          <a:ln w="28575" cmpd="sng">
            <a:solidFill>
              <a:srgbClr val="677A98"/>
            </a:solidFill>
            <a:prstDash val="lgDashDot"/>
          </a:ln>
        </p:spPr>
        <p:style>
          <a:lnRef idx="3">
            <a:schemeClr val="accent6"/>
          </a:lnRef>
          <a:fillRef idx="0">
            <a:schemeClr val="accent6"/>
          </a:fillRef>
          <a:effectRef idx="2">
            <a:schemeClr val="accent6"/>
          </a:effectRef>
          <a:fontRef idx="minor">
            <a:schemeClr val="tx1"/>
          </a:fontRef>
        </p:style>
      </p:cxnSp>
      <p:sp>
        <p:nvSpPr>
          <p:cNvPr id="15" name="文本框 14"/>
          <p:cNvSpPr txBox="1"/>
          <p:nvPr/>
        </p:nvSpPr>
        <p:spPr>
          <a:xfrm>
            <a:off x="7092950" y="2239010"/>
            <a:ext cx="4420235" cy="755650"/>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此处填写内容此处填写内容</a:t>
            </a:r>
            <a:endParaRPr lang="zh-CN" altLang="en-US"/>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此处填写内容此处填写内容</a:t>
            </a:r>
            <a:endParaRPr lang="zh-CN" altLang="en-US"/>
          </a:p>
        </p:txBody>
      </p:sp>
      <p:sp>
        <p:nvSpPr>
          <p:cNvPr id="23" name="文本框 22"/>
          <p:cNvSpPr txBox="1"/>
          <p:nvPr/>
        </p:nvSpPr>
        <p:spPr>
          <a:xfrm>
            <a:off x="7092950" y="3411220"/>
            <a:ext cx="4420235" cy="755650"/>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此处填写内容此处填写内容</a:t>
            </a:r>
            <a:endParaRPr lang="zh-CN" altLang="en-US"/>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此处填写内容此处填写内容</a:t>
            </a:r>
            <a:endParaRPr lang="zh-CN" altLang="en-US"/>
          </a:p>
        </p:txBody>
      </p:sp>
      <p:sp>
        <p:nvSpPr>
          <p:cNvPr id="24" name="文本框 23"/>
          <p:cNvSpPr txBox="1"/>
          <p:nvPr/>
        </p:nvSpPr>
        <p:spPr>
          <a:xfrm>
            <a:off x="7092950" y="4670425"/>
            <a:ext cx="4420235" cy="755650"/>
          </a:xfrm>
          <a:prstGeom prst="rect">
            <a:avLst/>
          </a:prstGeom>
          <a:noFill/>
        </p:spPr>
        <p:txBody>
          <a:bodyPr wrap="square" rtlCol="0" anchor="t">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此处填写内容此处填写内容</a:t>
            </a:r>
            <a:endParaRPr lang="zh-CN" altLang="en-US"/>
          </a:p>
          <a:p>
            <a:pPr marL="0" marR="0" lvl="0" indent="0" algn="l" defTabSz="914400" rtl="0" eaLnBrk="1" fontAlgn="auto" latinLnBrk="0" hangingPunct="1">
              <a:lnSpc>
                <a:spcPct val="120000"/>
              </a:lnSpc>
              <a:spcBef>
                <a:spcPts val="0"/>
              </a:spcBef>
              <a:spcAft>
                <a:spcPts val="0"/>
              </a:spcAft>
              <a:buClrTx/>
              <a:buSzTx/>
              <a:buFontTx/>
              <a:buNone/>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此处填写内容此处填写内容</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5"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650875" y="254635"/>
            <a:ext cx="598170" cy="521970"/>
          </a:xfrm>
          <a:prstGeom prst="rect">
            <a:avLst/>
          </a:prstGeom>
          <a:noFill/>
        </p:spPr>
        <p:txBody>
          <a:bodyPr wrap="square" rtlCol="0">
            <a:spAutoFit/>
          </a:bodyPr>
          <a:lstStyle/>
          <a:p>
            <a:r>
              <a:rPr lang="en-US" altLang="zh-CN" sz="2800" dirty="0">
                <a:latin typeface="+mj-lt"/>
                <a:ea typeface="+mj-ea"/>
              </a:rPr>
              <a:t>01</a:t>
            </a:r>
          </a:p>
        </p:txBody>
      </p:sp>
      <p:sp>
        <p:nvSpPr>
          <p:cNvPr id="19" name="文本框 18"/>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计划管理概要</a:t>
            </a:r>
            <a:endParaRPr lang="zh-CN" altLang="en-US" sz="2800" dirty="0">
              <a:latin typeface="黑体" panose="02010609060101010101" pitchFamily="49" charset="-122"/>
              <a:ea typeface="黑体" panose="02010609060101010101" pitchFamily="49" charset="-122"/>
            </a:endParaRPr>
          </a:p>
        </p:txBody>
      </p:sp>
      <p:grpSp>
        <p:nvGrpSpPr>
          <p:cNvPr id="8" name="组合 7"/>
          <p:cNvGrpSpPr/>
          <p:nvPr/>
        </p:nvGrpSpPr>
        <p:grpSpPr>
          <a:xfrm>
            <a:off x="441325" y="3255645"/>
            <a:ext cx="887730" cy="887730"/>
            <a:chOff x="1581" y="2041"/>
            <a:chExt cx="1398" cy="1398"/>
          </a:xfrm>
          <a:solidFill>
            <a:schemeClr val="tx2">
              <a:lumMod val="75000"/>
              <a:alpha val="50000"/>
            </a:schemeClr>
          </a:solidFill>
        </p:grpSpPr>
        <p:sp>
          <p:nvSpPr>
            <p:cNvPr id="9" name="矩形 8"/>
            <p:cNvSpPr/>
            <p:nvPr/>
          </p:nvSpPr>
          <p:spPr>
            <a:xfrm>
              <a:off x="1581" y="2041"/>
              <a:ext cx="1399" cy="2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6200000">
              <a:off x="1003" y="2619"/>
              <a:ext cx="1399" cy="24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 name="直接连接符 3"/>
          <p:cNvCxnSpPr/>
          <p:nvPr/>
        </p:nvCxnSpPr>
        <p:spPr>
          <a:xfrm>
            <a:off x="1136756" y="4225231"/>
            <a:ext cx="890905" cy="635"/>
          </a:xfrm>
          <a:prstGeom prst="line">
            <a:avLst/>
          </a:prstGeom>
          <a:ln w="12700">
            <a:solidFill>
              <a:schemeClr val="tx1">
                <a:lumMod val="65000"/>
                <a:lumOff val="3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136650" y="4430395"/>
            <a:ext cx="3835400" cy="989330"/>
          </a:xfrm>
          <a:prstGeom prst="rect">
            <a:avLst/>
          </a:prstGeom>
        </p:spPr>
        <p:txBody>
          <a:bodyPr wrap="square" lIns="0" tIns="0" rIns="0" bIns="0">
            <a:normAutofit/>
          </a:bodyPr>
          <a:lstStyle/>
          <a:p>
            <a:pPr>
              <a:lnSpc>
                <a:spcPct val="120000"/>
              </a:lnSpc>
            </a:pPr>
            <a:r>
              <a:rPr lang="zh-CN" altLang="en-US" sz="1200">
                <a:solidFill>
                  <a:schemeClr val="dk1">
                    <a:lumMod val="100000"/>
                  </a:schemeClr>
                </a:solidFill>
                <a:effectLst/>
                <a:latin typeface="微软雅黑" panose="020B0503020204020204" pitchFamily="34" charset="-122"/>
                <a:ea typeface="微软雅黑" panose="020B0503020204020204" pitchFamily="34" charset="-122"/>
                <a:cs typeface="+mn-ea"/>
                <a:sym typeface="+mn-lt"/>
              </a:rPr>
              <a:t>此部分内容作为文字排版占位显示（建议使用主题字体）</a:t>
            </a:r>
            <a:br>
              <a:rPr lang="zh-CN" altLang="en-US" sz="1200">
                <a:solidFill>
                  <a:schemeClr val="dk1">
                    <a:lumMod val="100000"/>
                  </a:schemeClr>
                </a:solidFill>
                <a:effectLst/>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effectLst/>
                <a:latin typeface="微软雅黑" panose="020B0503020204020204" pitchFamily="34" charset="-122"/>
                <a:ea typeface="微软雅黑" panose="020B0503020204020204" pitchFamily="34" charset="-122"/>
                <a:cs typeface="+mn-ea"/>
                <a:sym typeface="+mn-lt"/>
              </a:rPr>
              <a:t>如需更改请在（设置形状格式）菜单下（文本选项）中调整</a:t>
            </a:r>
          </a:p>
        </p:txBody>
      </p:sp>
      <p:sp>
        <p:nvSpPr>
          <p:cNvPr id="7" name="文本框 16"/>
          <p:cNvSpPr txBox="1"/>
          <p:nvPr/>
        </p:nvSpPr>
        <p:spPr>
          <a:xfrm>
            <a:off x="1136650" y="3838575"/>
            <a:ext cx="2788920" cy="336550"/>
          </a:xfrm>
          <a:prstGeom prst="rect">
            <a:avLst/>
          </a:prstGeom>
          <a:noFill/>
        </p:spPr>
        <p:txBody>
          <a:bodyPr wrap="square" lIns="0" tIns="0" rIns="0" bIns="0">
            <a:noAutofit/>
          </a:bodyPr>
          <a:lstStyle/>
          <a:p>
            <a:pPr>
              <a:lnSpc>
                <a:spcPct val="120000"/>
              </a:lnSpc>
            </a:pPr>
            <a:r>
              <a:rPr lang="zh-CN" altLang="en-US" sz="11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sp>
        <p:nvSpPr>
          <p:cNvPr id="3" name="文本框 17"/>
          <p:cNvSpPr txBox="1"/>
          <p:nvPr/>
        </p:nvSpPr>
        <p:spPr>
          <a:xfrm>
            <a:off x="1136756" y="3409925"/>
            <a:ext cx="2789230" cy="276999"/>
          </a:xfrm>
          <a:prstGeom prst="rect">
            <a:avLst/>
          </a:prstGeom>
          <a:noFill/>
        </p:spPr>
        <p:txBody>
          <a:bodyPr wrap="none" lIns="0" tIns="0" rIns="0" bIns="0">
            <a:noAutofit/>
          </a:bodyPr>
          <a:lstStyle/>
          <a:p>
            <a:r>
              <a:rPr lang="zh-CN" altLang="en-US" sz="20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pic>
        <p:nvPicPr>
          <p:cNvPr id="6" name="图片 5"/>
          <p:cNvPicPr>
            <a:picLocks noChangeAspect="1"/>
          </p:cNvPicPr>
          <p:nvPr/>
        </p:nvPicPr>
        <p:blipFill>
          <a:blip r:embed="rId3"/>
          <a:stretch>
            <a:fillRect/>
          </a:stretch>
        </p:blipFill>
        <p:spPr>
          <a:xfrm>
            <a:off x="5550535" y="1755775"/>
            <a:ext cx="5962650" cy="38874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par>
                          <p:cTn id="29" fill="hold">
                            <p:stCondLst>
                              <p:cond delay="1500"/>
                            </p:stCondLst>
                            <p:childTnLst>
                              <p:par>
                                <p:cTn id="30" presetID="3" presetClass="entr" presetSubtype="1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00007057"/>
          <p:cNvPicPr>
            <a:picLocks noChangeAspect="1"/>
          </p:cNvPicPr>
          <p:nvPr/>
        </p:nvPicPr>
        <p:blipFill>
          <a:blip r:embed="rId3"/>
          <a:stretch>
            <a:fillRect/>
          </a:stretch>
        </p:blipFill>
        <p:spPr>
          <a:xfrm>
            <a:off x="-34925" y="0"/>
            <a:ext cx="12261215" cy="6875780"/>
          </a:xfrm>
          <a:prstGeom prst="rect">
            <a:avLst/>
          </a:prstGeom>
        </p:spPr>
      </p:pic>
      <p:sp>
        <p:nvSpPr>
          <p:cNvPr id="21" name="矩形 20"/>
          <p:cNvSpPr/>
          <p:nvPr/>
        </p:nvSpPr>
        <p:spPr>
          <a:xfrm>
            <a:off x="5138703" y="820267"/>
            <a:ext cx="1914597" cy="3045017"/>
          </a:xfrm>
          <a:prstGeom prst="rect">
            <a:avLst/>
          </a:prstGeom>
          <a:noFill/>
          <a:ln w="19050" cap="flat" cmpd="sng" algn="ctr">
            <a:solidFill>
              <a:srgbClr val="677A98"/>
            </a:solidFill>
            <a:prstDash val="solid"/>
            <a:miter lim="800000"/>
          </a:ln>
          <a:effectLst/>
        </p:spPr>
        <p:txBody>
          <a:bodyPr rtlCol="0" anchor="ctr"/>
          <a:lstStyle/>
          <a:p>
            <a:pPr algn="ctr">
              <a:defRPr/>
            </a:pPr>
            <a:endParaRPr lang="zh-CN" altLang="en-US" kern="0">
              <a:solidFill>
                <a:prstClr val="white"/>
              </a:solidFill>
            </a:endParaRPr>
          </a:p>
        </p:txBody>
      </p:sp>
      <p:sp>
        <p:nvSpPr>
          <p:cNvPr id="22" name="文本框 21"/>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chemeClr val="tx1">
                    <a:lumMod val="75000"/>
                    <a:lumOff val="25000"/>
                  </a:schemeClr>
                </a:solidFill>
                <a:latin typeface="黑体" panose="02010609060101010101" pitchFamily="49" charset="-122"/>
                <a:ea typeface="黑体" panose="02010609060101010101" pitchFamily="49" charset="-122"/>
              </a:rPr>
              <a:t>第 二 章</a:t>
            </a:r>
          </a:p>
        </p:txBody>
      </p:sp>
      <p:sp>
        <p:nvSpPr>
          <p:cNvPr id="23" name="文本框 22"/>
          <p:cNvSpPr txBox="1"/>
          <p:nvPr/>
        </p:nvSpPr>
        <p:spPr>
          <a:xfrm>
            <a:off x="4015429" y="2654776"/>
            <a:ext cx="4161142" cy="393954"/>
          </a:xfrm>
          <a:prstGeom prst="rect">
            <a:avLst/>
          </a:prstGeom>
          <a:solidFill>
            <a:srgbClr val="677A98"/>
          </a:solidFill>
        </p:spPr>
        <p:txBody>
          <a:bodyPr wrap="square" rtlCol="0">
            <a:noAutofit/>
          </a:bodyPr>
          <a:lstStyle/>
          <a:p>
            <a:pPr algn="ctr">
              <a:lnSpc>
                <a:spcPct val="130000"/>
              </a:lnSpc>
            </a:pPr>
            <a:endParaRPr lang="zh-CN" altLang="en-US" sz="1600" kern="0" spc="2000">
              <a:solidFill>
                <a:srgbClr val="282728"/>
              </a:solidFill>
              <a:latin typeface="Mistral" panose="03090702030407020403" pitchFamily="66" charset="0"/>
              <a:ea typeface="幼圆" panose="02010509060101010101" pitchFamily="49" charset="-122"/>
            </a:endParaRPr>
          </a:p>
        </p:txBody>
      </p:sp>
      <p:sp>
        <p:nvSpPr>
          <p:cNvPr id="24" name="矩形 23"/>
          <p:cNvSpPr/>
          <p:nvPr/>
        </p:nvSpPr>
        <p:spPr>
          <a:xfrm>
            <a:off x="5138702" y="6626004"/>
            <a:ext cx="1914597" cy="231996"/>
          </a:xfrm>
          <a:prstGeom prst="rect">
            <a:avLst/>
          </a:prstGeom>
          <a:solidFill>
            <a:srgbClr val="677A98"/>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25" name="文本框 24"/>
          <p:cNvSpPr txBox="1"/>
          <p:nvPr/>
        </p:nvSpPr>
        <p:spPr>
          <a:xfrm>
            <a:off x="3846513" y="4235941"/>
            <a:ext cx="4498975" cy="738188"/>
          </a:xfrm>
          <a:prstGeom prst="rect">
            <a:avLst/>
          </a:prstGeom>
          <a:noFill/>
        </p:spPr>
        <p:txBody>
          <a:bodyPr/>
          <a:lstStyle/>
          <a:p>
            <a:pPr algn="ctr">
              <a:lnSpc>
                <a:spcPct val="150000"/>
              </a:lnSpc>
              <a:defRPr/>
            </a:pPr>
            <a:r>
              <a:rPr lang="zh-CN" altLang="en-US" sz="1400" dirty="0">
                <a:solidFill>
                  <a:schemeClr val="tx1">
                    <a:lumMod val="75000"/>
                    <a:lumOff val="25000"/>
                  </a:schemeClr>
                </a:solidFill>
                <a:latin typeface="黑体" panose="02010609060101010101" pitchFamily="49" charset="-122"/>
                <a:ea typeface="黑体" panose="02010609060101010101" pitchFamily="49" charset="-122"/>
              </a:rPr>
              <a:t>您的内容请写在这里您的内容请写在里您的内容请写在这里您的内容您的内容请写在这里</a:t>
            </a:r>
            <a:endParaRPr lang="en-US" altLang="zh-CN" sz="1400" dirty="0">
              <a:solidFill>
                <a:schemeClr val="tx1">
                  <a:lumMod val="75000"/>
                  <a:lumOff val="25000"/>
                </a:schemeClr>
              </a:solidFill>
              <a:latin typeface="黑体" panose="02010609060101010101" pitchFamily="49" charset="-122"/>
              <a:ea typeface="黑体" panose="02010609060101010101" pitchFamily="49" charset="-122"/>
            </a:endParaRPr>
          </a:p>
        </p:txBody>
      </p:sp>
      <p:sp>
        <p:nvSpPr>
          <p:cNvPr id="26" name="TextBox 4"/>
          <p:cNvSpPr txBox="1">
            <a:spLocks noChangeArrowheads="1"/>
          </p:cNvSpPr>
          <p:nvPr/>
        </p:nvSpPr>
        <p:spPr bwMode="auto">
          <a:xfrm>
            <a:off x="4745624" y="2576633"/>
            <a:ext cx="2700753"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目标计划程序</a:t>
            </a:r>
          </a:p>
        </p:txBody>
      </p:sp>
      <p:sp>
        <p:nvSpPr>
          <p:cNvPr id="27" name="文本框 26"/>
          <p:cNvSpPr txBox="1"/>
          <p:nvPr/>
        </p:nvSpPr>
        <p:spPr>
          <a:xfrm>
            <a:off x="5458968" y="1006973"/>
            <a:ext cx="1274063" cy="1569660"/>
          </a:xfrm>
          <a:prstGeom prst="rect">
            <a:avLst/>
          </a:prstGeom>
          <a:noFill/>
        </p:spPr>
        <p:txBody>
          <a:bodyPr wrap="square" rtlCol="0">
            <a:spAutoFit/>
          </a:bodyPr>
          <a:lstStyle/>
          <a:p>
            <a:pPr algn="ctr"/>
            <a:r>
              <a:rPr lang="en-US" altLang="zh-CN" sz="4800" b="1" dirty="0">
                <a:solidFill>
                  <a:schemeClr val="tx1">
                    <a:lumMod val="75000"/>
                    <a:lumOff val="25000"/>
                  </a:schemeClr>
                </a:solidFill>
                <a:latin typeface="+mj-lt"/>
                <a:ea typeface="微软雅黑" panose="020B0503020204020204" pitchFamily="34" charset="-122"/>
              </a:rPr>
              <a:t>PART   TWO</a:t>
            </a:r>
            <a:endParaRPr lang="zh-CN" altLang="en-US" sz="4800" b="1" dirty="0">
              <a:solidFill>
                <a:schemeClr val="tx1">
                  <a:lumMod val="75000"/>
                  <a:lumOff val="25000"/>
                </a:schemeClr>
              </a:solidFill>
              <a:latin typeface="+mj-lt"/>
              <a:ea typeface="微软雅黑" panose="020B0503020204020204" pitchFamily="34" charset="-122"/>
            </a:endParaRPr>
          </a:p>
        </p:txBody>
      </p:sp>
    </p:spTree>
  </p:cSld>
  <p:clrMapOvr>
    <a:masterClrMapping/>
  </p:clrMapOvr>
  <p:transition spd="med" advClick="0" advTm="0">
    <p:blinds dir="vert"/>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任意多边形 10"/>
          <p:cNvSpPr/>
          <p:nvPr/>
        </p:nvSpPr>
        <p:spPr>
          <a:xfrm>
            <a:off x="-58964" y="2449316"/>
            <a:ext cx="12192000" cy="1879600"/>
          </a:xfrm>
          <a:custGeom>
            <a:avLst/>
            <a:gdLst>
              <a:gd name="connsiteX0" fmla="*/ 0 w 12192000"/>
              <a:gd name="connsiteY0" fmla="*/ 1879600 h 1879600"/>
              <a:gd name="connsiteX1" fmla="*/ 990600 w 12192000"/>
              <a:gd name="connsiteY1" fmla="*/ 1168400 h 1879600"/>
              <a:gd name="connsiteX2" fmla="*/ 2120900 w 12192000"/>
              <a:gd name="connsiteY2" fmla="*/ 1384300 h 1879600"/>
              <a:gd name="connsiteX3" fmla="*/ 3175000 w 12192000"/>
              <a:gd name="connsiteY3" fmla="*/ 1498600 h 1879600"/>
              <a:gd name="connsiteX4" fmla="*/ 4876800 w 12192000"/>
              <a:gd name="connsiteY4" fmla="*/ 774700 h 1879600"/>
              <a:gd name="connsiteX5" fmla="*/ 7620000 w 12192000"/>
              <a:gd name="connsiteY5" fmla="*/ 762000 h 1879600"/>
              <a:gd name="connsiteX6" fmla="*/ 9867900 w 12192000"/>
              <a:gd name="connsiteY6" fmla="*/ 1447800 h 1879600"/>
              <a:gd name="connsiteX7" fmla="*/ 11366500 w 12192000"/>
              <a:gd name="connsiteY7" fmla="*/ 1143000 h 1879600"/>
              <a:gd name="connsiteX8" fmla="*/ 12192000 w 12192000"/>
              <a:gd name="connsiteY8" fmla="*/ 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1879600">
                <a:moveTo>
                  <a:pt x="0" y="1879600"/>
                </a:moveTo>
                <a:cubicBezTo>
                  <a:pt x="318558" y="1565275"/>
                  <a:pt x="637117" y="1250950"/>
                  <a:pt x="990600" y="1168400"/>
                </a:cubicBezTo>
                <a:cubicBezTo>
                  <a:pt x="1344083" y="1085850"/>
                  <a:pt x="1756833" y="1329267"/>
                  <a:pt x="2120900" y="1384300"/>
                </a:cubicBezTo>
                <a:cubicBezTo>
                  <a:pt x="2484967" y="1439333"/>
                  <a:pt x="2715683" y="1600200"/>
                  <a:pt x="3175000" y="1498600"/>
                </a:cubicBezTo>
                <a:cubicBezTo>
                  <a:pt x="3634317" y="1397000"/>
                  <a:pt x="4135967" y="897467"/>
                  <a:pt x="4876800" y="774700"/>
                </a:cubicBezTo>
                <a:cubicBezTo>
                  <a:pt x="5617633" y="651933"/>
                  <a:pt x="6788150" y="649817"/>
                  <a:pt x="7620000" y="762000"/>
                </a:cubicBezTo>
                <a:cubicBezTo>
                  <a:pt x="8451850" y="874183"/>
                  <a:pt x="9243483" y="1384300"/>
                  <a:pt x="9867900" y="1447800"/>
                </a:cubicBezTo>
                <a:cubicBezTo>
                  <a:pt x="10492317" y="1511300"/>
                  <a:pt x="10979150" y="1384300"/>
                  <a:pt x="11366500" y="1143000"/>
                </a:cubicBezTo>
                <a:cubicBezTo>
                  <a:pt x="11753850" y="901700"/>
                  <a:pt x="11972925" y="450850"/>
                  <a:pt x="12192000" y="0"/>
                </a:cubicBezTo>
              </a:path>
            </a:pathLst>
          </a:custGeom>
          <a:noFill/>
          <a:ln w="1905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076772" y="2290005"/>
            <a:ext cx="1860264" cy="1860264"/>
            <a:chOff x="5121222" y="1811850"/>
            <a:chExt cx="1860264" cy="1860264"/>
          </a:xfrm>
          <a:solidFill>
            <a:srgbClr val="677A98"/>
          </a:solidFill>
        </p:grpSpPr>
        <p:sp>
          <p:nvSpPr>
            <p:cNvPr id="27" name="椭圆 26"/>
            <p:cNvSpPr/>
            <p:nvPr/>
          </p:nvSpPr>
          <p:spPr>
            <a:xfrm>
              <a:off x="5121222" y="1811850"/>
              <a:ext cx="1860264" cy="18602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C:\Users\Administrator\Desktop\PPT图片包\PPT图片包\business\business-011.jpgbusiness-011"/>
            <p:cNvPicPr/>
            <p:nvPr/>
          </p:nvPicPr>
          <p:blipFill>
            <a:blip r:embed="rId3" cstate="print"/>
            <a:srcRect/>
            <a:stretch>
              <a:fillRect/>
            </a:stretch>
          </p:blipFill>
          <p:spPr>
            <a:xfrm>
              <a:off x="5152337" y="2100140"/>
              <a:ext cx="1800225" cy="1268095"/>
            </a:xfrm>
            <a:prstGeom prst="ellipse">
              <a:avLst/>
            </a:prstGeom>
            <a:grpFill/>
          </p:spPr>
        </p:pic>
      </p:grpSp>
      <p:grpSp>
        <p:nvGrpSpPr>
          <p:cNvPr id="2" name="组合 1"/>
          <p:cNvGrpSpPr/>
          <p:nvPr/>
        </p:nvGrpSpPr>
        <p:grpSpPr>
          <a:xfrm>
            <a:off x="1595664" y="2818681"/>
            <a:ext cx="1656000" cy="1656000"/>
            <a:chOff x="1640114" y="2340526"/>
            <a:chExt cx="1656000" cy="1656000"/>
          </a:xfrm>
          <a:solidFill>
            <a:srgbClr val="677A98"/>
          </a:solidFill>
        </p:grpSpPr>
        <p:sp>
          <p:nvSpPr>
            <p:cNvPr id="26" name="椭圆 25"/>
            <p:cNvSpPr/>
            <p:nvPr/>
          </p:nvSpPr>
          <p:spPr>
            <a:xfrm>
              <a:off x="1640114" y="2340526"/>
              <a:ext cx="1656000" cy="165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C:\Users\Administrator\Desktop\PPT图片包\PPT图片包\business\business-018.jpgbusiness-018"/>
            <p:cNvPicPr/>
            <p:nvPr/>
          </p:nvPicPr>
          <p:blipFill>
            <a:blip r:embed="rId4" cstate="print"/>
            <a:srcRect/>
            <a:stretch>
              <a:fillRect/>
            </a:stretch>
          </p:blipFill>
          <p:spPr>
            <a:xfrm>
              <a:off x="1670594" y="2445301"/>
              <a:ext cx="1595120" cy="1417320"/>
            </a:xfrm>
            <a:prstGeom prst="ellipse">
              <a:avLst/>
            </a:prstGeom>
            <a:grpFill/>
          </p:spPr>
        </p:pic>
      </p:grpSp>
      <p:grpSp>
        <p:nvGrpSpPr>
          <p:cNvPr id="8" name="组合 7"/>
          <p:cNvGrpSpPr/>
          <p:nvPr/>
        </p:nvGrpSpPr>
        <p:grpSpPr>
          <a:xfrm>
            <a:off x="8867625" y="2923721"/>
            <a:ext cx="1470933" cy="1470933"/>
            <a:chOff x="8926045" y="2418896"/>
            <a:chExt cx="1470933" cy="1470933"/>
          </a:xfrm>
          <a:solidFill>
            <a:srgbClr val="677A98"/>
          </a:solidFill>
        </p:grpSpPr>
        <p:sp>
          <p:nvSpPr>
            <p:cNvPr id="28" name="椭圆 27"/>
            <p:cNvSpPr/>
            <p:nvPr/>
          </p:nvSpPr>
          <p:spPr>
            <a:xfrm>
              <a:off x="8926045" y="2418896"/>
              <a:ext cx="1470933" cy="1470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C:\Users\Administrator\Desktop\PPT图片包\PPT图片包\business\business-012.jpgbusiness-012"/>
            <p:cNvPicPr>
              <a:picLocks noChangeAspect="1"/>
            </p:cNvPicPr>
            <p:nvPr/>
          </p:nvPicPr>
          <p:blipFill>
            <a:blip r:embed="rId5" cstate="print"/>
            <a:srcRect/>
            <a:stretch>
              <a:fillRect/>
            </a:stretch>
          </p:blipFill>
          <p:spPr>
            <a:xfrm>
              <a:off x="8952715" y="2494461"/>
              <a:ext cx="1417320" cy="1319530"/>
            </a:xfrm>
            <a:prstGeom prst="ellipse">
              <a:avLst/>
            </a:prstGeom>
            <a:grpFill/>
          </p:spPr>
        </p:pic>
      </p:grpSp>
      <p:sp>
        <p:nvSpPr>
          <p:cNvPr id="34" name="文本框 33"/>
          <p:cNvSpPr txBox="1"/>
          <p:nvPr/>
        </p:nvSpPr>
        <p:spPr>
          <a:xfrm>
            <a:off x="651109" y="242898"/>
            <a:ext cx="681725" cy="523220"/>
          </a:xfrm>
          <a:prstGeom prst="rect">
            <a:avLst/>
          </a:prstGeom>
          <a:noFill/>
        </p:spPr>
        <p:txBody>
          <a:bodyPr wrap="square" rtlCol="0">
            <a:spAutoFit/>
          </a:bodyPr>
          <a:lstStyle/>
          <a:p>
            <a:r>
              <a:rPr lang="en-US" altLang="zh-CN" sz="2800" dirty="0">
                <a:latin typeface="+mj-lt"/>
                <a:ea typeface="+mj-ea"/>
              </a:rPr>
              <a:t>02</a:t>
            </a:r>
          </a:p>
        </p:txBody>
      </p:sp>
      <p:sp>
        <p:nvSpPr>
          <p:cNvPr id="35" name="文本框 34"/>
          <p:cNvSpPr txBox="1"/>
          <p:nvPr/>
        </p:nvSpPr>
        <p:spPr>
          <a:xfrm>
            <a:off x="1350645" y="29210"/>
            <a:ext cx="304101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目标计划程序</a:t>
            </a:r>
          </a:p>
        </p:txBody>
      </p:sp>
      <p:grpSp>
        <p:nvGrpSpPr>
          <p:cNvPr id="9" name="组合 8"/>
          <p:cNvGrpSpPr/>
          <p:nvPr/>
        </p:nvGrpSpPr>
        <p:grpSpPr>
          <a:xfrm>
            <a:off x="8612505" y="4667885"/>
            <a:ext cx="1981200" cy="711835"/>
            <a:chOff x="2408" y="3190"/>
            <a:chExt cx="3120" cy="1121"/>
          </a:xfrm>
        </p:grpSpPr>
        <p:sp>
          <p:nvSpPr>
            <p:cNvPr id="51"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52"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0" name="组合 9"/>
          <p:cNvGrpSpPr/>
          <p:nvPr/>
        </p:nvGrpSpPr>
        <p:grpSpPr>
          <a:xfrm>
            <a:off x="4926965" y="851535"/>
            <a:ext cx="1981200" cy="711835"/>
            <a:chOff x="2408" y="3190"/>
            <a:chExt cx="3120" cy="1121"/>
          </a:xfrm>
        </p:grpSpPr>
        <p:sp>
          <p:nvSpPr>
            <p:cNvPr id="12"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7" name="组合 16"/>
          <p:cNvGrpSpPr/>
          <p:nvPr/>
        </p:nvGrpSpPr>
        <p:grpSpPr>
          <a:xfrm>
            <a:off x="1595755" y="4667885"/>
            <a:ext cx="1981200" cy="711835"/>
            <a:chOff x="2408" y="3190"/>
            <a:chExt cx="3120" cy="1121"/>
          </a:xfrm>
        </p:grpSpPr>
        <p:sp>
          <p:nvSpPr>
            <p:cNvPr id="18"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9"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par>
                                <p:cTn id="8" presetID="42" presetClass="entr" presetSubtype="0" fill="hold" nodeType="withEffect">
                                  <p:stCondLst>
                                    <p:cond delay="4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3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2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 presetClass="entr" presetSubtype="1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heckerboard(across)">
                                      <p:cBhvr>
                                        <p:cTn id="26" dur="500"/>
                                        <p:tgtEl>
                                          <p:spTgt spid="9"/>
                                        </p:tgtEl>
                                      </p:cBhvr>
                                    </p:animEffect>
                                  </p:childTnLst>
                                </p:cTn>
                              </p:par>
                            </p:childTnLst>
                          </p:cTn>
                        </p:par>
                        <p:par>
                          <p:cTn id="27" fill="hold">
                            <p:stCondLst>
                              <p:cond delay="1500"/>
                            </p:stCondLst>
                            <p:childTnLst>
                              <p:par>
                                <p:cTn id="28" presetID="5" presetClass="entr" presetSubtype="1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checkerboard(across)">
                                      <p:cBhvr>
                                        <p:cTn id="30" dur="500"/>
                                        <p:tgtEl>
                                          <p:spTgt spid="10"/>
                                        </p:tgtEl>
                                      </p:cBhvr>
                                    </p:animEffect>
                                  </p:childTnLst>
                                </p:cTn>
                              </p:par>
                            </p:childTnLst>
                          </p:cTn>
                        </p:par>
                        <p:par>
                          <p:cTn id="31" fill="hold">
                            <p:stCondLst>
                              <p:cond delay="2000"/>
                            </p:stCondLst>
                            <p:childTnLst>
                              <p:par>
                                <p:cTn id="32" presetID="5" presetClass="entr" presetSubtype="1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checkerboard(across)">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536315" y="1103630"/>
            <a:ext cx="3237230" cy="2736215"/>
          </a:xfrm>
          <a:prstGeom prst="rect">
            <a:avLst/>
          </a:prstGeom>
          <a:noFill/>
          <a:ln w="5715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413500" y="1565275"/>
            <a:ext cx="5317490" cy="4160520"/>
          </a:xfrm>
          <a:prstGeom prst="rect">
            <a:avLst/>
          </a:prstGeom>
          <a:solidFill>
            <a:srgbClr val="677A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651109" y="254328"/>
            <a:ext cx="681725" cy="523220"/>
          </a:xfrm>
          <a:prstGeom prst="rect">
            <a:avLst/>
          </a:prstGeom>
          <a:noFill/>
        </p:spPr>
        <p:txBody>
          <a:bodyPr wrap="square" rtlCol="0">
            <a:spAutoFit/>
          </a:bodyPr>
          <a:lstStyle/>
          <a:p>
            <a:r>
              <a:rPr lang="en-US" altLang="zh-CN" sz="2800" dirty="0">
                <a:latin typeface="+mj-lt"/>
                <a:ea typeface="+mj-ea"/>
              </a:rPr>
              <a:t>02</a:t>
            </a:r>
          </a:p>
        </p:txBody>
      </p:sp>
      <p:pic>
        <p:nvPicPr>
          <p:cNvPr id="2" name="图片 1"/>
          <p:cNvPicPr>
            <a:picLocks noChangeAspect="1"/>
          </p:cNvPicPr>
          <p:nvPr/>
        </p:nvPicPr>
        <p:blipFill>
          <a:blip r:embed="rId3"/>
          <a:stretch>
            <a:fillRect/>
          </a:stretch>
        </p:blipFill>
        <p:spPr>
          <a:xfrm>
            <a:off x="957580" y="2235835"/>
            <a:ext cx="5040630" cy="3366770"/>
          </a:xfrm>
          <a:prstGeom prst="rect">
            <a:avLst/>
          </a:prstGeom>
        </p:spPr>
      </p:pic>
      <p:cxnSp>
        <p:nvCxnSpPr>
          <p:cNvPr id="4" name="直接连接符 3"/>
          <p:cNvCxnSpPr/>
          <p:nvPr/>
        </p:nvCxnSpPr>
        <p:spPr>
          <a:xfrm>
            <a:off x="7154651" y="3958531"/>
            <a:ext cx="890905" cy="635"/>
          </a:xfrm>
          <a:prstGeom prst="line">
            <a:avLst/>
          </a:prstGeom>
          <a:ln w="12700">
            <a:solidFill>
              <a:schemeClr val="tx1">
                <a:lumMod val="65000"/>
                <a:lumOff val="3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154545" y="4163695"/>
            <a:ext cx="3835400" cy="989330"/>
          </a:xfrm>
          <a:prstGeom prst="rect">
            <a:avLst/>
          </a:prstGeom>
        </p:spPr>
        <p:txBody>
          <a:bodyPr wrap="square" lIns="0" tIns="0" rIns="0" bIns="0">
            <a:normAutofit/>
          </a:bodyPr>
          <a:lstStyle/>
          <a:p>
            <a:pPr>
              <a:lnSpc>
                <a:spcPct val="120000"/>
              </a:lnSpc>
            </a:pPr>
            <a:r>
              <a:rPr lang="zh-CN" altLang="en-US" sz="1200">
                <a:solidFill>
                  <a:schemeClr val="bg1"/>
                </a:solidFill>
                <a:effectLst/>
                <a:latin typeface="微软雅黑" panose="020B0503020204020204" pitchFamily="34" charset="-122"/>
                <a:ea typeface="微软雅黑" panose="020B0503020204020204" pitchFamily="34" charset="-122"/>
                <a:cs typeface="+mn-ea"/>
                <a:sym typeface="+mn-lt"/>
              </a:rPr>
              <a:t>此部分内容作为文字排版占位显示（建议使用主题字体）</a:t>
            </a:r>
            <a:br>
              <a:rPr lang="zh-CN" altLang="en-US" sz="1200">
                <a:solidFill>
                  <a:schemeClr val="bg1"/>
                </a:solidFill>
                <a:effectLst/>
                <a:latin typeface="微软雅黑" panose="020B0503020204020204" pitchFamily="34" charset="-122"/>
                <a:ea typeface="微软雅黑" panose="020B0503020204020204" pitchFamily="34" charset="-122"/>
                <a:cs typeface="+mn-ea"/>
                <a:sym typeface="+mn-lt"/>
              </a:rPr>
            </a:br>
            <a:r>
              <a:rPr lang="zh-CN" altLang="en-US" sz="1200">
                <a:solidFill>
                  <a:schemeClr val="bg1"/>
                </a:solidFill>
                <a:effectLst/>
                <a:latin typeface="微软雅黑" panose="020B0503020204020204" pitchFamily="34" charset="-122"/>
                <a:ea typeface="微软雅黑" panose="020B0503020204020204" pitchFamily="34" charset="-122"/>
                <a:cs typeface="+mn-ea"/>
                <a:sym typeface="+mn-lt"/>
              </a:rPr>
              <a:t>如需更改请在（设置形状格式）菜单下（文本选项）中调整</a:t>
            </a:r>
          </a:p>
        </p:txBody>
      </p:sp>
      <p:sp>
        <p:nvSpPr>
          <p:cNvPr id="7" name="文本框 16"/>
          <p:cNvSpPr txBox="1"/>
          <p:nvPr/>
        </p:nvSpPr>
        <p:spPr>
          <a:xfrm>
            <a:off x="7154545" y="3571875"/>
            <a:ext cx="2788920" cy="336550"/>
          </a:xfrm>
          <a:prstGeom prst="rect">
            <a:avLst/>
          </a:prstGeom>
          <a:noFill/>
        </p:spPr>
        <p:txBody>
          <a:bodyPr wrap="square" lIns="0" tIns="0" rIns="0" bIns="0">
            <a:noAutofit/>
          </a:bodyPr>
          <a:lstStyle/>
          <a:p>
            <a:pPr>
              <a:lnSpc>
                <a:spcPct val="120000"/>
              </a:lnSpc>
            </a:pPr>
            <a:r>
              <a:rPr lang="zh-CN" altLang="en-US" sz="1100">
                <a:solidFill>
                  <a:schemeClr val="bg1"/>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sp>
        <p:nvSpPr>
          <p:cNvPr id="6" name="文本框 17"/>
          <p:cNvSpPr txBox="1"/>
          <p:nvPr/>
        </p:nvSpPr>
        <p:spPr>
          <a:xfrm>
            <a:off x="7154651" y="3143225"/>
            <a:ext cx="2789230" cy="276999"/>
          </a:xfrm>
          <a:prstGeom prst="rect">
            <a:avLst/>
          </a:prstGeom>
          <a:noFill/>
        </p:spPr>
        <p:txBody>
          <a:bodyPr wrap="none" lIns="0" tIns="0" rIns="0" bIns="0">
            <a:noAutofit/>
          </a:bodyPr>
          <a:lstStyle/>
          <a:p>
            <a:r>
              <a:rPr lang="zh-CN" altLang="en-US" sz="2000" b="1">
                <a:solidFill>
                  <a:schemeClr val="bg1"/>
                </a:solidFill>
                <a:latin typeface="微软雅黑" panose="020B0503020204020204" pitchFamily="34" charset="-122"/>
                <a:ea typeface="微软雅黑" panose="020B0503020204020204" pitchFamily="34" charset="-122"/>
                <a:cs typeface="+mn-ea"/>
                <a:sym typeface="+mn-lt"/>
              </a:rPr>
              <a:t>标题文本预设</a:t>
            </a:r>
          </a:p>
        </p:txBody>
      </p:sp>
      <p:sp>
        <p:nvSpPr>
          <p:cNvPr id="40" name="文本框 39"/>
          <p:cNvSpPr txBox="1"/>
          <p:nvPr/>
        </p:nvSpPr>
        <p:spPr>
          <a:xfrm>
            <a:off x="1332865" y="49530"/>
            <a:ext cx="289877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目标计划程序</a:t>
            </a:r>
            <a:endParaRPr lang="zh-CN" altLang="en-US" sz="28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checkerboard(across)">
                                      <p:cBhvr>
                                        <p:cTn id="31" dur="500"/>
                                        <p:tgtEl>
                                          <p:spTgt spid="9"/>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checkerboard(across)">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5" grpId="0"/>
      <p:bldP spid="7"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矩形 7"/>
          <p:cNvSpPr/>
          <p:nvPr/>
        </p:nvSpPr>
        <p:spPr>
          <a:xfrm>
            <a:off x="1633855" y="1672247"/>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307283" y="1321252"/>
            <a:ext cx="2736850" cy="1567544"/>
            <a:chOff x="1349828" y="2257877"/>
            <a:chExt cx="2736850" cy="1567544"/>
          </a:xfrm>
        </p:grpSpPr>
        <p:sp>
          <p:nvSpPr>
            <p:cNvPr id="7" name="任意多边形 6"/>
            <p:cNvSpPr/>
            <p:nvPr/>
          </p:nvSpPr>
          <p:spPr>
            <a:xfrm>
              <a:off x="1349828" y="2257877"/>
              <a:ext cx="2467428" cy="1567544"/>
            </a:xfrm>
            <a:custGeom>
              <a:avLst/>
              <a:gdLst>
                <a:gd name="connsiteX0" fmla="*/ 222558 w 2467428"/>
                <a:gd name="connsiteY0" fmla="*/ 145144 h 1567544"/>
                <a:gd name="connsiteX1" fmla="*/ 126866 w 2467428"/>
                <a:gd name="connsiteY1" fmla="*/ 240836 h 1567544"/>
                <a:gd name="connsiteX2" fmla="*/ 126866 w 2467428"/>
                <a:gd name="connsiteY2" fmla="*/ 1326708 h 1567544"/>
                <a:gd name="connsiteX3" fmla="*/ 222558 w 2467428"/>
                <a:gd name="connsiteY3" fmla="*/ 1422400 h 1567544"/>
                <a:gd name="connsiteX4" fmla="*/ 2226591 w 2467428"/>
                <a:gd name="connsiteY4" fmla="*/ 1422400 h 1567544"/>
                <a:gd name="connsiteX5" fmla="*/ 2322283 w 2467428"/>
                <a:gd name="connsiteY5" fmla="*/ 1326708 h 1567544"/>
                <a:gd name="connsiteX6" fmla="*/ 2322283 w 2467428"/>
                <a:gd name="connsiteY6" fmla="*/ 240836 h 1567544"/>
                <a:gd name="connsiteX7" fmla="*/ 2226591 w 2467428"/>
                <a:gd name="connsiteY7" fmla="*/ 145144 h 1567544"/>
                <a:gd name="connsiteX8" fmla="*/ 188685 w 2467428"/>
                <a:gd name="connsiteY8" fmla="*/ 0 h 1567544"/>
                <a:gd name="connsiteX9" fmla="*/ 2278743 w 2467428"/>
                <a:gd name="connsiteY9" fmla="*/ 0 h 1567544"/>
                <a:gd name="connsiteX10" fmla="*/ 2467428 w 2467428"/>
                <a:gd name="connsiteY10" fmla="*/ 188685 h 1567544"/>
                <a:gd name="connsiteX11" fmla="*/ 2467428 w 2467428"/>
                <a:gd name="connsiteY11" fmla="*/ 1378859 h 1567544"/>
                <a:gd name="connsiteX12" fmla="*/ 2278743 w 2467428"/>
                <a:gd name="connsiteY12" fmla="*/ 1567544 h 1567544"/>
                <a:gd name="connsiteX13" fmla="*/ 188685 w 2467428"/>
                <a:gd name="connsiteY13" fmla="*/ 1567544 h 1567544"/>
                <a:gd name="connsiteX14" fmla="*/ 0 w 2467428"/>
                <a:gd name="connsiteY14" fmla="*/ 1378859 h 1567544"/>
                <a:gd name="connsiteX15" fmla="*/ 0 w 2467428"/>
                <a:gd name="connsiteY15" fmla="*/ 188685 h 1567544"/>
                <a:gd name="connsiteX16" fmla="*/ 188685 w 2467428"/>
                <a:gd name="connsiteY16" fmla="*/ 0 h 15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7428" h="1567544">
                  <a:moveTo>
                    <a:pt x="222558" y="145144"/>
                  </a:moveTo>
                  <a:cubicBezTo>
                    <a:pt x="169709" y="145144"/>
                    <a:pt x="126866" y="187987"/>
                    <a:pt x="126866" y="240836"/>
                  </a:cubicBezTo>
                  <a:lnTo>
                    <a:pt x="126866" y="1326708"/>
                  </a:lnTo>
                  <a:cubicBezTo>
                    <a:pt x="126866" y="1379557"/>
                    <a:pt x="169709" y="1422400"/>
                    <a:pt x="222558" y="1422400"/>
                  </a:cubicBezTo>
                  <a:lnTo>
                    <a:pt x="2226591" y="1422400"/>
                  </a:lnTo>
                  <a:cubicBezTo>
                    <a:pt x="2279440" y="1422400"/>
                    <a:pt x="2322283" y="1379557"/>
                    <a:pt x="2322283" y="1326708"/>
                  </a:cubicBezTo>
                  <a:lnTo>
                    <a:pt x="2322283" y="240836"/>
                  </a:lnTo>
                  <a:cubicBezTo>
                    <a:pt x="2322283" y="187987"/>
                    <a:pt x="2279440" y="145144"/>
                    <a:pt x="2226591" y="145144"/>
                  </a:cubicBezTo>
                  <a:close/>
                  <a:moveTo>
                    <a:pt x="188685" y="0"/>
                  </a:moveTo>
                  <a:lnTo>
                    <a:pt x="2278743" y="0"/>
                  </a:lnTo>
                  <a:cubicBezTo>
                    <a:pt x="2382951" y="0"/>
                    <a:pt x="2467428" y="84477"/>
                    <a:pt x="2467428" y="188685"/>
                  </a:cubicBezTo>
                  <a:lnTo>
                    <a:pt x="2467428" y="1378859"/>
                  </a:lnTo>
                  <a:cubicBezTo>
                    <a:pt x="2467428" y="1483067"/>
                    <a:pt x="2382951" y="1567544"/>
                    <a:pt x="2278743" y="1567544"/>
                  </a:cubicBezTo>
                  <a:lnTo>
                    <a:pt x="188685" y="1567544"/>
                  </a:lnTo>
                  <a:cubicBezTo>
                    <a:pt x="84477" y="1567544"/>
                    <a:pt x="0" y="1483067"/>
                    <a:pt x="0" y="1378859"/>
                  </a:cubicBezTo>
                  <a:lnTo>
                    <a:pt x="0" y="188685"/>
                  </a:lnTo>
                  <a:cubicBezTo>
                    <a:pt x="0" y="84477"/>
                    <a:pt x="84477" y="0"/>
                    <a:pt x="188685" y="0"/>
                  </a:cubicBezTo>
                  <a:close/>
                </a:path>
              </a:pathLst>
            </a:custGeom>
            <a:solidFill>
              <a:srgbClr val="C7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3781878" y="2736848"/>
              <a:ext cx="304800" cy="654051"/>
            </a:xfrm>
            <a:prstGeom prst="roundRect">
              <a:avLst>
                <a:gd name="adj" fmla="val 16667"/>
              </a:avLst>
            </a:prstGeom>
            <a:solidFill>
              <a:srgbClr val="C7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矩形 12"/>
          <p:cNvSpPr/>
          <p:nvPr/>
        </p:nvSpPr>
        <p:spPr>
          <a:xfrm>
            <a:off x="4909137"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p:cNvGrpSpPr/>
          <p:nvPr/>
        </p:nvGrpSpPr>
        <p:grpSpPr>
          <a:xfrm>
            <a:off x="4582565" y="1321252"/>
            <a:ext cx="2755900" cy="1567544"/>
            <a:chOff x="4625110" y="2257877"/>
            <a:chExt cx="2755900" cy="1567544"/>
          </a:xfrm>
        </p:grpSpPr>
        <p:sp>
          <p:nvSpPr>
            <p:cNvPr id="12" name="任意多边形 11"/>
            <p:cNvSpPr/>
            <p:nvPr/>
          </p:nvSpPr>
          <p:spPr>
            <a:xfrm>
              <a:off x="4625110" y="2257877"/>
              <a:ext cx="2467428" cy="1567544"/>
            </a:xfrm>
            <a:custGeom>
              <a:avLst/>
              <a:gdLst>
                <a:gd name="connsiteX0" fmla="*/ 222558 w 2467428"/>
                <a:gd name="connsiteY0" fmla="*/ 145144 h 1567544"/>
                <a:gd name="connsiteX1" fmla="*/ 126866 w 2467428"/>
                <a:gd name="connsiteY1" fmla="*/ 240836 h 1567544"/>
                <a:gd name="connsiteX2" fmla="*/ 126866 w 2467428"/>
                <a:gd name="connsiteY2" fmla="*/ 1326708 h 1567544"/>
                <a:gd name="connsiteX3" fmla="*/ 222558 w 2467428"/>
                <a:gd name="connsiteY3" fmla="*/ 1422400 h 1567544"/>
                <a:gd name="connsiteX4" fmla="*/ 2226591 w 2467428"/>
                <a:gd name="connsiteY4" fmla="*/ 1422400 h 1567544"/>
                <a:gd name="connsiteX5" fmla="*/ 2322283 w 2467428"/>
                <a:gd name="connsiteY5" fmla="*/ 1326708 h 1567544"/>
                <a:gd name="connsiteX6" fmla="*/ 2322283 w 2467428"/>
                <a:gd name="connsiteY6" fmla="*/ 240836 h 1567544"/>
                <a:gd name="connsiteX7" fmla="*/ 2226591 w 2467428"/>
                <a:gd name="connsiteY7" fmla="*/ 145144 h 1567544"/>
                <a:gd name="connsiteX8" fmla="*/ 188685 w 2467428"/>
                <a:gd name="connsiteY8" fmla="*/ 0 h 1567544"/>
                <a:gd name="connsiteX9" fmla="*/ 2278743 w 2467428"/>
                <a:gd name="connsiteY9" fmla="*/ 0 h 1567544"/>
                <a:gd name="connsiteX10" fmla="*/ 2467428 w 2467428"/>
                <a:gd name="connsiteY10" fmla="*/ 188685 h 1567544"/>
                <a:gd name="connsiteX11" fmla="*/ 2467428 w 2467428"/>
                <a:gd name="connsiteY11" fmla="*/ 1378859 h 1567544"/>
                <a:gd name="connsiteX12" fmla="*/ 2278743 w 2467428"/>
                <a:gd name="connsiteY12" fmla="*/ 1567544 h 1567544"/>
                <a:gd name="connsiteX13" fmla="*/ 188685 w 2467428"/>
                <a:gd name="connsiteY13" fmla="*/ 1567544 h 1567544"/>
                <a:gd name="connsiteX14" fmla="*/ 0 w 2467428"/>
                <a:gd name="connsiteY14" fmla="*/ 1378859 h 1567544"/>
                <a:gd name="connsiteX15" fmla="*/ 0 w 2467428"/>
                <a:gd name="connsiteY15" fmla="*/ 188685 h 1567544"/>
                <a:gd name="connsiteX16" fmla="*/ 188685 w 2467428"/>
                <a:gd name="connsiteY16" fmla="*/ 0 h 15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7428" h="1567544">
                  <a:moveTo>
                    <a:pt x="222558" y="145144"/>
                  </a:moveTo>
                  <a:cubicBezTo>
                    <a:pt x="169709" y="145144"/>
                    <a:pt x="126866" y="187987"/>
                    <a:pt x="126866" y="240836"/>
                  </a:cubicBezTo>
                  <a:lnTo>
                    <a:pt x="126866" y="1326708"/>
                  </a:lnTo>
                  <a:cubicBezTo>
                    <a:pt x="126866" y="1379557"/>
                    <a:pt x="169709" y="1422400"/>
                    <a:pt x="222558" y="1422400"/>
                  </a:cubicBezTo>
                  <a:lnTo>
                    <a:pt x="2226591" y="1422400"/>
                  </a:lnTo>
                  <a:cubicBezTo>
                    <a:pt x="2279440" y="1422400"/>
                    <a:pt x="2322283" y="1379557"/>
                    <a:pt x="2322283" y="1326708"/>
                  </a:cubicBezTo>
                  <a:lnTo>
                    <a:pt x="2322283" y="240836"/>
                  </a:lnTo>
                  <a:cubicBezTo>
                    <a:pt x="2322283" y="187987"/>
                    <a:pt x="2279440" y="145144"/>
                    <a:pt x="2226591" y="145144"/>
                  </a:cubicBezTo>
                  <a:close/>
                  <a:moveTo>
                    <a:pt x="188685" y="0"/>
                  </a:moveTo>
                  <a:lnTo>
                    <a:pt x="2278743" y="0"/>
                  </a:lnTo>
                  <a:cubicBezTo>
                    <a:pt x="2382951" y="0"/>
                    <a:pt x="2467428" y="84477"/>
                    <a:pt x="2467428" y="188685"/>
                  </a:cubicBezTo>
                  <a:lnTo>
                    <a:pt x="2467428" y="1378859"/>
                  </a:lnTo>
                  <a:cubicBezTo>
                    <a:pt x="2467428" y="1483067"/>
                    <a:pt x="2382951" y="1567544"/>
                    <a:pt x="2278743" y="1567544"/>
                  </a:cubicBezTo>
                  <a:lnTo>
                    <a:pt x="188685" y="1567544"/>
                  </a:lnTo>
                  <a:cubicBezTo>
                    <a:pt x="84477" y="1567544"/>
                    <a:pt x="0" y="1483067"/>
                    <a:pt x="0" y="1378859"/>
                  </a:cubicBezTo>
                  <a:lnTo>
                    <a:pt x="0" y="188685"/>
                  </a:lnTo>
                  <a:cubicBezTo>
                    <a:pt x="0" y="84477"/>
                    <a:pt x="84477" y="0"/>
                    <a:pt x="188685" y="0"/>
                  </a:cubicBezTo>
                  <a:close/>
                </a:path>
              </a:pathLst>
            </a:custGeom>
            <a:solidFill>
              <a:srgbClr val="C7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7076210" y="2736848"/>
              <a:ext cx="304800" cy="654051"/>
            </a:xfrm>
            <a:prstGeom prst="roundRect">
              <a:avLst>
                <a:gd name="adj" fmla="val 16667"/>
              </a:avLst>
            </a:prstGeom>
            <a:solidFill>
              <a:srgbClr val="C7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5327455"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745774"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181611"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7876896" y="1321252"/>
            <a:ext cx="2755900" cy="1567544"/>
            <a:chOff x="7919441" y="2257877"/>
            <a:chExt cx="2755900" cy="1567544"/>
          </a:xfrm>
        </p:grpSpPr>
        <p:sp>
          <p:nvSpPr>
            <p:cNvPr id="18" name="任意多边形 17"/>
            <p:cNvSpPr/>
            <p:nvPr/>
          </p:nvSpPr>
          <p:spPr>
            <a:xfrm>
              <a:off x="7919441" y="2257877"/>
              <a:ext cx="2467428" cy="1567544"/>
            </a:xfrm>
            <a:custGeom>
              <a:avLst/>
              <a:gdLst>
                <a:gd name="connsiteX0" fmla="*/ 222558 w 2467428"/>
                <a:gd name="connsiteY0" fmla="*/ 145144 h 1567544"/>
                <a:gd name="connsiteX1" fmla="*/ 126866 w 2467428"/>
                <a:gd name="connsiteY1" fmla="*/ 240836 h 1567544"/>
                <a:gd name="connsiteX2" fmla="*/ 126866 w 2467428"/>
                <a:gd name="connsiteY2" fmla="*/ 1326708 h 1567544"/>
                <a:gd name="connsiteX3" fmla="*/ 222558 w 2467428"/>
                <a:gd name="connsiteY3" fmla="*/ 1422400 h 1567544"/>
                <a:gd name="connsiteX4" fmla="*/ 2226591 w 2467428"/>
                <a:gd name="connsiteY4" fmla="*/ 1422400 h 1567544"/>
                <a:gd name="connsiteX5" fmla="*/ 2322283 w 2467428"/>
                <a:gd name="connsiteY5" fmla="*/ 1326708 h 1567544"/>
                <a:gd name="connsiteX6" fmla="*/ 2322283 w 2467428"/>
                <a:gd name="connsiteY6" fmla="*/ 240836 h 1567544"/>
                <a:gd name="connsiteX7" fmla="*/ 2226591 w 2467428"/>
                <a:gd name="connsiteY7" fmla="*/ 145144 h 1567544"/>
                <a:gd name="connsiteX8" fmla="*/ 188685 w 2467428"/>
                <a:gd name="connsiteY8" fmla="*/ 0 h 1567544"/>
                <a:gd name="connsiteX9" fmla="*/ 2278743 w 2467428"/>
                <a:gd name="connsiteY9" fmla="*/ 0 h 1567544"/>
                <a:gd name="connsiteX10" fmla="*/ 2467428 w 2467428"/>
                <a:gd name="connsiteY10" fmla="*/ 188685 h 1567544"/>
                <a:gd name="connsiteX11" fmla="*/ 2467428 w 2467428"/>
                <a:gd name="connsiteY11" fmla="*/ 1378859 h 1567544"/>
                <a:gd name="connsiteX12" fmla="*/ 2278743 w 2467428"/>
                <a:gd name="connsiteY12" fmla="*/ 1567544 h 1567544"/>
                <a:gd name="connsiteX13" fmla="*/ 188685 w 2467428"/>
                <a:gd name="connsiteY13" fmla="*/ 1567544 h 1567544"/>
                <a:gd name="connsiteX14" fmla="*/ 0 w 2467428"/>
                <a:gd name="connsiteY14" fmla="*/ 1378859 h 1567544"/>
                <a:gd name="connsiteX15" fmla="*/ 0 w 2467428"/>
                <a:gd name="connsiteY15" fmla="*/ 188685 h 1567544"/>
                <a:gd name="connsiteX16" fmla="*/ 188685 w 2467428"/>
                <a:gd name="connsiteY16" fmla="*/ 0 h 156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7428" h="1567544">
                  <a:moveTo>
                    <a:pt x="222558" y="145144"/>
                  </a:moveTo>
                  <a:cubicBezTo>
                    <a:pt x="169709" y="145144"/>
                    <a:pt x="126866" y="187987"/>
                    <a:pt x="126866" y="240836"/>
                  </a:cubicBezTo>
                  <a:lnTo>
                    <a:pt x="126866" y="1326708"/>
                  </a:lnTo>
                  <a:cubicBezTo>
                    <a:pt x="126866" y="1379557"/>
                    <a:pt x="169709" y="1422400"/>
                    <a:pt x="222558" y="1422400"/>
                  </a:cubicBezTo>
                  <a:lnTo>
                    <a:pt x="2226591" y="1422400"/>
                  </a:lnTo>
                  <a:cubicBezTo>
                    <a:pt x="2279440" y="1422400"/>
                    <a:pt x="2322283" y="1379557"/>
                    <a:pt x="2322283" y="1326708"/>
                  </a:cubicBezTo>
                  <a:lnTo>
                    <a:pt x="2322283" y="240836"/>
                  </a:lnTo>
                  <a:cubicBezTo>
                    <a:pt x="2322283" y="187987"/>
                    <a:pt x="2279440" y="145144"/>
                    <a:pt x="2226591" y="145144"/>
                  </a:cubicBezTo>
                  <a:close/>
                  <a:moveTo>
                    <a:pt x="188685" y="0"/>
                  </a:moveTo>
                  <a:lnTo>
                    <a:pt x="2278743" y="0"/>
                  </a:lnTo>
                  <a:cubicBezTo>
                    <a:pt x="2382951" y="0"/>
                    <a:pt x="2467428" y="84477"/>
                    <a:pt x="2467428" y="188685"/>
                  </a:cubicBezTo>
                  <a:lnTo>
                    <a:pt x="2467428" y="1378859"/>
                  </a:lnTo>
                  <a:cubicBezTo>
                    <a:pt x="2467428" y="1483067"/>
                    <a:pt x="2382951" y="1567544"/>
                    <a:pt x="2278743" y="1567544"/>
                  </a:cubicBezTo>
                  <a:lnTo>
                    <a:pt x="188685" y="1567544"/>
                  </a:lnTo>
                  <a:cubicBezTo>
                    <a:pt x="84477" y="1567544"/>
                    <a:pt x="0" y="1483067"/>
                    <a:pt x="0" y="1378859"/>
                  </a:cubicBezTo>
                  <a:lnTo>
                    <a:pt x="0" y="188685"/>
                  </a:lnTo>
                  <a:cubicBezTo>
                    <a:pt x="0" y="84477"/>
                    <a:pt x="84477" y="0"/>
                    <a:pt x="188685" y="0"/>
                  </a:cubicBezTo>
                  <a:close/>
                </a:path>
              </a:pathLst>
            </a:custGeom>
            <a:solidFill>
              <a:srgbClr val="C7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10370541" y="2736848"/>
              <a:ext cx="304800" cy="654051"/>
            </a:xfrm>
            <a:prstGeom prst="roundRect">
              <a:avLst>
                <a:gd name="adj" fmla="val 16667"/>
              </a:avLst>
            </a:prstGeom>
            <a:solidFill>
              <a:srgbClr val="C7C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1" name="矩形 20"/>
          <p:cNvSpPr/>
          <p:nvPr/>
        </p:nvSpPr>
        <p:spPr>
          <a:xfrm>
            <a:off x="8588097"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994583"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401069"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807555" y="1670048"/>
            <a:ext cx="209550" cy="9144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2097864" y="3189038"/>
            <a:ext cx="886265" cy="523220"/>
          </a:xfrm>
          <a:prstGeom prst="rect">
            <a:avLst/>
          </a:prstGeom>
          <a:noFill/>
        </p:spPr>
        <p:txBody>
          <a:bodyPr wrap="square" rtlCol="0">
            <a:spAutoFit/>
          </a:bodyPr>
          <a:lstStyle/>
          <a:p>
            <a:r>
              <a:rPr lang="en-US" altLang="zh-CN" sz="2800" dirty="0">
                <a:solidFill>
                  <a:schemeClr val="tx1">
                    <a:lumMod val="75000"/>
                    <a:lumOff val="25000"/>
                  </a:schemeClr>
                </a:solidFill>
                <a:latin typeface="Arial" panose="020B0604020202020204" pitchFamily="34" charset="0"/>
                <a:cs typeface="Arial" panose="020B0604020202020204" pitchFamily="34" charset="0"/>
              </a:rPr>
              <a:t>15</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endParaRPr lang="zh-CN" altLang="en-US"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6" name="文本框 25"/>
          <p:cNvSpPr txBox="1"/>
          <p:nvPr/>
        </p:nvSpPr>
        <p:spPr>
          <a:xfrm>
            <a:off x="5447756" y="3189038"/>
            <a:ext cx="886265" cy="523220"/>
          </a:xfrm>
          <a:prstGeom prst="rect">
            <a:avLst/>
          </a:prstGeom>
          <a:noFill/>
        </p:spPr>
        <p:txBody>
          <a:bodyPr wrap="square" rtlCol="0">
            <a:spAutoFit/>
          </a:bodyPr>
          <a:lstStyle/>
          <a:p>
            <a:r>
              <a:rPr lang="en-US" altLang="zh-CN" sz="2800" dirty="0">
                <a:solidFill>
                  <a:schemeClr val="tx1">
                    <a:lumMod val="75000"/>
                    <a:lumOff val="25000"/>
                  </a:schemeClr>
                </a:solidFill>
                <a:latin typeface="Arial" panose="020B0604020202020204" pitchFamily="34" charset="0"/>
                <a:cs typeface="Arial" panose="020B0604020202020204" pitchFamily="34" charset="0"/>
              </a:rPr>
              <a:t>55</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endParaRPr lang="zh-CN" altLang="en-US"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 name="文本框 26"/>
          <p:cNvSpPr txBox="1"/>
          <p:nvPr/>
        </p:nvSpPr>
        <p:spPr>
          <a:xfrm>
            <a:off x="8797647" y="3198898"/>
            <a:ext cx="1235242" cy="523220"/>
          </a:xfrm>
          <a:prstGeom prst="rect">
            <a:avLst/>
          </a:prstGeom>
          <a:noFill/>
        </p:spPr>
        <p:txBody>
          <a:bodyPr wrap="square" rtlCol="0">
            <a:spAutoFit/>
          </a:bodyPr>
          <a:lstStyle/>
          <a:p>
            <a:r>
              <a:rPr lang="en-US" altLang="zh-CN" sz="2800" dirty="0">
                <a:solidFill>
                  <a:schemeClr val="tx1">
                    <a:lumMod val="75000"/>
                    <a:lumOff val="25000"/>
                  </a:schemeClr>
                </a:solidFill>
                <a:latin typeface="Arial" panose="020B0604020202020204" pitchFamily="34" charset="0"/>
                <a:cs typeface="Arial" panose="020B0604020202020204" pitchFamily="34" charset="0"/>
              </a:rPr>
              <a:t>100</a:t>
            </a:r>
            <a:r>
              <a:rPr lang="en-US" altLang="zh-CN" sz="2000" dirty="0">
                <a:solidFill>
                  <a:schemeClr val="tx1">
                    <a:lumMod val="75000"/>
                    <a:lumOff val="25000"/>
                  </a:schemeClr>
                </a:solidFill>
                <a:latin typeface="Arial" panose="020B0604020202020204" pitchFamily="34" charset="0"/>
                <a:cs typeface="Arial" panose="020B0604020202020204" pitchFamily="34" charset="0"/>
              </a:rPr>
              <a:t>%</a:t>
            </a:r>
            <a:endParaRPr lang="zh-CN" altLang="en-US" sz="2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矩形 1"/>
          <p:cNvSpPr/>
          <p:nvPr/>
        </p:nvSpPr>
        <p:spPr>
          <a:xfrm>
            <a:off x="0" y="6694170"/>
            <a:ext cx="12192000" cy="180000"/>
          </a:xfrm>
          <a:prstGeom prst="rect">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651109" y="254328"/>
            <a:ext cx="681725" cy="523220"/>
          </a:xfrm>
          <a:prstGeom prst="rect">
            <a:avLst/>
          </a:prstGeom>
          <a:noFill/>
        </p:spPr>
        <p:txBody>
          <a:bodyPr wrap="square" rtlCol="0">
            <a:spAutoFit/>
          </a:bodyPr>
          <a:lstStyle/>
          <a:p>
            <a:r>
              <a:rPr lang="en-US" altLang="zh-CN" sz="2800" dirty="0">
                <a:latin typeface="+mj-lt"/>
                <a:ea typeface="+mj-ea"/>
              </a:rPr>
              <a:t>02</a:t>
            </a:r>
          </a:p>
        </p:txBody>
      </p:sp>
      <p:sp>
        <p:nvSpPr>
          <p:cNvPr id="40" name="文本框 39"/>
          <p:cNvSpPr txBox="1"/>
          <p:nvPr/>
        </p:nvSpPr>
        <p:spPr>
          <a:xfrm>
            <a:off x="1332865" y="49530"/>
            <a:ext cx="289877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目标计划程序</a:t>
            </a:r>
            <a:endParaRPr lang="zh-CN" altLang="en-US" sz="2800" dirty="0">
              <a:latin typeface="黑体" panose="02010609060101010101" pitchFamily="49" charset="-122"/>
              <a:ea typeface="黑体" panose="02010609060101010101" pitchFamily="49" charset="-122"/>
            </a:endParaRPr>
          </a:p>
        </p:txBody>
      </p:sp>
      <p:grpSp>
        <p:nvGrpSpPr>
          <p:cNvPr id="28" name="组合 27"/>
          <p:cNvGrpSpPr/>
          <p:nvPr/>
        </p:nvGrpSpPr>
        <p:grpSpPr>
          <a:xfrm>
            <a:off x="1550670" y="3955415"/>
            <a:ext cx="1981200" cy="711835"/>
            <a:chOff x="2408" y="3190"/>
            <a:chExt cx="3120" cy="1121"/>
          </a:xfrm>
        </p:grpSpPr>
        <p:sp>
          <p:nvSpPr>
            <p:cNvPr id="51"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52"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29" name="组合 28"/>
          <p:cNvGrpSpPr/>
          <p:nvPr/>
        </p:nvGrpSpPr>
        <p:grpSpPr>
          <a:xfrm>
            <a:off x="4826000" y="3955415"/>
            <a:ext cx="1981200" cy="711835"/>
            <a:chOff x="2408" y="3190"/>
            <a:chExt cx="3120" cy="1121"/>
          </a:xfrm>
        </p:grpSpPr>
        <p:sp>
          <p:nvSpPr>
            <p:cNvPr id="30"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31"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32" name="组合 31"/>
          <p:cNvGrpSpPr/>
          <p:nvPr/>
        </p:nvGrpSpPr>
        <p:grpSpPr>
          <a:xfrm>
            <a:off x="8276590" y="3955415"/>
            <a:ext cx="1981200" cy="711835"/>
            <a:chOff x="2408" y="3190"/>
            <a:chExt cx="3120" cy="1121"/>
          </a:xfrm>
        </p:grpSpPr>
        <p:sp>
          <p:nvSpPr>
            <p:cNvPr id="33"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34"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spTree>
  </p:cSld>
  <p:clrMapOvr>
    <a:masterClrMapping/>
  </p:clrMapOvr>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650"/>
                                        <p:tgtEl>
                                          <p:spTgt spid="3"/>
                                        </p:tgtEl>
                                      </p:cBhvr>
                                    </p:animEffect>
                                    <p:anim calcmode="lin" valueType="num">
                                      <p:cBhvr>
                                        <p:cTn id="8" dur="650" fill="hold"/>
                                        <p:tgtEl>
                                          <p:spTgt spid="3"/>
                                        </p:tgtEl>
                                        <p:attrNameLst>
                                          <p:attrName>ppt_x</p:attrName>
                                        </p:attrNameLst>
                                      </p:cBhvr>
                                      <p:tavLst>
                                        <p:tav tm="0">
                                          <p:val>
                                            <p:strVal val="#ppt_x"/>
                                          </p:val>
                                        </p:tav>
                                        <p:tav tm="100000">
                                          <p:val>
                                            <p:strVal val="#ppt_x"/>
                                          </p:val>
                                        </p:tav>
                                      </p:tavLst>
                                    </p:anim>
                                    <p:anim calcmode="lin" valueType="num">
                                      <p:cBhvr>
                                        <p:cTn id="9" dur="65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650"/>
                                        <p:tgtEl>
                                          <p:spTgt spid="4"/>
                                        </p:tgtEl>
                                      </p:cBhvr>
                                    </p:animEffect>
                                    <p:anim calcmode="lin" valueType="num">
                                      <p:cBhvr>
                                        <p:cTn id="13" dur="650" fill="hold"/>
                                        <p:tgtEl>
                                          <p:spTgt spid="4"/>
                                        </p:tgtEl>
                                        <p:attrNameLst>
                                          <p:attrName>ppt_x</p:attrName>
                                        </p:attrNameLst>
                                      </p:cBhvr>
                                      <p:tavLst>
                                        <p:tav tm="0">
                                          <p:val>
                                            <p:strVal val="#ppt_x"/>
                                          </p:val>
                                        </p:tav>
                                        <p:tav tm="100000">
                                          <p:val>
                                            <p:strVal val="#ppt_x"/>
                                          </p:val>
                                        </p:tav>
                                      </p:tavLst>
                                    </p:anim>
                                    <p:anim calcmode="lin" valueType="num">
                                      <p:cBhvr>
                                        <p:cTn id="14" dur="65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650"/>
                                        <p:tgtEl>
                                          <p:spTgt spid="5"/>
                                        </p:tgtEl>
                                      </p:cBhvr>
                                    </p:animEffect>
                                    <p:anim calcmode="lin" valueType="num">
                                      <p:cBhvr>
                                        <p:cTn id="18" dur="650" fill="hold"/>
                                        <p:tgtEl>
                                          <p:spTgt spid="5"/>
                                        </p:tgtEl>
                                        <p:attrNameLst>
                                          <p:attrName>ppt_x</p:attrName>
                                        </p:attrNameLst>
                                      </p:cBhvr>
                                      <p:tavLst>
                                        <p:tav tm="0">
                                          <p:val>
                                            <p:strVal val="#ppt_x"/>
                                          </p:val>
                                        </p:tav>
                                        <p:tav tm="100000">
                                          <p:val>
                                            <p:strVal val="#ppt_x"/>
                                          </p:val>
                                        </p:tav>
                                      </p:tavLst>
                                    </p:anim>
                                    <p:anim calcmode="lin" valueType="num">
                                      <p:cBhvr>
                                        <p:cTn id="19" dur="65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750" fill="hold"/>
                                        <p:tgtEl>
                                          <p:spTgt spid="25"/>
                                        </p:tgtEl>
                                        <p:attrNameLst>
                                          <p:attrName>ppt_w</p:attrName>
                                        </p:attrNameLst>
                                      </p:cBhvr>
                                      <p:tavLst>
                                        <p:tav tm="0">
                                          <p:val>
                                            <p:fltVal val="0"/>
                                          </p:val>
                                        </p:tav>
                                        <p:tav tm="100000">
                                          <p:val>
                                            <p:strVal val="#ppt_w"/>
                                          </p:val>
                                        </p:tav>
                                      </p:tavLst>
                                    </p:anim>
                                    <p:anim calcmode="lin" valueType="num">
                                      <p:cBhvr>
                                        <p:cTn id="28" dur="750" fill="hold"/>
                                        <p:tgtEl>
                                          <p:spTgt spid="25"/>
                                        </p:tgtEl>
                                        <p:attrNameLst>
                                          <p:attrName>ppt_h</p:attrName>
                                        </p:attrNameLst>
                                      </p:cBhvr>
                                      <p:tavLst>
                                        <p:tav tm="0">
                                          <p:val>
                                            <p:fltVal val="0"/>
                                          </p:val>
                                        </p:tav>
                                        <p:tav tm="100000">
                                          <p:val>
                                            <p:strVal val="#ppt_h"/>
                                          </p:val>
                                        </p:tav>
                                      </p:tavLst>
                                    </p:anim>
                                    <p:anim calcmode="lin" valueType="num">
                                      <p:cBhvr>
                                        <p:cTn id="29" dur="750" fill="hold"/>
                                        <p:tgtEl>
                                          <p:spTgt spid="25"/>
                                        </p:tgtEl>
                                        <p:attrNameLst>
                                          <p:attrName>style.rotation</p:attrName>
                                        </p:attrNameLst>
                                      </p:cBhvr>
                                      <p:tavLst>
                                        <p:tav tm="0">
                                          <p:val>
                                            <p:fltVal val="360"/>
                                          </p:val>
                                        </p:tav>
                                        <p:tav tm="100000">
                                          <p:val>
                                            <p:fltVal val="0"/>
                                          </p:val>
                                        </p:tav>
                                      </p:tavLst>
                                    </p:anim>
                                    <p:animEffect transition="in" filter="fade">
                                      <p:cBhvr>
                                        <p:cTn id="30" dur="750"/>
                                        <p:tgtEl>
                                          <p:spTgt spid="25"/>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49" presetClass="entr" presetSubtype="0" decel="10000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750" fill="hold"/>
                                        <p:tgtEl>
                                          <p:spTgt spid="26"/>
                                        </p:tgtEl>
                                        <p:attrNameLst>
                                          <p:attrName>ppt_w</p:attrName>
                                        </p:attrNameLst>
                                      </p:cBhvr>
                                      <p:tavLst>
                                        <p:tav tm="0">
                                          <p:val>
                                            <p:fltVal val="0"/>
                                          </p:val>
                                        </p:tav>
                                        <p:tav tm="100000">
                                          <p:val>
                                            <p:strVal val="#ppt_w"/>
                                          </p:val>
                                        </p:tav>
                                      </p:tavLst>
                                    </p:anim>
                                    <p:anim calcmode="lin" valueType="num">
                                      <p:cBhvr>
                                        <p:cTn id="46" dur="750" fill="hold"/>
                                        <p:tgtEl>
                                          <p:spTgt spid="26"/>
                                        </p:tgtEl>
                                        <p:attrNameLst>
                                          <p:attrName>ppt_h</p:attrName>
                                        </p:attrNameLst>
                                      </p:cBhvr>
                                      <p:tavLst>
                                        <p:tav tm="0">
                                          <p:val>
                                            <p:fltVal val="0"/>
                                          </p:val>
                                        </p:tav>
                                        <p:tav tm="100000">
                                          <p:val>
                                            <p:strVal val="#ppt_h"/>
                                          </p:val>
                                        </p:tav>
                                      </p:tavLst>
                                    </p:anim>
                                    <p:anim calcmode="lin" valueType="num">
                                      <p:cBhvr>
                                        <p:cTn id="47" dur="750" fill="hold"/>
                                        <p:tgtEl>
                                          <p:spTgt spid="26"/>
                                        </p:tgtEl>
                                        <p:attrNameLst>
                                          <p:attrName>style.rotation</p:attrName>
                                        </p:attrNameLst>
                                      </p:cBhvr>
                                      <p:tavLst>
                                        <p:tav tm="0">
                                          <p:val>
                                            <p:fltVal val="360"/>
                                          </p:val>
                                        </p:tav>
                                        <p:tav tm="100000">
                                          <p:val>
                                            <p:fltVal val="0"/>
                                          </p:val>
                                        </p:tav>
                                      </p:tavLst>
                                    </p:anim>
                                    <p:animEffect transition="in" filter="fade">
                                      <p:cBhvr>
                                        <p:cTn id="48" dur="750"/>
                                        <p:tgtEl>
                                          <p:spTgt spid="26"/>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6000"/>
                            </p:stCondLst>
                            <p:childTnLst>
                              <p:par>
                                <p:cTn id="66" presetID="10"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par>
                                <p:cTn id="69" presetID="49" presetClass="entr" presetSubtype="0" decel="10000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p:cTn id="71" dur="750" fill="hold"/>
                                        <p:tgtEl>
                                          <p:spTgt spid="27"/>
                                        </p:tgtEl>
                                        <p:attrNameLst>
                                          <p:attrName>ppt_w</p:attrName>
                                        </p:attrNameLst>
                                      </p:cBhvr>
                                      <p:tavLst>
                                        <p:tav tm="0">
                                          <p:val>
                                            <p:fltVal val="0"/>
                                          </p:val>
                                        </p:tav>
                                        <p:tav tm="100000">
                                          <p:val>
                                            <p:strVal val="#ppt_w"/>
                                          </p:val>
                                        </p:tav>
                                      </p:tavLst>
                                    </p:anim>
                                    <p:anim calcmode="lin" valueType="num">
                                      <p:cBhvr>
                                        <p:cTn id="72" dur="750" fill="hold"/>
                                        <p:tgtEl>
                                          <p:spTgt spid="27"/>
                                        </p:tgtEl>
                                        <p:attrNameLst>
                                          <p:attrName>ppt_h</p:attrName>
                                        </p:attrNameLst>
                                      </p:cBhvr>
                                      <p:tavLst>
                                        <p:tav tm="0">
                                          <p:val>
                                            <p:fltVal val="0"/>
                                          </p:val>
                                        </p:tav>
                                        <p:tav tm="100000">
                                          <p:val>
                                            <p:strVal val="#ppt_h"/>
                                          </p:val>
                                        </p:tav>
                                      </p:tavLst>
                                    </p:anim>
                                    <p:anim calcmode="lin" valueType="num">
                                      <p:cBhvr>
                                        <p:cTn id="73" dur="750" fill="hold"/>
                                        <p:tgtEl>
                                          <p:spTgt spid="27"/>
                                        </p:tgtEl>
                                        <p:attrNameLst>
                                          <p:attrName>style.rotation</p:attrName>
                                        </p:attrNameLst>
                                      </p:cBhvr>
                                      <p:tavLst>
                                        <p:tav tm="0">
                                          <p:val>
                                            <p:fltVal val="360"/>
                                          </p:val>
                                        </p:tav>
                                        <p:tav tm="100000">
                                          <p:val>
                                            <p:fltVal val="0"/>
                                          </p:val>
                                        </p:tav>
                                      </p:tavLst>
                                    </p:anim>
                                    <p:animEffect transition="in" filter="fade">
                                      <p:cBhvr>
                                        <p:cTn id="74" dur="750"/>
                                        <p:tgtEl>
                                          <p:spTgt spid="27"/>
                                        </p:tgtEl>
                                      </p:cBhvr>
                                    </p:animEffect>
                                  </p:childTnLst>
                                </p:cTn>
                              </p:par>
                            </p:childTnLst>
                          </p:cTn>
                        </p:par>
                        <p:par>
                          <p:cTn id="75" fill="hold">
                            <p:stCondLst>
                              <p:cond delay="6500"/>
                            </p:stCondLst>
                            <p:childTnLst>
                              <p:par>
                                <p:cTn id="76" presetID="5" presetClass="entr" presetSubtype="10"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checkerboard(across)">
                                      <p:cBhvr>
                                        <p:cTn id="78" dur="500"/>
                                        <p:tgtEl>
                                          <p:spTgt spid="28"/>
                                        </p:tgtEl>
                                      </p:cBhvr>
                                    </p:animEffect>
                                  </p:childTnLst>
                                </p:cTn>
                              </p:par>
                            </p:childTnLst>
                          </p:cTn>
                        </p:par>
                        <p:par>
                          <p:cTn id="79" fill="hold">
                            <p:stCondLst>
                              <p:cond delay="7000"/>
                            </p:stCondLst>
                            <p:childTnLst>
                              <p:par>
                                <p:cTn id="80" presetID="5" presetClass="entr" presetSubtype="10" fill="hold"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checkerboard(across)">
                                      <p:cBhvr>
                                        <p:cTn id="82" dur="500"/>
                                        <p:tgtEl>
                                          <p:spTgt spid="29"/>
                                        </p:tgtEl>
                                      </p:cBhvr>
                                    </p:animEffect>
                                  </p:childTnLst>
                                </p:cTn>
                              </p:par>
                            </p:childTnLst>
                          </p:cTn>
                        </p:par>
                        <p:par>
                          <p:cTn id="83" fill="hold">
                            <p:stCondLst>
                              <p:cond delay="7500"/>
                            </p:stCondLst>
                            <p:childTnLst>
                              <p:par>
                                <p:cTn id="84" presetID="5" presetClass="entr" presetSubtype="10" fill="hold"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checkerboard(across)">
                                      <p:cBhvr>
                                        <p:cTn id="8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3" grpId="0" bldLvl="0" animBg="1"/>
      <p:bldP spid="15" grpId="0" bldLvl="0" animBg="1"/>
      <p:bldP spid="16" grpId="0" bldLvl="0" animBg="1"/>
      <p:bldP spid="19" grpId="0" bldLvl="0" animBg="1"/>
      <p:bldP spid="21" grpId="0" bldLvl="0" animBg="1"/>
      <p:bldP spid="22" grpId="0" bldLvl="0" animBg="1"/>
      <p:bldP spid="23" grpId="0" bldLvl="0" animBg="1"/>
      <p:bldP spid="24" grpId="0" bldLvl="0" animBg="1"/>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椭圆 25"/>
          <p:cNvSpPr/>
          <p:nvPr/>
        </p:nvSpPr>
        <p:spPr>
          <a:xfrm>
            <a:off x="10358728" y="3515343"/>
            <a:ext cx="306854" cy="30685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1" name="图表 10"/>
          <p:cNvGraphicFramePr/>
          <p:nvPr/>
        </p:nvGraphicFramePr>
        <p:xfrm>
          <a:off x="1840183" y="1059136"/>
          <a:ext cx="8136000" cy="5508000"/>
        </p:xfrm>
        <a:graphic>
          <a:graphicData uri="http://schemas.openxmlformats.org/drawingml/2006/chart">
            <c:chart xmlns:c="http://schemas.openxmlformats.org/drawingml/2006/chart" xmlns:r="http://schemas.openxmlformats.org/officeDocument/2006/relationships" r:id="rId3"/>
          </a:graphicData>
        </a:graphic>
      </p:graphicFrame>
      <p:cxnSp>
        <p:nvCxnSpPr>
          <p:cNvPr id="17" name="直接连接符 16"/>
          <p:cNvCxnSpPr/>
          <p:nvPr/>
        </p:nvCxnSpPr>
        <p:spPr>
          <a:xfrm>
            <a:off x="7903061" y="3670784"/>
            <a:ext cx="2591943" cy="0"/>
          </a:xfrm>
          <a:prstGeom prst="line">
            <a:avLst/>
          </a:prstGeom>
          <a:ln w="28575">
            <a:solidFill>
              <a:srgbClr val="677A98"/>
            </a:solidFill>
            <a:round/>
            <a:headEnd type="none"/>
            <a:tailEnd type="oval" w="lg" len="lg"/>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150905" y="4046669"/>
            <a:ext cx="306854" cy="30685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flipH="1" flipV="1">
            <a:off x="1304333" y="4191218"/>
            <a:ext cx="2815906" cy="22325"/>
          </a:xfrm>
          <a:prstGeom prst="line">
            <a:avLst/>
          </a:prstGeom>
          <a:ln w="28575">
            <a:solidFill>
              <a:srgbClr val="677A98"/>
            </a:solidFill>
            <a:round/>
            <a:headEnd type="none"/>
            <a:tailEnd type="oval" w="lg" len="lg"/>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8158363" y="5036047"/>
            <a:ext cx="306854" cy="30685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6130532" y="5189474"/>
            <a:ext cx="2167811" cy="0"/>
          </a:xfrm>
          <a:prstGeom prst="line">
            <a:avLst/>
          </a:prstGeom>
          <a:ln w="28575">
            <a:solidFill>
              <a:srgbClr val="677A98"/>
            </a:solidFill>
            <a:round/>
            <a:headEnd type="none"/>
            <a:tailEnd type="oval" w="lg" len="lg"/>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51109" y="254328"/>
            <a:ext cx="681725" cy="523220"/>
          </a:xfrm>
          <a:prstGeom prst="rect">
            <a:avLst/>
          </a:prstGeom>
          <a:noFill/>
        </p:spPr>
        <p:txBody>
          <a:bodyPr wrap="square" rtlCol="0">
            <a:spAutoFit/>
          </a:bodyPr>
          <a:lstStyle/>
          <a:p>
            <a:r>
              <a:rPr lang="en-US" altLang="zh-CN" sz="2800" dirty="0">
                <a:latin typeface="+mj-lt"/>
                <a:ea typeface="+mj-ea"/>
              </a:rPr>
              <a:t>02</a:t>
            </a:r>
          </a:p>
        </p:txBody>
      </p:sp>
      <p:sp>
        <p:nvSpPr>
          <p:cNvPr id="40" name="文本框 39"/>
          <p:cNvSpPr txBox="1"/>
          <p:nvPr/>
        </p:nvSpPr>
        <p:spPr>
          <a:xfrm>
            <a:off x="1332865" y="49530"/>
            <a:ext cx="289877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目标计划程序</a:t>
            </a:r>
            <a:endParaRPr lang="zh-CN" altLang="en-US" sz="2800" dirty="0">
              <a:latin typeface="黑体" panose="02010609060101010101" pitchFamily="49" charset="-122"/>
              <a:ea typeface="黑体" panose="02010609060101010101" pitchFamily="49" charset="-122"/>
            </a:endParaRPr>
          </a:p>
        </p:txBody>
      </p:sp>
      <p:grpSp>
        <p:nvGrpSpPr>
          <p:cNvPr id="7" name="组合 6"/>
          <p:cNvGrpSpPr/>
          <p:nvPr/>
        </p:nvGrpSpPr>
        <p:grpSpPr>
          <a:xfrm>
            <a:off x="1550670" y="2959100"/>
            <a:ext cx="1981200" cy="711835"/>
            <a:chOff x="2408" y="3190"/>
            <a:chExt cx="3120" cy="1121"/>
          </a:xfrm>
        </p:grpSpPr>
        <p:sp>
          <p:nvSpPr>
            <p:cNvPr id="8"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9"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0" name="组合 9"/>
          <p:cNvGrpSpPr/>
          <p:nvPr/>
        </p:nvGrpSpPr>
        <p:grpSpPr>
          <a:xfrm>
            <a:off x="8903335" y="2375535"/>
            <a:ext cx="1981200" cy="711835"/>
            <a:chOff x="2408" y="3190"/>
            <a:chExt cx="3120" cy="1121"/>
          </a:xfrm>
        </p:grpSpPr>
        <p:sp>
          <p:nvSpPr>
            <p:cNvPr id="12"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3"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8" name="组合 17"/>
          <p:cNvGrpSpPr/>
          <p:nvPr/>
        </p:nvGrpSpPr>
        <p:grpSpPr>
          <a:xfrm>
            <a:off x="8298180" y="5342890"/>
            <a:ext cx="1981200" cy="711835"/>
            <a:chOff x="2408" y="3190"/>
            <a:chExt cx="3120" cy="1121"/>
          </a:xfrm>
        </p:grpSpPr>
        <p:sp>
          <p:nvSpPr>
            <p:cNvPr id="19"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20"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spTree>
  </p:cSld>
  <p:clrMapOvr>
    <a:masterClrMapping/>
  </p:clrMapOvr>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750"/>
                                        <p:tgtEl>
                                          <p:spTgt spid="17"/>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750"/>
                                        <p:tgtEl>
                                          <p:spTgt spid="28"/>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750"/>
                                        <p:tgtEl>
                                          <p:spTgt spid="34"/>
                                        </p:tgtEl>
                                      </p:cBhvr>
                                    </p:animEffect>
                                  </p:childTnLst>
                                </p:cTn>
                              </p:par>
                            </p:childTnLst>
                          </p:cTn>
                        </p:par>
                        <p:par>
                          <p:cTn id="32" fill="hold">
                            <p:stCondLst>
                              <p:cond delay="4500"/>
                            </p:stCondLst>
                            <p:childTnLst>
                              <p:par>
                                <p:cTn id="33" presetID="53" presetClass="entr" presetSubtype="16"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par>
                          <p:cTn id="38" fill="hold">
                            <p:stCondLst>
                              <p:cond delay="5000"/>
                            </p:stCondLst>
                            <p:childTnLst>
                              <p:par>
                                <p:cTn id="39" presetID="5" presetClass="entr" presetSubtype="1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checkerboard(across)">
                                      <p:cBhvr>
                                        <p:cTn id="41" dur="500"/>
                                        <p:tgtEl>
                                          <p:spTgt spid="7"/>
                                        </p:tgtEl>
                                      </p:cBhvr>
                                    </p:animEffect>
                                  </p:childTnLst>
                                </p:cTn>
                              </p:par>
                              <p:par>
                                <p:cTn id="42" presetID="5" presetClass="entr" presetSubtype="1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checkerboard(across)">
                                      <p:cBhvr>
                                        <p:cTn id="44" dur="500"/>
                                        <p:tgtEl>
                                          <p:spTgt spid="10"/>
                                        </p:tgtEl>
                                      </p:cBhvr>
                                    </p:animEffect>
                                  </p:childTnLst>
                                </p:cTn>
                              </p:par>
                              <p:par>
                                <p:cTn id="45" presetID="5" presetClass="entr" presetSubtype="1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checkerboard(across)">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Graphic spid="11" grpId="0">
        <p:bldAsOne/>
      </p:bldGraphic>
      <p:bldP spid="27" grpId="0" bldLvl="0" animBg="1"/>
      <p:bldP spid="3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文本框 79"/>
          <p:cNvSpPr txBox="1"/>
          <p:nvPr/>
        </p:nvSpPr>
        <p:spPr>
          <a:xfrm>
            <a:off x="651109" y="254328"/>
            <a:ext cx="681725" cy="523220"/>
          </a:xfrm>
          <a:prstGeom prst="rect">
            <a:avLst/>
          </a:prstGeom>
          <a:noFill/>
        </p:spPr>
        <p:txBody>
          <a:bodyPr wrap="square" rtlCol="0">
            <a:spAutoFit/>
          </a:bodyPr>
          <a:lstStyle/>
          <a:p>
            <a:r>
              <a:rPr lang="en-US" altLang="zh-CN" sz="2800" dirty="0">
                <a:latin typeface="+mj-lt"/>
                <a:ea typeface="+mj-ea"/>
              </a:rPr>
              <a:t>02</a:t>
            </a:r>
          </a:p>
        </p:txBody>
      </p:sp>
      <p:pic>
        <p:nvPicPr>
          <p:cNvPr id="2" name="图片 1"/>
          <p:cNvPicPr>
            <a:picLocks noChangeAspect="1"/>
          </p:cNvPicPr>
          <p:nvPr/>
        </p:nvPicPr>
        <p:blipFill>
          <a:blip r:embed="rId3"/>
          <a:srcRect r="858" b="5190"/>
          <a:stretch>
            <a:fillRect/>
          </a:stretch>
        </p:blipFill>
        <p:spPr>
          <a:xfrm>
            <a:off x="6163310" y="1864995"/>
            <a:ext cx="5502910" cy="3514725"/>
          </a:xfrm>
          <a:prstGeom prst="rect">
            <a:avLst/>
          </a:prstGeom>
        </p:spPr>
      </p:pic>
      <p:grpSp>
        <p:nvGrpSpPr>
          <p:cNvPr id="7" name="组合 6"/>
          <p:cNvGrpSpPr/>
          <p:nvPr/>
        </p:nvGrpSpPr>
        <p:grpSpPr>
          <a:xfrm rot="5400000">
            <a:off x="1264054" y="1823304"/>
            <a:ext cx="2985219" cy="1354840"/>
            <a:chOff x="-1258" y="2173"/>
            <a:chExt cx="6056" cy="3440"/>
          </a:xfrm>
          <a:solidFill>
            <a:srgbClr val="677A98">
              <a:alpha val="83000"/>
            </a:srgbClr>
          </a:solidFill>
        </p:grpSpPr>
        <p:sp>
          <p:nvSpPr>
            <p:cNvPr id="3" name="Rounded Rectangle 4"/>
            <p:cNvSpPr/>
            <p:nvPr/>
          </p:nvSpPr>
          <p:spPr>
            <a:xfrm rot="2700000">
              <a:off x="2028" y="3163"/>
              <a:ext cx="3021" cy="1040"/>
            </a:xfrm>
            <a:prstGeom prst="roundRect">
              <a:avLst>
                <a:gd name="adj" fmla="val 704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panose="020B0503030403020204" charset="0"/>
                <a:ea typeface="Source Sans Pro" panose="020B0503030403020204" charset="0"/>
                <a:cs typeface="Source Sans Pro" panose="020B0503030403020204" charset="0"/>
              </a:endParaRPr>
            </a:p>
          </p:txBody>
        </p:sp>
        <p:sp>
          <p:nvSpPr>
            <p:cNvPr id="5" name="Rounded Rectangle 5"/>
            <p:cNvSpPr/>
            <p:nvPr/>
          </p:nvSpPr>
          <p:spPr>
            <a:xfrm rot="18900000">
              <a:off x="2308" y="4454"/>
              <a:ext cx="2490" cy="1159"/>
            </a:xfrm>
            <a:prstGeom prst="roundRect">
              <a:avLst>
                <a:gd name="adj" fmla="val 704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t"/>
            <a:lstStyle/>
            <a:p>
              <a:pPr algn="ctr"/>
              <a:endParaRPr lang="en-US" sz="1600" b="1" dirty="0">
                <a:latin typeface="Source Sans Pro" panose="020B0503030403020204" charset="0"/>
                <a:ea typeface="Source Sans Pro" panose="020B0503030403020204" charset="0"/>
                <a:cs typeface="Source Sans Pro" panose="020B0503030403020204" charset="0"/>
              </a:endParaRPr>
            </a:p>
          </p:txBody>
        </p:sp>
        <p:sp>
          <p:nvSpPr>
            <p:cNvPr id="6" name="Rounded Rectangle 6"/>
            <p:cNvSpPr/>
            <p:nvPr/>
          </p:nvSpPr>
          <p:spPr>
            <a:xfrm>
              <a:off x="-1258" y="3744"/>
              <a:ext cx="5525" cy="1159"/>
            </a:xfrm>
            <a:prstGeom prst="roundRect">
              <a:avLst>
                <a:gd name="adj" fmla="val 704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274320" rIns="91440" rtlCol="0" anchor="ctr"/>
            <a:lstStyle/>
            <a:p>
              <a:endParaRPr lang="en-US" altLang="zh-CN" sz="1600" dirty="0">
                <a:latin typeface="Source Sans Pro" panose="020B0503030403020204" charset="0"/>
              </a:endParaRPr>
            </a:p>
          </p:txBody>
        </p:sp>
      </p:grpSp>
      <p:sp>
        <p:nvSpPr>
          <p:cNvPr id="15" name="文本框 14"/>
          <p:cNvSpPr txBox="1"/>
          <p:nvPr/>
        </p:nvSpPr>
        <p:spPr>
          <a:xfrm>
            <a:off x="264829" y="3458462"/>
            <a:ext cx="416526" cy="1384995"/>
          </a:xfrm>
          <a:prstGeom prst="rect">
            <a:avLst/>
          </a:prstGeom>
          <a:noFill/>
          <a:effectLst>
            <a:innerShdw blurRad="114300">
              <a:prstClr val="black"/>
            </a:innerShdw>
          </a:effectLst>
        </p:spPr>
        <p:txBody>
          <a:bodyPr wrap="square" rtlCol="0">
            <a:spAutoFit/>
          </a:bodyPr>
          <a:lstStyle/>
          <a:p>
            <a:r>
              <a:rPr lang="en-US" altLang="zh-CN" sz="6600" b="1" dirty="0">
                <a:ea typeface="微软雅黑" panose="020B0503020204020204" pitchFamily="34" charset="-122"/>
                <a:sym typeface="Arial" panose="020B0604020202020204" pitchFamily="34" charset="0"/>
              </a:rPr>
              <a:t>“</a:t>
            </a:r>
            <a:endParaRPr lang="en-US" altLang="zh-CN" sz="5400" dirty="0">
              <a:ea typeface="华文细黑" panose="02010600040101010101" pitchFamily="2" charset="-122"/>
              <a:cs typeface="+mn-ea"/>
              <a:sym typeface="+mn-lt"/>
            </a:endParaRPr>
          </a:p>
          <a:p>
            <a:endParaRPr lang="en-US" altLang="zh-CN" dirty="0">
              <a:ea typeface="华文细黑" panose="02010600040101010101" pitchFamily="2" charset="-122"/>
              <a:cs typeface="+mn-ea"/>
              <a:sym typeface="+mn-lt"/>
            </a:endParaRPr>
          </a:p>
        </p:txBody>
      </p:sp>
      <p:sp>
        <p:nvSpPr>
          <p:cNvPr id="8" name="文本框 7"/>
          <p:cNvSpPr txBox="1"/>
          <p:nvPr/>
        </p:nvSpPr>
        <p:spPr>
          <a:xfrm rot="10800000">
            <a:off x="5746784" y="5084697"/>
            <a:ext cx="416526" cy="1383665"/>
          </a:xfrm>
          <a:prstGeom prst="rect">
            <a:avLst/>
          </a:prstGeom>
          <a:noFill/>
          <a:effectLst>
            <a:innerShdw blurRad="114300">
              <a:prstClr val="black"/>
            </a:innerShdw>
          </a:effectLst>
        </p:spPr>
        <p:txBody>
          <a:bodyPr wrap="square" rtlCol="0">
            <a:spAutoFit/>
          </a:bodyPr>
          <a:lstStyle/>
          <a:p>
            <a:r>
              <a:rPr lang="en-US" altLang="zh-CN" sz="6600" b="1" dirty="0">
                <a:ea typeface="微软雅黑" panose="020B0503020204020204" pitchFamily="34" charset="-122"/>
                <a:sym typeface="Arial" panose="020B0604020202020204" pitchFamily="34" charset="0"/>
              </a:rPr>
              <a:t>“</a:t>
            </a:r>
            <a:endParaRPr lang="en-US" altLang="zh-CN" sz="5400" dirty="0">
              <a:ea typeface="华文细黑" panose="02010600040101010101" pitchFamily="2" charset="-122"/>
              <a:cs typeface="+mn-ea"/>
              <a:sym typeface="+mn-lt"/>
            </a:endParaRPr>
          </a:p>
          <a:p>
            <a:endParaRPr lang="en-US" altLang="zh-CN" dirty="0">
              <a:ea typeface="华文细黑" panose="02010600040101010101" pitchFamily="2" charset="-122"/>
              <a:cs typeface="+mn-ea"/>
              <a:sym typeface="+mn-lt"/>
            </a:endParaRPr>
          </a:p>
        </p:txBody>
      </p:sp>
      <p:cxnSp>
        <p:nvCxnSpPr>
          <p:cNvPr id="9" name="直接连接符 8"/>
          <p:cNvCxnSpPr/>
          <p:nvPr/>
        </p:nvCxnSpPr>
        <p:spPr>
          <a:xfrm>
            <a:off x="1125326" y="4879281"/>
            <a:ext cx="890905" cy="635"/>
          </a:xfrm>
          <a:prstGeom prst="line">
            <a:avLst/>
          </a:prstGeom>
          <a:ln w="12700">
            <a:solidFill>
              <a:schemeClr val="tx1">
                <a:lumMod val="65000"/>
                <a:lumOff val="3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125220" y="5084445"/>
            <a:ext cx="3835400" cy="989330"/>
          </a:xfrm>
          <a:prstGeom prst="rect">
            <a:avLst/>
          </a:prstGeom>
        </p:spPr>
        <p:txBody>
          <a:bodyPr wrap="square" lIns="0" tIns="0" rIns="0" bIns="0">
            <a:normAutofit/>
          </a:bodyPr>
          <a:lstStyle/>
          <a:p>
            <a:pPr>
              <a:lnSpc>
                <a:spcPct val="120000"/>
              </a:lnSpc>
            </a:pPr>
            <a:r>
              <a:rPr lang="zh-CN" altLang="en-US" sz="1200">
                <a:solidFill>
                  <a:schemeClr val="dk1">
                    <a:lumMod val="100000"/>
                  </a:schemeClr>
                </a:solidFill>
                <a:effectLst/>
                <a:latin typeface="微软雅黑" panose="020B0503020204020204" pitchFamily="34" charset="-122"/>
                <a:ea typeface="微软雅黑" panose="020B0503020204020204" pitchFamily="34" charset="-122"/>
                <a:cs typeface="+mn-ea"/>
                <a:sym typeface="+mn-lt"/>
              </a:rPr>
              <a:t>此部分内容作为文字排版占位显示（建议使用主题字体）</a:t>
            </a:r>
            <a:br>
              <a:rPr lang="zh-CN" altLang="en-US" sz="1200">
                <a:solidFill>
                  <a:schemeClr val="dk1">
                    <a:lumMod val="100000"/>
                  </a:schemeClr>
                </a:solidFill>
                <a:effectLst/>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effectLst/>
                <a:latin typeface="微软雅黑" panose="020B0503020204020204" pitchFamily="34" charset="-122"/>
                <a:ea typeface="微软雅黑" panose="020B0503020204020204" pitchFamily="34" charset="-122"/>
                <a:cs typeface="+mn-ea"/>
                <a:sym typeface="+mn-lt"/>
              </a:rPr>
              <a:t>如需更改请在（设置形状格式）菜单下（文本选项）中调整</a:t>
            </a:r>
          </a:p>
        </p:txBody>
      </p:sp>
      <p:sp>
        <p:nvSpPr>
          <p:cNvPr id="11" name="文本框 16"/>
          <p:cNvSpPr txBox="1"/>
          <p:nvPr/>
        </p:nvSpPr>
        <p:spPr>
          <a:xfrm>
            <a:off x="1125220" y="4492625"/>
            <a:ext cx="2788920" cy="336550"/>
          </a:xfrm>
          <a:prstGeom prst="rect">
            <a:avLst/>
          </a:prstGeom>
          <a:noFill/>
        </p:spPr>
        <p:txBody>
          <a:bodyPr wrap="square" lIns="0" tIns="0" rIns="0" bIns="0">
            <a:noAutofit/>
          </a:bodyPr>
          <a:lstStyle/>
          <a:p>
            <a:pPr>
              <a:lnSpc>
                <a:spcPct val="120000"/>
              </a:lnSpc>
            </a:pPr>
            <a:r>
              <a:rPr lang="zh-CN" altLang="en-US" sz="11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sp>
        <p:nvSpPr>
          <p:cNvPr id="12" name="文本框 17"/>
          <p:cNvSpPr txBox="1"/>
          <p:nvPr/>
        </p:nvSpPr>
        <p:spPr>
          <a:xfrm>
            <a:off x="1125326" y="4063975"/>
            <a:ext cx="2789230" cy="276999"/>
          </a:xfrm>
          <a:prstGeom prst="rect">
            <a:avLst/>
          </a:prstGeom>
          <a:noFill/>
        </p:spPr>
        <p:txBody>
          <a:bodyPr wrap="none" lIns="0" tIns="0" rIns="0" bIns="0">
            <a:noAutofit/>
          </a:bodyPr>
          <a:lstStyle/>
          <a:p>
            <a:r>
              <a:rPr lang="zh-CN" altLang="en-US" sz="20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40" name="文本框 39"/>
          <p:cNvSpPr txBox="1"/>
          <p:nvPr/>
        </p:nvSpPr>
        <p:spPr>
          <a:xfrm>
            <a:off x="1390650" y="147320"/>
            <a:ext cx="289877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目标计划程序</a:t>
            </a:r>
            <a:endParaRPr lang="zh-CN" altLang="en-US" sz="2800" dirty="0">
              <a:latin typeface="黑体" panose="02010609060101010101" pitchFamily="49" charset="-122"/>
              <a:ea typeface="黑体" panose="02010609060101010101" pitchFamily="49" charset="-122"/>
            </a:endParaRPr>
          </a:p>
        </p:txBody>
      </p:sp>
    </p:spTree>
  </p:cSld>
  <p:clrMapOvr>
    <a:masterClrMapping/>
  </p:clrMapOvr>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42"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ldLvl="0" animBg="1"/>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00007057"/>
          <p:cNvPicPr>
            <a:picLocks noChangeAspect="1"/>
          </p:cNvPicPr>
          <p:nvPr/>
        </p:nvPicPr>
        <p:blipFill>
          <a:blip r:embed="rId3"/>
          <a:stretch>
            <a:fillRect/>
          </a:stretch>
        </p:blipFill>
        <p:spPr>
          <a:xfrm>
            <a:off x="-34925" y="0"/>
            <a:ext cx="12261215" cy="6875780"/>
          </a:xfrm>
          <a:prstGeom prst="rect">
            <a:avLst/>
          </a:prstGeom>
        </p:spPr>
      </p:pic>
      <p:sp>
        <p:nvSpPr>
          <p:cNvPr id="21" name="矩形 20"/>
          <p:cNvSpPr/>
          <p:nvPr/>
        </p:nvSpPr>
        <p:spPr>
          <a:xfrm>
            <a:off x="5138703" y="820267"/>
            <a:ext cx="1914597" cy="3045017"/>
          </a:xfrm>
          <a:prstGeom prst="rect">
            <a:avLst/>
          </a:prstGeom>
          <a:noFill/>
          <a:ln w="19050" cap="flat" cmpd="sng" algn="ctr">
            <a:solidFill>
              <a:srgbClr val="677A98"/>
            </a:solidFill>
            <a:prstDash val="solid"/>
            <a:miter lim="800000"/>
          </a:ln>
          <a:effectLst/>
        </p:spPr>
        <p:txBody>
          <a:bodyPr rtlCol="0" anchor="ctr"/>
          <a:lstStyle/>
          <a:p>
            <a:pPr algn="ctr">
              <a:defRPr/>
            </a:pPr>
            <a:endParaRPr lang="zh-CN" altLang="en-US" kern="0">
              <a:solidFill>
                <a:prstClr val="white"/>
              </a:solidFill>
            </a:endParaRPr>
          </a:p>
        </p:txBody>
      </p:sp>
      <p:sp>
        <p:nvSpPr>
          <p:cNvPr id="22" name="文本框 21"/>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chemeClr val="tx1">
                    <a:lumMod val="75000"/>
                    <a:lumOff val="25000"/>
                  </a:schemeClr>
                </a:solidFill>
                <a:latin typeface="黑体" panose="02010609060101010101" pitchFamily="49" charset="-122"/>
                <a:ea typeface="黑体" panose="02010609060101010101" pitchFamily="49" charset="-122"/>
              </a:rPr>
              <a:t>第 三 章</a:t>
            </a:r>
          </a:p>
        </p:txBody>
      </p:sp>
      <p:sp>
        <p:nvSpPr>
          <p:cNvPr id="23" name="文本框 22"/>
          <p:cNvSpPr txBox="1"/>
          <p:nvPr/>
        </p:nvSpPr>
        <p:spPr>
          <a:xfrm>
            <a:off x="4015429" y="2654776"/>
            <a:ext cx="4161142" cy="393954"/>
          </a:xfrm>
          <a:prstGeom prst="rect">
            <a:avLst/>
          </a:prstGeom>
          <a:solidFill>
            <a:srgbClr val="677A98"/>
          </a:solidFill>
        </p:spPr>
        <p:txBody>
          <a:bodyPr wrap="square" rtlCol="0">
            <a:noAutofit/>
          </a:bodyPr>
          <a:lstStyle/>
          <a:p>
            <a:pPr algn="ctr">
              <a:lnSpc>
                <a:spcPct val="130000"/>
              </a:lnSpc>
            </a:pPr>
            <a:endParaRPr lang="zh-CN" altLang="en-US" sz="1600" kern="0" spc="2000">
              <a:solidFill>
                <a:srgbClr val="282728"/>
              </a:solidFill>
              <a:latin typeface="Mistral" panose="03090702030407020403" pitchFamily="66" charset="0"/>
              <a:ea typeface="幼圆" panose="02010509060101010101" pitchFamily="49" charset="-122"/>
            </a:endParaRPr>
          </a:p>
        </p:txBody>
      </p:sp>
      <p:sp>
        <p:nvSpPr>
          <p:cNvPr id="24" name="矩形 23"/>
          <p:cNvSpPr/>
          <p:nvPr/>
        </p:nvSpPr>
        <p:spPr>
          <a:xfrm>
            <a:off x="5138702" y="6626004"/>
            <a:ext cx="1914597" cy="231996"/>
          </a:xfrm>
          <a:prstGeom prst="rect">
            <a:avLst/>
          </a:prstGeom>
          <a:solidFill>
            <a:srgbClr val="677A98"/>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25" name="文本框 24"/>
          <p:cNvSpPr txBox="1"/>
          <p:nvPr/>
        </p:nvSpPr>
        <p:spPr>
          <a:xfrm>
            <a:off x="3846513" y="4235941"/>
            <a:ext cx="4498975" cy="738188"/>
          </a:xfrm>
          <a:prstGeom prst="rect">
            <a:avLst/>
          </a:prstGeom>
          <a:noFill/>
        </p:spPr>
        <p:txBody>
          <a:bodyPr/>
          <a:lstStyle/>
          <a:p>
            <a:pPr algn="ctr">
              <a:lnSpc>
                <a:spcPct val="150000"/>
              </a:lnSpc>
              <a:defRPr/>
            </a:pPr>
            <a:r>
              <a:rPr lang="zh-CN" altLang="en-US" sz="1400" dirty="0">
                <a:solidFill>
                  <a:schemeClr val="tx1">
                    <a:lumMod val="75000"/>
                    <a:lumOff val="25000"/>
                  </a:schemeClr>
                </a:solidFill>
                <a:latin typeface="黑体" panose="02010609060101010101" pitchFamily="49" charset="-122"/>
                <a:ea typeface="黑体" panose="02010609060101010101" pitchFamily="49" charset="-122"/>
              </a:rPr>
              <a:t>您的内容请写在这里您的内容请写在里您的内容请写在这里您的内容您的内容请写在这里</a:t>
            </a:r>
            <a:endParaRPr lang="en-US" altLang="zh-CN" sz="1400" dirty="0">
              <a:solidFill>
                <a:schemeClr val="tx1">
                  <a:lumMod val="75000"/>
                  <a:lumOff val="25000"/>
                </a:schemeClr>
              </a:solidFill>
              <a:latin typeface="黑体" panose="02010609060101010101" pitchFamily="49" charset="-122"/>
              <a:ea typeface="黑体" panose="02010609060101010101" pitchFamily="49" charset="-122"/>
            </a:endParaRPr>
          </a:p>
        </p:txBody>
      </p:sp>
      <p:sp>
        <p:nvSpPr>
          <p:cNvPr id="26" name="TextBox 4"/>
          <p:cNvSpPr txBox="1">
            <a:spLocks noChangeArrowheads="1"/>
          </p:cNvSpPr>
          <p:nvPr/>
        </p:nvSpPr>
        <p:spPr bwMode="auto">
          <a:xfrm>
            <a:off x="5138689" y="2654738"/>
            <a:ext cx="270075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zh-CN" altLang="en-US" sz="1800" b="1"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目标计划管控</a:t>
            </a:r>
          </a:p>
        </p:txBody>
      </p:sp>
      <p:sp>
        <p:nvSpPr>
          <p:cNvPr id="27" name="文本框 26"/>
          <p:cNvSpPr txBox="1"/>
          <p:nvPr/>
        </p:nvSpPr>
        <p:spPr>
          <a:xfrm>
            <a:off x="5311704" y="1006973"/>
            <a:ext cx="1568596" cy="1569660"/>
          </a:xfrm>
          <a:prstGeom prst="rect">
            <a:avLst/>
          </a:prstGeom>
          <a:noFill/>
        </p:spPr>
        <p:txBody>
          <a:bodyPr wrap="square" rtlCol="0">
            <a:spAutoFit/>
          </a:bodyPr>
          <a:lstStyle/>
          <a:p>
            <a:pPr algn="ctr"/>
            <a:r>
              <a:rPr lang="en-US" altLang="zh-CN" sz="4800" b="1" dirty="0">
                <a:solidFill>
                  <a:schemeClr val="tx1">
                    <a:lumMod val="75000"/>
                    <a:lumOff val="25000"/>
                  </a:schemeClr>
                </a:solidFill>
                <a:latin typeface="+mj-lt"/>
                <a:ea typeface="微软雅黑" panose="020B0503020204020204" pitchFamily="34" charset="-122"/>
              </a:rPr>
              <a:t>PART   THREE</a:t>
            </a:r>
            <a:endParaRPr lang="zh-CN" altLang="en-US" sz="4800" b="1" dirty="0">
              <a:solidFill>
                <a:schemeClr val="tx1">
                  <a:lumMod val="75000"/>
                  <a:lumOff val="25000"/>
                </a:schemeClr>
              </a:solidFill>
              <a:latin typeface="+mj-lt"/>
              <a:ea typeface="微软雅黑" panose="020B0503020204020204" pitchFamily="34" charset="-122"/>
            </a:endParaRPr>
          </a:p>
        </p:txBody>
      </p:sp>
    </p:spTree>
  </p:cSld>
  <p:clrMapOvr>
    <a:masterClrMapping/>
  </p:clrMapOvr>
  <p:transition spd="med" advClick="0" advTm="0">
    <p:blinds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651109" y="254328"/>
            <a:ext cx="681725" cy="523220"/>
          </a:xfrm>
          <a:prstGeom prst="rect">
            <a:avLst/>
          </a:prstGeom>
          <a:noFill/>
        </p:spPr>
        <p:txBody>
          <a:bodyPr wrap="square" rtlCol="0">
            <a:spAutoFit/>
          </a:bodyPr>
          <a:lstStyle/>
          <a:p>
            <a:r>
              <a:rPr lang="en-US" altLang="zh-CN" sz="2800" dirty="0">
                <a:latin typeface="+mj-lt"/>
                <a:ea typeface="+mj-ea"/>
              </a:rPr>
              <a:t>03</a:t>
            </a:r>
          </a:p>
        </p:txBody>
      </p:sp>
      <p:sp>
        <p:nvSpPr>
          <p:cNvPr id="35" name="文本框 34"/>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目标计划管控</a:t>
            </a:r>
          </a:p>
        </p:txBody>
      </p:sp>
      <p:pic>
        <p:nvPicPr>
          <p:cNvPr id="5" name="图片 4"/>
          <p:cNvPicPr>
            <a:picLocks noChangeAspect="1"/>
          </p:cNvPicPr>
          <p:nvPr/>
        </p:nvPicPr>
        <p:blipFill>
          <a:blip r:embed="rId3"/>
          <a:srcRect r="1477" b="5910"/>
          <a:stretch>
            <a:fillRect/>
          </a:stretch>
        </p:blipFill>
        <p:spPr>
          <a:xfrm>
            <a:off x="655955" y="1633855"/>
            <a:ext cx="6279515" cy="4050665"/>
          </a:xfrm>
          <a:prstGeom prst="rect">
            <a:avLst/>
          </a:prstGeom>
        </p:spPr>
      </p:pic>
      <p:sp>
        <p:nvSpPr>
          <p:cNvPr id="7" name="矩形 1"/>
          <p:cNvSpPr>
            <a:spLocks noChangeArrowheads="1"/>
          </p:cNvSpPr>
          <p:nvPr/>
        </p:nvSpPr>
        <p:spPr bwMode="auto">
          <a:xfrm>
            <a:off x="7083412" y="2464051"/>
            <a:ext cx="4465620" cy="3032532"/>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lIns="122843" tIns="61422" rIns="122843" bIns="61422">
            <a:spAutoFit/>
          </a:bodyPr>
          <a:lstStyle/>
          <a:p>
            <a:pPr algn="just">
              <a:lnSpc>
                <a:spcPct val="150000"/>
              </a:lnSpc>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点击增加文本内容    点击增加文本内容</a:t>
            </a:r>
            <a:endParaRPr lang="en-US" altLang="zh-CN" sz="1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点击增加文本内容    点击增加文本内容</a:t>
            </a:r>
            <a:endParaRPr lang="zh-CN" altLang="zh-CN" sz="1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点击增加文本内容    点击增加文本内容</a:t>
            </a:r>
            <a:endParaRPr lang="zh-CN" altLang="zh-CN" sz="1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点击增加文本内容    点击增加文本内容</a:t>
            </a:r>
            <a:endParaRPr lang="zh-CN" altLang="zh-CN" sz="1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点击增加文本内容    点击增加文本内容</a:t>
            </a:r>
            <a:endParaRPr lang="zh-CN" altLang="zh-CN" sz="1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点击增加文本内容    点击增加文本内容</a:t>
            </a:r>
            <a:endParaRPr lang="zh-CN" altLang="zh-CN" sz="1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zh-CN"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L 形 19"/>
          <p:cNvSpPr/>
          <p:nvPr/>
        </p:nvSpPr>
        <p:spPr>
          <a:xfrm rot="5400000">
            <a:off x="7047551" y="2492406"/>
            <a:ext cx="457385" cy="407148"/>
          </a:xfrm>
          <a:prstGeom prst="corner">
            <a:avLst>
              <a:gd name="adj1" fmla="val 25014"/>
              <a:gd name="adj2" fmla="val 23544"/>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solidFill>
                <a:schemeClr val="bg1">
                  <a:lumMod val="50000"/>
                </a:schemeClr>
              </a:solidFill>
            </a:endParaRPr>
          </a:p>
        </p:txBody>
      </p:sp>
      <p:sp>
        <p:nvSpPr>
          <p:cNvPr id="21" name="L 形 20"/>
          <p:cNvSpPr/>
          <p:nvPr/>
        </p:nvSpPr>
        <p:spPr>
          <a:xfrm rot="16200000">
            <a:off x="10931440" y="4710231"/>
            <a:ext cx="457385" cy="407148"/>
          </a:xfrm>
          <a:prstGeom prst="corner">
            <a:avLst>
              <a:gd name="adj1" fmla="val 25014"/>
              <a:gd name="adj2" fmla="val 23544"/>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
        <p:nvSpPr>
          <p:cNvPr id="12" name="文本框 17"/>
          <p:cNvSpPr txBox="1"/>
          <p:nvPr/>
        </p:nvSpPr>
        <p:spPr>
          <a:xfrm>
            <a:off x="7072736" y="2050390"/>
            <a:ext cx="2789230" cy="276999"/>
          </a:xfrm>
          <a:prstGeom prst="rect">
            <a:avLst/>
          </a:prstGeom>
          <a:noFill/>
        </p:spPr>
        <p:txBody>
          <a:bodyPr wrap="none" lIns="0" tIns="0" rIns="0" bIns="0">
            <a:noAutofit/>
          </a:bodyPr>
          <a:lstStyle/>
          <a:p>
            <a:r>
              <a:rPr lang="zh-CN" altLang="en-US" sz="20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Tree>
  </p:cSld>
  <p:clrMapOvr>
    <a:masterClrMapping/>
  </p:clrMapOvr>
  <mc:AlternateContent xmlns:mc="http://schemas.openxmlformats.org/markup-compatibility/2006" xmlns:p14="http://schemas.microsoft.com/office/powerpoint/2010/main">
    <mc:Choice Requires="p14">
      <p:transition spd="med" p14:dur="700" advClick="0" advTm="0">
        <p:blinds dir="vert"/>
      </p:transition>
    </mc:Choice>
    <mc:Fallback xmlns="">
      <p:transition spd="med"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2500"/>
                            </p:stCondLst>
                            <p:childTnLst>
                              <p:par>
                                <p:cTn id="20" presetID="2" presetClass="entr" presetSubtype="9"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0-#ppt_w/2"/>
                                          </p:val>
                                        </p:tav>
                                        <p:tav tm="100000">
                                          <p:val>
                                            <p:strVal val="#ppt_x"/>
                                          </p:val>
                                        </p:tav>
                                      </p:tavLst>
                                    </p:anim>
                                    <p:anim calcmode="lin" valueType="num">
                                      <p:cBhvr additive="base">
                                        <p:cTn id="23" dur="500" fill="hold"/>
                                        <p:tgtEl>
                                          <p:spTgt spid="20"/>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6"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bldLvl="0" animBg="1"/>
      <p:bldP spid="21" grpId="0" bldLvl="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文本框 44"/>
          <p:cNvSpPr txBox="1"/>
          <p:nvPr/>
        </p:nvSpPr>
        <p:spPr>
          <a:xfrm>
            <a:off x="651109" y="254328"/>
            <a:ext cx="681725" cy="523220"/>
          </a:xfrm>
          <a:prstGeom prst="rect">
            <a:avLst/>
          </a:prstGeom>
          <a:noFill/>
        </p:spPr>
        <p:txBody>
          <a:bodyPr wrap="square" rtlCol="0">
            <a:spAutoFit/>
          </a:bodyPr>
          <a:lstStyle/>
          <a:p>
            <a:r>
              <a:rPr lang="en-US" altLang="zh-CN" sz="2800" dirty="0">
                <a:latin typeface="+mj-lt"/>
                <a:ea typeface="+mj-ea"/>
              </a:rPr>
              <a:t>03</a:t>
            </a:r>
          </a:p>
        </p:txBody>
      </p:sp>
      <p:sp>
        <p:nvSpPr>
          <p:cNvPr id="46" name="文本框 45"/>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目标计划管控</a:t>
            </a:r>
            <a:endParaRPr lang="zh-CN" altLang="en-US" sz="2800" dirty="0">
              <a:latin typeface="黑体" panose="02010609060101010101" pitchFamily="49" charset="-122"/>
              <a:ea typeface="黑体" panose="02010609060101010101" pitchFamily="49" charset="-122"/>
            </a:endParaRPr>
          </a:p>
        </p:txBody>
      </p:sp>
      <p:grpSp>
        <p:nvGrpSpPr>
          <p:cNvPr id="10" name="Group 3"/>
          <p:cNvGrpSpPr/>
          <p:nvPr/>
        </p:nvGrpSpPr>
        <p:grpSpPr>
          <a:xfrm>
            <a:off x="1086563" y="2908104"/>
            <a:ext cx="4377519" cy="524400"/>
            <a:chOff x="554475" y="1732648"/>
            <a:chExt cx="3283139" cy="393300"/>
          </a:xfrm>
          <a:solidFill>
            <a:srgbClr val="677A98"/>
          </a:solidFill>
        </p:grpSpPr>
        <p:sp>
          <p:nvSpPr>
            <p:cNvPr id="11" name="Freeform 6"/>
            <p:cNvSpPr>
              <a:spLocks noEditPoints="1"/>
            </p:cNvSpPr>
            <p:nvPr/>
          </p:nvSpPr>
          <p:spPr bwMode="auto">
            <a:xfrm flipH="1">
              <a:off x="55447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12" name="Freeform 6"/>
            <p:cNvSpPr>
              <a:spLocks noEditPoints="1"/>
            </p:cNvSpPr>
            <p:nvPr/>
          </p:nvSpPr>
          <p:spPr bwMode="auto">
            <a:xfrm flipH="1">
              <a:off x="104025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13" name="Freeform 6"/>
            <p:cNvSpPr>
              <a:spLocks noEditPoints="1"/>
            </p:cNvSpPr>
            <p:nvPr/>
          </p:nvSpPr>
          <p:spPr bwMode="auto">
            <a:xfrm flipH="1">
              <a:off x="152602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14" name="Freeform 7"/>
            <p:cNvSpPr>
              <a:spLocks noEditPoints="1"/>
            </p:cNvSpPr>
            <p:nvPr/>
          </p:nvSpPr>
          <p:spPr bwMode="auto">
            <a:xfrm flipH="1">
              <a:off x="201180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15" name="Freeform 8"/>
            <p:cNvSpPr>
              <a:spLocks noEditPoints="1"/>
            </p:cNvSpPr>
            <p:nvPr/>
          </p:nvSpPr>
          <p:spPr bwMode="auto">
            <a:xfrm flipH="1">
              <a:off x="249757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16" name="Freeform 9"/>
            <p:cNvSpPr>
              <a:spLocks noEditPoints="1"/>
            </p:cNvSpPr>
            <p:nvPr/>
          </p:nvSpPr>
          <p:spPr bwMode="auto">
            <a:xfrm flipH="1">
              <a:off x="298335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17" name="Freeform 10"/>
            <p:cNvSpPr>
              <a:spLocks noEditPoints="1"/>
            </p:cNvSpPr>
            <p:nvPr/>
          </p:nvSpPr>
          <p:spPr bwMode="auto">
            <a:xfrm flipH="1">
              <a:off x="346912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grpSp>
      <p:grpSp>
        <p:nvGrpSpPr>
          <p:cNvPr id="18" name="Group 11"/>
          <p:cNvGrpSpPr/>
          <p:nvPr/>
        </p:nvGrpSpPr>
        <p:grpSpPr>
          <a:xfrm>
            <a:off x="6956211" y="2908105"/>
            <a:ext cx="4318708" cy="520895"/>
            <a:chOff x="582879" y="2252948"/>
            <a:chExt cx="3239031" cy="390671"/>
          </a:xfrm>
          <a:solidFill>
            <a:schemeClr val="tx1">
              <a:lumMod val="50000"/>
              <a:lumOff val="50000"/>
            </a:schemeClr>
          </a:solidFill>
        </p:grpSpPr>
        <p:sp>
          <p:nvSpPr>
            <p:cNvPr id="19" name="Freeform 26"/>
            <p:cNvSpPr>
              <a:spLocks noEditPoints="1"/>
            </p:cNvSpPr>
            <p:nvPr/>
          </p:nvSpPr>
          <p:spPr bwMode="auto">
            <a:xfrm flipH="1">
              <a:off x="582879"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20" name="Freeform 26"/>
            <p:cNvSpPr>
              <a:spLocks noEditPoints="1"/>
            </p:cNvSpPr>
            <p:nvPr/>
          </p:nvSpPr>
          <p:spPr bwMode="auto">
            <a:xfrm flipH="1">
              <a:off x="1067095"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21" name="Freeform 26"/>
            <p:cNvSpPr>
              <a:spLocks noEditPoints="1"/>
            </p:cNvSpPr>
            <p:nvPr/>
          </p:nvSpPr>
          <p:spPr bwMode="auto">
            <a:xfrm flipH="1">
              <a:off x="1551311"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22" name="Freeform 26"/>
            <p:cNvSpPr>
              <a:spLocks noEditPoints="1"/>
            </p:cNvSpPr>
            <p:nvPr/>
          </p:nvSpPr>
          <p:spPr bwMode="auto">
            <a:xfrm flipH="1">
              <a:off x="2035527"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23" name="Freeform 26"/>
            <p:cNvSpPr>
              <a:spLocks noEditPoints="1"/>
            </p:cNvSpPr>
            <p:nvPr/>
          </p:nvSpPr>
          <p:spPr bwMode="auto">
            <a:xfrm flipH="1">
              <a:off x="2519743"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26" name="Freeform 26"/>
            <p:cNvSpPr>
              <a:spLocks noEditPoints="1"/>
            </p:cNvSpPr>
            <p:nvPr/>
          </p:nvSpPr>
          <p:spPr bwMode="auto">
            <a:xfrm flipH="1">
              <a:off x="3003959"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27" name="Freeform 26"/>
            <p:cNvSpPr>
              <a:spLocks noEditPoints="1"/>
            </p:cNvSpPr>
            <p:nvPr/>
          </p:nvSpPr>
          <p:spPr bwMode="auto">
            <a:xfrm flipH="1">
              <a:off x="3488175"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grpSp>
      <p:grpSp>
        <p:nvGrpSpPr>
          <p:cNvPr id="28" name="Group 19"/>
          <p:cNvGrpSpPr/>
          <p:nvPr/>
        </p:nvGrpSpPr>
        <p:grpSpPr>
          <a:xfrm>
            <a:off x="1086563" y="3593904"/>
            <a:ext cx="4377519" cy="524400"/>
            <a:chOff x="554475" y="1732648"/>
            <a:chExt cx="3283139" cy="393300"/>
          </a:xfrm>
          <a:solidFill>
            <a:srgbClr val="677A98"/>
          </a:solidFill>
        </p:grpSpPr>
        <p:sp>
          <p:nvSpPr>
            <p:cNvPr id="29" name="Freeform 6"/>
            <p:cNvSpPr>
              <a:spLocks noEditPoints="1"/>
            </p:cNvSpPr>
            <p:nvPr/>
          </p:nvSpPr>
          <p:spPr bwMode="auto">
            <a:xfrm flipH="1">
              <a:off x="55447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677A98"/>
            </a:solidFill>
            <a:ln>
              <a:noFill/>
            </a:ln>
          </p:spPr>
          <p:txBody>
            <a:bodyPr lIns="162560" tIns="81280" rIns="162560" bIns="81280"/>
            <a:lstStyle/>
            <a:p>
              <a:pPr>
                <a:defRPr/>
              </a:pPr>
              <a:endParaRPr lang="id-ID" sz="3200" dirty="0"/>
            </a:p>
          </p:txBody>
        </p:sp>
        <p:sp>
          <p:nvSpPr>
            <p:cNvPr id="30" name="Freeform 6"/>
            <p:cNvSpPr>
              <a:spLocks noEditPoints="1"/>
            </p:cNvSpPr>
            <p:nvPr/>
          </p:nvSpPr>
          <p:spPr bwMode="auto">
            <a:xfrm flipH="1">
              <a:off x="104025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677A98"/>
            </a:solidFill>
            <a:ln>
              <a:noFill/>
            </a:ln>
          </p:spPr>
          <p:txBody>
            <a:bodyPr lIns="162560" tIns="81280" rIns="162560" bIns="81280"/>
            <a:lstStyle/>
            <a:p>
              <a:pPr>
                <a:defRPr/>
              </a:pPr>
              <a:endParaRPr lang="id-ID" sz="3200" dirty="0"/>
            </a:p>
          </p:txBody>
        </p:sp>
        <p:sp>
          <p:nvSpPr>
            <p:cNvPr id="50" name="Freeform 6"/>
            <p:cNvSpPr>
              <a:spLocks noEditPoints="1"/>
            </p:cNvSpPr>
            <p:nvPr/>
          </p:nvSpPr>
          <p:spPr bwMode="auto">
            <a:xfrm flipH="1">
              <a:off x="152602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51" name="Freeform 23"/>
            <p:cNvSpPr>
              <a:spLocks noEditPoints="1"/>
            </p:cNvSpPr>
            <p:nvPr/>
          </p:nvSpPr>
          <p:spPr bwMode="auto">
            <a:xfrm flipH="1">
              <a:off x="201180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52" name="Freeform 24"/>
            <p:cNvSpPr>
              <a:spLocks noEditPoints="1"/>
            </p:cNvSpPr>
            <p:nvPr/>
          </p:nvSpPr>
          <p:spPr bwMode="auto">
            <a:xfrm flipH="1">
              <a:off x="249757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tx1">
                <a:lumMod val="50000"/>
                <a:lumOff val="50000"/>
              </a:schemeClr>
            </a:solidFill>
            <a:ln>
              <a:noFill/>
            </a:ln>
          </p:spPr>
          <p:txBody>
            <a:bodyPr lIns="162560" tIns="81280" rIns="162560" bIns="81280"/>
            <a:lstStyle/>
            <a:p>
              <a:pPr>
                <a:defRPr/>
              </a:pPr>
              <a:endParaRPr lang="id-ID" sz="3200" dirty="0"/>
            </a:p>
          </p:txBody>
        </p:sp>
        <p:sp>
          <p:nvSpPr>
            <p:cNvPr id="53" name="Freeform 25"/>
            <p:cNvSpPr>
              <a:spLocks noEditPoints="1"/>
            </p:cNvSpPr>
            <p:nvPr/>
          </p:nvSpPr>
          <p:spPr bwMode="auto">
            <a:xfrm flipH="1">
              <a:off x="298335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tx1">
                <a:lumMod val="50000"/>
                <a:lumOff val="50000"/>
              </a:schemeClr>
            </a:solidFill>
            <a:ln>
              <a:noFill/>
            </a:ln>
          </p:spPr>
          <p:txBody>
            <a:bodyPr lIns="162560" tIns="81280" rIns="162560" bIns="81280"/>
            <a:lstStyle/>
            <a:p>
              <a:pPr>
                <a:defRPr/>
              </a:pPr>
              <a:endParaRPr lang="id-ID" sz="3200" dirty="0"/>
            </a:p>
          </p:txBody>
        </p:sp>
        <p:sp>
          <p:nvSpPr>
            <p:cNvPr id="54" name="Freeform 26"/>
            <p:cNvSpPr>
              <a:spLocks noEditPoints="1"/>
            </p:cNvSpPr>
            <p:nvPr/>
          </p:nvSpPr>
          <p:spPr bwMode="auto">
            <a:xfrm flipH="1">
              <a:off x="346912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tx1">
                <a:lumMod val="50000"/>
                <a:lumOff val="50000"/>
              </a:schemeClr>
            </a:solidFill>
            <a:ln>
              <a:noFill/>
            </a:ln>
          </p:spPr>
          <p:txBody>
            <a:bodyPr lIns="162560" tIns="81280" rIns="162560" bIns="81280"/>
            <a:lstStyle/>
            <a:p>
              <a:pPr>
                <a:defRPr/>
              </a:pPr>
              <a:endParaRPr lang="id-ID" sz="3200" dirty="0"/>
            </a:p>
          </p:txBody>
        </p:sp>
      </p:grpSp>
      <p:grpSp>
        <p:nvGrpSpPr>
          <p:cNvPr id="55" name="Group 27"/>
          <p:cNvGrpSpPr/>
          <p:nvPr/>
        </p:nvGrpSpPr>
        <p:grpSpPr>
          <a:xfrm>
            <a:off x="6956211" y="3593905"/>
            <a:ext cx="4318708" cy="520895"/>
            <a:chOff x="582879" y="2252948"/>
            <a:chExt cx="3239031" cy="390671"/>
          </a:xfrm>
          <a:solidFill>
            <a:schemeClr val="bg1">
              <a:lumMod val="75000"/>
            </a:schemeClr>
          </a:solidFill>
        </p:grpSpPr>
        <p:sp>
          <p:nvSpPr>
            <p:cNvPr id="56" name="Freeform 26"/>
            <p:cNvSpPr>
              <a:spLocks noEditPoints="1"/>
            </p:cNvSpPr>
            <p:nvPr/>
          </p:nvSpPr>
          <p:spPr bwMode="auto">
            <a:xfrm flipH="1">
              <a:off x="582879"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59" name="Freeform 26"/>
            <p:cNvSpPr>
              <a:spLocks noEditPoints="1"/>
            </p:cNvSpPr>
            <p:nvPr/>
          </p:nvSpPr>
          <p:spPr bwMode="auto">
            <a:xfrm flipH="1">
              <a:off x="1067095"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60" name="Freeform 26"/>
            <p:cNvSpPr>
              <a:spLocks noEditPoints="1"/>
            </p:cNvSpPr>
            <p:nvPr/>
          </p:nvSpPr>
          <p:spPr bwMode="auto">
            <a:xfrm flipH="1">
              <a:off x="1551311"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61" name="Freeform 26"/>
            <p:cNvSpPr>
              <a:spLocks noEditPoints="1"/>
            </p:cNvSpPr>
            <p:nvPr/>
          </p:nvSpPr>
          <p:spPr bwMode="auto">
            <a:xfrm flipH="1">
              <a:off x="2035527"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62" name="Freeform 26"/>
            <p:cNvSpPr>
              <a:spLocks noEditPoints="1"/>
            </p:cNvSpPr>
            <p:nvPr/>
          </p:nvSpPr>
          <p:spPr bwMode="auto">
            <a:xfrm flipH="1">
              <a:off x="2519743"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63" name="Freeform 26"/>
            <p:cNvSpPr>
              <a:spLocks noEditPoints="1"/>
            </p:cNvSpPr>
            <p:nvPr/>
          </p:nvSpPr>
          <p:spPr bwMode="auto">
            <a:xfrm flipH="1">
              <a:off x="3003959"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64" name="Freeform 26"/>
            <p:cNvSpPr>
              <a:spLocks noEditPoints="1"/>
            </p:cNvSpPr>
            <p:nvPr/>
          </p:nvSpPr>
          <p:spPr bwMode="auto">
            <a:xfrm flipH="1">
              <a:off x="3488175"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grpSp>
      <p:grpSp>
        <p:nvGrpSpPr>
          <p:cNvPr id="65" name="Group 35"/>
          <p:cNvGrpSpPr/>
          <p:nvPr/>
        </p:nvGrpSpPr>
        <p:grpSpPr>
          <a:xfrm>
            <a:off x="1086563" y="4279704"/>
            <a:ext cx="4377519" cy="524400"/>
            <a:chOff x="554475" y="1732648"/>
            <a:chExt cx="3283139" cy="393300"/>
          </a:xfrm>
          <a:solidFill>
            <a:srgbClr val="BFBFBF"/>
          </a:solidFill>
        </p:grpSpPr>
        <p:sp>
          <p:nvSpPr>
            <p:cNvPr id="66" name="Freeform 6"/>
            <p:cNvSpPr>
              <a:spLocks noEditPoints="1"/>
            </p:cNvSpPr>
            <p:nvPr/>
          </p:nvSpPr>
          <p:spPr bwMode="auto">
            <a:xfrm flipH="1">
              <a:off x="55447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67" name="Freeform 6"/>
            <p:cNvSpPr>
              <a:spLocks noEditPoints="1"/>
            </p:cNvSpPr>
            <p:nvPr/>
          </p:nvSpPr>
          <p:spPr bwMode="auto">
            <a:xfrm flipH="1">
              <a:off x="104025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68" name="Freeform 6"/>
            <p:cNvSpPr>
              <a:spLocks noEditPoints="1"/>
            </p:cNvSpPr>
            <p:nvPr/>
          </p:nvSpPr>
          <p:spPr bwMode="auto">
            <a:xfrm flipH="1">
              <a:off x="152602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69" name="Freeform 39"/>
            <p:cNvSpPr>
              <a:spLocks noEditPoints="1"/>
            </p:cNvSpPr>
            <p:nvPr/>
          </p:nvSpPr>
          <p:spPr bwMode="auto">
            <a:xfrm flipH="1">
              <a:off x="201180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70" name="Freeform 40"/>
            <p:cNvSpPr>
              <a:spLocks noEditPoints="1"/>
            </p:cNvSpPr>
            <p:nvPr/>
          </p:nvSpPr>
          <p:spPr bwMode="auto">
            <a:xfrm flipH="1">
              <a:off x="249757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71" name="Freeform 41"/>
            <p:cNvSpPr>
              <a:spLocks noEditPoints="1"/>
            </p:cNvSpPr>
            <p:nvPr/>
          </p:nvSpPr>
          <p:spPr bwMode="auto">
            <a:xfrm flipH="1">
              <a:off x="2983350"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sp>
          <p:nvSpPr>
            <p:cNvPr id="72" name="Freeform 42"/>
            <p:cNvSpPr>
              <a:spLocks noEditPoints="1"/>
            </p:cNvSpPr>
            <p:nvPr/>
          </p:nvSpPr>
          <p:spPr bwMode="auto">
            <a:xfrm flipH="1">
              <a:off x="3469125" y="1732648"/>
              <a:ext cx="368489" cy="393300"/>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grpFill/>
            <a:ln>
              <a:noFill/>
            </a:ln>
          </p:spPr>
          <p:txBody>
            <a:bodyPr lIns="162560" tIns="81280" rIns="162560" bIns="81280"/>
            <a:lstStyle/>
            <a:p>
              <a:pPr>
                <a:defRPr/>
              </a:pPr>
              <a:endParaRPr lang="id-ID" sz="3200" dirty="0"/>
            </a:p>
          </p:txBody>
        </p:sp>
      </p:grpSp>
      <p:grpSp>
        <p:nvGrpSpPr>
          <p:cNvPr id="73" name="Group 43"/>
          <p:cNvGrpSpPr/>
          <p:nvPr/>
        </p:nvGrpSpPr>
        <p:grpSpPr>
          <a:xfrm>
            <a:off x="6956211" y="4279705"/>
            <a:ext cx="4318708" cy="520895"/>
            <a:chOff x="582879" y="2252948"/>
            <a:chExt cx="3239031" cy="390671"/>
          </a:xfrm>
          <a:solidFill>
            <a:schemeClr val="bg1">
              <a:lumMod val="75000"/>
            </a:schemeClr>
          </a:solidFill>
        </p:grpSpPr>
        <p:sp>
          <p:nvSpPr>
            <p:cNvPr id="74" name="Freeform 26"/>
            <p:cNvSpPr>
              <a:spLocks noEditPoints="1"/>
            </p:cNvSpPr>
            <p:nvPr/>
          </p:nvSpPr>
          <p:spPr bwMode="auto">
            <a:xfrm flipH="1">
              <a:off x="582879"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75000"/>
              </a:schemeClr>
            </a:solidFill>
            <a:ln>
              <a:noFill/>
            </a:ln>
          </p:spPr>
          <p:txBody>
            <a:bodyPr lIns="162560" tIns="81280" rIns="162560" bIns="81280"/>
            <a:lstStyle/>
            <a:p>
              <a:pPr>
                <a:defRPr/>
              </a:pPr>
              <a:endParaRPr lang="id-ID" sz="3200"/>
            </a:p>
          </p:txBody>
        </p:sp>
        <p:sp>
          <p:nvSpPr>
            <p:cNvPr id="75" name="Freeform 26"/>
            <p:cNvSpPr>
              <a:spLocks noEditPoints="1"/>
            </p:cNvSpPr>
            <p:nvPr/>
          </p:nvSpPr>
          <p:spPr bwMode="auto">
            <a:xfrm flipH="1">
              <a:off x="1067095"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75000"/>
              </a:schemeClr>
            </a:solidFill>
            <a:ln>
              <a:noFill/>
            </a:ln>
          </p:spPr>
          <p:txBody>
            <a:bodyPr lIns="162560" tIns="81280" rIns="162560" bIns="81280"/>
            <a:lstStyle/>
            <a:p>
              <a:pPr>
                <a:defRPr/>
              </a:pPr>
              <a:endParaRPr lang="id-ID" sz="3200"/>
            </a:p>
          </p:txBody>
        </p:sp>
        <p:sp>
          <p:nvSpPr>
            <p:cNvPr id="76" name="Freeform 26"/>
            <p:cNvSpPr>
              <a:spLocks noEditPoints="1"/>
            </p:cNvSpPr>
            <p:nvPr/>
          </p:nvSpPr>
          <p:spPr bwMode="auto">
            <a:xfrm flipH="1">
              <a:off x="1551311"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75000"/>
              </a:schemeClr>
            </a:solidFill>
            <a:ln>
              <a:noFill/>
            </a:ln>
          </p:spPr>
          <p:txBody>
            <a:bodyPr lIns="162560" tIns="81280" rIns="162560" bIns="81280"/>
            <a:lstStyle/>
            <a:p>
              <a:pPr>
                <a:defRPr/>
              </a:pPr>
              <a:endParaRPr lang="id-ID" sz="3200"/>
            </a:p>
          </p:txBody>
        </p:sp>
        <p:sp>
          <p:nvSpPr>
            <p:cNvPr id="77" name="Freeform 26"/>
            <p:cNvSpPr>
              <a:spLocks noEditPoints="1"/>
            </p:cNvSpPr>
            <p:nvPr/>
          </p:nvSpPr>
          <p:spPr bwMode="auto">
            <a:xfrm flipH="1">
              <a:off x="2035527"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75000"/>
              </a:schemeClr>
            </a:solidFill>
            <a:ln>
              <a:noFill/>
            </a:ln>
          </p:spPr>
          <p:txBody>
            <a:bodyPr lIns="162560" tIns="81280" rIns="162560" bIns="81280"/>
            <a:lstStyle/>
            <a:p>
              <a:pPr>
                <a:defRPr/>
              </a:pPr>
              <a:endParaRPr lang="id-ID" sz="3200"/>
            </a:p>
          </p:txBody>
        </p:sp>
        <p:sp>
          <p:nvSpPr>
            <p:cNvPr id="78" name="Freeform 26"/>
            <p:cNvSpPr>
              <a:spLocks noEditPoints="1"/>
            </p:cNvSpPr>
            <p:nvPr/>
          </p:nvSpPr>
          <p:spPr bwMode="auto">
            <a:xfrm flipH="1">
              <a:off x="2519743"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79" name="Freeform 26"/>
            <p:cNvSpPr>
              <a:spLocks noEditPoints="1"/>
            </p:cNvSpPr>
            <p:nvPr/>
          </p:nvSpPr>
          <p:spPr bwMode="auto">
            <a:xfrm flipH="1">
              <a:off x="3003959"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sp>
          <p:nvSpPr>
            <p:cNvPr id="80" name="Freeform 26"/>
            <p:cNvSpPr>
              <a:spLocks noEditPoints="1"/>
            </p:cNvSpPr>
            <p:nvPr/>
          </p:nvSpPr>
          <p:spPr bwMode="auto">
            <a:xfrm flipH="1">
              <a:off x="3488175" y="2252948"/>
              <a:ext cx="333735" cy="390671"/>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grpFill/>
            <a:ln>
              <a:noFill/>
            </a:ln>
          </p:spPr>
          <p:txBody>
            <a:bodyPr lIns="162560" tIns="81280" rIns="162560" bIns="81280"/>
            <a:lstStyle/>
            <a:p>
              <a:pPr>
                <a:defRPr/>
              </a:pPr>
              <a:endParaRPr lang="id-ID" sz="3200"/>
            </a:p>
          </p:txBody>
        </p:sp>
      </p:grpSp>
      <p:sp>
        <p:nvSpPr>
          <p:cNvPr id="81" name="TextBox 55"/>
          <p:cNvSpPr txBox="1"/>
          <p:nvPr/>
        </p:nvSpPr>
        <p:spPr>
          <a:xfrm>
            <a:off x="2270745" y="1519360"/>
            <a:ext cx="1540640" cy="830997"/>
          </a:xfrm>
          <a:prstGeom prst="rect">
            <a:avLst/>
          </a:prstGeom>
          <a:noFill/>
        </p:spPr>
        <p:txBody>
          <a:bodyPr wrap="square" rtlCol="0">
            <a:spAutoFit/>
          </a:bodyPr>
          <a:lstStyle/>
          <a:p>
            <a:pPr lvl="0" algn="ctr"/>
            <a:r>
              <a:rPr lang="en-US" altLang="ko-KR" sz="4800" b="1" dirty="0">
                <a:solidFill>
                  <a:schemeClr val="tx1">
                    <a:lumMod val="65000"/>
                    <a:lumOff val="35000"/>
                  </a:schemeClr>
                </a:solidFill>
                <a:latin typeface="Helvetica" panose="020B0604020202020204" pitchFamily="34" charset="0"/>
                <a:ea typeface="Roboto Condensed Light" charset="0"/>
                <a:cs typeface="Helvetica" panose="020B0604020202020204" pitchFamily="34" charset="0"/>
              </a:rPr>
              <a:t>45%</a:t>
            </a:r>
          </a:p>
        </p:txBody>
      </p:sp>
      <p:cxnSp>
        <p:nvCxnSpPr>
          <p:cNvPr id="82" name="直接连接符 81"/>
          <p:cNvCxnSpPr/>
          <p:nvPr/>
        </p:nvCxnSpPr>
        <p:spPr>
          <a:xfrm>
            <a:off x="6096000" y="1962150"/>
            <a:ext cx="0" cy="4054186"/>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83" name="Freeform 6"/>
          <p:cNvSpPr>
            <a:spLocks noEditPoints="1"/>
          </p:cNvSpPr>
          <p:nvPr/>
        </p:nvSpPr>
        <p:spPr bwMode="auto">
          <a:xfrm flipH="1">
            <a:off x="1187694" y="1579965"/>
            <a:ext cx="1093137" cy="116673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677A98"/>
          </a:solidFill>
          <a:ln>
            <a:noFill/>
          </a:ln>
        </p:spPr>
        <p:txBody>
          <a:bodyPr lIns="162560" tIns="81280" rIns="162560" bIns="81280"/>
          <a:lstStyle/>
          <a:p>
            <a:pPr>
              <a:defRPr/>
            </a:pPr>
            <a:endParaRPr lang="id-ID" sz="3200" dirty="0"/>
          </a:p>
        </p:txBody>
      </p:sp>
      <p:sp>
        <p:nvSpPr>
          <p:cNvPr id="84" name="TextBox 55"/>
          <p:cNvSpPr txBox="1"/>
          <p:nvPr/>
        </p:nvSpPr>
        <p:spPr>
          <a:xfrm>
            <a:off x="2399736" y="2402600"/>
            <a:ext cx="1389937" cy="368300"/>
          </a:xfrm>
          <a:prstGeom prst="rect">
            <a:avLst/>
          </a:prstGeom>
          <a:noFill/>
        </p:spPr>
        <p:txBody>
          <a:bodyPr wrap="square" rtlCol="0">
            <a:spAutoFit/>
          </a:bodyPr>
          <a:lstStyle/>
          <a:p>
            <a:pPr lvl="0"/>
            <a:r>
              <a:rPr lang="en-US" altLang="ko-KR" dirty="0">
                <a:solidFill>
                  <a:schemeClr val="tx1">
                    <a:lumMod val="65000"/>
                    <a:lumOff val="35000"/>
                  </a:schemeClr>
                </a:solidFill>
                <a:latin typeface="Helvetica" panose="020B0604020202020204" pitchFamily="34" charset="0"/>
                <a:ea typeface="Roboto Condensed Light" charset="0"/>
                <a:cs typeface="Helvetica" panose="020B0604020202020204" pitchFamily="34" charset="0"/>
              </a:rPr>
              <a:t>FROM201</a:t>
            </a:r>
            <a:r>
              <a:rPr lang="en-US" dirty="0">
                <a:solidFill>
                  <a:schemeClr val="tx1">
                    <a:lumMod val="65000"/>
                    <a:lumOff val="35000"/>
                  </a:schemeClr>
                </a:solidFill>
                <a:latin typeface="Helvetica" panose="020B0604020202020204" pitchFamily="34" charset="0"/>
                <a:ea typeface="Roboto Condensed Light" charset="0"/>
                <a:cs typeface="Helvetica" panose="020B0604020202020204" pitchFamily="34" charset="0"/>
              </a:rPr>
              <a:t>7</a:t>
            </a:r>
          </a:p>
        </p:txBody>
      </p:sp>
      <p:cxnSp>
        <p:nvCxnSpPr>
          <p:cNvPr id="85" name="直接连接符 84"/>
          <p:cNvCxnSpPr/>
          <p:nvPr/>
        </p:nvCxnSpPr>
        <p:spPr>
          <a:xfrm>
            <a:off x="2443163" y="2305206"/>
            <a:ext cx="118685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Freeform 26"/>
          <p:cNvSpPr>
            <a:spLocks noEditPoints="1"/>
          </p:cNvSpPr>
          <p:nvPr/>
        </p:nvSpPr>
        <p:spPr bwMode="auto">
          <a:xfrm flipH="1">
            <a:off x="10183852" y="1483292"/>
            <a:ext cx="1079002" cy="1263083"/>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tx1">
              <a:lumMod val="65000"/>
              <a:lumOff val="35000"/>
            </a:schemeClr>
          </a:solidFill>
          <a:ln>
            <a:noFill/>
          </a:ln>
        </p:spPr>
        <p:txBody>
          <a:bodyPr lIns="162560" tIns="81280" rIns="162560" bIns="81280"/>
          <a:lstStyle/>
          <a:p>
            <a:pPr>
              <a:defRPr/>
            </a:pPr>
            <a:endParaRPr lang="id-ID" sz="3200"/>
          </a:p>
        </p:txBody>
      </p:sp>
      <p:sp>
        <p:nvSpPr>
          <p:cNvPr id="87" name="TextBox 55"/>
          <p:cNvSpPr txBox="1"/>
          <p:nvPr/>
        </p:nvSpPr>
        <p:spPr>
          <a:xfrm>
            <a:off x="8548399" y="1519360"/>
            <a:ext cx="1540640" cy="830997"/>
          </a:xfrm>
          <a:prstGeom prst="rect">
            <a:avLst/>
          </a:prstGeom>
          <a:noFill/>
        </p:spPr>
        <p:txBody>
          <a:bodyPr wrap="square" rtlCol="0">
            <a:spAutoFit/>
          </a:bodyPr>
          <a:lstStyle/>
          <a:p>
            <a:pPr lvl="0" algn="ctr"/>
            <a:r>
              <a:rPr lang="en-US" altLang="ko-KR" sz="4800" b="1" dirty="0">
                <a:solidFill>
                  <a:schemeClr val="tx1">
                    <a:lumMod val="65000"/>
                    <a:lumOff val="35000"/>
                  </a:schemeClr>
                </a:solidFill>
                <a:latin typeface="Helvetica" panose="020B0604020202020204" pitchFamily="34" charset="0"/>
                <a:ea typeface="Roboto Condensed Light" charset="0"/>
                <a:cs typeface="Helvetica" panose="020B0604020202020204" pitchFamily="34" charset="0"/>
              </a:rPr>
              <a:t>45%</a:t>
            </a:r>
          </a:p>
        </p:txBody>
      </p:sp>
      <p:sp>
        <p:nvSpPr>
          <p:cNvPr id="88" name="TextBox 55"/>
          <p:cNvSpPr txBox="1"/>
          <p:nvPr/>
        </p:nvSpPr>
        <p:spPr>
          <a:xfrm>
            <a:off x="8677390" y="2402600"/>
            <a:ext cx="1389937" cy="368300"/>
          </a:xfrm>
          <a:prstGeom prst="rect">
            <a:avLst/>
          </a:prstGeom>
          <a:noFill/>
        </p:spPr>
        <p:txBody>
          <a:bodyPr wrap="square" rtlCol="0">
            <a:spAutoFit/>
          </a:bodyPr>
          <a:lstStyle/>
          <a:p>
            <a:pPr lvl="0"/>
            <a:r>
              <a:rPr lang="en-US" altLang="ko-KR" dirty="0">
                <a:solidFill>
                  <a:schemeClr val="tx1">
                    <a:lumMod val="65000"/>
                    <a:lumOff val="35000"/>
                  </a:schemeClr>
                </a:solidFill>
                <a:latin typeface="Helvetica" panose="020B0604020202020204" pitchFamily="34" charset="0"/>
                <a:ea typeface="Roboto Condensed Light" charset="0"/>
                <a:cs typeface="Helvetica" panose="020B0604020202020204" pitchFamily="34" charset="0"/>
              </a:rPr>
              <a:t>FROM2017</a:t>
            </a:r>
          </a:p>
        </p:txBody>
      </p:sp>
      <p:cxnSp>
        <p:nvCxnSpPr>
          <p:cNvPr id="89" name="直接连接符 88"/>
          <p:cNvCxnSpPr/>
          <p:nvPr/>
        </p:nvCxnSpPr>
        <p:spPr>
          <a:xfrm>
            <a:off x="8720817" y="2305206"/>
            <a:ext cx="118685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0" name="Rounded Rectangle 9"/>
          <p:cNvSpPr/>
          <p:nvPr/>
        </p:nvSpPr>
        <p:spPr>
          <a:xfrm>
            <a:off x="838200" y="5553483"/>
            <a:ext cx="310138" cy="310138"/>
          </a:xfrm>
          <a:prstGeom prst="roundRect">
            <a:avLst/>
          </a:prstGeom>
          <a:solidFill>
            <a:srgbClr val="677A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Rectangle 14"/>
          <p:cNvSpPr/>
          <p:nvPr/>
        </p:nvSpPr>
        <p:spPr>
          <a:xfrm>
            <a:off x="1141835" y="5501254"/>
            <a:ext cx="2278262" cy="400110"/>
          </a:xfrm>
          <a:prstGeom prst="rect">
            <a:avLst/>
          </a:prstGeom>
        </p:spPr>
        <p:txBody>
          <a:bodyPr wrap="square">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Rounded Rectangle 9"/>
          <p:cNvSpPr/>
          <p:nvPr/>
        </p:nvSpPr>
        <p:spPr>
          <a:xfrm>
            <a:off x="6957060" y="5436008"/>
            <a:ext cx="310138" cy="310138"/>
          </a:xfrm>
          <a:prstGeom prst="round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Rectangle 14"/>
          <p:cNvSpPr/>
          <p:nvPr/>
        </p:nvSpPr>
        <p:spPr>
          <a:xfrm>
            <a:off x="7260695" y="5383779"/>
            <a:ext cx="2278262" cy="400110"/>
          </a:xfrm>
          <a:prstGeom prst="rect">
            <a:avLst/>
          </a:prstGeom>
        </p:spPr>
        <p:txBody>
          <a:bodyPr wrap="square">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10" presetClass="entr" presetSubtype="0"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500"/>
                                        <p:tgtEl>
                                          <p:spTgt spid="85"/>
                                        </p:tgtEl>
                                      </p:cBhvr>
                                    </p:animEffec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additive="base">
                                        <p:cTn id="30" dur="500" fill="hold"/>
                                        <p:tgtEl>
                                          <p:spTgt spid="65"/>
                                        </p:tgtEl>
                                        <p:attrNameLst>
                                          <p:attrName>ppt_x</p:attrName>
                                        </p:attrNameLst>
                                      </p:cBhvr>
                                      <p:tavLst>
                                        <p:tav tm="0">
                                          <p:val>
                                            <p:strVal val="0-#ppt_w/2"/>
                                          </p:val>
                                        </p:tav>
                                        <p:tav tm="100000">
                                          <p:val>
                                            <p:strVal val="#ppt_x"/>
                                          </p:val>
                                        </p:tav>
                                      </p:tavLst>
                                    </p:anim>
                                    <p:anim calcmode="lin" valueType="num">
                                      <p:cBhvr additive="base">
                                        <p:cTn id="31" dur="500" fill="hold"/>
                                        <p:tgtEl>
                                          <p:spTgt spid="65"/>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wipe(up)">
                                      <p:cBhvr>
                                        <p:cTn id="35" dur="500"/>
                                        <p:tgtEl>
                                          <p:spTgt spid="82"/>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500"/>
                                        <p:tgtEl>
                                          <p:spTgt spid="8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500"/>
                                        <p:tgtEl>
                                          <p:spTgt spid="8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fade">
                                      <p:cBhvr>
                                        <p:cTn id="45" dur="500"/>
                                        <p:tgtEl>
                                          <p:spTgt spid="88"/>
                                        </p:tgtEl>
                                      </p:cBhvr>
                                    </p:animEffect>
                                  </p:childTnLst>
                                </p:cTn>
                              </p:par>
                              <p:par>
                                <p:cTn id="46" presetID="10" presetClass="entr" presetSubtype="0" fill="hold" nodeType="with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fade">
                                      <p:cBhvr>
                                        <p:cTn id="48" dur="500"/>
                                        <p:tgtEl>
                                          <p:spTgt spid="89"/>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1+#ppt_w/2"/>
                                          </p:val>
                                        </p:tav>
                                        <p:tav tm="100000">
                                          <p:val>
                                            <p:strVal val="#ppt_x"/>
                                          </p:val>
                                        </p:tav>
                                      </p:tavLst>
                                    </p:anim>
                                    <p:anim calcmode="lin" valueType="num">
                                      <p:cBhvr additive="base">
                                        <p:cTn id="53" dur="500" fill="hold"/>
                                        <p:tgtEl>
                                          <p:spTgt spid="18"/>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 presetClass="entr" presetSubtype="2" fill="hold"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fill="hold"/>
                                        <p:tgtEl>
                                          <p:spTgt spid="55"/>
                                        </p:tgtEl>
                                        <p:attrNameLst>
                                          <p:attrName>ppt_x</p:attrName>
                                        </p:attrNameLst>
                                      </p:cBhvr>
                                      <p:tavLst>
                                        <p:tav tm="0">
                                          <p:val>
                                            <p:strVal val="1+#ppt_w/2"/>
                                          </p:val>
                                        </p:tav>
                                        <p:tav tm="100000">
                                          <p:val>
                                            <p:strVal val="#ppt_x"/>
                                          </p:val>
                                        </p:tav>
                                      </p:tavLst>
                                    </p:anim>
                                    <p:anim calcmode="lin" valueType="num">
                                      <p:cBhvr additive="base">
                                        <p:cTn id="58" dur="500" fill="hold"/>
                                        <p:tgtEl>
                                          <p:spTgt spid="55"/>
                                        </p:tgtEl>
                                        <p:attrNameLst>
                                          <p:attrName>ppt_y</p:attrName>
                                        </p:attrNameLst>
                                      </p:cBhvr>
                                      <p:tavLst>
                                        <p:tav tm="0">
                                          <p:val>
                                            <p:strVal val="#ppt_y"/>
                                          </p:val>
                                        </p:tav>
                                        <p:tav tm="100000">
                                          <p:val>
                                            <p:strVal val="#ppt_y"/>
                                          </p:val>
                                        </p:tav>
                                      </p:tavLst>
                                    </p:anim>
                                  </p:childTnLst>
                                </p:cTn>
                              </p:par>
                            </p:childTnLst>
                          </p:cTn>
                        </p:par>
                        <p:par>
                          <p:cTn id="59" fill="hold">
                            <p:stCondLst>
                              <p:cond delay="4000"/>
                            </p:stCondLst>
                            <p:childTnLst>
                              <p:par>
                                <p:cTn id="60" presetID="2" presetClass="entr" presetSubtype="2" fill="hold" nodeType="after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additive="base">
                                        <p:cTn id="62" dur="500" fill="hold"/>
                                        <p:tgtEl>
                                          <p:spTgt spid="73"/>
                                        </p:tgtEl>
                                        <p:attrNameLst>
                                          <p:attrName>ppt_x</p:attrName>
                                        </p:attrNameLst>
                                      </p:cBhvr>
                                      <p:tavLst>
                                        <p:tav tm="0">
                                          <p:val>
                                            <p:strVal val="1+#ppt_w/2"/>
                                          </p:val>
                                        </p:tav>
                                        <p:tav tm="100000">
                                          <p:val>
                                            <p:strVal val="#ppt_x"/>
                                          </p:val>
                                        </p:tav>
                                      </p:tavLst>
                                    </p:anim>
                                    <p:anim calcmode="lin" valueType="num">
                                      <p:cBhvr additive="base">
                                        <p:cTn id="63" dur="500" fill="hold"/>
                                        <p:tgtEl>
                                          <p:spTgt spid="73"/>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90"/>
                                        </p:tgtEl>
                                        <p:attrNameLst>
                                          <p:attrName>style.visibility</p:attrName>
                                        </p:attrNameLst>
                                      </p:cBhvr>
                                      <p:to>
                                        <p:strVal val="visible"/>
                                      </p:to>
                                    </p:set>
                                    <p:anim calcmode="lin" valueType="num">
                                      <p:cBhvr>
                                        <p:cTn id="67" dur="500" fill="hold"/>
                                        <p:tgtEl>
                                          <p:spTgt spid="90"/>
                                        </p:tgtEl>
                                        <p:attrNameLst>
                                          <p:attrName>ppt_w</p:attrName>
                                        </p:attrNameLst>
                                      </p:cBhvr>
                                      <p:tavLst>
                                        <p:tav tm="0">
                                          <p:val>
                                            <p:fltVal val="0"/>
                                          </p:val>
                                        </p:tav>
                                        <p:tav tm="100000">
                                          <p:val>
                                            <p:strVal val="#ppt_w"/>
                                          </p:val>
                                        </p:tav>
                                      </p:tavLst>
                                    </p:anim>
                                    <p:anim calcmode="lin" valueType="num">
                                      <p:cBhvr>
                                        <p:cTn id="68" dur="500" fill="hold"/>
                                        <p:tgtEl>
                                          <p:spTgt spid="90"/>
                                        </p:tgtEl>
                                        <p:attrNameLst>
                                          <p:attrName>ppt_h</p:attrName>
                                        </p:attrNameLst>
                                      </p:cBhvr>
                                      <p:tavLst>
                                        <p:tav tm="0">
                                          <p:val>
                                            <p:fltVal val="0"/>
                                          </p:val>
                                        </p:tav>
                                        <p:tav tm="100000">
                                          <p:val>
                                            <p:strVal val="#ppt_h"/>
                                          </p:val>
                                        </p:tav>
                                      </p:tavLst>
                                    </p:anim>
                                    <p:animEffect transition="in" filter="fade">
                                      <p:cBhvr>
                                        <p:cTn id="69" dur="500"/>
                                        <p:tgtEl>
                                          <p:spTgt spid="90"/>
                                        </p:tgtEl>
                                      </p:cBhvr>
                                    </p:animEffect>
                                  </p:childTnLst>
                                </p:cTn>
                              </p:par>
                            </p:childTnLst>
                          </p:cTn>
                        </p:par>
                        <p:par>
                          <p:cTn id="70" fill="hold">
                            <p:stCondLst>
                              <p:cond delay="5000"/>
                            </p:stCondLst>
                            <p:childTnLst>
                              <p:par>
                                <p:cTn id="71" presetID="22" presetClass="entr" presetSubtype="8" fill="hold" grpId="0" nodeType="after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wipe(left)">
                                      <p:cBhvr>
                                        <p:cTn id="73" dur="500"/>
                                        <p:tgtEl>
                                          <p:spTgt spid="91"/>
                                        </p:tgtEl>
                                      </p:cBhvr>
                                    </p:animEffect>
                                  </p:childTnLst>
                                </p:cTn>
                              </p:par>
                            </p:childTnLst>
                          </p:cTn>
                        </p:par>
                        <p:par>
                          <p:cTn id="74" fill="hold">
                            <p:stCondLst>
                              <p:cond delay="5500"/>
                            </p:stCondLst>
                            <p:childTnLst>
                              <p:par>
                                <p:cTn id="75" presetID="53" presetClass="entr" presetSubtype="16" fill="hold" grpId="0" nodeType="afterEffect">
                                  <p:stCondLst>
                                    <p:cond delay="0"/>
                                  </p:stCondLst>
                                  <p:childTnLst>
                                    <p:set>
                                      <p:cBhvr>
                                        <p:cTn id="76" dur="1" fill="hold">
                                          <p:stCondLst>
                                            <p:cond delay="0"/>
                                          </p:stCondLst>
                                        </p:cTn>
                                        <p:tgtEl>
                                          <p:spTgt spid="92"/>
                                        </p:tgtEl>
                                        <p:attrNameLst>
                                          <p:attrName>style.visibility</p:attrName>
                                        </p:attrNameLst>
                                      </p:cBhvr>
                                      <p:to>
                                        <p:strVal val="visible"/>
                                      </p:to>
                                    </p:set>
                                    <p:anim calcmode="lin" valueType="num">
                                      <p:cBhvr>
                                        <p:cTn id="77" dur="500" fill="hold"/>
                                        <p:tgtEl>
                                          <p:spTgt spid="92"/>
                                        </p:tgtEl>
                                        <p:attrNameLst>
                                          <p:attrName>ppt_w</p:attrName>
                                        </p:attrNameLst>
                                      </p:cBhvr>
                                      <p:tavLst>
                                        <p:tav tm="0">
                                          <p:val>
                                            <p:fltVal val="0"/>
                                          </p:val>
                                        </p:tav>
                                        <p:tav tm="100000">
                                          <p:val>
                                            <p:strVal val="#ppt_w"/>
                                          </p:val>
                                        </p:tav>
                                      </p:tavLst>
                                    </p:anim>
                                    <p:anim calcmode="lin" valueType="num">
                                      <p:cBhvr>
                                        <p:cTn id="78" dur="500" fill="hold"/>
                                        <p:tgtEl>
                                          <p:spTgt spid="92"/>
                                        </p:tgtEl>
                                        <p:attrNameLst>
                                          <p:attrName>ppt_h</p:attrName>
                                        </p:attrNameLst>
                                      </p:cBhvr>
                                      <p:tavLst>
                                        <p:tav tm="0">
                                          <p:val>
                                            <p:fltVal val="0"/>
                                          </p:val>
                                        </p:tav>
                                        <p:tav tm="100000">
                                          <p:val>
                                            <p:strVal val="#ppt_h"/>
                                          </p:val>
                                        </p:tav>
                                      </p:tavLst>
                                    </p:anim>
                                    <p:animEffect transition="in" filter="fade">
                                      <p:cBhvr>
                                        <p:cTn id="79" dur="500"/>
                                        <p:tgtEl>
                                          <p:spTgt spid="92"/>
                                        </p:tgtEl>
                                      </p:cBhvr>
                                    </p:animEffect>
                                  </p:childTnLst>
                                </p:cTn>
                              </p:par>
                            </p:childTnLst>
                          </p:cTn>
                        </p:par>
                        <p:par>
                          <p:cTn id="80" fill="hold">
                            <p:stCondLst>
                              <p:cond delay="6000"/>
                            </p:stCondLst>
                            <p:childTnLst>
                              <p:par>
                                <p:cTn id="81" presetID="22" presetClass="entr" presetSubtype="8" fill="hold" grpId="0" nodeType="afterEffect">
                                  <p:stCondLst>
                                    <p:cond delay="0"/>
                                  </p:stCondLst>
                                  <p:childTnLst>
                                    <p:set>
                                      <p:cBhvr>
                                        <p:cTn id="82" dur="1" fill="hold">
                                          <p:stCondLst>
                                            <p:cond delay="0"/>
                                          </p:stCondLst>
                                        </p:cTn>
                                        <p:tgtEl>
                                          <p:spTgt spid="93"/>
                                        </p:tgtEl>
                                        <p:attrNameLst>
                                          <p:attrName>style.visibility</p:attrName>
                                        </p:attrNameLst>
                                      </p:cBhvr>
                                      <p:to>
                                        <p:strVal val="visible"/>
                                      </p:to>
                                    </p:set>
                                    <p:animEffect transition="in" filter="wipe(left)">
                                      <p:cBhvr>
                                        <p:cTn id="83"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3" grpId="0" bldLvl="0" animBg="1"/>
      <p:bldP spid="84" grpId="0"/>
      <p:bldP spid="86" grpId="0" bldLvl="0" animBg="1"/>
      <p:bldP spid="87" grpId="0"/>
      <p:bldP spid="88" grpId="0"/>
      <p:bldP spid="90" grpId="0" bldLvl="0" animBg="1"/>
      <p:bldP spid="91" grpId="0"/>
      <p:bldP spid="92" grpId="0" bldLvl="0" animBg="1"/>
      <p:bldP spid="9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文本框 65"/>
          <p:cNvSpPr txBox="1"/>
          <p:nvPr/>
        </p:nvSpPr>
        <p:spPr>
          <a:xfrm>
            <a:off x="651109" y="254328"/>
            <a:ext cx="681725" cy="521970"/>
          </a:xfrm>
          <a:prstGeom prst="rect">
            <a:avLst/>
          </a:prstGeom>
          <a:noFill/>
        </p:spPr>
        <p:txBody>
          <a:bodyPr wrap="square" rtlCol="0">
            <a:spAutoFit/>
          </a:bodyPr>
          <a:lstStyle/>
          <a:p>
            <a:r>
              <a:rPr lang="en-US" altLang="zh-CN" sz="2800" dirty="0">
                <a:latin typeface="+mj-lt"/>
                <a:ea typeface="+mj-ea"/>
              </a:rPr>
              <a:t>03</a:t>
            </a:r>
          </a:p>
        </p:txBody>
      </p:sp>
      <p:sp>
        <p:nvSpPr>
          <p:cNvPr id="67" name="文本框 66"/>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目标计划管控</a:t>
            </a:r>
            <a:endParaRPr lang="zh-CN" altLang="en-US" sz="2800" dirty="0">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3"/>
          <a:stretch>
            <a:fillRect/>
          </a:stretch>
        </p:blipFill>
        <p:spPr>
          <a:xfrm>
            <a:off x="6118225" y="1464310"/>
            <a:ext cx="5227320" cy="4204335"/>
          </a:xfrm>
          <a:prstGeom prst="rect">
            <a:avLst/>
          </a:prstGeom>
        </p:spPr>
      </p:pic>
      <p:graphicFrame>
        <p:nvGraphicFramePr>
          <p:cNvPr id="4" name="图表 3"/>
          <p:cNvGraphicFramePr/>
          <p:nvPr/>
        </p:nvGraphicFramePr>
        <p:xfrm>
          <a:off x="840740" y="1666240"/>
          <a:ext cx="5092065" cy="3274060"/>
        </p:xfrm>
        <a:graphic>
          <a:graphicData uri="http://schemas.openxmlformats.org/drawingml/2006/chart">
            <c:chart xmlns:c="http://schemas.openxmlformats.org/drawingml/2006/chart" xmlns:r="http://schemas.openxmlformats.org/officeDocument/2006/relationships" r:id="rId4"/>
          </a:graphicData>
        </a:graphic>
      </p:graphicFrame>
      <p:sp>
        <p:nvSpPr>
          <p:cNvPr id="12" name="文本框 17"/>
          <p:cNvSpPr txBox="1"/>
          <p:nvPr/>
        </p:nvSpPr>
        <p:spPr>
          <a:xfrm>
            <a:off x="1332971" y="5391760"/>
            <a:ext cx="2789230" cy="276999"/>
          </a:xfrm>
          <a:prstGeom prst="rect">
            <a:avLst/>
          </a:prstGeom>
          <a:noFill/>
        </p:spPr>
        <p:txBody>
          <a:bodyPr wrap="none" lIns="0" tIns="0" rIns="0" bIns="0">
            <a:noAutofit/>
          </a:bodyPr>
          <a:lstStyle/>
          <a:p>
            <a:r>
              <a:rPr lang="zh-CN" altLang="en-US" sz="20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Tree>
  </p:cSld>
  <p:clrMapOvr>
    <a:masterClrMapping/>
  </p:clrMapOvr>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0.7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childTnLst>
                          </p:cTn>
                        </p:par>
                        <p:par>
                          <p:cTn id="16" fill="hold">
                            <p:stCondLst>
                              <p:cond delay="1500"/>
                            </p:stCondLst>
                            <p:childTnLst>
                              <p:par>
                                <p:cTn id="17" presetID="4"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ox(in)">
                                      <p:cBhvr>
                                        <p:cTn id="1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1109" y="254328"/>
            <a:ext cx="681725" cy="521970"/>
          </a:xfrm>
          <a:prstGeom prst="rect">
            <a:avLst/>
          </a:prstGeom>
          <a:noFill/>
        </p:spPr>
        <p:txBody>
          <a:bodyPr wrap="square" rtlCol="0">
            <a:spAutoFit/>
          </a:bodyPr>
          <a:lstStyle/>
          <a:p>
            <a:r>
              <a:rPr lang="en-US" altLang="zh-CN" sz="2800" dirty="0">
                <a:latin typeface="+mj-lt"/>
                <a:ea typeface="+mj-ea"/>
              </a:rPr>
              <a:t>03</a:t>
            </a:r>
          </a:p>
        </p:txBody>
      </p:sp>
      <p:sp>
        <p:nvSpPr>
          <p:cNvPr id="6" name="文本框 5"/>
          <p:cNvSpPr txBox="1"/>
          <p:nvPr/>
        </p:nvSpPr>
        <p:spPr>
          <a:xfrm>
            <a:off x="1402304" y="241629"/>
            <a:ext cx="5136482" cy="521970"/>
          </a:xfrm>
          <a:prstGeom prst="rect">
            <a:avLst/>
          </a:prstGeom>
          <a:noFill/>
        </p:spPr>
        <p:txBody>
          <a:bodyPr wrap="square" rtlCol="0">
            <a:spAutoFit/>
          </a:bodyPr>
          <a:lstStyle/>
          <a:p>
            <a:pPr eaLnBrk="1" hangingPunct="1"/>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目标计划管控</a:t>
            </a:r>
            <a:endParaRPr lang="zh-CN" altLang="en-US" sz="2800" dirty="0">
              <a:latin typeface="黑体" panose="02010609060101010101" pitchFamily="49" charset="-122"/>
              <a:ea typeface="黑体" panose="02010609060101010101" pitchFamily="49" charset="-122"/>
            </a:endParaRPr>
          </a:p>
        </p:txBody>
      </p:sp>
      <p:grpSp>
        <p:nvGrpSpPr>
          <p:cNvPr id="21" name="组合 20"/>
          <p:cNvGrpSpPr/>
          <p:nvPr/>
        </p:nvGrpSpPr>
        <p:grpSpPr>
          <a:xfrm>
            <a:off x="4375997" y="2004961"/>
            <a:ext cx="3419578" cy="3419578"/>
            <a:chOff x="4375997" y="2004961"/>
            <a:chExt cx="3419578" cy="3419578"/>
          </a:xfrm>
        </p:grpSpPr>
        <p:sp>
          <p:nvSpPr>
            <p:cNvPr id="22" name="椭圆 21"/>
            <p:cNvSpPr/>
            <p:nvPr/>
          </p:nvSpPr>
          <p:spPr>
            <a:xfrm rot="2700000">
              <a:off x="4378802" y="2940279"/>
              <a:ext cx="3419578" cy="1548942"/>
            </a:xfrm>
            <a:prstGeom prst="ellipse">
              <a:avLst/>
            </a:prstGeom>
            <a:noFill/>
            <a:ln w="19050" cap="rnd">
              <a:solidFill>
                <a:srgbClr val="40404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srgbClr val="13273F"/>
                </a:solidFill>
              </a:endParaRPr>
            </a:p>
          </p:txBody>
        </p:sp>
        <p:sp>
          <p:nvSpPr>
            <p:cNvPr id="23" name="椭圆 22"/>
            <p:cNvSpPr/>
            <p:nvPr/>
          </p:nvSpPr>
          <p:spPr>
            <a:xfrm rot="8100000">
              <a:off x="4375997" y="2937475"/>
              <a:ext cx="3419578" cy="1548942"/>
            </a:xfrm>
            <a:prstGeom prst="ellipse">
              <a:avLst/>
            </a:prstGeom>
            <a:noFill/>
            <a:ln w="19050" cap="rnd">
              <a:solidFill>
                <a:srgbClr val="40404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a:solidFill>
                  <a:srgbClr val="13273F"/>
                </a:solidFill>
              </a:endParaRPr>
            </a:p>
          </p:txBody>
        </p:sp>
      </p:grpSp>
      <p:sp>
        <p:nvSpPr>
          <p:cNvPr id="24" name="流程图: 决策 23"/>
          <p:cNvSpPr/>
          <p:nvPr/>
        </p:nvSpPr>
        <p:spPr>
          <a:xfrm>
            <a:off x="5339202" y="1718327"/>
            <a:ext cx="1496604" cy="1496604"/>
          </a:xfrm>
          <a:prstGeom prst="flowChartDecision">
            <a:avLst/>
          </a:prstGeom>
          <a:solidFill>
            <a:srgbClr val="677A98"/>
          </a:solidFill>
          <a:ln w="28575">
            <a:noFill/>
          </a:ln>
          <a:effectLst>
            <a:outerShdw blurRad="254000" dist="127000" dir="2700000" algn="tl" rotWithShape="0">
              <a:prstClr val="black">
                <a:alpha val="40000"/>
              </a:prstClr>
            </a:outerShdw>
          </a:effectLst>
        </p:spPr>
        <p:txBody>
          <a:bodyPr anchor="ctr"/>
          <a:lstStyle/>
          <a:p>
            <a:pPr algn="ctr"/>
            <a:r>
              <a:rPr lang="en-US" altLang="zh-CN" sz="2400" dirty="0">
                <a:solidFill>
                  <a:schemeClr val="bg1">
                    <a:lumMod val="95000"/>
                  </a:schemeClr>
                </a:solidFill>
                <a:latin typeface="微软雅黑" panose="020B0503020204020204" pitchFamily="34" charset="-122"/>
                <a:ea typeface="微软雅黑" panose="020B0503020204020204" pitchFamily="34" charset="-122"/>
              </a:rPr>
              <a:t>01</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5" name="流程图: 决策 24"/>
          <p:cNvSpPr/>
          <p:nvPr/>
        </p:nvSpPr>
        <p:spPr>
          <a:xfrm>
            <a:off x="6644859" y="3023984"/>
            <a:ext cx="1496604" cy="1496604"/>
          </a:xfrm>
          <a:prstGeom prst="flowChartDecision">
            <a:avLst/>
          </a:prstGeom>
          <a:solidFill>
            <a:srgbClr val="828FA2"/>
          </a:solidFill>
          <a:ln w="28575">
            <a:noFill/>
          </a:ln>
          <a:effectLst>
            <a:outerShdw blurRad="254000" dist="127000" dir="2700000" algn="tl" rotWithShape="0">
              <a:prstClr val="black">
                <a:alpha val="40000"/>
              </a:prstClr>
            </a:outerShdw>
          </a:effectLst>
        </p:spPr>
        <p:txBody>
          <a:bodyPr anchor="ctr"/>
          <a:lstStyle/>
          <a:p>
            <a:pPr algn="ctr"/>
            <a:r>
              <a:rPr lang="en-US" altLang="zh-CN" sz="2400" dirty="0">
                <a:solidFill>
                  <a:schemeClr val="bg1">
                    <a:lumMod val="95000"/>
                  </a:schemeClr>
                </a:solidFill>
                <a:latin typeface="微软雅黑" panose="020B0503020204020204" pitchFamily="34" charset="-122"/>
                <a:ea typeface="微软雅黑" panose="020B0503020204020204" pitchFamily="34" charset="-122"/>
              </a:rPr>
              <a:t>03</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6" name="流程图: 决策 25"/>
          <p:cNvSpPr/>
          <p:nvPr/>
        </p:nvSpPr>
        <p:spPr>
          <a:xfrm>
            <a:off x="5383481" y="3999612"/>
            <a:ext cx="1496604" cy="1496604"/>
          </a:xfrm>
          <a:prstGeom prst="flowChartDecision">
            <a:avLst/>
          </a:prstGeom>
          <a:solidFill>
            <a:srgbClr val="677A98"/>
          </a:solidFill>
          <a:ln w="28575">
            <a:noFill/>
          </a:ln>
          <a:effectLst>
            <a:outerShdw blurRad="254000" dist="127000" dir="2700000" algn="tl" rotWithShape="0">
              <a:prstClr val="black">
                <a:alpha val="40000"/>
              </a:prstClr>
            </a:outerShdw>
          </a:effectLst>
        </p:spPr>
        <p:txBody>
          <a:bodyPr anchor="ctr"/>
          <a:lstStyle/>
          <a:p>
            <a:pPr algn="ctr"/>
            <a:r>
              <a:rPr lang="en-US" altLang="zh-CN" sz="2400" dirty="0">
                <a:solidFill>
                  <a:schemeClr val="bg1">
                    <a:lumMod val="95000"/>
                  </a:schemeClr>
                </a:solidFill>
                <a:latin typeface="微软雅黑" panose="020B0503020204020204" pitchFamily="34" charset="-122"/>
                <a:ea typeface="微软雅黑" panose="020B0503020204020204" pitchFamily="34" charset="-122"/>
              </a:rPr>
              <a:t>04</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7" name="流程图: 决策 26"/>
          <p:cNvSpPr/>
          <p:nvPr/>
        </p:nvSpPr>
        <p:spPr>
          <a:xfrm>
            <a:off x="4066961" y="2990569"/>
            <a:ext cx="1496604" cy="1496604"/>
          </a:xfrm>
          <a:prstGeom prst="flowChartDecision">
            <a:avLst/>
          </a:prstGeom>
          <a:solidFill>
            <a:srgbClr val="828FA2"/>
          </a:solidFill>
          <a:ln w="28575">
            <a:noFill/>
          </a:ln>
          <a:effectLst>
            <a:outerShdw blurRad="254000" dist="127000" dir="2700000" algn="tl" rotWithShape="0">
              <a:prstClr val="black">
                <a:alpha val="40000"/>
              </a:prstClr>
            </a:outerShdw>
          </a:effectLst>
        </p:spPr>
        <p:txBody>
          <a:bodyPr anchor="ctr"/>
          <a:lstStyle/>
          <a:p>
            <a:pPr algn="ctr"/>
            <a:r>
              <a:rPr lang="en-US" altLang="zh-CN" sz="2400" dirty="0">
                <a:solidFill>
                  <a:schemeClr val="bg1">
                    <a:lumMod val="95000"/>
                  </a:schemeClr>
                </a:solidFill>
                <a:latin typeface="微软雅黑" panose="020B0503020204020204" pitchFamily="34" charset="-122"/>
                <a:ea typeface="微软雅黑" panose="020B0503020204020204" pitchFamily="34" charset="-122"/>
              </a:rPr>
              <a:t>02</a:t>
            </a:r>
            <a:endParaRPr lang="zh-CN" alt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540510" y="4033520"/>
            <a:ext cx="1981200" cy="711835"/>
            <a:chOff x="2408" y="3190"/>
            <a:chExt cx="3120" cy="1121"/>
          </a:xfrm>
        </p:grpSpPr>
        <p:sp>
          <p:nvSpPr>
            <p:cNvPr id="3"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0"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3" name="组合 12"/>
          <p:cNvGrpSpPr/>
          <p:nvPr/>
        </p:nvGrpSpPr>
        <p:grpSpPr>
          <a:xfrm>
            <a:off x="1529080" y="2025650"/>
            <a:ext cx="1981200" cy="711835"/>
            <a:chOff x="2408" y="3190"/>
            <a:chExt cx="3120" cy="1121"/>
          </a:xfrm>
        </p:grpSpPr>
        <p:sp>
          <p:nvSpPr>
            <p:cNvPr id="51"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52"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4" name="组合 13"/>
          <p:cNvGrpSpPr/>
          <p:nvPr/>
        </p:nvGrpSpPr>
        <p:grpSpPr>
          <a:xfrm>
            <a:off x="9053830" y="4244340"/>
            <a:ext cx="1981200" cy="711835"/>
            <a:chOff x="2408" y="3190"/>
            <a:chExt cx="3120" cy="1121"/>
          </a:xfrm>
        </p:grpSpPr>
        <p:sp>
          <p:nvSpPr>
            <p:cNvPr id="15"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6"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17" name="组合 16"/>
          <p:cNvGrpSpPr/>
          <p:nvPr/>
        </p:nvGrpSpPr>
        <p:grpSpPr>
          <a:xfrm>
            <a:off x="9042400" y="2236470"/>
            <a:ext cx="1981200" cy="711835"/>
            <a:chOff x="2408" y="3190"/>
            <a:chExt cx="3120" cy="1121"/>
          </a:xfrm>
        </p:grpSpPr>
        <p:sp>
          <p:nvSpPr>
            <p:cNvPr id="18"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19"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25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1250" fill="hold"/>
                                        <p:tgtEl>
                                          <p:spTgt spid="21"/>
                                        </p:tgtEl>
                                        <p:attrNameLst>
                                          <p:attrName>r</p:attrName>
                                        </p:attrNameLst>
                                      </p:cBhvr>
                                    </p:animRot>
                                  </p:childTnLst>
                                </p:cTn>
                              </p:par>
                            </p:childTnLst>
                          </p:cTn>
                        </p:par>
                        <p:par>
                          <p:cTn id="11" fill="hold">
                            <p:stCondLst>
                              <p:cond delay="2000"/>
                            </p:stCondLst>
                            <p:childTnLst>
                              <p:par>
                                <p:cTn id="12" presetID="2" presetClass="entr" presetSubtype="4"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1"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ppt_x"/>
                                          </p:val>
                                        </p:tav>
                                        <p:tav tm="100000">
                                          <p:val>
                                            <p:strVal val="#ppt_x"/>
                                          </p:val>
                                        </p:tav>
                                      </p:tavLst>
                                    </p:anim>
                                    <p:anim calcmode="lin" valueType="num">
                                      <p:cBhvr additive="base">
                                        <p:cTn id="19" dur="500" fill="hold"/>
                                        <p:tgtEl>
                                          <p:spTgt spid="26"/>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0-#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 presetClass="entr" presetSubtype="1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checkerboard(across)">
                                      <p:cBhvr>
                                        <p:cTn id="31" dur="500"/>
                                        <p:tgtEl>
                                          <p:spTgt spid="2"/>
                                        </p:tgtEl>
                                      </p:cBhvr>
                                    </p:animEffect>
                                  </p:childTnLst>
                                </p:cTn>
                              </p:par>
                            </p:childTnLst>
                          </p:cTn>
                        </p:par>
                        <p:par>
                          <p:cTn id="32" fill="hold">
                            <p:stCondLst>
                              <p:cond delay="3000"/>
                            </p:stCondLst>
                            <p:childTnLst>
                              <p:par>
                                <p:cTn id="33" presetID="5" presetClass="entr" presetSubtype="1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checkerboard(across)">
                                      <p:cBhvr>
                                        <p:cTn id="35" dur="500"/>
                                        <p:tgtEl>
                                          <p:spTgt spid="13"/>
                                        </p:tgtEl>
                                      </p:cBhvr>
                                    </p:animEffect>
                                  </p:childTnLst>
                                </p:cTn>
                              </p:par>
                            </p:childTnLst>
                          </p:cTn>
                        </p:par>
                        <p:par>
                          <p:cTn id="36" fill="hold">
                            <p:stCondLst>
                              <p:cond delay="3500"/>
                            </p:stCondLst>
                            <p:childTnLst>
                              <p:par>
                                <p:cTn id="37" presetID="5" presetClass="entr" presetSubtype="10"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checkerboard(across)">
                                      <p:cBhvr>
                                        <p:cTn id="39" dur="500"/>
                                        <p:tgtEl>
                                          <p:spTgt spid="14"/>
                                        </p:tgtEl>
                                      </p:cBhvr>
                                    </p:animEffect>
                                  </p:childTnLst>
                                </p:cTn>
                              </p:par>
                            </p:childTnLst>
                          </p:cTn>
                        </p:par>
                        <p:par>
                          <p:cTn id="40" fill="hold">
                            <p:stCondLst>
                              <p:cond delay="4000"/>
                            </p:stCondLst>
                            <p:childTnLst>
                              <p:par>
                                <p:cTn id="41" presetID="5" presetClass="entr" presetSubtype="1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checkerboard(across)">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500007057"/>
          <p:cNvPicPr>
            <a:picLocks noChangeAspect="1"/>
          </p:cNvPicPr>
          <p:nvPr/>
        </p:nvPicPr>
        <p:blipFill>
          <a:blip r:embed="rId3"/>
          <a:stretch>
            <a:fillRect/>
          </a:stretch>
        </p:blipFill>
        <p:spPr>
          <a:xfrm>
            <a:off x="-34925" y="0"/>
            <a:ext cx="12261215" cy="6875780"/>
          </a:xfrm>
          <a:prstGeom prst="rect">
            <a:avLst/>
          </a:prstGeom>
        </p:spPr>
      </p:pic>
      <p:sp>
        <p:nvSpPr>
          <p:cNvPr id="21" name="矩形 20"/>
          <p:cNvSpPr/>
          <p:nvPr/>
        </p:nvSpPr>
        <p:spPr>
          <a:xfrm>
            <a:off x="5138703" y="820267"/>
            <a:ext cx="1914597" cy="3045017"/>
          </a:xfrm>
          <a:prstGeom prst="rect">
            <a:avLst/>
          </a:prstGeom>
          <a:noFill/>
          <a:ln w="19050" cap="flat" cmpd="sng" algn="ctr">
            <a:solidFill>
              <a:srgbClr val="677A98"/>
            </a:solidFill>
            <a:prstDash val="solid"/>
            <a:miter lim="800000"/>
          </a:ln>
          <a:effectLst/>
        </p:spPr>
        <p:txBody>
          <a:bodyPr rtlCol="0" anchor="ctr"/>
          <a:lstStyle/>
          <a:p>
            <a:pPr algn="ctr">
              <a:defRPr/>
            </a:pPr>
            <a:endParaRPr lang="zh-CN" altLang="en-US" kern="0">
              <a:solidFill>
                <a:prstClr val="white"/>
              </a:solidFill>
            </a:endParaRPr>
          </a:p>
        </p:txBody>
      </p:sp>
      <p:sp>
        <p:nvSpPr>
          <p:cNvPr id="22" name="文本框 21"/>
          <p:cNvSpPr txBox="1"/>
          <p:nvPr/>
        </p:nvSpPr>
        <p:spPr>
          <a:xfrm>
            <a:off x="5311703" y="3318041"/>
            <a:ext cx="1568597" cy="484289"/>
          </a:xfrm>
          <a:prstGeom prst="rect">
            <a:avLst/>
          </a:prstGeom>
          <a:noFill/>
        </p:spPr>
        <p:txBody>
          <a:bodyPr vert="horz" wrap="none" rtlCol="0">
            <a:noAutofit/>
          </a:bodyPr>
          <a:lstStyle/>
          <a:p>
            <a:r>
              <a:rPr lang="zh-CN" altLang="en-US" sz="2400" b="1" spc="400" dirty="0">
                <a:solidFill>
                  <a:schemeClr val="tx1">
                    <a:lumMod val="75000"/>
                    <a:lumOff val="25000"/>
                  </a:schemeClr>
                </a:solidFill>
                <a:latin typeface="黑体" panose="02010609060101010101" pitchFamily="49" charset="-122"/>
                <a:ea typeface="黑体" panose="02010609060101010101" pitchFamily="49" charset="-122"/>
              </a:rPr>
              <a:t>第 四 章</a:t>
            </a:r>
          </a:p>
        </p:txBody>
      </p:sp>
      <p:sp>
        <p:nvSpPr>
          <p:cNvPr id="23" name="文本框 22"/>
          <p:cNvSpPr txBox="1"/>
          <p:nvPr/>
        </p:nvSpPr>
        <p:spPr>
          <a:xfrm>
            <a:off x="4015429" y="2654776"/>
            <a:ext cx="4161142" cy="393954"/>
          </a:xfrm>
          <a:prstGeom prst="rect">
            <a:avLst/>
          </a:prstGeom>
          <a:solidFill>
            <a:srgbClr val="677A98"/>
          </a:solidFill>
        </p:spPr>
        <p:txBody>
          <a:bodyPr wrap="square" rtlCol="0">
            <a:noAutofit/>
          </a:bodyPr>
          <a:lstStyle/>
          <a:p>
            <a:pPr algn="ctr">
              <a:lnSpc>
                <a:spcPct val="130000"/>
              </a:lnSpc>
            </a:pPr>
            <a:endParaRPr lang="zh-CN" altLang="en-US" sz="1600" kern="0" spc="2000">
              <a:solidFill>
                <a:srgbClr val="282728"/>
              </a:solidFill>
              <a:latin typeface="Mistral" panose="03090702030407020403" pitchFamily="66" charset="0"/>
              <a:ea typeface="幼圆" panose="02010509060101010101" pitchFamily="49" charset="-122"/>
            </a:endParaRPr>
          </a:p>
        </p:txBody>
      </p:sp>
      <p:sp>
        <p:nvSpPr>
          <p:cNvPr id="24" name="矩形 23"/>
          <p:cNvSpPr/>
          <p:nvPr/>
        </p:nvSpPr>
        <p:spPr>
          <a:xfrm>
            <a:off x="5138702" y="6626004"/>
            <a:ext cx="1914597" cy="231996"/>
          </a:xfrm>
          <a:prstGeom prst="rect">
            <a:avLst/>
          </a:prstGeom>
          <a:solidFill>
            <a:srgbClr val="677A98"/>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25" name="文本框 24"/>
          <p:cNvSpPr txBox="1"/>
          <p:nvPr/>
        </p:nvSpPr>
        <p:spPr>
          <a:xfrm>
            <a:off x="3846513" y="4235941"/>
            <a:ext cx="4498975" cy="738188"/>
          </a:xfrm>
          <a:prstGeom prst="rect">
            <a:avLst/>
          </a:prstGeom>
          <a:noFill/>
        </p:spPr>
        <p:txBody>
          <a:bodyPr/>
          <a:lstStyle/>
          <a:p>
            <a:pPr algn="ctr">
              <a:lnSpc>
                <a:spcPct val="150000"/>
              </a:lnSpc>
              <a:defRPr/>
            </a:pPr>
            <a:r>
              <a:rPr lang="zh-CN" altLang="en-US" sz="1400" dirty="0">
                <a:solidFill>
                  <a:schemeClr val="tx1">
                    <a:lumMod val="75000"/>
                    <a:lumOff val="25000"/>
                  </a:schemeClr>
                </a:solidFill>
                <a:latin typeface="黑体" panose="02010609060101010101" pitchFamily="49" charset="-122"/>
                <a:ea typeface="黑体" panose="02010609060101010101" pitchFamily="49" charset="-122"/>
              </a:rPr>
              <a:t>您的内容请写在这里您的内容请写在里您的内容请写在这里您的内容您的内容请写在这里</a:t>
            </a:r>
            <a:endParaRPr lang="en-US" altLang="zh-CN" sz="1400" dirty="0">
              <a:solidFill>
                <a:schemeClr val="tx1">
                  <a:lumMod val="75000"/>
                  <a:lumOff val="25000"/>
                </a:schemeClr>
              </a:solidFill>
              <a:latin typeface="黑体" panose="02010609060101010101" pitchFamily="49" charset="-122"/>
              <a:ea typeface="黑体" panose="02010609060101010101" pitchFamily="49" charset="-122"/>
            </a:endParaRPr>
          </a:p>
        </p:txBody>
      </p:sp>
      <p:sp>
        <p:nvSpPr>
          <p:cNvPr id="26" name="TextBox 4"/>
          <p:cNvSpPr txBox="1">
            <a:spLocks noChangeArrowheads="1"/>
          </p:cNvSpPr>
          <p:nvPr/>
        </p:nvSpPr>
        <p:spPr bwMode="auto">
          <a:xfrm>
            <a:off x="4745624" y="2576633"/>
            <a:ext cx="2700753"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800" b="1" spc="6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目标考核与总结</a:t>
            </a:r>
          </a:p>
        </p:txBody>
      </p:sp>
      <p:sp>
        <p:nvSpPr>
          <p:cNvPr id="27" name="文本框 26"/>
          <p:cNvSpPr txBox="1"/>
          <p:nvPr/>
        </p:nvSpPr>
        <p:spPr>
          <a:xfrm>
            <a:off x="5311704" y="1006973"/>
            <a:ext cx="1568596" cy="1568450"/>
          </a:xfrm>
          <a:prstGeom prst="rect">
            <a:avLst/>
          </a:prstGeom>
          <a:noFill/>
        </p:spPr>
        <p:txBody>
          <a:bodyPr wrap="square" rtlCol="0">
            <a:spAutoFit/>
          </a:bodyPr>
          <a:lstStyle/>
          <a:p>
            <a:pPr algn="ctr"/>
            <a:r>
              <a:rPr lang="en-US" altLang="zh-CN" sz="4800" b="1" dirty="0">
                <a:solidFill>
                  <a:schemeClr val="tx1">
                    <a:lumMod val="75000"/>
                    <a:lumOff val="25000"/>
                  </a:schemeClr>
                </a:solidFill>
                <a:latin typeface="+mj-lt"/>
                <a:ea typeface="微软雅黑" panose="020B0503020204020204" pitchFamily="34" charset="-122"/>
              </a:rPr>
              <a:t>PART   FOUR</a:t>
            </a:r>
            <a:endParaRPr lang="zh-CN" altLang="en-US" sz="4800" b="1" dirty="0">
              <a:solidFill>
                <a:schemeClr val="tx1">
                  <a:lumMod val="75000"/>
                  <a:lumOff val="25000"/>
                </a:schemeClr>
              </a:solidFill>
              <a:latin typeface="+mj-lt"/>
              <a:ea typeface="微软雅黑" panose="020B0503020204020204" pitchFamily="34" charset="-122"/>
            </a:endParaRPr>
          </a:p>
        </p:txBody>
      </p:sp>
    </p:spTree>
  </p:cSld>
  <p:clrMapOvr>
    <a:masterClrMapping/>
  </p:clrMapOvr>
  <p:transition spd="med" advClick="0" advTm="0">
    <p:blinds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1109" y="254328"/>
            <a:ext cx="681725" cy="521970"/>
          </a:xfrm>
          <a:prstGeom prst="rect">
            <a:avLst/>
          </a:prstGeom>
          <a:noFill/>
        </p:spPr>
        <p:txBody>
          <a:bodyPr wrap="square" rtlCol="0">
            <a:spAutoFit/>
          </a:bodyPr>
          <a:lstStyle/>
          <a:p>
            <a:r>
              <a:rPr lang="en-US" altLang="zh-CN" sz="2800" dirty="0">
                <a:latin typeface="+mj-lt"/>
                <a:ea typeface="+mj-ea"/>
              </a:rPr>
              <a:t>04</a:t>
            </a:r>
          </a:p>
        </p:txBody>
      </p:sp>
      <p:sp>
        <p:nvSpPr>
          <p:cNvPr id="6" name="文本框 5"/>
          <p:cNvSpPr txBox="1"/>
          <p:nvPr/>
        </p:nvSpPr>
        <p:spPr>
          <a:xfrm>
            <a:off x="1348105" y="39370"/>
            <a:ext cx="327469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目标考核与总结</a:t>
            </a:r>
          </a:p>
        </p:txBody>
      </p:sp>
      <p:sp>
        <p:nvSpPr>
          <p:cNvPr id="10" name="Line 29"/>
          <p:cNvSpPr>
            <a:spLocks noChangeShapeType="1"/>
          </p:cNvSpPr>
          <p:nvPr/>
        </p:nvSpPr>
        <p:spPr bwMode="auto">
          <a:xfrm>
            <a:off x="3071285" y="3827992"/>
            <a:ext cx="9120716" cy="0"/>
          </a:xfrm>
          <a:prstGeom prst="line">
            <a:avLst/>
          </a:prstGeom>
          <a:noFill/>
          <a:ln w="12700">
            <a:solidFill>
              <a:srgbClr val="404040"/>
            </a:solidFill>
            <a:miter lim="800000"/>
            <a:head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sp>
        <p:nvSpPr>
          <p:cNvPr id="11" name="Oval 30"/>
          <p:cNvSpPr>
            <a:spLocks noChangeArrowheads="1"/>
          </p:cNvSpPr>
          <p:nvPr/>
        </p:nvSpPr>
        <p:spPr bwMode="auto">
          <a:xfrm>
            <a:off x="4830233" y="3666914"/>
            <a:ext cx="237067" cy="237067"/>
          </a:xfrm>
          <a:prstGeom prst="ellipse">
            <a:avLst/>
          </a:prstGeom>
          <a:solidFill>
            <a:srgbClr val="677A98"/>
          </a:solidFill>
          <a:ln w="12700">
            <a:solidFill>
              <a:srgbClr val="FFFFFF"/>
            </a:solidFill>
            <a:round/>
          </a:ln>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sp>
        <p:nvSpPr>
          <p:cNvPr id="12" name="Oval 32"/>
          <p:cNvSpPr>
            <a:spLocks noChangeArrowheads="1"/>
          </p:cNvSpPr>
          <p:nvPr/>
        </p:nvSpPr>
        <p:spPr bwMode="auto">
          <a:xfrm>
            <a:off x="7410451" y="3709459"/>
            <a:ext cx="237067" cy="237067"/>
          </a:xfrm>
          <a:prstGeom prst="ellipse">
            <a:avLst/>
          </a:prstGeom>
          <a:solidFill>
            <a:srgbClr val="677A98"/>
          </a:solidFill>
          <a:ln w="12700">
            <a:solidFill>
              <a:srgbClr val="FFFFFF"/>
            </a:solidFill>
            <a:round/>
          </a:ln>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sp>
        <p:nvSpPr>
          <p:cNvPr id="13" name="Oval 34"/>
          <p:cNvSpPr>
            <a:spLocks noChangeArrowheads="1"/>
          </p:cNvSpPr>
          <p:nvPr/>
        </p:nvSpPr>
        <p:spPr bwMode="auto">
          <a:xfrm>
            <a:off x="10047817" y="3709459"/>
            <a:ext cx="237067" cy="237067"/>
          </a:xfrm>
          <a:prstGeom prst="ellipse">
            <a:avLst/>
          </a:prstGeom>
          <a:solidFill>
            <a:srgbClr val="677A98"/>
          </a:solidFill>
          <a:ln w="12700">
            <a:solidFill>
              <a:srgbClr val="FFFFFF"/>
            </a:solidFill>
            <a:round/>
          </a:ln>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grpSp>
        <p:nvGrpSpPr>
          <p:cNvPr id="14" name="组合 13"/>
          <p:cNvGrpSpPr/>
          <p:nvPr/>
        </p:nvGrpSpPr>
        <p:grpSpPr>
          <a:xfrm>
            <a:off x="1763184" y="3427943"/>
            <a:ext cx="795867" cy="800100"/>
            <a:chOff x="1322388" y="2570163"/>
            <a:chExt cx="596900" cy="600075"/>
          </a:xfrm>
        </p:grpSpPr>
        <p:sp>
          <p:nvSpPr>
            <p:cNvPr id="15" name="Oval 28"/>
            <p:cNvSpPr>
              <a:spLocks noChangeArrowheads="1"/>
            </p:cNvSpPr>
            <p:nvPr/>
          </p:nvSpPr>
          <p:spPr bwMode="auto">
            <a:xfrm>
              <a:off x="1322388" y="2570163"/>
              <a:ext cx="596900" cy="600075"/>
            </a:xfrm>
            <a:prstGeom prst="ellipse">
              <a:avLst/>
            </a:pr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sp>
          <p:nvSpPr>
            <p:cNvPr id="16" name="Freeform 45"/>
            <p:cNvSpPr>
              <a:spLocks noEditPoints="1"/>
            </p:cNvSpPr>
            <p:nvPr/>
          </p:nvSpPr>
          <p:spPr bwMode="auto">
            <a:xfrm>
              <a:off x="1500188" y="2749550"/>
              <a:ext cx="241300" cy="241300"/>
            </a:xfrm>
            <a:custGeom>
              <a:avLst/>
              <a:gdLst>
                <a:gd name="T0" fmla="*/ 4 w 76"/>
                <a:gd name="T1" fmla="*/ 0 h 76"/>
                <a:gd name="T2" fmla="*/ 74 w 76"/>
                <a:gd name="T3" fmla="*/ 23 h 76"/>
                <a:gd name="T4" fmla="*/ 76 w 76"/>
                <a:gd name="T5" fmla="*/ 27 h 76"/>
                <a:gd name="T6" fmla="*/ 74 w 76"/>
                <a:gd name="T7" fmla="*/ 29 h 76"/>
                <a:gd name="T8" fmla="*/ 56 w 76"/>
                <a:gd name="T9" fmla="*/ 39 h 76"/>
                <a:gd name="T10" fmla="*/ 72 w 76"/>
                <a:gd name="T11" fmla="*/ 55 h 76"/>
                <a:gd name="T12" fmla="*/ 72 w 76"/>
                <a:gd name="T13" fmla="*/ 59 h 76"/>
                <a:gd name="T14" fmla="*/ 72 w 76"/>
                <a:gd name="T15" fmla="*/ 59 h 76"/>
                <a:gd name="T16" fmla="*/ 59 w 76"/>
                <a:gd name="T17" fmla="*/ 72 h 76"/>
                <a:gd name="T18" fmla="*/ 55 w 76"/>
                <a:gd name="T19" fmla="*/ 72 h 76"/>
                <a:gd name="T20" fmla="*/ 55 w 76"/>
                <a:gd name="T21" fmla="*/ 72 h 76"/>
                <a:gd name="T22" fmla="*/ 39 w 76"/>
                <a:gd name="T23" fmla="*/ 56 h 76"/>
                <a:gd name="T24" fmla="*/ 29 w 76"/>
                <a:gd name="T25" fmla="*/ 74 h 76"/>
                <a:gd name="T26" fmla="*/ 25 w 76"/>
                <a:gd name="T27" fmla="*/ 75 h 76"/>
                <a:gd name="T28" fmla="*/ 23 w 76"/>
                <a:gd name="T29" fmla="*/ 74 h 76"/>
                <a:gd name="T30" fmla="*/ 0 w 76"/>
                <a:gd name="T31" fmla="*/ 4 h 76"/>
                <a:gd name="T32" fmla="*/ 2 w 76"/>
                <a:gd name="T33" fmla="*/ 0 h 76"/>
                <a:gd name="T34" fmla="*/ 4 w 76"/>
                <a:gd name="T35" fmla="*/ 0 h 76"/>
                <a:gd name="T36" fmla="*/ 4 w 76"/>
                <a:gd name="T37" fmla="*/ 0 h 76"/>
                <a:gd name="T38" fmla="*/ 8 w 76"/>
                <a:gd name="T39" fmla="*/ 7 h 76"/>
                <a:gd name="T40" fmla="*/ 8 w 76"/>
                <a:gd name="T41" fmla="*/ 7 h 76"/>
                <a:gd name="T42" fmla="*/ 27 w 76"/>
                <a:gd name="T43" fmla="*/ 66 h 76"/>
                <a:gd name="T44" fmla="*/ 36 w 76"/>
                <a:gd name="T45" fmla="*/ 50 h 76"/>
                <a:gd name="T46" fmla="*/ 37 w 76"/>
                <a:gd name="T47" fmla="*/ 49 h 76"/>
                <a:gd name="T48" fmla="*/ 41 w 76"/>
                <a:gd name="T49" fmla="*/ 49 h 76"/>
                <a:gd name="T50" fmla="*/ 57 w 76"/>
                <a:gd name="T51" fmla="*/ 66 h 76"/>
                <a:gd name="T52" fmla="*/ 66 w 76"/>
                <a:gd name="T53" fmla="*/ 57 h 76"/>
                <a:gd name="T54" fmla="*/ 50 w 76"/>
                <a:gd name="T55" fmla="*/ 41 h 76"/>
                <a:gd name="T56" fmla="*/ 50 w 76"/>
                <a:gd name="T57" fmla="*/ 41 h 76"/>
                <a:gd name="T58" fmla="*/ 49 w 76"/>
                <a:gd name="T59" fmla="*/ 40 h 76"/>
                <a:gd name="T60" fmla="*/ 50 w 76"/>
                <a:gd name="T61" fmla="*/ 36 h 76"/>
                <a:gd name="T62" fmla="*/ 66 w 76"/>
                <a:gd name="T63" fmla="*/ 27 h 76"/>
                <a:gd name="T64" fmla="*/ 8 w 76"/>
                <a:gd name="T65" fmla="*/ 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76">
                  <a:moveTo>
                    <a:pt x="4" y="0"/>
                  </a:moveTo>
                  <a:cubicBezTo>
                    <a:pt x="74" y="23"/>
                    <a:pt x="74" y="23"/>
                    <a:pt x="74" y="23"/>
                  </a:cubicBezTo>
                  <a:cubicBezTo>
                    <a:pt x="75" y="24"/>
                    <a:pt x="76" y="26"/>
                    <a:pt x="76" y="27"/>
                  </a:cubicBezTo>
                  <a:cubicBezTo>
                    <a:pt x="76" y="28"/>
                    <a:pt x="75" y="28"/>
                    <a:pt x="74" y="29"/>
                  </a:cubicBezTo>
                  <a:cubicBezTo>
                    <a:pt x="56" y="39"/>
                    <a:pt x="56" y="39"/>
                    <a:pt x="56" y="39"/>
                  </a:cubicBezTo>
                  <a:cubicBezTo>
                    <a:pt x="72" y="55"/>
                    <a:pt x="72" y="55"/>
                    <a:pt x="72" y="55"/>
                  </a:cubicBezTo>
                  <a:cubicBezTo>
                    <a:pt x="73" y="56"/>
                    <a:pt x="73" y="58"/>
                    <a:pt x="72" y="59"/>
                  </a:cubicBezTo>
                  <a:cubicBezTo>
                    <a:pt x="72" y="59"/>
                    <a:pt x="72" y="59"/>
                    <a:pt x="72" y="59"/>
                  </a:cubicBezTo>
                  <a:cubicBezTo>
                    <a:pt x="59" y="72"/>
                    <a:pt x="59" y="72"/>
                    <a:pt x="59" y="72"/>
                  </a:cubicBezTo>
                  <a:cubicBezTo>
                    <a:pt x="58" y="73"/>
                    <a:pt x="56" y="73"/>
                    <a:pt x="55" y="72"/>
                  </a:cubicBezTo>
                  <a:cubicBezTo>
                    <a:pt x="55" y="72"/>
                    <a:pt x="55" y="72"/>
                    <a:pt x="55" y="72"/>
                  </a:cubicBezTo>
                  <a:cubicBezTo>
                    <a:pt x="39" y="56"/>
                    <a:pt x="39" y="56"/>
                    <a:pt x="39" y="56"/>
                  </a:cubicBezTo>
                  <a:cubicBezTo>
                    <a:pt x="29" y="74"/>
                    <a:pt x="29" y="74"/>
                    <a:pt x="29" y="74"/>
                  </a:cubicBezTo>
                  <a:cubicBezTo>
                    <a:pt x="28" y="76"/>
                    <a:pt x="26" y="76"/>
                    <a:pt x="25" y="75"/>
                  </a:cubicBezTo>
                  <a:cubicBezTo>
                    <a:pt x="24" y="75"/>
                    <a:pt x="24" y="74"/>
                    <a:pt x="23" y="74"/>
                  </a:cubicBezTo>
                  <a:cubicBezTo>
                    <a:pt x="0" y="4"/>
                    <a:pt x="0" y="4"/>
                    <a:pt x="0" y="4"/>
                  </a:cubicBezTo>
                  <a:cubicBezTo>
                    <a:pt x="0" y="2"/>
                    <a:pt x="0" y="1"/>
                    <a:pt x="2" y="0"/>
                  </a:cubicBezTo>
                  <a:cubicBezTo>
                    <a:pt x="3" y="0"/>
                    <a:pt x="3" y="0"/>
                    <a:pt x="4" y="0"/>
                  </a:cubicBezTo>
                  <a:cubicBezTo>
                    <a:pt x="4" y="0"/>
                    <a:pt x="4" y="0"/>
                    <a:pt x="4" y="0"/>
                  </a:cubicBezTo>
                  <a:close/>
                  <a:moveTo>
                    <a:pt x="8" y="7"/>
                  </a:moveTo>
                  <a:cubicBezTo>
                    <a:pt x="8" y="7"/>
                    <a:pt x="8" y="7"/>
                    <a:pt x="8" y="7"/>
                  </a:cubicBezTo>
                  <a:cubicBezTo>
                    <a:pt x="27" y="66"/>
                    <a:pt x="27" y="66"/>
                    <a:pt x="27" y="66"/>
                  </a:cubicBezTo>
                  <a:cubicBezTo>
                    <a:pt x="36" y="50"/>
                    <a:pt x="36" y="50"/>
                    <a:pt x="36" y="50"/>
                  </a:cubicBezTo>
                  <a:cubicBezTo>
                    <a:pt x="36" y="50"/>
                    <a:pt x="36" y="50"/>
                    <a:pt x="37" y="49"/>
                  </a:cubicBezTo>
                  <a:cubicBezTo>
                    <a:pt x="38" y="48"/>
                    <a:pt x="40" y="48"/>
                    <a:pt x="41" y="49"/>
                  </a:cubicBezTo>
                  <a:cubicBezTo>
                    <a:pt x="57" y="66"/>
                    <a:pt x="57" y="66"/>
                    <a:pt x="57" y="66"/>
                  </a:cubicBezTo>
                  <a:cubicBezTo>
                    <a:pt x="66" y="57"/>
                    <a:pt x="66" y="57"/>
                    <a:pt x="66" y="57"/>
                  </a:cubicBezTo>
                  <a:cubicBezTo>
                    <a:pt x="50" y="41"/>
                    <a:pt x="50" y="41"/>
                    <a:pt x="50" y="41"/>
                  </a:cubicBezTo>
                  <a:cubicBezTo>
                    <a:pt x="50" y="41"/>
                    <a:pt x="50" y="41"/>
                    <a:pt x="50" y="41"/>
                  </a:cubicBezTo>
                  <a:cubicBezTo>
                    <a:pt x="49" y="41"/>
                    <a:pt x="49" y="40"/>
                    <a:pt x="49" y="40"/>
                  </a:cubicBezTo>
                  <a:cubicBezTo>
                    <a:pt x="48" y="39"/>
                    <a:pt x="49" y="37"/>
                    <a:pt x="50" y="36"/>
                  </a:cubicBezTo>
                  <a:cubicBezTo>
                    <a:pt x="66" y="27"/>
                    <a:pt x="66" y="27"/>
                    <a:pt x="66" y="27"/>
                  </a:cubicBezTo>
                  <a:cubicBezTo>
                    <a:pt x="8" y="7"/>
                    <a:pt x="8" y="7"/>
                    <a:pt x="8" y="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grpSp>
      <p:grpSp>
        <p:nvGrpSpPr>
          <p:cNvPr id="17" name="组合 16"/>
          <p:cNvGrpSpPr/>
          <p:nvPr/>
        </p:nvGrpSpPr>
        <p:grpSpPr>
          <a:xfrm>
            <a:off x="7200690" y="4763559"/>
            <a:ext cx="656167" cy="658284"/>
            <a:chOff x="5399088" y="3571875"/>
            <a:chExt cx="492125" cy="493713"/>
          </a:xfrm>
        </p:grpSpPr>
        <p:sp>
          <p:nvSpPr>
            <p:cNvPr id="18" name="Oval 33"/>
            <p:cNvSpPr>
              <a:spLocks noChangeArrowheads="1"/>
            </p:cNvSpPr>
            <p:nvPr/>
          </p:nvSpPr>
          <p:spPr bwMode="auto">
            <a:xfrm>
              <a:off x="5399088" y="3571875"/>
              <a:ext cx="492125" cy="493713"/>
            </a:xfrm>
            <a:prstGeom prst="ellipse">
              <a:avLst/>
            </a:prstGeom>
            <a:solidFill>
              <a:srgbClr val="677A9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sp>
          <p:nvSpPr>
            <p:cNvPr id="19" name="Freeform 46"/>
            <p:cNvSpPr>
              <a:spLocks noEditPoints="1"/>
            </p:cNvSpPr>
            <p:nvPr/>
          </p:nvSpPr>
          <p:spPr bwMode="auto">
            <a:xfrm>
              <a:off x="5519738" y="3698875"/>
              <a:ext cx="238125" cy="239713"/>
            </a:xfrm>
            <a:custGeom>
              <a:avLst/>
              <a:gdLst>
                <a:gd name="T0" fmla="*/ 40 w 75"/>
                <a:gd name="T1" fmla="*/ 12 h 75"/>
                <a:gd name="T2" fmla="*/ 41 w 75"/>
                <a:gd name="T3" fmla="*/ 18 h 75"/>
                <a:gd name="T4" fmla="*/ 38 w 75"/>
                <a:gd name="T5" fmla="*/ 18 h 75"/>
                <a:gd name="T6" fmla="*/ 40 w 75"/>
                <a:gd name="T7" fmla="*/ 11 h 75"/>
                <a:gd name="T8" fmla="*/ 28 w 75"/>
                <a:gd name="T9" fmla="*/ 13 h 75"/>
                <a:gd name="T10" fmla="*/ 13 w 75"/>
                <a:gd name="T11" fmla="*/ 29 h 75"/>
                <a:gd name="T12" fmla="*/ 19 w 75"/>
                <a:gd name="T13" fmla="*/ 61 h 75"/>
                <a:gd name="T14" fmla="*/ 40 w 75"/>
                <a:gd name="T15" fmla="*/ 69 h 75"/>
                <a:gd name="T16" fmla="*/ 67 w 75"/>
                <a:gd name="T17" fmla="*/ 51 h 75"/>
                <a:gd name="T18" fmla="*/ 67 w 75"/>
                <a:gd name="T19" fmla="*/ 51 h 75"/>
                <a:gd name="T20" fmla="*/ 67 w 75"/>
                <a:gd name="T21" fmla="*/ 29 h 75"/>
                <a:gd name="T22" fmla="*/ 40 w 75"/>
                <a:gd name="T23" fmla="*/ 11 h 75"/>
                <a:gd name="T24" fmla="*/ 26 w 75"/>
                <a:gd name="T25" fmla="*/ 8 h 75"/>
                <a:gd name="T26" fmla="*/ 64 w 75"/>
                <a:gd name="T27" fmla="*/ 15 h 75"/>
                <a:gd name="T28" fmla="*/ 75 w 75"/>
                <a:gd name="T29" fmla="*/ 40 h 75"/>
                <a:gd name="T30" fmla="*/ 72 w 75"/>
                <a:gd name="T31" fmla="*/ 53 h 75"/>
                <a:gd name="T32" fmla="*/ 40 w 75"/>
                <a:gd name="T33" fmla="*/ 75 h 75"/>
                <a:gd name="T34" fmla="*/ 15 w 75"/>
                <a:gd name="T35" fmla="*/ 65 h 75"/>
                <a:gd name="T36" fmla="*/ 7 w 75"/>
                <a:gd name="T37" fmla="*/ 27 h 75"/>
                <a:gd name="T38" fmla="*/ 10 w 75"/>
                <a:gd name="T39" fmla="*/ 21 h 75"/>
                <a:gd name="T40" fmla="*/ 1 w 75"/>
                <a:gd name="T41" fmla="*/ 7 h 75"/>
                <a:gd name="T42" fmla="*/ 6 w 75"/>
                <a:gd name="T43" fmla="*/ 1 h 75"/>
                <a:gd name="T44" fmla="*/ 17 w 75"/>
                <a:gd name="T45" fmla="*/ 4 h 75"/>
                <a:gd name="T46" fmla="*/ 20 w 75"/>
                <a:gd name="T47" fmla="*/ 11 h 75"/>
                <a:gd name="T48" fmla="*/ 14 w 75"/>
                <a:gd name="T49" fmla="*/ 16 h 75"/>
                <a:gd name="T50" fmla="*/ 15 w 75"/>
                <a:gd name="T51" fmla="*/ 15 h 75"/>
                <a:gd name="T52" fmla="*/ 16 w 75"/>
                <a:gd name="T53" fmla="*/ 13 h 75"/>
                <a:gd name="T54" fmla="*/ 16 w 75"/>
                <a:gd name="T55" fmla="*/ 8 h 75"/>
                <a:gd name="T56" fmla="*/ 5 w 75"/>
                <a:gd name="T57" fmla="*/ 6 h 75"/>
                <a:gd name="T58" fmla="*/ 3 w 75"/>
                <a:gd name="T59" fmla="*/ 11 h 75"/>
                <a:gd name="T60" fmla="*/ 10 w 75"/>
                <a:gd name="T61" fmla="*/ 17 h 75"/>
                <a:gd name="T62" fmla="*/ 14 w 75"/>
                <a:gd name="T63" fmla="*/ 16 h 75"/>
                <a:gd name="T64" fmla="*/ 27 w 75"/>
                <a:gd name="T65" fmla="*/ 25 h 75"/>
                <a:gd name="T66" fmla="*/ 46 w 75"/>
                <a:gd name="T67" fmla="*/ 33 h 75"/>
                <a:gd name="T68" fmla="*/ 47 w 75"/>
                <a:gd name="T69" fmla="*/ 33 h 75"/>
                <a:gd name="T70" fmla="*/ 47 w 75"/>
                <a:gd name="T71" fmla="*/ 33 h 75"/>
                <a:gd name="T72" fmla="*/ 47 w 75"/>
                <a:gd name="T73" fmla="*/ 33 h 75"/>
                <a:gd name="T74" fmla="*/ 47 w 75"/>
                <a:gd name="T75" fmla="*/ 34 h 75"/>
                <a:gd name="T76" fmla="*/ 54 w 75"/>
                <a:gd name="T77" fmla="*/ 55 h 75"/>
                <a:gd name="T78" fmla="*/ 33 w 75"/>
                <a:gd name="T79" fmla="*/ 48 h 75"/>
                <a:gd name="T80" fmla="*/ 33 w 75"/>
                <a:gd name="T81" fmla="*/ 47 h 75"/>
                <a:gd name="T82" fmla="*/ 32 w 75"/>
                <a:gd name="T83" fmla="*/ 47 h 75"/>
                <a:gd name="T84" fmla="*/ 32 w 75"/>
                <a:gd name="T85" fmla="*/ 47 h 75"/>
                <a:gd name="T86" fmla="*/ 32 w 75"/>
                <a:gd name="T87" fmla="*/ 46 h 75"/>
                <a:gd name="T88" fmla="*/ 25 w 75"/>
                <a:gd name="T89" fmla="*/ 25 h 75"/>
                <a:gd name="T90" fmla="*/ 42 w 75"/>
                <a:gd name="T91" fmla="*/ 35 h 75"/>
                <a:gd name="T92" fmla="*/ 29 w 75"/>
                <a:gd name="T93" fmla="*/ 30 h 75"/>
                <a:gd name="T94" fmla="*/ 42 w 75"/>
                <a:gd name="T95" fmla="*/ 35 h 75"/>
                <a:gd name="T96" fmla="*/ 37 w 75"/>
                <a:gd name="T97" fmla="*/ 45 h 75"/>
                <a:gd name="T98" fmla="*/ 45 w 75"/>
                <a:gd name="T99" fmla="*/ 37 h 75"/>
                <a:gd name="T100" fmla="*/ 14 w 75"/>
                <a:gd name="T101" fmla="*/ 42 h 75"/>
                <a:gd name="T102" fmla="*/ 12 w 75"/>
                <a:gd name="T103" fmla="*/ 40 h 75"/>
                <a:gd name="T104" fmla="*/ 18 w 75"/>
                <a:gd name="T105" fmla="*/ 38 h 75"/>
                <a:gd name="T106" fmla="*/ 18 w 75"/>
                <a:gd name="T107" fmla="*/ 42 h 75"/>
                <a:gd name="T108" fmla="*/ 41 w 75"/>
                <a:gd name="T109" fmla="*/ 66 h 75"/>
                <a:gd name="T110" fmla="*/ 40 w 75"/>
                <a:gd name="T111" fmla="*/ 68 h 75"/>
                <a:gd name="T112" fmla="*/ 38 w 75"/>
                <a:gd name="T113" fmla="*/ 62 h 75"/>
                <a:gd name="T114" fmla="*/ 41 w 75"/>
                <a:gd name="T115" fmla="*/ 62 h 75"/>
                <a:gd name="T116" fmla="*/ 66 w 75"/>
                <a:gd name="T117" fmla="*/ 38 h 75"/>
                <a:gd name="T118" fmla="*/ 67 w 75"/>
                <a:gd name="T119" fmla="*/ 40 h 75"/>
                <a:gd name="T120" fmla="*/ 61 w 75"/>
                <a:gd name="T121" fmla="*/ 42 h 75"/>
                <a:gd name="T122" fmla="*/ 61 w 75"/>
                <a:gd name="T123" fmla="*/ 3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 h="75">
                  <a:moveTo>
                    <a:pt x="38" y="14"/>
                  </a:moveTo>
                  <a:cubicBezTo>
                    <a:pt x="38" y="13"/>
                    <a:pt x="39" y="12"/>
                    <a:pt x="40" y="12"/>
                  </a:cubicBezTo>
                  <a:cubicBezTo>
                    <a:pt x="41" y="12"/>
                    <a:pt x="41" y="13"/>
                    <a:pt x="41" y="14"/>
                  </a:cubicBezTo>
                  <a:cubicBezTo>
                    <a:pt x="41" y="18"/>
                    <a:pt x="41" y="18"/>
                    <a:pt x="41" y="18"/>
                  </a:cubicBezTo>
                  <a:cubicBezTo>
                    <a:pt x="41" y="19"/>
                    <a:pt x="41" y="20"/>
                    <a:pt x="40" y="20"/>
                  </a:cubicBezTo>
                  <a:cubicBezTo>
                    <a:pt x="39" y="20"/>
                    <a:pt x="38" y="19"/>
                    <a:pt x="38" y="18"/>
                  </a:cubicBezTo>
                  <a:cubicBezTo>
                    <a:pt x="38" y="14"/>
                    <a:pt x="38" y="14"/>
                    <a:pt x="38" y="14"/>
                  </a:cubicBezTo>
                  <a:close/>
                  <a:moveTo>
                    <a:pt x="40" y="11"/>
                  </a:moveTo>
                  <a:cubicBezTo>
                    <a:pt x="40" y="11"/>
                    <a:pt x="40" y="11"/>
                    <a:pt x="40" y="11"/>
                  </a:cubicBezTo>
                  <a:cubicBezTo>
                    <a:pt x="36" y="11"/>
                    <a:pt x="32" y="12"/>
                    <a:pt x="28" y="13"/>
                  </a:cubicBezTo>
                  <a:cubicBezTo>
                    <a:pt x="25" y="14"/>
                    <a:pt x="22" y="17"/>
                    <a:pt x="19" y="19"/>
                  </a:cubicBezTo>
                  <a:cubicBezTo>
                    <a:pt x="16" y="22"/>
                    <a:pt x="14" y="25"/>
                    <a:pt x="13" y="29"/>
                  </a:cubicBezTo>
                  <a:cubicBezTo>
                    <a:pt x="11" y="32"/>
                    <a:pt x="10" y="36"/>
                    <a:pt x="10" y="40"/>
                  </a:cubicBezTo>
                  <a:cubicBezTo>
                    <a:pt x="10" y="48"/>
                    <a:pt x="13" y="55"/>
                    <a:pt x="19" y="61"/>
                  </a:cubicBezTo>
                  <a:cubicBezTo>
                    <a:pt x="22" y="63"/>
                    <a:pt x="25" y="66"/>
                    <a:pt x="28" y="67"/>
                  </a:cubicBezTo>
                  <a:cubicBezTo>
                    <a:pt x="32" y="68"/>
                    <a:pt x="36" y="69"/>
                    <a:pt x="40" y="69"/>
                  </a:cubicBezTo>
                  <a:cubicBezTo>
                    <a:pt x="47" y="69"/>
                    <a:pt x="55" y="66"/>
                    <a:pt x="60" y="61"/>
                  </a:cubicBezTo>
                  <a:cubicBezTo>
                    <a:pt x="63" y="58"/>
                    <a:pt x="65" y="55"/>
                    <a:pt x="67" y="51"/>
                  </a:cubicBezTo>
                  <a:cubicBezTo>
                    <a:pt x="67" y="51"/>
                    <a:pt x="67" y="51"/>
                    <a:pt x="67" y="51"/>
                  </a:cubicBezTo>
                  <a:cubicBezTo>
                    <a:pt x="67" y="51"/>
                    <a:pt x="67" y="51"/>
                    <a:pt x="67" y="51"/>
                  </a:cubicBezTo>
                  <a:cubicBezTo>
                    <a:pt x="68" y="48"/>
                    <a:pt x="69" y="44"/>
                    <a:pt x="69" y="40"/>
                  </a:cubicBezTo>
                  <a:cubicBezTo>
                    <a:pt x="69" y="36"/>
                    <a:pt x="68" y="32"/>
                    <a:pt x="67" y="29"/>
                  </a:cubicBezTo>
                  <a:cubicBezTo>
                    <a:pt x="65" y="25"/>
                    <a:pt x="63" y="22"/>
                    <a:pt x="60" y="19"/>
                  </a:cubicBezTo>
                  <a:cubicBezTo>
                    <a:pt x="55" y="14"/>
                    <a:pt x="48" y="11"/>
                    <a:pt x="40" y="11"/>
                  </a:cubicBezTo>
                  <a:close/>
                  <a:moveTo>
                    <a:pt x="26" y="8"/>
                  </a:moveTo>
                  <a:cubicBezTo>
                    <a:pt x="26" y="8"/>
                    <a:pt x="26" y="8"/>
                    <a:pt x="26" y="8"/>
                  </a:cubicBezTo>
                  <a:cubicBezTo>
                    <a:pt x="30" y="6"/>
                    <a:pt x="35" y="5"/>
                    <a:pt x="40" y="5"/>
                  </a:cubicBezTo>
                  <a:cubicBezTo>
                    <a:pt x="49" y="5"/>
                    <a:pt x="58" y="9"/>
                    <a:pt x="64" y="15"/>
                  </a:cubicBezTo>
                  <a:cubicBezTo>
                    <a:pt x="68" y="18"/>
                    <a:pt x="70" y="22"/>
                    <a:pt x="72" y="27"/>
                  </a:cubicBezTo>
                  <a:cubicBezTo>
                    <a:pt x="74" y="31"/>
                    <a:pt x="75" y="35"/>
                    <a:pt x="75" y="40"/>
                  </a:cubicBezTo>
                  <a:cubicBezTo>
                    <a:pt x="75" y="45"/>
                    <a:pt x="74" y="49"/>
                    <a:pt x="72" y="53"/>
                  </a:cubicBezTo>
                  <a:cubicBezTo>
                    <a:pt x="72" y="53"/>
                    <a:pt x="72" y="53"/>
                    <a:pt x="72" y="53"/>
                  </a:cubicBezTo>
                  <a:cubicBezTo>
                    <a:pt x="70" y="58"/>
                    <a:pt x="68" y="62"/>
                    <a:pt x="64" y="65"/>
                  </a:cubicBezTo>
                  <a:cubicBezTo>
                    <a:pt x="58" y="71"/>
                    <a:pt x="49" y="75"/>
                    <a:pt x="40" y="75"/>
                  </a:cubicBezTo>
                  <a:cubicBezTo>
                    <a:pt x="35" y="75"/>
                    <a:pt x="30" y="74"/>
                    <a:pt x="26" y="72"/>
                  </a:cubicBezTo>
                  <a:cubicBezTo>
                    <a:pt x="22" y="71"/>
                    <a:pt x="18" y="68"/>
                    <a:pt x="15" y="65"/>
                  </a:cubicBezTo>
                  <a:cubicBezTo>
                    <a:pt x="8" y="58"/>
                    <a:pt x="5" y="49"/>
                    <a:pt x="5" y="40"/>
                  </a:cubicBezTo>
                  <a:cubicBezTo>
                    <a:pt x="5" y="35"/>
                    <a:pt x="6" y="31"/>
                    <a:pt x="7" y="27"/>
                  </a:cubicBezTo>
                  <a:cubicBezTo>
                    <a:pt x="8" y="25"/>
                    <a:pt x="9" y="23"/>
                    <a:pt x="10" y="21"/>
                  </a:cubicBezTo>
                  <a:cubicBezTo>
                    <a:pt x="10" y="21"/>
                    <a:pt x="10" y="21"/>
                    <a:pt x="10" y="21"/>
                  </a:cubicBezTo>
                  <a:cubicBezTo>
                    <a:pt x="4" y="21"/>
                    <a:pt x="0" y="16"/>
                    <a:pt x="0" y="11"/>
                  </a:cubicBezTo>
                  <a:cubicBezTo>
                    <a:pt x="0" y="9"/>
                    <a:pt x="0" y="8"/>
                    <a:pt x="1" y="7"/>
                  </a:cubicBezTo>
                  <a:cubicBezTo>
                    <a:pt x="1" y="6"/>
                    <a:pt x="2" y="5"/>
                    <a:pt x="3" y="4"/>
                  </a:cubicBezTo>
                  <a:cubicBezTo>
                    <a:pt x="4" y="3"/>
                    <a:pt x="5" y="2"/>
                    <a:pt x="6" y="1"/>
                  </a:cubicBezTo>
                  <a:cubicBezTo>
                    <a:pt x="6" y="1"/>
                    <a:pt x="6" y="1"/>
                    <a:pt x="6" y="1"/>
                  </a:cubicBezTo>
                  <a:cubicBezTo>
                    <a:pt x="10" y="0"/>
                    <a:pt x="14" y="1"/>
                    <a:pt x="17" y="4"/>
                  </a:cubicBezTo>
                  <a:cubicBezTo>
                    <a:pt x="18" y="5"/>
                    <a:pt x="19" y="6"/>
                    <a:pt x="19" y="7"/>
                  </a:cubicBezTo>
                  <a:cubicBezTo>
                    <a:pt x="20" y="8"/>
                    <a:pt x="20" y="9"/>
                    <a:pt x="20" y="11"/>
                  </a:cubicBezTo>
                  <a:cubicBezTo>
                    <a:pt x="22" y="10"/>
                    <a:pt x="24" y="8"/>
                    <a:pt x="26" y="8"/>
                  </a:cubicBezTo>
                  <a:close/>
                  <a:moveTo>
                    <a:pt x="14" y="16"/>
                  </a:moveTo>
                  <a:cubicBezTo>
                    <a:pt x="14" y="16"/>
                    <a:pt x="14" y="16"/>
                    <a:pt x="14" y="16"/>
                  </a:cubicBezTo>
                  <a:cubicBezTo>
                    <a:pt x="14" y="16"/>
                    <a:pt x="14" y="16"/>
                    <a:pt x="15" y="15"/>
                  </a:cubicBezTo>
                  <a:cubicBezTo>
                    <a:pt x="16" y="14"/>
                    <a:pt x="16" y="14"/>
                    <a:pt x="16" y="14"/>
                  </a:cubicBezTo>
                  <a:cubicBezTo>
                    <a:pt x="16" y="14"/>
                    <a:pt x="16" y="14"/>
                    <a:pt x="16" y="13"/>
                  </a:cubicBezTo>
                  <a:cubicBezTo>
                    <a:pt x="17" y="13"/>
                    <a:pt x="17" y="12"/>
                    <a:pt x="17" y="11"/>
                  </a:cubicBezTo>
                  <a:cubicBezTo>
                    <a:pt x="17" y="10"/>
                    <a:pt x="17" y="9"/>
                    <a:pt x="16" y="8"/>
                  </a:cubicBezTo>
                  <a:cubicBezTo>
                    <a:pt x="15" y="5"/>
                    <a:pt x="11" y="3"/>
                    <a:pt x="8" y="5"/>
                  </a:cubicBezTo>
                  <a:cubicBezTo>
                    <a:pt x="7" y="5"/>
                    <a:pt x="6" y="6"/>
                    <a:pt x="5" y="6"/>
                  </a:cubicBezTo>
                  <a:cubicBezTo>
                    <a:pt x="5" y="7"/>
                    <a:pt x="4" y="7"/>
                    <a:pt x="4" y="8"/>
                  </a:cubicBezTo>
                  <a:cubicBezTo>
                    <a:pt x="4" y="9"/>
                    <a:pt x="3" y="10"/>
                    <a:pt x="3" y="11"/>
                  </a:cubicBezTo>
                  <a:cubicBezTo>
                    <a:pt x="3" y="13"/>
                    <a:pt x="5" y="16"/>
                    <a:pt x="8" y="17"/>
                  </a:cubicBezTo>
                  <a:cubicBezTo>
                    <a:pt x="8" y="17"/>
                    <a:pt x="9" y="17"/>
                    <a:pt x="10" y="17"/>
                  </a:cubicBezTo>
                  <a:cubicBezTo>
                    <a:pt x="11" y="17"/>
                    <a:pt x="12" y="17"/>
                    <a:pt x="13" y="17"/>
                  </a:cubicBezTo>
                  <a:cubicBezTo>
                    <a:pt x="13" y="17"/>
                    <a:pt x="13" y="17"/>
                    <a:pt x="14" y="16"/>
                  </a:cubicBezTo>
                  <a:close/>
                  <a:moveTo>
                    <a:pt x="27" y="25"/>
                  </a:moveTo>
                  <a:cubicBezTo>
                    <a:pt x="27" y="25"/>
                    <a:pt x="27" y="25"/>
                    <a:pt x="27" y="25"/>
                  </a:cubicBezTo>
                  <a:cubicBezTo>
                    <a:pt x="46" y="33"/>
                    <a:pt x="46" y="33"/>
                    <a:pt x="46" y="33"/>
                  </a:cubicBezTo>
                  <a:cubicBezTo>
                    <a:pt x="46" y="33"/>
                    <a:pt x="46" y="33"/>
                    <a:pt x="46" y="33"/>
                  </a:cubicBezTo>
                  <a:cubicBezTo>
                    <a:pt x="46" y="33"/>
                    <a:pt x="46" y="33"/>
                    <a:pt x="46" y="33"/>
                  </a:cubicBezTo>
                  <a:cubicBezTo>
                    <a:pt x="46"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ubicBezTo>
                    <a:pt x="47" y="33"/>
                    <a:pt x="47" y="34"/>
                    <a:pt x="47" y="34"/>
                  </a:cubicBezTo>
                  <a:cubicBezTo>
                    <a:pt x="47" y="34"/>
                    <a:pt x="47" y="34"/>
                    <a:pt x="47" y="34"/>
                  </a:cubicBezTo>
                  <a:cubicBezTo>
                    <a:pt x="55" y="53"/>
                    <a:pt x="55" y="53"/>
                    <a:pt x="55" y="53"/>
                  </a:cubicBezTo>
                  <a:cubicBezTo>
                    <a:pt x="55" y="54"/>
                    <a:pt x="55" y="55"/>
                    <a:pt x="54" y="55"/>
                  </a:cubicBezTo>
                  <a:cubicBezTo>
                    <a:pt x="53" y="55"/>
                    <a:pt x="53" y="55"/>
                    <a:pt x="53" y="55"/>
                  </a:cubicBezTo>
                  <a:cubicBezTo>
                    <a:pt x="33" y="48"/>
                    <a:pt x="33" y="48"/>
                    <a:pt x="33" y="48"/>
                  </a:cubicBezTo>
                  <a:cubicBezTo>
                    <a:pt x="33" y="48"/>
                    <a:pt x="33" y="48"/>
                    <a:pt x="33" y="48"/>
                  </a:cubicBezTo>
                  <a:cubicBezTo>
                    <a:pt x="33" y="47"/>
                    <a:pt x="33" y="47"/>
                    <a:pt x="33" y="47"/>
                  </a:cubicBezTo>
                  <a:cubicBezTo>
                    <a:pt x="32" y="47"/>
                    <a:pt x="32" y="47"/>
                    <a:pt x="32" y="47"/>
                  </a:cubicBezTo>
                  <a:cubicBezTo>
                    <a:pt x="32" y="47"/>
                    <a:pt x="32" y="47"/>
                    <a:pt x="32" y="47"/>
                  </a:cubicBezTo>
                  <a:cubicBezTo>
                    <a:pt x="32" y="47"/>
                    <a:pt x="32" y="47"/>
                    <a:pt x="32" y="47"/>
                  </a:cubicBezTo>
                  <a:cubicBezTo>
                    <a:pt x="32" y="47"/>
                    <a:pt x="32" y="47"/>
                    <a:pt x="32" y="47"/>
                  </a:cubicBezTo>
                  <a:cubicBezTo>
                    <a:pt x="32" y="47"/>
                    <a:pt x="32" y="47"/>
                    <a:pt x="32" y="46"/>
                  </a:cubicBezTo>
                  <a:cubicBezTo>
                    <a:pt x="32" y="46"/>
                    <a:pt x="32" y="46"/>
                    <a:pt x="32" y="46"/>
                  </a:cubicBezTo>
                  <a:cubicBezTo>
                    <a:pt x="24" y="27"/>
                    <a:pt x="24" y="27"/>
                    <a:pt x="24" y="27"/>
                  </a:cubicBezTo>
                  <a:cubicBezTo>
                    <a:pt x="24" y="26"/>
                    <a:pt x="25" y="25"/>
                    <a:pt x="25" y="25"/>
                  </a:cubicBezTo>
                  <a:cubicBezTo>
                    <a:pt x="26" y="25"/>
                    <a:pt x="26" y="25"/>
                    <a:pt x="27" y="25"/>
                  </a:cubicBezTo>
                  <a:close/>
                  <a:moveTo>
                    <a:pt x="42" y="35"/>
                  </a:moveTo>
                  <a:cubicBezTo>
                    <a:pt x="42" y="35"/>
                    <a:pt x="42" y="35"/>
                    <a:pt x="42" y="35"/>
                  </a:cubicBezTo>
                  <a:cubicBezTo>
                    <a:pt x="29" y="30"/>
                    <a:pt x="29" y="30"/>
                    <a:pt x="29" y="30"/>
                  </a:cubicBezTo>
                  <a:cubicBezTo>
                    <a:pt x="34" y="43"/>
                    <a:pt x="34" y="43"/>
                    <a:pt x="34" y="43"/>
                  </a:cubicBezTo>
                  <a:cubicBezTo>
                    <a:pt x="42" y="35"/>
                    <a:pt x="42" y="35"/>
                    <a:pt x="42" y="35"/>
                  </a:cubicBezTo>
                  <a:close/>
                  <a:moveTo>
                    <a:pt x="37" y="45"/>
                  </a:moveTo>
                  <a:cubicBezTo>
                    <a:pt x="37" y="45"/>
                    <a:pt x="37" y="45"/>
                    <a:pt x="37" y="45"/>
                  </a:cubicBezTo>
                  <a:cubicBezTo>
                    <a:pt x="50" y="50"/>
                    <a:pt x="50" y="50"/>
                    <a:pt x="50" y="50"/>
                  </a:cubicBezTo>
                  <a:cubicBezTo>
                    <a:pt x="45" y="37"/>
                    <a:pt x="45" y="37"/>
                    <a:pt x="45" y="37"/>
                  </a:cubicBezTo>
                  <a:cubicBezTo>
                    <a:pt x="37" y="45"/>
                    <a:pt x="37" y="45"/>
                    <a:pt x="37" y="45"/>
                  </a:cubicBezTo>
                  <a:close/>
                  <a:moveTo>
                    <a:pt x="14" y="42"/>
                  </a:moveTo>
                  <a:cubicBezTo>
                    <a:pt x="14" y="42"/>
                    <a:pt x="14" y="42"/>
                    <a:pt x="14" y="42"/>
                  </a:cubicBezTo>
                  <a:cubicBezTo>
                    <a:pt x="13" y="42"/>
                    <a:pt x="12" y="41"/>
                    <a:pt x="12" y="40"/>
                  </a:cubicBezTo>
                  <a:cubicBezTo>
                    <a:pt x="12" y="39"/>
                    <a:pt x="13" y="38"/>
                    <a:pt x="14" y="38"/>
                  </a:cubicBezTo>
                  <a:cubicBezTo>
                    <a:pt x="18" y="38"/>
                    <a:pt x="18" y="38"/>
                    <a:pt x="18" y="38"/>
                  </a:cubicBezTo>
                  <a:cubicBezTo>
                    <a:pt x="19" y="38"/>
                    <a:pt x="20" y="39"/>
                    <a:pt x="20" y="40"/>
                  </a:cubicBezTo>
                  <a:cubicBezTo>
                    <a:pt x="20" y="41"/>
                    <a:pt x="19" y="42"/>
                    <a:pt x="18" y="42"/>
                  </a:cubicBezTo>
                  <a:cubicBezTo>
                    <a:pt x="14" y="42"/>
                    <a:pt x="14" y="42"/>
                    <a:pt x="14" y="42"/>
                  </a:cubicBezTo>
                  <a:close/>
                  <a:moveTo>
                    <a:pt x="41" y="66"/>
                  </a:moveTo>
                  <a:cubicBezTo>
                    <a:pt x="41" y="66"/>
                    <a:pt x="41" y="66"/>
                    <a:pt x="41" y="66"/>
                  </a:cubicBezTo>
                  <a:cubicBezTo>
                    <a:pt x="41" y="67"/>
                    <a:pt x="41" y="68"/>
                    <a:pt x="40" y="68"/>
                  </a:cubicBezTo>
                  <a:cubicBezTo>
                    <a:pt x="39" y="68"/>
                    <a:pt x="38" y="67"/>
                    <a:pt x="38" y="66"/>
                  </a:cubicBezTo>
                  <a:cubicBezTo>
                    <a:pt x="38" y="62"/>
                    <a:pt x="38" y="62"/>
                    <a:pt x="38" y="62"/>
                  </a:cubicBezTo>
                  <a:cubicBezTo>
                    <a:pt x="38" y="61"/>
                    <a:pt x="39" y="60"/>
                    <a:pt x="40" y="60"/>
                  </a:cubicBezTo>
                  <a:cubicBezTo>
                    <a:pt x="41" y="60"/>
                    <a:pt x="41" y="61"/>
                    <a:pt x="41" y="62"/>
                  </a:cubicBezTo>
                  <a:cubicBezTo>
                    <a:pt x="41" y="66"/>
                    <a:pt x="41" y="66"/>
                    <a:pt x="41" y="66"/>
                  </a:cubicBezTo>
                  <a:close/>
                  <a:moveTo>
                    <a:pt x="66" y="38"/>
                  </a:moveTo>
                  <a:cubicBezTo>
                    <a:pt x="66" y="38"/>
                    <a:pt x="66" y="38"/>
                    <a:pt x="66" y="38"/>
                  </a:cubicBezTo>
                  <a:cubicBezTo>
                    <a:pt x="67" y="38"/>
                    <a:pt x="67" y="39"/>
                    <a:pt x="67" y="40"/>
                  </a:cubicBezTo>
                  <a:cubicBezTo>
                    <a:pt x="67" y="41"/>
                    <a:pt x="67" y="42"/>
                    <a:pt x="66" y="42"/>
                  </a:cubicBezTo>
                  <a:cubicBezTo>
                    <a:pt x="61" y="42"/>
                    <a:pt x="61" y="42"/>
                    <a:pt x="61" y="42"/>
                  </a:cubicBezTo>
                  <a:cubicBezTo>
                    <a:pt x="60" y="42"/>
                    <a:pt x="59" y="41"/>
                    <a:pt x="59" y="40"/>
                  </a:cubicBezTo>
                  <a:cubicBezTo>
                    <a:pt x="59" y="39"/>
                    <a:pt x="60" y="38"/>
                    <a:pt x="61" y="38"/>
                  </a:cubicBezTo>
                  <a:cubicBezTo>
                    <a:pt x="66" y="38"/>
                    <a:pt x="66" y="38"/>
                    <a:pt x="66"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grpSp>
      <p:grpSp>
        <p:nvGrpSpPr>
          <p:cNvPr id="20" name="组合 19"/>
          <p:cNvGrpSpPr/>
          <p:nvPr/>
        </p:nvGrpSpPr>
        <p:grpSpPr>
          <a:xfrm>
            <a:off x="4622800" y="2280709"/>
            <a:ext cx="651933" cy="658283"/>
            <a:chOff x="3467100" y="1709738"/>
            <a:chExt cx="488950" cy="493712"/>
          </a:xfrm>
        </p:grpSpPr>
        <p:sp>
          <p:nvSpPr>
            <p:cNvPr id="21" name="Oval 31"/>
            <p:cNvSpPr>
              <a:spLocks noChangeArrowheads="1"/>
            </p:cNvSpPr>
            <p:nvPr/>
          </p:nvSpPr>
          <p:spPr bwMode="auto">
            <a:xfrm>
              <a:off x="3467100" y="1709738"/>
              <a:ext cx="488950" cy="493712"/>
            </a:xfrm>
            <a:prstGeom prst="ellipse">
              <a:avLst/>
            </a:prstGeom>
            <a:solidFill>
              <a:srgbClr val="677A9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sp>
          <p:nvSpPr>
            <p:cNvPr id="22" name="Freeform 49"/>
            <p:cNvSpPr>
              <a:spLocks noEditPoints="1"/>
            </p:cNvSpPr>
            <p:nvPr/>
          </p:nvSpPr>
          <p:spPr bwMode="auto">
            <a:xfrm>
              <a:off x="3568700" y="1824038"/>
              <a:ext cx="285750" cy="236537"/>
            </a:xfrm>
            <a:custGeom>
              <a:avLst/>
              <a:gdLst>
                <a:gd name="T0" fmla="*/ 65 w 90"/>
                <a:gd name="T1" fmla="*/ 17 h 74"/>
                <a:gd name="T2" fmla="*/ 81 w 90"/>
                <a:gd name="T3" fmla="*/ 21 h 74"/>
                <a:gd name="T4" fmla="*/ 81 w 90"/>
                <a:gd name="T5" fmla="*/ 43 h 74"/>
                <a:gd name="T6" fmla="*/ 89 w 90"/>
                <a:gd name="T7" fmla="*/ 52 h 74"/>
                <a:gd name="T8" fmla="*/ 90 w 90"/>
                <a:gd name="T9" fmla="*/ 64 h 74"/>
                <a:gd name="T10" fmla="*/ 85 w 90"/>
                <a:gd name="T11" fmla="*/ 69 h 74"/>
                <a:gd name="T12" fmla="*/ 81 w 90"/>
                <a:gd name="T13" fmla="*/ 69 h 74"/>
                <a:gd name="T14" fmla="*/ 78 w 90"/>
                <a:gd name="T15" fmla="*/ 74 h 74"/>
                <a:gd name="T16" fmla="*/ 12 w 90"/>
                <a:gd name="T17" fmla="*/ 74 h 74"/>
                <a:gd name="T18" fmla="*/ 9 w 90"/>
                <a:gd name="T19" fmla="*/ 69 h 74"/>
                <a:gd name="T20" fmla="*/ 5 w 90"/>
                <a:gd name="T21" fmla="*/ 69 h 74"/>
                <a:gd name="T22" fmla="*/ 0 w 90"/>
                <a:gd name="T23" fmla="*/ 64 h 74"/>
                <a:gd name="T24" fmla="*/ 1 w 90"/>
                <a:gd name="T25" fmla="*/ 52 h 74"/>
                <a:gd name="T26" fmla="*/ 9 w 90"/>
                <a:gd name="T27" fmla="*/ 43 h 74"/>
                <a:gd name="T28" fmla="*/ 9 w 90"/>
                <a:gd name="T29" fmla="*/ 21 h 74"/>
                <a:gd name="T30" fmla="*/ 25 w 90"/>
                <a:gd name="T31" fmla="*/ 17 h 74"/>
                <a:gd name="T32" fmla="*/ 45 w 90"/>
                <a:gd name="T33" fmla="*/ 68 h 74"/>
                <a:gd name="T34" fmla="*/ 54 w 90"/>
                <a:gd name="T35" fmla="*/ 68 h 74"/>
                <a:gd name="T36" fmla="*/ 56 w 90"/>
                <a:gd name="T37" fmla="*/ 53 h 74"/>
                <a:gd name="T38" fmla="*/ 57 w 90"/>
                <a:gd name="T39" fmla="*/ 62 h 74"/>
                <a:gd name="T40" fmla="*/ 65 w 90"/>
                <a:gd name="T41" fmla="*/ 62 h 74"/>
                <a:gd name="T42" fmla="*/ 54 w 90"/>
                <a:gd name="T43" fmla="*/ 38 h 74"/>
                <a:gd name="T44" fmla="*/ 36 w 90"/>
                <a:gd name="T45" fmla="*/ 38 h 74"/>
                <a:gd name="T46" fmla="*/ 25 w 90"/>
                <a:gd name="T47" fmla="*/ 62 h 74"/>
                <a:gd name="T48" fmla="*/ 32 w 90"/>
                <a:gd name="T49" fmla="*/ 62 h 74"/>
                <a:gd name="T50" fmla="*/ 34 w 90"/>
                <a:gd name="T51" fmla="*/ 53 h 74"/>
                <a:gd name="T52" fmla="*/ 36 w 90"/>
                <a:gd name="T53" fmla="*/ 68 h 74"/>
                <a:gd name="T54" fmla="*/ 45 w 90"/>
                <a:gd name="T55" fmla="*/ 34 h 74"/>
                <a:gd name="T56" fmla="*/ 59 w 90"/>
                <a:gd name="T57" fmla="*/ 20 h 74"/>
                <a:gd name="T58" fmla="*/ 31 w 90"/>
                <a:gd name="T59" fmla="*/ 20 h 74"/>
                <a:gd name="T60" fmla="*/ 14 w 90"/>
                <a:gd name="T61" fmla="*/ 68 h 74"/>
                <a:gd name="T62" fmla="*/ 23 w 90"/>
                <a:gd name="T63" fmla="*/ 68 h 74"/>
                <a:gd name="T64" fmla="*/ 19 w 90"/>
                <a:gd name="T65" fmla="*/ 62 h 74"/>
                <a:gd name="T66" fmla="*/ 20 w 90"/>
                <a:gd name="T67" fmla="*/ 48 h 74"/>
                <a:gd name="T68" fmla="*/ 7 w 90"/>
                <a:gd name="T69" fmla="*/ 55 h 74"/>
                <a:gd name="T70" fmla="*/ 7 w 90"/>
                <a:gd name="T71" fmla="*/ 55 h 74"/>
                <a:gd name="T72" fmla="*/ 6 w 90"/>
                <a:gd name="T73" fmla="*/ 64 h 74"/>
                <a:gd name="T74" fmla="*/ 11 w 90"/>
                <a:gd name="T75" fmla="*/ 59 h 74"/>
                <a:gd name="T76" fmla="*/ 14 w 90"/>
                <a:gd name="T77" fmla="*/ 59 h 74"/>
                <a:gd name="T78" fmla="*/ 25 w 90"/>
                <a:gd name="T79" fmla="*/ 23 h 74"/>
                <a:gd name="T80" fmla="*/ 24 w 90"/>
                <a:gd name="T81" fmla="*/ 23 h 74"/>
                <a:gd name="T82" fmla="*/ 13 w 90"/>
                <a:gd name="T83" fmla="*/ 25 h 74"/>
                <a:gd name="T84" fmla="*/ 13 w 90"/>
                <a:gd name="T85" fmla="*/ 39 h 74"/>
                <a:gd name="T86" fmla="*/ 24 w 90"/>
                <a:gd name="T87" fmla="*/ 42 h 74"/>
                <a:gd name="T88" fmla="*/ 25 w 90"/>
                <a:gd name="T89" fmla="*/ 23 h 74"/>
                <a:gd name="T90" fmla="*/ 76 w 90"/>
                <a:gd name="T91" fmla="*/ 68 h 74"/>
                <a:gd name="T92" fmla="*/ 77 w 90"/>
                <a:gd name="T93" fmla="*/ 57 h 74"/>
                <a:gd name="T94" fmla="*/ 79 w 90"/>
                <a:gd name="T95" fmla="*/ 64 h 74"/>
                <a:gd name="T96" fmla="*/ 84 w 90"/>
                <a:gd name="T97" fmla="*/ 59 h 74"/>
                <a:gd name="T98" fmla="*/ 81 w 90"/>
                <a:gd name="T99" fmla="*/ 51 h 74"/>
                <a:gd name="T100" fmla="*/ 70 w 90"/>
                <a:gd name="T101" fmla="*/ 48 h 74"/>
                <a:gd name="T102" fmla="*/ 71 w 90"/>
                <a:gd name="T103" fmla="*/ 62 h 74"/>
                <a:gd name="T104" fmla="*/ 67 w 90"/>
                <a:gd name="T105" fmla="*/ 68 h 74"/>
                <a:gd name="T106" fmla="*/ 65 w 90"/>
                <a:gd name="T107" fmla="*/ 23 h 74"/>
                <a:gd name="T108" fmla="*/ 59 w 90"/>
                <a:gd name="T109" fmla="*/ 34 h 74"/>
                <a:gd name="T110" fmla="*/ 67 w 90"/>
                <a:gd name="T111" fmla="*/ 42 h 74"/>
                <a:gd name="T112" fmla="*/ 77 w 90"/>
                <a:gd name="T113" fmla="*/ 39 h 74"/>
                <a:gd name="T114" fmla="*/ 77 w 90"/>
                <a:gd name="T115" fmla="*/ 25 h 74"/>
                <a:gd name="T116" fmla="*/ 66 w 90"/>
                <a:gd name="T117" fmla="*/ 2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 h="74">
                  <a:moveTo>
                    <a:pt x="45" y="0"/>
                  </a:moveTo>
                  <a:cubicBezTo>
                    <a:pt x="55" y="0"/>
                    <a:pt x="63" y="7"/>
                    <a:pt x="65" y="17"/>
                  </a:cubicBezTo>
                  <a:cubicBezTo>
                    <a:pt x="66" y="17"/>
                    <a:pt x="68" y="16"/>
                    <a:pt x="69" y="16"/>
                  </a:cubicBezTo>
                  <a:cubicBezTo>
                    <a:pt x="74" y="16"/>
                    <a:pt x="78" y="18"/>
                    <a:pt x="81" y="21"/>
                  </a:cubicBezTo>
                  <a:cubicBezTo>
                    <a:pt x="84" y="24"/>
                    <a:pt x="85" y="28"/>
                    <a:pt x="85" y="32"/>
                  </a:cubicBezTo>
                  <a:cubicBezTo>
                    <a:pt x="85" y="36"/>
                    <a:pt x="84" y="40"/>
                    <a:pt x="81" y="43"/>
                  </a:cubicBezTo>
                  <a:cubicBezTo>
                    <a:pt x="85" y="47"/>
                    <a:pt x="85" y="47"/>
                    <a:pt x="85" y="47"/>
                  </a:cubicBezTo>
                  <a:cubicBezTo>
                    <a:pt x="86" y="49"/>
                    <a:pt x="88" y="50"/>
                    <a:pt x="89" y="52"/>
                  </a:cubicBezTo>
                  <a:cubicBezTo>
                    <a:pt x="89" y="55"/>
                    <a:pt x="90" y="57"/>
                    <a:pt x="90" y="59"/>
                  </a:cubicBezTo>
                  <a:cubicBezTo>
                    <a:pt x="90" y="64"/>
                    <a:pt x="90" y="64"/>
                    <a:pt x="90" y="64"/>
                  </a:cubicBezTo>
                  <a:cubicBezTo>
                    <a:pt x="90" y="65"/>
                    <a:pt x="90" y="66"/>
                    <a:pt x="89" y="67"/>
                  </a:cubicBezTo>
                  <a:cubicBezTo>
                    <a:pt x="88" y="69"/>
                    <a:pt x="87" y="69"/>
                    <a:pt x="85" y="69"/>
                  </a:cubicBezTo>
                  <a:cubicBezTo>
                    <a:pt x="85" y="69"/>
                    <a:pt x="85" y="69"/>
                    <a:pt x="85" y="69"/>
                  </a:cubicBezTo>
                  <a:cubicBezTo>
                    <a:pt x="81" y="69"/>
                    <a:pt x="81" y="69"/>
                    <a:pt x="81" y="69"/>
                  </a:cubicBezTo>
                  <a:cubicBezTo>
                    <a:pt x="81" y="71"/>
                    <a:pt x="81" y="71"/>
                    <a:pt x="81" y="71"/>
                  </a:cubicBezTo>
                  <a:cubicBezTo>
                    <a:pt x="81" y="72"/>
                    <a:pt x="80" y="74"/>
                    <a:pt x="78" y="74"/>
                  </a:cubicBezTo>
                  <a:cubicBezTo>
                    <a:pt x="45" y="74"/>
                    <a:pt x="45" y="74"/>
                    <a:pt x="45" y="74"/>
                  </a:cubicBezTo>
                  <a:cubicBezTo>
                    <a:pt x="12" y="74"/>
                    <a:pt x="12" y="74"/>
                    <a:pt x="12" y="74"/>
                  </a:cubicBezTo>
                  <a:cubicBezTo>
                    <a:pt x="10" y="74"/>
                    <a:pt x="9" y="72"/>
                    <a:pt x="9" y="71"/>
                  </a:cubicBezTo>
                  <a:cubicBezTo>
                    <a:pt x="9" y="69"/>
                    <a:pt x="9" y="69"/>
                    <a:pt x="9" y="69"/>
                  </a:cubicBezTo>
                  <a:cubicBezTo>
                    <a:pt x="5" y="69"/>
                    <a:pt x="5" y="69"/>
                    <a:pt x="5" y="69"/>
                  </a:cubicBezTo>
                  <a:cubicBezTo>
                    <a:pt x="5" y="69"/>
                    <a:pt x="5" y="69"/>
                    <a:pt x="5" y="69"/>
                  </a:cubicBezTo>
                  <a:cubicBezTo>
                    <a:pt x="3" y="69"/>
                    <a:pt x="2" y="69"/>
                    <a:pt x="1" y="67"/>
                  </a:cubicBezTo>
                  <a:cubicBezTo>
                    <a:pt x="1" y="66"/>
                    <a:pt x="0" y="65"/>
                    <a:pt x="0" y="64"/>
                  </a:cubicBezTo>
                  <a:cubicBezTo>
                    <a:pt x="0" y="59"/>
                    <a:pt x="0" y="59"/>
                    <a:pt x="0" y="59"/>
                  </a:cubicBezTo>
                  <a:cubicBezTo>
                    <a:pt x="0" y="57"/>
                    <a:pt x="1" y="55"/>
                    <a:pt x="1" y="52"/>
                  </a:cubicBezTo>
                  <a:cubicBezTo>
                    <a:pt x="1" y="52"/>
                    <a:pt x="1" y="52"/>
                    <a:pt x="1" y="52"/>
                  </a:cubicBezTo>
                  <a:cubicBezTo>
                    <a:pt x="3" y="49"/>
                    <a:pt x="6" y="46"/>
                    <a:pt x="9" y="43"/>
                  </a:cubicBezTo>
                  <a:cubicBezTo>
                    <a:pt x="6" y="40"/>
                    <a:pt x="5" y="36"/>
                    <a:pt x="5" y="32"/>
                  </a:cubicBezTo>
                  <a:cubicBezTo>
                    <a:pt x="5" y="28"/>
                    <a:pt x="6" y="24"/>
                    <a:pt x="9" y="21"/>
                  </a:cubicBezTo>
                  <a:cubicBezTo>
                    <a:pt x="12" y="18"/>
                    <a:pt x="16" y="16"/>
                    <a:pt x="21" y="16"/>
                  </a:cubicBezTo>
                  <a:cubicBezTo>
                    <a:pt x="22" y="16"/>
                    <a:pt x="24" y="17"/>
                    <a:pt x="25" y="17"/>
                  </a:cubicBezTo>
                  <a:cubicBezTo>
                    <a:pt x="27" y="7"/>
                    <a:pt x="35" y="0"/>
                    <a:pt x="45" y="0"/>
                  </a:cubicBezTo>
                  <a:close/>
                  <a:moveTo>
                    <a:pt x="45" y="68"/>
                  </a:moveTo>
                  <a:cubicBezTo>
                    <a:pt x="45" y="68"/>
                    <a:pt x="45" y="68"/>
                    <a:pt x="45" y="68"/>
                  </a:cubicBezTo>
                  <a:cubicBezTo>
                    <a:pt x="54" y="68"/>
                    <a:pt x="54" y="68"/>
                    <a:pt x="54" y="68"/>
                  </a:cubicBezTo>
                  <a:cubicBezTo>
                    <a:pt x="54" y="63"/>
                    <a:pt x="54" y="59"/>
                    <a:pt x="54" y="55"/>
                  </a:cubicBezTo>
                  <a:cubicBezTo>
                    <a:pt x="54" y="54"/>
                    <a:pt x="55" y="53"/>
                    <a:pt x="56" y="53"/>
                  </a:cubicBezTo>
                  <a:cubicBezTo>
                    <a:pt x="57" y="53"/>
                    <a:pt x="57" y="54"/>
                    <a:pt x="57" y="55"/>
                  </a:cubicBezTo>
                  <a:cubicBezTo>
                    <a:pt x="57" y="62"/>
                    <a:pt x="57" y="62"/>
                    <a:pt x="57" y="62"/>
                  </a:cubicBezTo>
                  <a:cubicBezTo>
                    <a:pt x="65" y="62"/>
                    <a:pt x="65" y="62"/>
                    <a:pt x="65" y="62"/>
                  </a:cubicBezTo>
                  <a:cubicBezTo>
                    <a:pt x="65" y="62"/>
                    <a:pt x="65" y="62"/>
                    <a:pt x="65" y="62"/>
                  </a:cubicBezTo>
                  <a:cubicBezTo>
                    <a:pt x="65" y="55"/>
                    <a:pt x="65" y="55"/>
                    <a:pt x="65" y="55"/>
                  </a:cubicBezTo>
                  <a:cubicBezTo>
                    <a:pt x="65" y="47"/>
                    <a:pt x="60" y="43"/>
                    <a:pt x="54" y="38"/>
                  </a:cubicBezTo>
                  <a:cubicBezTo>
                    <a:pt x="51" y="39"/>
                    <a:pt x="48" y="40"/>
                    <a:pt x="45" y="40"/>
                  </a:cubicBezTo>
                  <a:cubicBezTo>
                    <a:pt x="42" y="40"/>
                    <a:pt x="39" y="39"/>
                    <a:pt x="36" y="38"/>
                  </a:cubicBezTo>
                  <a:cubicBezTo>
                    <a:pt x="30" y="43"/>
                    <a:pt x="25" y="47"/>
                    <a:pt x="25" y="55"/>
                  </a:cubicBezTo>
                  <a:cubicBezTo>
                    <a:pt x="25" y="62"/>
                    <a:pt x="25" y="62"/>
                    <a:pt x="25" y="62"/>
                  </a:cubicBezTo>
                  <a:cubicBezTo>
                    <a:pt x="25" y="62"/>
                    <a:pt x="25" y="62"/>
                    <a:pt x="25" y="62"/>
                  </a:cubicBezTo>
                  <a:cubicBezTo>
                    <a:pt x="32" y="62"/>
                    <a:pt x="32" y="62"/>
                    <a:pt x="32" y="62"/>
                  </a:cubicBezTo>
                  <a:cubicBezTo>
                    <a:pt x="32" y="55"/>
                    <a:pt x="32" y="55"/>
                    <a:pt x="32" y="55"/>
                  </a:cubicBezTo>
                  <a:cubicBezTo>
                    <a:pt x="32" y="54"/>
                    <a:pt x="33" y="53"/>
                    <a:pt x="34" y="53"/>
                  </a:cubicBezTo>
                  <a:cubicBezTo>
                    <a:pt x="35" y="53"/>
                    <a:pt x="36" y="54"/>
                    <a:pt x="36" y="55"/>
                  </a:cubicBezTo>
                  <a:cubicBezTo>
                    <a:pt x="36" y="59"/>
                    <a:pt x="36" y="63"/>
                    <a:pt x="36" y="68"/>
                  </a:cubicBezTo>
                  <a:cubicBezTo>
                    <a:pt x="45" y="68"/>
                    <a:pt x="45" y="68"/>
                    <a:pt x="45" y="68"/>
                  </a:cubicBezTo>
                  <a:close/>
                  <a:moveTo>
                    <a:pt x="45" y="34"/>
                  </a:moveTo>
                  <a:cubicBezTo>
                    <a:pt x="45" y="34"/>
                    <a:pt x="45" y="34"/>
                    <a:pt x="45" y="34"/>
                  </a:cubicBezTo>
                  <a:cubicBezTo>
                    <a:pt x="53" y="34"/>
                    <a:pt x="59" y="28"/>
                    <a:pt x="59" y="20"/>
                  </a:cubicBezTo>
                  <a:cubicBezTo>
                    <a:pt x="59" y="12"/>
                    <a:pt x="53" y="6"/>
                    <a:pt x="45" y="6"/>
                  </a:cubicBezTo>
                  <a:cubicBezTo>
                    <a:pt x="37" y="6"/>
                    <a:pt x="31" y="12"/>
                    <a:pt x="31" y="20"/>
                  </a:cubicBezTo>
                  <a:cubicBezTo>
                    <a:pt x="31" y="28"/>
                    <a:pt x="37" y="34"/>
                    <a:pt x="45" y="34"/>
                  </a:cubicBezTo>
                  <a:close/>
                  <a:moveTo>
                    <a:pt x="14" y="68"/>
                  </a:moveTo>
                  <a:cubicBezTo>
                    <a:pt x="14" y="68"/>
                    <a:pt x="14" y="68"/>
                    <a:pt x="14" y="68"/>
                  </a:cubicBezTo>
                  <a:cubicBezTo>
                    <a:pt x="23" y="68"/>
                    <a:pt x="23" y="68"/>
                    <a:pt x="23" y="68"/>
                  </a:cubicBezTo>
                  <a:cubicBezTo>
                    <a:pt x="22" y="67"/>
                    <a:pt x="21" y="67"/>
                    <a:pt x="20" y="66"/>
                  </a:cubicBezTo>
                  <a:cubicBezTo>
                    <a:pt x="19" y="65"/>
                    <a:pt x="19" y="63"/>
                    <a:pt x="19" y="62"/>
                  </a:cubicBezTo>
                  <a:cubicBezTo>
                    <a:pt x="19" y="55"/>
                    <a:pt x="19" y="55"/>
                    <a:pt x="19" y="55"/>
                  </a:cubicBezTo>
                  <a:cubicBezTo>
                    <a:pt x="19" y="53"/>
                    <a:pt x="19" y="50"/>
                    <a:pt x="20" y="48"/>
                  </a:cubicBezTo>
                  <a:cubicBezTo>
                    <a:pt x="18" y="48"/>
                    <a:pt x="16" y="48"/>
                    <a:pt x="14" y="47"/>
                  </a:cubicBezTo>
                  <a:cubicBezTo>
                    <a:pt x="11" y="49"/>
                    <a:pt x="8" y="51"/>
                    <a:pt x="7" y="55"/>
                  </a:cubicBezTo>
                  <a:cubicBezTo>
                    <a:pt x="7" y="55"/>
                    <a:pt x="7" y="55"/>
                    <a:pt x="7" y="55"/>
                  </a:cubicBezTo>
                  <a:cubicBezTo>
                    <a:pt x="7" y="55"/>
                    <a:pt x="7" y="55"/>
                    <a:pt x="7" y="55"/>
                  </a:cubicBezTo>
                  <a:cubicBezTo>
                    <a:pt x="6" y="56"/>
                    <a:pt x="6" y="58"/>
                    <a:pt x="6" y="59"/>
                  </a:cubicBezTo>
                  <a:cubicBezTo>
                    <a:pt x="6" y="64"/>
                    <a:pt x="6" y="64"/>
                    <a:pt x="6" y="64"/>
                  </a:cubicBezTo>
                  <a:cubicBezTo>
                    <a:pt x="11" y="64"/>
                    <a:pt x="11" y="64"/>
                    <a:pt x="11" y="64"/>
                  </a:cubicBezTo>
                  <a:cubicBezTo>
                    <a:pt x="11" y="59"/>
                    <a:pt x="11" y="59"/>
                    <a:pt x="11" y="59"/>
                  </a:cubicBezTo>
                  <a:cubicBezTo>
                    <a:pt x="11" y="58"/>
                    <a:pt x="12" y="57"/>
                    <a:pt x="13" y="57"/>
                  </a:cubicBezTo>
                  <a:cubicBezTo>
                    <a:pt x="14" y="57"/>
                    <a:pt x="14" y="58"/>
                    <a:pt x="14" y="59"/>
                  </a:cubicBezTo>
                  <a:cubicBezTo>
                    <a:pt x="14" y="68"/>
                    <a:pt x="14" y="68"/>
                    <a:pt x="14" y="68"/>
                  </a:cubicBezTo>
                  <a:close/>
                  <a:moveTo>
                    <a:pt x="25" y="23"/>
                  </a:moveTo>
                  <a:cubicBezTo>
                    <a:pt x="25" y="23"/>
                    <a:pt x="25" y="23"/>
                    <a:pt x="25" y="23"/>
                  </a:cubicBezTo>
                  <a:cubicBezTo>
                    <a:pt x="25" y="23"/>
                    <a:pt x="24" y="23"/>
                    <a:pt x="24" y="23"/>
                  </a:cubicBezTo>
                  <a:cubicBezTo>
                    <a:pt x="23" y="22"/>
                    <a:pt x="22" y="22"/>
                    <a:pt x="21" y="22"/>
                  </a:cubicBezTo>
                  <a:cubicBezTo>
                    <a:pt x="18" y="22"/>
                    <a:pt x="15" y="23"/>
                    <a:pt x="13" y="25"/>
                  </a:cubicBezTo>
                  <a:cubicBezTo>
                    <a:pt x="12" y="27"/>
                    <a:pt x="11" y="30"/>
                    <a:pt x="11" y="32"/>
                  </a:cubicBezTo>
                  <a:cubicBezTo>
                    <a:pt x="11" y="35"/>
                    <a:pt x="12" y="38"/>
                    <a:pt x="13" y="39"/>
                  </a:cubicBezTo>
                  <a:cubicBezTo>
                    <a:pt x="15" y="41"/>
                    <a:pt x="18" y="42"/>
                    <a:pt x="21" y="42"/>
                  </a:cubicBezTo>
                  <a:cubicBezTo>
                    <a:pt x="22" y="42"/>
                    <a:pt x="23" y="42"/>
                    <a:pt x="24" y="42"/>
                  </a:cubicBezTo>
                  <a:cubicBezTo>
                    <a:pt x="26" y="39"/>
                    <a:pt x="29" y="37"/>
                    <a:pt x="31" y="34"/>
                  </a:cubicBezTo>
                  <a:cubicBezTo>
                    <a:pt x="28" y="31"/>
                    <a:pt x="26" y="28"/>
                    <a:pt x="25" y="23"/>
                  </a:cubicBezTo>
                  <a:close/>
                  <a:moveTo>
                    <a:pt x="76" y="68"/>
                  </a:moveTo>
                  <a:cubicBezTo>
                    <a:pt x="76" y="68"/>
                    <a:pt x="76" y="68"/>
                    <a:pt x="76" y="68"/>
                  </a:cubicBezTo>
                  <a:cubicBezTo>
                    <a:pt x="76" y="59"/>
                    <a:pt x="76" y="59"/>
                    <a:pt x="76" y="59"/>
                  </a:cubicBezTo>
                  <a:cubicBezTo>
                    <a:pt x="76" y="58"/>
                    <a:pt x="76" y="57"/>
                    <a:pt x="77" y="57"/>
                  </a:cubicBezTo>
                  <a:cubicBezTo>
                    <a:pt x="78" y="57"/>
                    <a:pt x="79" y="58"/>
                    <a:pt x="79" y="59"/>
                  </a:cubicBezTo>
                  <a:cubicBezTo>
                    <a:pt x="79" y="64"/>
                    <a:pt x="79" y="64"/>
                    <a:pt x="79" y="64"/>
                  </a:cubicBezTo>
                  <a:cubicBezTo>
                    <a:pt x="84" y="64"/>
                    <a:pt x="84" y="64"/>
                    <a:pt x="84" y="64"/>
                  </a:cubicBezTo>
                  <a:cubicBezTo>
                    <a:pt x="84" y="59"/>
                    <a:pt x="84" y="59"/>
                    <a:pt x="84" y="59"/>
                  </a:cubicBezTo>
                  <a:cubicBezTo>
                    <a:pt x="84" y="58"/>
                    <a:pt x="84" y="56"/>
                    <a:pt x="83" y="55"/>
                  </a:cubicBezTo>
                  <a:cubicBezTo>
                    <a:pt x="83" y="53"/>
                    <a:pt x="82" y="52"/>
                    <a:pt x="81" y="51"/>
                  </a:cubicBezTo>
                  <a:cubicBezTo>
                    <a:pt x="76" y="47"/>
                    <a:pt x="76" y="47"/>
                    <a:pt x="76" y="47"/>
                  </a:cubicBezTo>
                  <a:cubicBezTo>
                    <a:pt x="74" y="48"/>
                    <a:pt x="72" y="48"/>
                    <a:pt x="70" y="48"/>
                  </a:cubicBezTo>
                  <a:cubicBezTo>
                    <a:pt x="71" y="50"/>
                    <a:pt x="71" y="53"/>
                    <a:pt x="71" y="55"/>
                  </a:cubicBezTo>
                  <a:cubicBezTo>
                    <a:pt x="71" y="62"/>
                    <a:pt x="71" y="62"/>
                    <a:pt x="71" y="62"/>
                  </a:cubicBezTo>
                  <a:cubicBezTo>
                    <a:pt x="71" y="63"/>
                    <a:pt x="71" y="65"/>
                    <a:pt x="70" y="66"/>
                  </a:cubicBezTo>
                  <a:cubicBezTo>
                    <a:pt x="69" y="67"/>
                    <a:pt x="68" y="67"/>
                    <a:pt x="67" y="68"/>
                  </a:cubicBezTo>
                  <a:cubicBezTo>
                    <a:pt x="76" y="68"/>
                    <a:pt x="76" y="68"/>
                    <a:pt x="76" y="68"/>
                  </a:cubicBezTo>
                  <a:close/>
                  <a:moveTo>
                    <a:pt x="65" y="23"/>
                  </a:moveTo>
                  <a:cubicBezTo>
                    <a:pt x="65" y="23"/>
                    <a:pt x="65" y="23"/>
                    <a:pt x="65" y="23"/>
                  </a:cubicBezTo>
                  <a:cubicBezTo>
                    <a:pt x="64" y="28"/>
                    <a:pt x="62" y="31"/>
                    <a:pt x="59" y="34"/>
                  </a:cubicBezTo>
                  <a:cubicBezTo>
                    <a:pt x="61" y="37"/>
                    <a:pt x="64" y="39"/>
                    <a:pt x="66" y="42"/>
                  </a:cubicBezTo>
                  <a:cubicBezTo>
                    <a:pt x="66" y="42"/>
                    <a:pt x="67" y="42"/>
                    <a:pt x="67" y="42"/>
                  </a:cubicBezTo>
                  <a:cubicBezTo>
                    <a:pt x="68" y="42"/>
                    <a:pt x="69" y="42"/>
                    <a:pt x="69" y="42"/>
                  </a:cubicBezTo>
                  <a:cubicBezTo>
                    <a:pt x="72" y="42"/>
                    <a:pt x="75" y="41"/>
                    <a:pt x="77" y="39"/>
                  </a:cubicBezTo>
                  <a:cubicBezTo>
                    <a:pt x="78" y="38"/>
                    <a:pt x="79" y="35"/>
                    <a:pt x="79" y="32"/>
                  </a:cubicBezTo>
                  <a:cubicBezTo>
                    <a:pt x="79" y="30"/>
                    <a:pt x="78" y="27"/>
                    <a:pt x="77" y="25"/>
                  </a:cubicBezTo>
                  <a:cubicBezTo>
                    <a:pt x="75" y="23"/>
                    <a:pt x="72" y="22"/>
                    <a:pt x="69" y="22"/>
                  </a:cubicBezTo>
                  <a:cubicBezTo>
                    <a:pt x="68" y="22"/>
                    <a:pt x="67" y="22"/>
                    <a:pt x="66" y="23"/>
                  </a:cubicBezTo>
                  <a:cubicBezTo>
                    <a:pt x="66" y="23"/>
                    <a:pt x="65" y="23"/>
                    <a:pt x="65"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grpSp>
      <p:grpSp>
        <p:nvGrpSpPr>
          <p:cNvPr id="23" name="组合 22"/>
          <p:cNvGrpSpPr/>
          <p:nvPr/>
        </p:nvGrpSpPr>
        <p:grpSpPr>
          <a:xfrm>
            <a:off x="9840384" y="2280709"/>
            <a:ext cx="651933" cy="658283"/>
            <a:chOff x="7380288" y="1709738"/>
            <a:chExt cx="488950" cy="493712"/>
          </a:xfrm>
        </p:grpSpPr>
        <p:sp>
          <p:nvSpPr>
            <p:cNvPr id="24" name="Oval 35"/>
            <p:cNvSpPr>
              <a:spLocks noChangeArrowheads="1"/>
            </p:cNvSpPr>
            <p:nvPr/>
          </p:nvSpPr>
          <p:spPr bwMode="auto">
            <a:xfrm>
              <a:off x="7380288" y="1709738"/>
              <a:ext cx="488950" cy="493712"/>
            </a:xfrm>
            <a:prstGeom prst="ellipse">
              <a:avLst/>
            </a:prstGeom>
            <a:solidFill>
              <a:srgbClr val="677A9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sp>
          <p:nvSpPr>
            <p:cNvPr id="25" name="Freeform 51"/>
            <p:cNvSpPr>
              <a:spLocks noEditPoints="1"/>
            </p:cNvSpPr>
            <p:nvPr/>
          </p:nvSpPr>
          <p:spPr bwMode="auto">
            <a:xfrm>
              <a:off x="7504113" y="1827213"/>
              <a:ext cx="241300" cy="230187"/>
            </a:xfrm>
            <a:custGeom>
              <a:avLst/>
              <a:gdLst>
                <a:gd name="T0" fmla="*/ 22 w 76"/>
                <a:gd name="T1" fmla="*/ 59 h 72"/>
                <a:gd name="T2" fmla="*/ 65 w 76"/>
                <a:gd name="T3" fmla="*/ 58 h 72"/>
                <a:gd name="T4" fmla="*/ 65 w 76"/>
                <a:gd name="T5" fmla="*/ 61 h 72"/>
                <a:gd name="T6" fmla="*/ 23 w 76"/>
                <a:gd name="T7" fmla="*/ 10 h 72"/>
                <a:gd name="T8" fmla="*/ 22 w 76"/>
                <a:gd name="T9" fmla="*/ 12 h 72"/>
                <a:gd name="T10" fmla="*/ 22 w 76"/>
                <a:gd name="T11" fmla="*/ 24 h 72"/>
                <a:gd name="T12" fmla="*/ 23 w 76"/>
                <a:gd name="T13" fmla="*/ 26 h 72"/>
                <a:gd name="T14" fmla="*/ 65 w 76"/>
                <a:gd name="T15" fmla="*/ 26 h 72"/>
                <a:gd name="T16" fmla="*/ 67 w 76"/>
                <a:gd name="T17" fmla="*/ 12 h 72"/>
                <a:gd name="T18" fmla="*/ 65 w 76"/>
                <a:gd name="T19" fmla="*/ 10 h 72"/>
                <a:gd name="T20" fmla="*/ 25 w 76"/>
                <a:gd name="T21" fmla="*/ 22 h 72"/>
                <a:gd name="T22" fmla="*/ 25 w 76"/>
                <a:gd name="T23" fmla="*/ 14 h 72"/>
                <a:gd name="T24" fmla="*/ 63 w 76"/>
                <a:gd name="T25" fmla="*/ 22 h 72"/>
                <a:gd name="T26" fmla="*/ 12 w 76"/>
                <a:gd name="T27" fmla="*/ 22 h 72"/>
                <a:gd name="T28" fmla="*/ 6 w 76"/>
                <a:gd name="T29" fmla="*/ 22 h 72"/>
                <a:gd name="T30" fmla="*/ 12 w 76"/>
                <a:gd name="T31" fmla="*/ 63 h 72"/>
                <a:gd name="T32" fmla="*/ 9 w 76"/>
                <a:gd name="T33" fmla="*/ 72 h 72"/>
                <a:gd name="T34" fmla="*/ 3 w 76"/>
                <a:gd name="T35" fmla="*/ 69 h 72"/>
                <a:gd name="T36" fmla="*/ 0 w 76"/>
                <a:gd name="T37" fmla="*/ 63 h 72"/>
                <a:gd name="T38" fmla="*/ 0 w 76"/>
                <a:gd name="T39" fmla="*/ 19 h 72"/>
                <a:gd name="T40" fmla="*/ 12 w 76"/>
                <a:gd name="T41" fmla="*/ 16 h 72"/>
                <a:gd name="T42" fmla="*/ 15 w 76"/>
                <a:gd name="T43" fmla="*/ 0 h 72"/>
                <a:gd name="T44" fmla="*/ 73 w 76"/>
                <a:gd name="T45" fmla="*/ 0 h 72"/>
                <a:gd name="T46" fmla="*/ 76 w 76"/>
                <a:gd name="T47" fmla="*/ 3 h 72"/>
                <a:gd name="T48" fmla="*/ 73 w 76"/>
                <a:gd name="T49" fmla="*/ 69 h 72"/>
                <a:gd name="T50" fmla="*/ 73 w 76"/>
                <a:gd name="T51" fmla="*/ 69 h 72"/>
                <a:gd name="T52" fmla="*/ 9 w 76"/>
                <a:gd name="T53" fmla="*/ 72 h 72"/>
                <a:gd name="T54" fmla="*/ 9 w 76"/>
                <a:gd name="T55" fmla="*/ 72 h 72"/>
                <a:gd name="T56" fmla="*/ 70 w 76"/>
                <a:gd name="T57" fmla="*/ 63 h 72"/>
                <a:gd name="T58" fmla="*/ 18 w 76"/>
                <a:gd name="T59" fmla="*/ 6 h 72"/>
                <a:gd name="T60" fmla="*/ 17 w 76"/>
                <a:gd name="T61" fmla="*/ 66 h 72"/>
                <a:gd name="T62" fmla="*/ 69 w 76"/>
                <a:gd name="T63" fmla="*/ 65 h 72"/>
                <a:gd name="T64" fmla="*/ 70 w 76"/>
                <a:gd name="T65" fmla="*/ 63 h 72"/>
                <a:gd name="T66" fmla="*/ 46 w 76"/>
                <a:gd name="T67" fmla="*/ 30 h 72"/>
                <a:gd name="T68" fmla="*/ 65 w 76"/>
                <a:gd name="T69" fmla="*/ 30 h 72"/>
                <a:gd name="T70" fmla="*/ 67 w 76"/>
                <a:gd name="T71" fmla="*/ 31 h 72"/>
                <a:gd name="T72" fmla="*/ 65 w 76"/>
                <a:gd name="T73" fmla="*/ 42 h 72"/>
                <a:gd name="T74" fmla="*/ 46 w 76"/>
                <a:gd name="T75" fmla="*/ 42 h 72"/>
                <a:gd name="T76" fmla="*/ 44 w 76"/>
                <a:gd name="T77" fmla="*/ 41 h 72"/>
                <a:gd name="T78" fmla="*/ 46 w 76"/>
                <a:gd name="T79" fmla="*/ 30 h 72"/>
                <a:gd name="T80" fmla="*/ 63 w 76"/>
                <a:gd name="T81" fmla="*/ 33 h 72"/>
                <a:gd name="T82" fmla="*/ 48 w 76"/>
                <a:gd name="T83" fmla="*/ 39 h 72"/>
                <a:gd name="T84" fmla="*/ 63 w 76"/>
                <a:gd name="T85" fmla="*/ 33 h 72"/>
                <a:gd name="T86" fmla="*/ 23 w 76"/>
                <a:gd name="T87" fmla="*/ 33 h 72"/>
                <a:gd name="T88" fmla="*/ 23 w 76"/>
                <a:gd name="T89" fmla="*/ 30 h 72"/>
                <a:gd name="T90" fmla="*/ 42 w 76"/>
                <a:gd name="T91" fmla="*/ 31 h 72"/>
                <a:gd name="T92" fmla="*/ 23 w 76"/>
                <a:gd name="T93" fmla="*/ 33 h 72"/>
                <a:gd name="T94" fmla="*/ 23 w 76"/>
                <a:gd name="T95" fmla="*/ 42 h 72"/>
                <a:gd name="T96" fmla="*/ 23 w 76"/>
                <a:gd name="T97" fmla="*/ 39 h 72"/>
                <a:gd name="T98" fmla="*/ 42 w 76"/>
                <a:gd name="T99" fmla="*/ 41 h 72"/>
                <a:gd name="T100" fmla="*/ 23 w 76"/>
                <a:gd name="T101" fmla="*/ 42 h 72"/>
                <a:gd name="T102" fmla="*/ 23 w 76"/>
                <a:gd name="T103" fmla="*/ 52 h 72"/>
                <a:gd name="T104" fmla="*/ 23 w 76"/>
                <a:gd name="T105" fmla="*/ 48 h 72"/>
                <a:gd name="T106" fmla="*/ 67 w 76"/>
                <a:gd name="T107" fmla="*/ 50 h 72"/>
                <a:gd name="T108" fmla="*/ 23 w 76"/>
                <a:gd name="T109" fmla="*/ 5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72">
                  <a:moveTo>
                    <a:pt x="23" y="61"/>
                  </a:moveTo>
                  <a:cubicBezTo>
                    <a:pt x="22" y="61"/>
                    <a:pt x="22" y="60"/>
                    <a:pt x="22" y="59"/>
                  </a:cubicBezTo>
                  <a:cubicBezTo>
                    <a:pt x="22" y="58"/>
                    <a:pt x="22" y="58"/>
                    <a:pt x="23" y="58"/>
                  </a:cubicBezTo>
                  <a:cubicBezTo>
                    <a:pt x="65" y="58"/>
                    <a:pt x="65" y="58"/>
                    <a:pt x="65" y="58"/>
                  </a:cubicBezTo>
                  <a:cubicBezTo>
                    <a:pt x="66" y="58"/>
                    <a:pt x="67" y="58"/>
                    <a:pt x="67" y="59"/>
                  </a:cubicBezTo>
                  <a:cubicBezTo>
                    <a:pt x="67" y="60"/>
                    <a:pt x="66" y="61"/>
                    <a:pt x="65" y="61"/>
                  </a:cubicBezTo>
                  <a:cubicBezTo>
                    <a:pt x="23" y="61"/>
                    <a:pt x="23" y="61"/>
                    <a:pt x="23" y="61"/>
                  </a:cubicBezTo>
                  <a:close/>
                  <a:moveTo>
                    <a:pt x="23" y="10"/>
                  </a:moveTo>
                  <a:cubicBezTo>
                    <a:pt x="23" y="10"/>
                    <a:pt x="23" y="10"/>
                    <a:pt x="23" y="10"/>
                  </a:cubicBezTo>
                  <a:cubicBezTo>
                    <a:pt x="22" y="10"/>
                    <a:pt x="22" y="11"/>
                    <a:pt x="22" y="12"/>
                  </a:cubicBezTo>
                  <a:cubicBezTo>
                    <a:pt x="22" y="12"/>
                    <a:pt x="22" y="12"/>
                    <a:pt x="22" y="12"/>
                  </a:cubicBezTo>
                  <a:cubicBezTo>
                    <a:pt x="22" y="24"/>
                    <a:pt x="22" y="24"/>
                    <a:pt x="22" y="24"/>
                  </a:cubicBezTo>
                  <a:cubicBezTo>
                    <a:pt x="22" y="25"/>
                    <a:pt x="22" y="26"/>
                    <a:pt x="23" y="26"/>
                  </a:cubicBezTo>
                  <a:cubicBezTo>
                    <a:pt x="23" y="26"/>
                    <a:pt x="23" y="26"/>
                    <a:pt x="23" y="26"/>
                  </a:cubicBezTo>
                  <a:cubicBezTo>
                    <a:pt x="65" y="26"/>
                    <a:pt x="65" y="26"/>
                    <a:pt x="65" y="26"/>
                  </a:cubicBezTo>
                  <a:cubicBezTo>
                    <a:pt x="65" y="26"/>
                    <a:pt x="65" y="26"/>
                    <a:pt x="65" y="26"/>
                  </a:cubicBezTo>
                  <a:cubicBezTo>
                    <a:pt x="66" y="26"/>
                    <a:pt x="67" y="25"/>
                    <a:pt x="67" y="24"/>
                  </a:cubicBezTo>
                  <a:cubicBezTo>
                    <a:pt x="67" y="12"/>
                    <a:pt x="67" y="12"/>
                    <a:pt x="67" y="12"/>
                  </a:cubicBezTo>
                  <a:cubicBezTo>
                    <a:pt x="67" y="12"/>
                    <a:pt x="67" y="12"/>
                    <a:pt x="67" y="12"/>
                  </a:cubicBezTo>
                  <a:cubicBezTo>
                    <a:pt x="67" y="11"/>
                    <a:pt x="66" y="10"/>
                    <a:pt x="65" y="10"/>
                  </a:cubicBezTo>
                  <a:cubicBezTo>
                    <a:pt x="23" y="10"/>
                    <a:pt x="23" y="10"/>
                    <a:pt x="23" y="10"/>
                  </a:cubicBezTo>
                  <a:close/>
                  <a:moveTo>
                    <a:pt x="25" y="22"/>
                  </a:moveTo>
                  <a:cubicBezTo>
                    <a:pt x="25" y="22"/>
                    <a:pt x="25" y="22"/>
                    <a:pt x="25" y="22"/>
                  </a:cubicBezTo>
                  <a:cubicBezTo>
                    <a:pt x="25" y="14"/>
                    <a:pt x="25" y="14"/>
                    <a:pt x="25" y="14"/>
                  </a:cubicBezTo>
                  <a:cubicBezTo>
                    <a:pt x="63" y="14"/>
                    <a:pt x="63" y="14"/>
                    <a:pt x="63" y="14"/>
                  </a:cubicBezTo>
                  <a:cubicBezTo>
                    <a:pt x="63" y="22"/>
                    <a:pt x="63" y="22"/>
                    <a:pt x="63" y="22"/>
                  </a:cubicBezTo>
                  <a:cubicBezTo>
                    <a:pt x="25" y="22"/>
                    <a:pt x="25" y="22"/>
                    <a:pt x="25" y="22"/>
                  </a:cubicBezTo>
                  <a:close/>
                  <a:moveTo>
                    <a:pt x="12" y="22"/>
                  </a:moveTo>
                  <a:cubicBezTo>
                    <a:pt x="12" y="22"/>
                    <a:pt x="12" y="22"/>
                    <a:pt x="12" y="22"/>
                  </a:cubicBezTo>
                  <a:cubicBezTo>
                    <a:pt x="6" y="22"/>
                    <a:pt x="6" y="22"/>
                    <a:pt x="6" y="22"/>
                  </a:cubicBezTo>
                  <a:cubicBezTo>
                    <a:pt x="6" y="63"/>
                    <a:pt x="6" y="63"/>
                    <a:pt x="6" y="63"/>
                  </a:cubicBezTo>
                  <a:cubicBezTo>
                    <a:pt x="6" y="67"/>
                    <a:pt x="12" y="67"/>
                    <a:pt x="12" y="63"/>
                  </a:cubicBezTo>
                  <a:cubicBezTo>
                    <a:pt x="12" y="22"/>
                    <a:pt x="12" y="22"/>
                    <a:pt x="12" y="22"/>
                  </a:cubicBezTo>
                  <a:close/>
                  <a:moveTo>
                    <a:pt x="9" y="72"/>
                  </a:moveTo>
                  <a:cubicBezTo>
                    <a:pt x="9" y="72"/>
                    <a:pt x="9" y="72"/>
                    <a:pt x="9" y="72"/>
                  </a:cubicBezTo>
                  <a:cubicBezTo>
                    <a:pt x="7" y="72"/>
                    <a:pt x="4" y="71"/>
                    <a:pt x="3" y="69"/>
                  </a:cubicBezTo>
                  <a:cubicBezTo>
                    <a:pt x="3" y="69"/>
                    <a:pt x="3" y="69"/>
                    <a:pt x="3" y="69"/>
                  </a:cubicBezTo>
                  <a:cubicBezTo>
                    <a:pt x="1" y="68"/>
                    <a:pt x="0" y="65"/>
                    <a:pt x="0" y="63"/>
                  </a:cubicBezTo>
                  <a:cubicBezTo>
                    <a:pt x="0" y="19"/>
                    <a:pt x="0" y="19"/>
                    <a:pt x="0" y="19"/>
                  </a:cubicBezTo>
                  <a:cubicBezTo>
                    <a:pt x="0" y="19"/>
                    <a:pt x="0" y="19"/>
                    <a:pt x="0" y="19"/>
                  </a:cubicBezTo>
                  <a:cubicBezTo>
                    <a:pt x="0" y="17"/>
                    <a:pt x="1" y="16"/>
                    <a:pt x="3" y="16"/>
                  </a:cubicBezTo>
                  <a:cubicBezTo>
                    <a:pt x="12" y="16"/>
                    <a:pt x="12" y="16"/>
                    <a:pt x="12" y="16"/>
                  </a:cubicBezTo>
                  <a:cubicBezTo>
                    <a:pt x="12" y="3"/>
                    <a:pt x="12" y="3"/>
                    <a:pt x="12" y="3"/>
                  </a:cubicBezTo>
                  <a:cubicBezTo>
                    <a:pt x="12" y="1"/>
                    <a:pt x="14" y="0"/>
                    <a:pt x="15" y="0"/>
                  </a:cubicBezTo>
                  <a:cubicBezTo>
                    <a:pt x="15" y="0"/>
                    <a:pt x="15" y="0"/>
                    <a:pt x="15" y="0"/>
                  </a:cubicBezTo>
                  <a:cubicBezTo>
                    <a:pt x="73" y="0"/>
                    <a:pt x="73" y="0"/>
                    <a:pt x="73" y="0"/>
                  </a:cubicBezTo>
                  <a:cubicBezTo>
                    <a:pt x="75" y="0"/>
                    <a:pt x="76" y="1"/>
                    <a:pt x="76" y="3"/>
                  </a:cubicBezTo>
                  <a:cubicBezTo>
                    <a:pt x="76" y="3"/>
                    <a:pt x="76" y="3"/>
                    <a:pt x="76" y="3"/>
                  </a:cubicBezTo>
                  <a:cubicBezTo>
                    <a:pt x="76" y="63"/>
                    <a:pt x="76" y="63"/>
                    <a:pt x="76" y="63"/>
                  </a:cubicBezTo>
                  <a:cubicBezTo>
                    <a:pt x="76" y="65"/>
                    <a:pt x="75" y="68"/>
                    <a:pt x="73" y="69"/>
                  </a:cubicBezTo>
                  <a:cubicBezTo>
                    <a:pt x="73" y="69"/>
                    <a:pt x="73" y="69"/>
                    <a:pt x="73" y="69"/>
                  </a:cubicBezTo>
                  <a:cubicBezTo>
                    <a:pt x="73" y="69"/>
                    <a:pt x="73" y="69"/>
                    <a:pt x="73" y="69"/>
                  </a:cubicBezTo>
                  <a:cubicBezTo>
                    <a:pt x="72" y="71"/>
                    <a:pt x="69" y="72"/>
                    <a:pt x="67" y="72"/>
                  </a:cubicBezTo>
                  <a:cubicBezTo>
                    <a:pt x="9" y="72"/>
                    <a:pt x="9" y="72"/>
                    <a:pt x="9" y="72"/>
                  </a:cubicBezTo>
                  <a:cubicBezTo>
                    <a:pt x="9" y="72"/>
                    <a:pt x="9" y="72"/>
                    <a:pt x="9" y="72"/>
                  </a:cubicBezTo>
                  <a:cubicBezTo>
                    <a:pt x="9" y="72"/>
                    <a:pt x="9" y="72"/>
                    <a:pt x="9" y="72"/>
                  </a:cubicBezTo>
                  <a:close/>
                  <a:moveTo>
                    <a:pt x="70" y="63"/>
                  </a:moveTo>
                  <a:cubicBezTo>
                    <a:pt x="70" y="63"/>
                    <a:pt x="70" y="63"/>
                    <a:pt x="70" y="63"/>
                  </a:cubicBezTo>
                  <a:cubicBezTo>
                    <a:pt x="70" y="6"/>
                    <a:pt x="70" y="6"/>
                    <a:pt x="70" y="6"/>
                  </a:cubicBezTo>
                  <a:cubicBezTo>
                    <a:pt x="18" y="6"/>
                    <a:pt x="18" y="6"/>
                    <a:pt x="18" y="6"/>
                  </a:cubicBezTo>
                  <a:cubicBezTo>
                    <a:pt x="18" y="25"/>
                    <a:pt x="18" y="44"/>
                    <a:pt x="18" y="63"/>
                  </a:cubicBezTo>
                  <a:cubicBezTo>
                    <a:pt x="18" y="64"/>
                    <a:pt x="18" y="65"/>
                    <a:pt x="17" y="66"/>
                  </a:cubicBezTo>
                  <a:cubicBezTo>
                    <a:pt x="67" y="66"/>
                    <a:pt x="67" y="66"/>
                    <a:pt x="67" y="66"/>
                  </a:cubicBezTo>
                  <a:cubicBezTo>
                    <a:pt x="68" y="66"/>
                    <a:pt x="69" y="66"/>
                    <a:pt x="69" y="65"/>
                  </a:cubicBezTo>
                  <a:cubicBezTo>
                    <a:pt x="69" y="65"/>
                    <a:pt x="69" y="65"/>
                    <a:pt x="69" y="65"/>
                  </a:cubicBezTo>
                  <a:cubicBezTo>
                    <a:pt x="70" y="64"/>
                    <a:pt x="70" y="64"/>
                    <a:pt x="70" y="63"/>
                  </a:cubicBezTo>
                  <a:close/>
                  <a:moveTo>
                    <a:pt x="46" y="30"/>
                  </a:moveTo>
                  <a:cubicBezTo>
                    <a:pt x="46" y="30"/>
                    <a:pt x="46" y="30"/>
                    <a:pt x="46" y="30"/>
                  </a:cubicBezTo>
                  <a:cubicBezTo>
                    <a:pt x="46" y="30"/>
                    <a:pt x="46" y="30"/>
                    <a:pt x="46" y="30"/>
                  </a:cubicBezTo>
                  <a:cubicBezTo>
                    <a:pt x="65" y="30"/>
                    <a:pt x="65" y="30"/>
                    <a:pt x="65" y="30"/>
                  </a:cubicBezTo>
                  <a:cubicBezTo>
                    <a:pt x="66" y="30"/>
                    <a:pt x="67" y="30"/>
                    <a:pt x="67" y="31"/>
                  </a:cubicBezTo>
                  <a:cubicBezTo>
                    <a:pt x="67" y="31"/>
                    <a:pt x="67" y="31"/>
                    <a:pt x="67" y="31"/>
                  </a:cubicBezTo>
                  <a:cubicBezTo>
                    <a:pt x="67" y="41"/>
                    <a:pt x="67" y="41"/>
                    <a:pt x="67" y="41"/>
                  </a:cubicBezTo>
                  <a:cubicBezTo>
                    <a:pt x="67" y="42"/>
                    <a:pt x="66" y="42"/>
                    <a:pt x="65" y="42"/>
                  </a:cubicBezTo>
                  <a:cubicBezTo>
                    <a:pt x="65" y="42"/>
                    <a:pt x="65" y="42"/>
                    <a:pt x="65" y="42"/>
                  </a:cubicBezTo>
                  <a:cubicBezTo>
                    <a:pt x="46" y="42"/>
                    <a:pt x="46" y="42"/>
                    <a:pt x="46" y="42"/>
                  </a:cubicBezTo>
                  <a:cubicBezTo>
                    <a:pt x="45" y="42"/>
                    <a:pt x="44" y="42"/>
                    <a:pt x="44" y="41"/>
                  </a:cubicBezTo>
                  <a:cubicBezTo>
                    <a:pt x="44" y="41"/>
                    <a:pt x="44" y="41"/>
                    <a:pt x="44" y="41"/>
                  </a:cubicBezTo>
                  <a:cubicBezTo>
                    <a:pt x="44" y="31"/>
                    <a:pt x="44" y="31"/>
                    <a:pt x="44" y="31"/>
                  </a:cubicBezTo>
                  <a:cubicBezTo>
                    <a:pt x="44" y="30"/>
                    <a:pt x="45" y="30"/>
                    <a:pt x="46" y="30"/>
                  </a:cubicBezTo>
                  <a:close/>
                  <a:moveTo>
                    <a:pt x="63" y="33"/>
                  </a:moveTo>
                  <a:cubicBezTo>
                    <a:pt x="63" y="33"/>
                    <a:pt x="63" y="33"/>
                    <a:pt x="63" y="33"/>
                  </a:cubicBezTo>
                  <a:cubicBezTo>
                    <a:pt x="48" y="33"/>
                    <a:pt x="48" y="33"/>
                    <a:pt x="48" y="33"/>
                  </a:cubicBezTo>
                  <a:cubicBezTo>
                    <a:pt x="48" y="39"/>
                    <a:pt x="48" y="39"/>
                    <a:pt x="48" y="39"/>
                  </a:cubicBezTo>
                  <a:cubicBezTo>
                    <a:pt x="63" y="39"/>
                    <a:pt x="63" y="39"/>
                    <a:pt x="63" y="39"/>
                  </a:cubicBezTo>
                  <a:cubicBezTo>
                    <a:pt x="63" y="33"/>
                    <a:pt x="63" y="33"/>
                    <a:pt x="63" y="33"/>
                  </a:cubicBezTo>
                  <a:close/>
                  <a:moveTo>
                    <a:pt x="23" y="33"/>
                  </a:moveTo>
                  <a:cubicBezTo>
                    <a:pt x="23" y="33"/>
                    <a:pt x="23" y="33"/>
                    <a:pt x="23" y="33"/>
                  </a:cubicBezTo>
                  <a:cubicBezTo>
                    <a:pt x="22" y="33"/>
                    <a:pt x="22" y="32"/>
                    <a:pt x="22" y="31"/>
                  </a:cubicBezTo>
                  <a:cubicBezTo>
                    <a:pt x="22" y="30"/>
                    <a:pt x="22" y="30"/>
                    <a:pt x="23" y="30"/>
                  </a:cubicBezTo>
                  <a:cubicBezTo>
                    <a:pt x="40" y="30"/>
                    <a:pt x="40" y="30"/>
                    <a:pt x="40" y="30"/>
                  </a:cubicBezTo>
                  <a:cubicBezTo>
                    <a:pt x="41" y="30"/>
                    <a:pt x="42" y="30"/>
                    <a:pt x="42" y="31"/>
                  </a:cubicBezTo>
                  <a:cubicBezTo>
                    <a:pt x="42" y="32"/>
                    <a:pt x="41" y="33"/>
                    <a:pt x="40" y="33"/>
                  </a:cubicBezTo>
                  <a:cubicBezTo>
                    <a:pt x="23" y="33"/>
                    <a:pt x="23" y="33"/>
                    <a:pt x="23" y="33"/>
                  </a:cubicBezTo>
                  <a:close/>
                  <a:moveTo>
                    <a:pt x="23" y="42"/>
                  </a:moveTo>
                  <a:cubicBezTo>
                    <a:pt x="23" y="42"/>
                    <a:pt x="23" y="42"/>
                    <a:pt x="23" y="42"/>
                  </a:cubicBezTo>
                  <a:cubicBezTo>
                    <a:pt x="22" y="42"/>
                    <a:pt x="22" y="42"/>
                    <a:pt x="22" y="41"/>
                  </a:cubicBezTo>
                  <a:cubicBezTo>
                    <a:pt x="22" y="40"/>
                    <a:pt x="22" y="39"/>
                    <a:pt x="23" y="39"/>
                  </a:cubicBezTo>
                  <a:cubicBezTo>
                    <a:pt x="40" y="39"/>
                    <a:pt x="40" y="39"/>
                    <a:pt x="40" y="39"/>
                  </a:cubicBezTo>
                  <a:cubicBezTo>
                    <a:pt x="41" y="39"/>
                    <a:pt x="42" y="40"/>
                    <a:pt x="42" y="41"/>
                  </a:cubicBezTo>
                  <a:cubicBezTo>
                    <a:pt x="42" y="42"/>
                    <a:pt x="41" y="42"/>
                    <a:pt x="40" y="42"/>
                  </a:cubicBezTo>
                  <a:cubicBezTo>
                    <a:pt x="23" y="42"/>
                    <a:pt x="23" y="42"/>
                    <a:pt x="23" y="42"/>
                  </a:cubicBezTo>
                  <a:close/>
                  <a:moveTo>
                    <a:pt x="23" y="52"/>
                  </a:moveTo>
                  <a:cubicBezTo>
                    <a:pt x="23" y="52"/>
                    <a:pt x="23" y="52"/>
                    <a:pt x="23" y="52"/>
                  </a:cubicBezTo>
                  <a:cubicBezTo>
                    <a:pt x="22" y="52"/>
                    <a:pt x="22" y="51"/>
                    <a:pt x="22" y="50"/>
                  </a:cubicBezTo>
                  <a:cubicBezTo>
                    <a:pt x="22" y="49"/>
                    <a:pt x="22" y="48"/>
                    <a:pt x="23" y="48"/>
                  </a:cubicBezTo>
                  <a:cubicBezTo>
                    <a:pt x="65" y="48"/>
                    <a:pt x="65" y="48"/>
                    <a:pt x="65" y="48"/>
                  </a:cubicBezTo>
                  <a:cubicBezTo>
                    <a:pt x="66" y="48"/>
                    <a:pt x="67" y="49"/>
                    <a:pt x="67" y="50"/>
                  </a:cubicBezTo>
                  <a:cubicBezTo>
                    <a:pt x="67" y="51"/>
                    <a:pt x="66" y="52"/>
                    <a:pt x="65" y="52"/>
                  </a:cubicBezTo>
                  <a:cubicBezTo>
                    <a:pt x="23" y="52"/>
                    <a:pt x="23" y="52"/>
                    <a:pt x="23" y="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张海山锐线体简" panose="02000000000000000000" pitchFamily="2" charset="-122"/>
                <a:ea typeface="张海山锐线体简" panose="02000000000000000000" pitchFamily="2" charset="-122"/>
              </a:endParaRPr>
            </a:p>
          </p:txBody>
        </p:sp>
      </p:grpSp>
      <p:sp>
        <p:nvSpPr>
          <p:cNvPr id="27" name="Rectangle 53"/>
          <p:cNvSpPr>
            <a:spLocks noChangeArrowheads="1"/>
          </p:cNvSpPr>
          <p:nvPr/>
        </p:nvSpPr>
        <p:spPr bwMode="auto">
          <a:xfrm>
            <a:off x="4470401" y="3140076"/>
            <a:ext cx="95250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1600" dirty="0">
                <a:solidFill>
                  <a:schemeClr val="tx1">
                    <a:lumMod val="75000"/>
                    <a:lumOff val="25000"/>
                  </a:schemeClr>
                </a:solidFill>
                <a:latin typeface="Segoe UI" panose="020B0502040204020203" pitchFamily="34" charset="0"/>
                <a:ea typeface="张海山锐线体简" panose="02000000000000000000" pitchFamily="2" charset="-122"/>
                <a:cs typeface="Segoe UI" panose="020B0502040204020203" pitchFamily="34" charset="0"/>
              </a:rPr>
              <a:t>201</a:t>
            </a:r>
            <a:r>
              <a:rPr lang="en-US" sz="1600" dirty="0">
                <a:solidFill>
                  <a:schemeClr val="tx1">
                    <a:lumMod val="75000"/>
                    <a:lumOff val="25000"/>
                  </a:schemeClr>
                </a:solidFill>
                <a:latin typeface="Segoe UI" panose="020B0502040204020203" pitchFamily="34" charset="0"/>
                <a:ea typeface="张海山锐线体简" panose="02000000000000000000" pitchFamily="2" charset="-122"/>
                <a:cs typeface="Segoe UI" panose="020B0502040204020203" pitchFamily="34" charset="0"/>
              </a:rPr>
              <a:t>7</a:t>
            </a:r>
          </a:p>
        </p:txBody>
      </p:sp>
      <p:sp>
        <p:nvSpPr>
          <p:cNvPr id="28" name="Rectangle 55"/>
          <p:cNvSpPr>
            <a:spLocks noChangeArrowheads="1"/>
          </p:cNvSpPr>
          <p:nvPr/>
        </p:nvSpPr>
        <p:spPr bwMode="auto">
          <a:xfrm>
            <a:off x="9673167" y="3140076"/>
            <a:ext cx="95250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1600" dirty="0">
                <a:solidFill>
                  <a:schemeClr val="tx1">
                    <a:lumMod val="75000"/>
                    <a:lumOff val="25000"/>
                  </a:schemeClr>
                </a:solidFill>
                <a:latin typeface="Segoe UI" panose="020B0502040204020203" pitchFamily="34" charset="0"/>
                <a:ea typeface="张海山锐线体简" panose="02000000000000000000" pitchFamily="2" charset="-122"/>
                <a:cs typeface="Segoe UI" panose="020B0502040204020203" pitchFamily="34" charset="0"/>
              </a:rPr>
              <a:t>201</a:t>
            </a:r>
            <a:r>
              <a:rPr lang="en-US" sz="1600" dirty="0">
                <a:solidFill>
                  <a:schemeClr val="tx1">
                    <a:lumMod val="75000"/>
                    <a:lumOff val="25000"/>
                  </a:schemeClr>
                </a:solidFill>
                <a:latin typeface="Segoe UI" panose="020B0502040204020203" pitchFamily="34" charset="0"/>
                <a:ea typeface="张海山锐线体简" panose="02000000000000000000" pitchFamily="2" charset="-122"/>
                <a:cs typeface="Segoe UI" panose="020B0502040204020203" pitchFamily="34" charset="0"/>
              </a:rPr>
              <a:t>9</a:t>
            </a:r>
          </a:p>
        </p:txBody>
      </p:sp>
      <p:sp>
        <p:nvSpPr>
          <p:cNvPr id="29" name="Rectangle 56"/>
          <p:cNvSpPr>
            <a:spLocks noChangeArrowheads="1"/>
          </p:cNvSpPr>
          <p:nvPr/>
        </p:nvSpPr>
        <p:spPr bwMode="auto">
          <a:xfrm>
            <a:off x="7029451" y="4217459"/>
            <a:ext cx="95250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1600" dirty="0">
                <a:solidFill>
                  <a:schemeClr val="tx1">
                    <a:lumMod val="75000"/>
                    <a:lumOff val="25000"/>
                  </a:schemeClr>
                </a:solidFill>
                <a:latin typeface="Segoe UI" panose="020B0502040204020203" pitchFamily="34" charset="0"/>
                <a:ea typeface="张海山锐线体简" panose="02000000000000000000" pitchFamily="2" charset="-122"/>
                <a:cs typeface="Segoe UI" panose="020B0502040204020203" pitchFamily="34" charset="0"/>
              </a:rPr>
              <a:t>201</a:t>
            </a:r>
            <a:r>
              <a:rPr lang="en-US" sz="1600" dirty="0">
                <a:solidFill>
                  <a:schemeClr val="tx1">
                    <a:lumMod val="75000"/>
                    <a:lumOff val="25000"/>
                  </a:schemeClr>
                </a:solidFill>
                <a:latin typeface="Segoe UI" panose="020B0502040204020203" pitchFamily="34" charset="0"/>
                <a:ea typeface="张海山锐线体简" panose="02000000000000000000" pitchFamily="2" charset="-122"/>
                <a:cs typeface="Segoe UI" panose="020B0502040204020203" pitchFamily="34" charset="0"/>
              </a:rPr>
              <a:t>8</a:t>
            </a:r>
          </a:p>
        </p:txBody>
      </p:sp>
      <p:grpSp>
        <p:nvGrpSpPr>
          <p:cNvPr id="30" name="组合 29"/>
          <p:cNvGrpSpPr/>
          <p:nvPr/>
        </p:nvGrpSpPr>
        <p:grpSpPr>
          <a:xfrm>
            <a:off x="3958590" y="4306570"/>
            <a:ext cx="1981200" cy="711835"/>
            <a:chOff x="2408" y="3190"/>
            <a:chExt cx="3120" cy="1121"/>
          </a:xfrm>
        </p:grpSpPr>
        <p:sp>
          <p:nvSpPr>
            <p:cNvPr id="51"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52"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31" name="组合 30"/>
          <p:cNvGrpSpPr/>
          <p:nvPr/>
        </p:nvGrpSpPr>
        <p:grpSpPr>
          <a:xfrm>
            <a:off x="6537960" y="2428240"/>
            <a:ext cx="1981200" cy="711835"/>
            <a:chOff x="2408" y="3190"/>
            <a:chExt cx="3120" cy="1121"/>
          </a:xfrm>
        </p:grpSpPr>
        <p:sp>
          <p:nvSpPr>
            <p:cNvPr id="34"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35"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36" name="组合 35"/>
          <p:cNvGrpSpPr/>
          <p:nvPr/>
        </p:nvGrpSpPr>
        <p:grpSpPr>
          <a:xfrm>
            <a:off x="9315450" y="4227830"/>
            <a:ext cx="1981200" cy="711835"/>
            <a:chOff x="2408" y="3190"/>
            <a:chExt cx="3120" cy="1121"/>
          </a:xfrm>
        </p:grpSpPr>
        <p:sp>
          <p:nvSpPr>
            <p:cNvPr id="3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3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dk1">
                      <a:lumMod val="100000"/>
                    </a:schemeClr>
                  </a:solidFill>
                  <a:latin typeface="微软雅黑" panose="020B0503020204020204" pitchFamily="34" charset="-122"/>
                  <a:ea typeface="微软雅黑" panose="020B0503020204020204" pitchFamily="34" charset="-122"/>
                  <a:cs typeface="+mn-ea"/>
                  <a:sym typeface="+mn-lt"/>
                </a:rPr>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2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heel(1)">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45"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anim calcmode="lin" valueType="num">
                                      <p:cBhvr>
                                        <p:cTn id="24" dur="500" fill="hold"/>
                                        <p:tgtEl>
                                          <p:spTgt spid="20"/>
                                        </p:tgtEl>
                                        <p:attrNameLst>
                                          <p:attrName>ppt_w</p:attrName>
                                        </p:attrNameLst>
                                      </p:cBhvr>
                                      <p:tavLst>
                                        <p:tav tm="0" fmla="#ppt_w*sin(2.5*pi*$)">
                                          <p:val>
                                            <p:fltVal val="0"/>
                                          </p:val>
                                        </p:tav>
                                        <p:tav tm="100000">
                                          <p:val>
                                            <p:fltVal val="1"/>
                                          </p:val>
                                        </p:tav>
                                      </p:tavLst>
                                    </p:anim>
                                    <p:anim calcmode="lin" valueType="num">
                                      <p:cBhvr>
                                        <p:cTn id="25" dur="500" fill="hold"/>
                                        <p:tgtEl>
                                          <p:spTgt spid="20"/>
                                        </p:tgtEl>
                                        <p:attrNameLst>
                                          <p:attrName>ppt_h</p:attrName>
                                        </p:attrNameLst>
                                      </p:cBhvr>
                                      <p:tavLst>
                                        <p:tav tm="0">
                                          <p:val>
                                            <p:strVal val="#ppt_h"/>
                                          </p:val>
                                        </p:tav>
                                        <p:tav tm="100000">
                                          <p:val>
                                            <p:strVal val="#ppt_h"/>
                                          </p:val>
                                        </p:tav>
                                      </p:tavLst>
                                    </p:anim>
                                  </p:childTnLst>
                                </p:cTn>
                              </p:par>
                            </p:childTnLst>
                          </p:cTn>
                        </p:par>
                        <p:par>
                          <p:cTn id="26" fill="hold">
                            <p:stCondLst>
                              <p:cond delay="2500"/>
                            </p:stCondLst>
                            <p:childTnLst>
                              <p:par>
                                <p:cTn id="27" presetID="21" presetClass="entr" presetSubtype="1"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500"/>
                                        <p:tgtEl>
                                          <p:spTgt spid="12"/>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3500"/>
                            </p:stCondLst>
                            <p:childTnLst>
                              <p:par>
                                <p:cTn id="35" presetID="45"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anim calcmode="lin" valueType="num">
                                      <p:cBhvr>
                                        <p:cTn id="38" dur="500" fill="hold"/>
                                        <p:tgtEl>
                                          <p:spTgt spid="17"/>
                                        </p:tgtEl>
                                        <p:attrNameLst>
                                          <p:attrName>ppt_w</p:attrName>
                                        </p:attrNameLst>
                                      </p:cBhvr>
                                      <p:tavLst>
                                        <p:tav tm="0" fmla="#ppt_w*sin(2.5*pi*$)">
                                          <p:val>
                                            <p:fltVal val="0"/>
                                          </p:val>
                                        </p:tav>
                                        <p:tav tm="100000">
                                          <p:val>
                                            <p:fltVal val="1"/>
                                          </p:val>
                                        </p:tav>
                                      </p:tavLst>
                                    </p:anim>
                                    <p:anim calcmode="lin" valueType="num">
                                      <p:cBhvr>
                                        <p:cTn id="39" dur="500" fill="hold"/>
                                        <p:tgtEl>
                                          <p:spTgt spid="17"/>
                                        </p:tgtEl>
                                        <p:attrNameLst>
                                          <p:attrName>ppt_h</p:attrName>
                                        </p:attrNameLst>
                                      </p:cBhvr>
                                      <p:tavLst>
                                        <p:tav tm="0">
                                          <p:val>
                                            <p:strVal val="#ppt_h"/>
                                          </p:val>
                                        </p:tav>
                                        <p:tav tm="100000">
                                          <p:val>
                                            <p:strVal val="#ppt_h"/>
                                          </p:val>
                                        </p:tav>
                                      </p:tavLst>
                                    </p:anim>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heel(1)">
                                      <p:cBhvr>
                                        <p:cTn id="43" dur="500"/>
                                        <p:tgtEl>
                                          <p:spTgt spid="13"/>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par>
                          <p:cTn id="48" fill="hold">
                            <p:stCondLst>
                              <p:cond delay="5000"/>
                            </p:stCondLst>
                            <p:childTnLst>
                              <p:par>
                                <p:cTn id="49" presetID="45"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anim calcmode="lin" valueType="num">
                                      <p:cBhvr>
                                        <p:cTn id="52" dur="500" fill="hold"/>
                                        <p:tgtEl>
                                          <p:spTgt spid="23"/>
                                        </p:tgtEl>
                                        <p:attrNameLst>
                                          <p:attrName>ppt_w</p:attrName>
                                        </p:attrNameLst>
                                      </p:cBhvr>
                                      <p:tavLst>
                                        <p:tav tm="0" fmla="#ppt_w*sin(2.5*pi*$)">
                                          <p:val>
                                            <p:fltVal val="0"/>
                                          </p:val>
                                        </p:tav>
                                        <p:tav tm="100000">
                                          <p:val>
                                            <p:fltVal val="1"/>
                                          </p:val>
                                        </p:tav>
                                      </p:tavLst>
                                    </p:anim>
                                    <p:anim calcmode="lin" valueType="num">
                                      <p:cBhvr>
                                        <p:cTn id="53" dur="500" fill="hold"/>
                                        <p:tgtEl>
                                          <p:spTgt spid="23"/>
                                        </p:tgtEl>
                                        <p:attrNameLst>
                                          <p:attrName>ppt_h</p:attrName>
                                        </p:attrNameLst>
                                      </p:cBhvr>
                                      <p:tavLst>
                                        <p:tav tm="0">
                                          <p:val>
                                            <p:strVal val="#ppt_h"/>
                                          </p:val>
                                        </p:tav>
                                        <p:tav tm="100000">
                                          <p:val>
                                            <p:strVal val="#ppt_h"/>
                                          </p:val>
                                        </p:tav>
                                      </p:tavLst>
                                    </p:anim>
                                  </p:childTnLst>
                                </p:cTn>
                              </p:par>
                            </p:childTnLst>
                          </p:cTn>
                        </p:par>
                        <p:par>
                          <p:cTn id="54" fill="hold">
                            <p:stCondLst>
                              <p:cond delay="5500"/>
                            </p:stCondLst>
                            <p:childTnLst>
                              <p:par>
                                <p:cTn id="55" presetID="5" presetClass="entr" presetSubtype="10"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checkerboard(across)">
                                      <p:cBhvr>
                                        <p:cTn id="57" dur="500"/>
                                        <p:tgtEl>
                                          <p:spTgt spid="30"/>
                                        </p:tgtEl>
                                      </p:cBhvr>
                                    </p:animEffect>
                                  </p:childTnLst>
                                </p:cTn>
                              </p:par>
                            </p:childTnLst>
                          </p:cTn>
                        </p:par>
                        <p:par>
                          <p:cTn id="58" fill="hold">
                            <p:stCondLst>
                              <p:cond delay="6000"/>
                            </p:stCondLst>
                            <p:childTnLst>
                              <p:par>
                                <p:cTn id="59" presetID="5" presetClass="entr" presetSubtype="10"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checkerboard(across)">
                                      <p:cBhvr>
                                        <p:cTn id="61" dur="500"/>
                                        <p:tgtEl>
                                          <p:spTgt spid="31"/>
                                        </p:tgtEl>
                                      </p:cBhvr>
                                    </p:animEffect>
                                  </p:childTnLst>
                                </p:cTn>
                              </p:par>
                            </p:childTnLst>
                          </p:cTn>
                        </p:par>
                        <p:par>
                          <p:cTn id="62" fill="hold">
                            <p:stCondLst>
                              <p:cond delay="6500"/>
                            </p:stCondLst>
                            <p:childTnLst>
                              <p:par>
                                <p:cTn id="63" presetID="5" presetClass="entr" presetSubtype="1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checkerboard(across)">
                                      <p:cBhvr>
                                        <p:cTn id="6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bldLvl="0" animBg="1"/>
      <p:bldP spid="12" grpId="0" bldLvl="0" animBg="1"/>
      <p:bldP spid="13" grpId="0" bldLvl="0" animBg="1"/>
      <p:bldP spid="27"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1109" y="254328"/>
            <a:ext cx="681725" cy="521970"/>
          </a:xfrm>
          <a:prstGeom prst="rect">
            <a:avLst/>
          </a:prstGeom>
          <a:noFill/>
        </p:spPr>
        <p:txBody>
          <a:bodyPr wrap="square" rtlCol="0">
            <a:spAutoFit/>
          </a:bodyPr>
          <a:lstStyle/>
          <a:p>
            <a:r>
              <a:rPr lang="en-US" altLang="zh-CN" sz="2800" dirty="0">
                <a:latin typeface="+mj-lt"/>
                <a:ea typeface="+mj-ea"/>
              </a:rPr>
              <a:t>04</a:t>
            </a:r>
          </a:p>
        </p:txBody>
      </p:sp>
      <p:sp>
        <p:nvSpPr>
          <p:cNvPr id="14" name="文本框 13"/>
          <p:cNvSpPr txBox="1"/>
          <p:nvPr/>
        </p:nvSpPr>
        <p:spPr>
          <a:xfrm>
            <a:off x="1348105" y="39370"/>
            <a:ext cx="327469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目标考核与总结</a:t>
            </a:r>
          </a:p>
        </p:txBody>
      </p:sp>
      <p:cxnSp>
        <p:nvCxnSpPr>
          <p:cNvPr id="15" name="Straight Connector 3"/>
          <p:cNvCxnSpPr/>
          <p:nvPr/>
        </p:nvCxnSpPr>
        <p:spPr>
          <a:xfrm>
            <a:off x="5984240" y="2133088"/>
            <a:ext cx="0" cy="762000"/>
          </a:xfrm>
          <a:prstGeom prst="line">
            <a:avLst/>
          </a:prstGeom>
          <a:ln>
            <a:solidFill>
              <a:schemeClr val="tx1">
                <a:lumMod val="50000"/>
                <a:lumOff val="50000"/>
              </a:schemeClr>
            </a:solidFill>
            <a:prstDash val="dash"/>
            <a:headEnd type="oval"/>
            <a:tailEnd type="stealth"/>
          </a:ln>
        </p:spPr>
        <p:style>
          <a:lnRef idx="1">
            <a:schemeClr val="accent1"/>
          </a:lnRef>
          <a:fillRef idx="0">
            <a:schemeClr val="accent1"/>
          </a:fillRef>
          <a:effectRef idx="0">
            <a:schemeClr val="accent1"/>
          </a:effectRef>
          <a:fontRef idx="minor">
            <a:schemeClr val="tx1"/>
          </a:fontRef>
        </p:style>
      </p:cxnSp>
      <p:cxnSp>
        <p:nvCxnSpPr>
          <p:cNvPr id="16" name="Straight Connector 4"/>
          <p:cNvCxnSpPr/>
          <p:nvPr/>
        </p:nvCxnSpPr>
        <p:spPr>
          <a:xfrm>
            <a:off x="2857659" y="2495038"/>
            <a:ext cx="6253162"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5"/>
          <p:cNvCxnSpPr/>
          <p:nvPr/>
        </p:nvCxnSpPr>
        <p:spPr>
          <a:xfrm>
            <a:off x="2852621" y="2495038"/>
            <a:ext cx="0" cy="400050"/>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18" name="Straight Connector 6"/>
          <p:cNvCxnSpPr/>
          <p:nvPr/>
        </p:nvCxnSpPr>
        <p:spPr>
          <a:xfrm>
            <a:off x="9110821" y="2495038"/>
            <a:ext cx="0" cy="400050"/>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7"/>
          <p:cNvCxnSpPr/>
          <p:nvPr/>
        </p:nvCxnSpPr>
        <p:spPr>
          <a:xfrm>
            <a:off x="2852621" y="3571363"/>
            <a:ext cx="0" cy="400050"/>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24" name="Straight Connector 8"/>
          <p:cNvCxnSpPr/>
          <p:nvPr/>
        </p:nvCxnSpPr>
        <p:spPr>
          <a:xfrm>
            <a:off x="9110821" y="3571363"/>
            <a:ext cx="0" cy="400050"/>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25" name="Straight Connector 9"/>
          <p:cNvCxnSpPr/>
          <p:nvPr/>
        </p:nvCxnSpPr>
        <p:spPr>
          <a:xfrm>
            <a:off x="5998528" y="3571363"/>
            <a:ext cx="0" cy="400050"/>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sp>
        <p:nvSpPr>
          <p:cNvPr id="26" name="TextBox 10"/>
          <p:cNvSpPr txBox="1"/>
          <p:nvPr/>
        </p:nvSpPr>
        <p:spPr>
          <a:xfrm>
            <a:off x="2221682" y="4111631"/>
            <a:ext cx="1261884" cy="307777"/>
          </a:xfrm>
          <a:prstGeom prst="rect">
            <a:avLst/>
          </a:prstGeom>
          <a:noFill/>
        </p:spPr>
        <p:txBody>
          <a:bodyPr wrap="none" rtlCol="0">
            <a:spAutoFit/>
          </a:bodyPr>
          <a:lstStyle/>
          <a:p>
            <a:pPr algn="ct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sp>
        <p:nvSpPr>
          <p:cNvPr id="27" name="TextBox 11"/>
          <p:cNvSpPr txBox="1"/>
          <p:nvPr/>
        </p:nvSpPr>
        <p:spPr>
          <a:xfrm>
            <a:off x="5367588" y="4003910"/>
            <a:ext cx="1261884" cy="307777"/>
          </a:xfrm>
          <a:prstGeom prst="rect">
            <a:avLst/>
          </a:prstGeom>
          <a:noFill/>
        </p:spPr>
        <p:txBody>
          <a:bodyPr wrap="none" rtlCol="0">
            <a:spAutoFit/>
          </a:bodyPr>
          <a:lstStyle/>
          <a:p>
            <a:pPr algn="ct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12"/>
          <p:cNvSpPr txBox="1"/>
          <p:nvPr/>
        </p:nvSpPr>
        <p:spPr>
          <a:xfrm>
            <a:off x="8479881" y="4111630"/>
            <a:ext cx="1261884" cy="307777"/>
          </a:xfrm>
          <a:prstGeom prst="rect">
            <a:avLst/>
          </a:prstGeom>
          <a:noFill/>
        </p:spPr>
        <p:txBody>
          <a:bodyPr wrap="none" rtlCol="0">
            <a:spAutoFit/>
          </a:bodyPr>
          <a:lstStyle/>
          <a:p>
            <a:pPr algn="ct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nvGrpSpPr>
          <p:cNvPr id="49" name="Group 13"/>
          <p:cNvGrpSpPr/>
          <p:nvPr/>
        </p:nvGrpSpPr>
        <p:grpSpPr>
          <a:xfrm>
            <a:off x="2125686" y="2937111"/>
            <a:ext cx="1415773" cy="634252"/>
            <a:chOff x="2256496" y="2766173"/>
            <a:chExt cx="1415773" cy="634252"/>
          </a:xfrm>
        </p:grpSpPr>
        <p:grpSp>
          <p:nvGrpSpPr>
            <p:cNvPr id="50" name="Group 14"/>
            <p:cNvGrpSpPr/>
            <p:nvPr/>
          </p:nvGrpSpPr>
          <p:grpSpPr>
            <a:xfrm>
              <a:off x="2352794" y="2766173"/>
              <a:ext cx="1223174" cy="634252"/>
              <a:chOff x="5568818" y="4268069"/>
              <a:chExt cx="1054364" cy="1054364"/>
            </a:xfrm>
          </p:grpSpPr>
          <p:sp>
            <p:nvSpPr>
              <p:cNvPr id="51" name="Rectangle 16"/>
              <p:cNvSpPr/>
              <p:nvPr/>
            </p:nvSpPr>
            <p:spPr>
              <a:xfrm>
                <a:off x="5568818" y="4268069"/>
                <a:ext cx="1054364" cy="1054364"/>
              </a:xfrm>
              <a:prstGeom prst="rect">
                <a:avLst/>
              </a:prstGeom>
              <a:solidFill>
                <a:srgbClr val="677A9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Rectangle 17"/>
              <p:cNvSpPr/>
              <p:nvPr/>
            </p:nvSpPr>
            <p:spPr>
              <a:xfrm>
                <a:off x="5568818" y="5235563"/>
                <a:ext cx="1054364" cy="86870"/>
              </a:xfrm>
              <a:prstGeom prst="rect">
                <a:avLst/>
              </a:prstGeom>
              <a:solidFill>
                <a:srgbClr val="828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3" name="TextBox 15"/>
            <p:cNvSpPr txBox="1"/>
            <p:nvPr/>
          </p:nvSpPr>
          <p:spPr>
            <a:xfrm>
              <a:off x="2256496" y="2889328"/>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54" name="Group 18"/>
          <p:cNvGrpSpPr/>
          <p:nvPr/>
        </p:nvGrpSpPr>
        <p:grpSpPr>
          <a:xfrm>
            <a:off x="5145300" y="2937111"/>
            <a:ext cx="1687912" cy="634252"/>
            <a:chOff x="5257060" y="2766173"/>
            <a:chExt cx="1687912" cy="634252"/>
          </a:xfrm>
        </p:grpSpPr>
        <p:grpSp>
          <p:nvGrpSpPr>
            <p:cNvPr id="55" name="Group 19"/>
            <p:cNvGrpSpPr/>
            <p:nvPr/>
          </p:nvGrpSpPr>
          <p:grpSpPr>
            <a:xfrm>
              <a:off x="5257060" y="2766173"/>
              <a:ext cx="1687912" cy="634252"/>
              <a:chOff x="5568818" y="4268069"/>
              <a:chExt cx="1054364" cy="1054364"/>
            </a:xfrm>
          </p:grpSpPr>
          <p:sp>
            <p:nvSpPr>
              <p:cNvPr id="56" name="Rectangle 21"/>
              <p:cNvSpPr/>
              <p:nvPr/>
            </p:nvSpPr>
            <p:spPr>
              <a:xfrm>
                <a:off x="5568818" y="4268069"/>
                <a:ext cx="1054364" cy="1054364"/>
              </a:xfrm>
              <a:prstGeom prst="rect">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Rectangle 22"/>
              <p:cNvSpPr/>
              <p:nvPr/>
            </p:nvSpPr>
            <p:spPr>
              <a:xfrm>
                <a:off x="5568818" y="5235563"/>
                <a:ext cx="1054364" cy="8687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 name="TextBox 20"/>
            <p:cNvSpPr txBox="1"/>
            <p:nvPr/>
          </p:nvSpPr>
          <p:spPr>
            <a:xfrm>
              <a:off x="5388116" y="2889328"/>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59" name="Group 23"/>
          <p:cNvGrpSpPr/>
          <p:nvPr/>
        </p:nvGrpSpPr>
        <p:grpSpPr>
          <a:xfrm>
            <a:off x="8383250" y="2937111"/>
            <a:ext cx="1415773" cy="634252"/>
            <a:chOff x="8514695" y="2766173"/>
            <a:chExt cx="1415773" cy="634252"/>
          </a:xfrm>
        </p:grpSpPr>
        <p:grpSp>
          <p:nvGrpSpPr>
            <p:cNvPr id="60" name="Group 24"/>
            <p:cNvGrpSpPr/>
            <p:nvPr/>
          </p:nvGrpSpPr>
          <p:grpSpPr>
            <a:xfrm>
              <a:off x="8610992" y="2766173"/>
              <a:ext cx="1223176" cy="634252"/>
              <a:chOff x="5568818" y="4268069"/>
              <a:chExt cx="1054366" cy="1054364"/>
            </a:xfrm>
          </p:grpSpPr>
          <p:sp>
            <p:nvSpPr>
              <p:cNvPr id="61" name="Rectangle 26"/>
              <p:cNvSpPr/>
              <p:nvPr/>
            </p:nvSpPr>
            <p:spPr>
              <a:xfrm>
                <a:off x="5568820" y="4268069"/>
                <a:ext cx="1054364" cy="1054364"/>
              </a:xfrm>
              <a:prstGeom prst="rect">
                <a:avLst/>
              </a:prstGeom>
              <a:solidFill>
                <a:srgbClr val="828FA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Rectangle 27"/>
              <p:cNvSpPr/>
              <p:nvPr/>
            </p:nvSpPr>
            <p:spPr>
              <a:xfrm>
                <a:off x="5568818" y="5235563"/>
                <a:ext cx="1054364" cy="868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3" name="TextBox 25"/>
            <p:cNvSpPr txBox="1"/>
            <p:nvPr/>
          </p:nvSpPr>
          <p:spPr>
            <a:xfrm>
              <a:off x="8514695" y="2889328"/>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cxnSp>
        <p:nvCxnSpPr>
          <p:cNvPr id="64" name="Straight Connector 28"/>
          <p:cNvCxnSpPr/>
          <p:nvPr/>
        </p:nvCxnSpPr>
        <p:spPr>
          <a:xfrm>
            <a:off x="2852621" y="4527130"/>
            <a:ext cx="0" cy="140217"/>
          </a:xfrm>
          <a:prstGeom prst="line">
            <a:avLst/>
          </a:prstGeom>
          <a:ln>
            <a:solidFill>
              <a:schemeClr val="tx1">
                <a:lumMod val="50000"/>
                <a:lumOff val="5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5" name="Straight Connector 29"/>
          <p:cNvCxnSpPr/>
          <p:nvPr/>
        </p:nvCxnSpPr>
        <p:spPr>
          <a:xfrm>
            <a:off x="2163084" y="4667347"/>
            <a:ext cx="1379074"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30"/>
          <p:cNvCxnSpPr/>
          <p:nvPr/>
        </p:nvCxnSpPr>
        <p:spPr>
          <a:xfrm>
            <a:off x="2163084" y="4667347"/>
            <a:ext cx="0" cy="285141"/>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67" name="Straight Connector 31"/>
          <p:cNvCxnSpPr/>
          <p:nvPr/>
        </p:nvCxnSpPr>
        <p:spPr>
          <a:xfrm>
            <a:off x="3539641" y="4667347"/>
            <a:ext cx="0" cy="285141"/>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68" name="Straight Connector 32"/>
          <p:cNvCxnSpPr/>
          <p:nvPr/>
        </p:nvCxnSpPr>
        <p:spPr>
          <a:xfrm>
            <a:off x="5998528" y="4527130"/>
            <a:ext cx="0" cy="140217"/>
          </a:xfrm>
          <a:prstGeom prst="line">
            <a:avLst/>
          </a:prstGeom>
          <a:ln>
            <a:solidFill>
              <a:schemeClr val="tx1">
                <a:lumMod val="50000"/>
                <a:lumOff val="5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9" name="Straight Connector 33"/>
          <p:cNvCxnSpPr/>
          <p:nvPr/>
        </p:nvCxnSpPr>
        <p:spPr>
          <a:xfrm>
            <a:off x="5308991" y="4667347"/>
            <a:ext cx="1379074"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34"/>
          <p:cNvCxnSpPr/>
          <p:nvPr/>
        </p:nvCxnSpPr>
        <p:spPr>
          <a:xfrm>
            <a:off x="5308991" y="4667347"/>
            <a:ext cx="0" cy="285141"/>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71" name="Straight Connector 35"/>
          <p:cNvCxnSpPr/>
          <p:nvPr/>
        </p:nvCxnSpPr>
        <p:spPr>
          <a:xfrm>
            <a:off x="6685548" y="4667347"/>
            <a:ext cx="0" cy="285141"/>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72" name="Straight Connector 36"/>
          <p:cNvCxnSpPr/>
          <p:nvPr/>
        </p:nvCxnSpPr>
        <p:spPr>
          <a:xfrm>
            <a:off x="9110821" y="4527130"/>
            <a:ext cx="0" cy="140217"/>
          </a:xfrm>
          <a:prstGeom prst="line">
            <a:avLst/>
          </a:prstGeom>
          <a:ln>
            <a:solidFill>
              <a:schemeClr val="tx1">
                <a:lumMod val="50000"/>
                <a:lumOff val="50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73" name="Straight Connector 37"/>
          <p:cNvCxnSpPr/>
          <p:nvPr/>
        </p:nvCxnSpPr>
        <p:spPr>
          <a:xfrm>
            <a:off x="8421284" y="4667347"/>
            <a:ext cx="1379074"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38"/>
          <p:cNvCxnSpPr/>
          <p:nvPr/>
        </p:nvCxnSpPr>
        <p:spPr>
          <a:xfrm>
            <a:off x="8421284" y="4667347"/>
            <a:ext cx="0" cy="285141"/>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cxnSp>
        <p:nvCxnSpPr>
          <p:cNvPr id="75" name="Straight Connector 39"/>
          <p:cNvCxnSpPr/>
          <p:nvPr/>
        </p:nvCxnSpPr>
        <p:spPr>
          <a:xfrm>
            <a:off x="9797841" y="4667347"/>
            <a:ext cx="0" cy="285141"/>
          </a:xfrm>
          <a:prstGeom prst="line">
            <a:avLst/>
          </a:prstGeom>
          <a:ln>
            <a:solidFill>
              <a:schemeClr val="tx1">
                <a:lumMod val="50000"/>
                <a:lumOff val="50000"/>
              </a:schemeClr>
            </a:solidFill>
            <a:prstDash val="dash"/>
            <a:tailEnd type="stealth"/>
          </a:ln>
        </p:spPr>
        <p:style>
          <a:lnRef idx="1">
            <a:schemeClr val="accent1"/>
          </a:lnRef>
          <a:fillRef idx="0">
            <a:schemeClr val="accent1"/>
          </a:fillRef>
          <a:effectRef idx="0">
            <a:schemeClr val="accent1"/>
          </a:effectRef>
          <a:fontRef idx="minor">
            <a:schemeClr val="tx1"/>
          </a:fontRef>
        </p:style>
      </p:cxnSp>
      <p:grpSp>
        <p:nvGrpSpPr>
          <p:cNvPr id="76" name="Group 40"/>
          <p:cNvGrpSpPr/>
          <p:nvPr/>
        </p:nvGrpSpPr>
        <p:grpSpPr>
          <a:xfrm>
            <a:off x="1455200" y="4985593"/>
            <a:ext cx="1415773" cy="634252"/>
            <a:chOff x="1566960" y="4814655"/>
            <a:chExt cx="1415773" cy="634252"/>
          </a:xfrm>
        </p:grpSpPr>
        <p:grpSp>
          <p:nvGrpSpPr>
            <p:cNvPr id="77" name="Group 41"/>
            <p:cNvGrpSpPr/>
            <p:nvPr/>
          </p:nvGrpSpPr>
          <p:grpSpPr>
            <a:xfrm>
              <a:off x="1663257" y="4814655"/>
              <a:ext cx="1223174" cy="634252"/>
              <a:chOff x="5568818" y="4268069"/>
              <a:chExt cx="1054364" cy="1054364"/>
            </a:xfrm>
          </p:grpSpPr>
          <p:sp>
            <p:nvSpPr>
              <p:cNvPr id="78" name="Rectangle 43"/>
              <p:cNvSpPr/>
              <p:nvPr/>
            </p:nvSpPr>
            <p:spPr>
              <a:xfrm>
                <a:off x="5568818" y="4268069"/>
                <a:ext cx="1054364" cy="1054364"/>
              </a:xfrm>
              <a:prstGeom prst="rect">
                <a:avLst/>
              </a:prstGeom>
              <a:solidFill>
                <a:srgbClr val="677A9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Rectangle 44"/>
              <p:cNvSpPr/>
              <p:nvPr/>
            </p:nvSpPr>
            <p:spPr>
              <a:xfrm>
                <a:off x="5568818" y="5235563"/>
                <a:ext cx="1054364" cy="86870"/>
              </a:xfrm>
              <a:prstGeom prst="rect">
                <a:avLst/>
              </a:prstGeom>
              <a:solidFill>
                <a:srgbClr val="828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0" name="TextBox 42"/>
            <p:cNvSpPr txBox="1"/>
            <p:nvPr/>
          </p:nvSpPr>
          <p:spPr>
            <a:xfrm>
              <a:off x="1566960" y="4936376"/>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81" name="Group 45"/>
          <p:cNvGrpSpPr/>
          <p:nvPr/>
        </p:nvGrpSpPr>
        <p:grpSpPr>
          <a:xfrm>
            <a:off x="2821054" y="4985593"/>
            <a:ext cx="1415773" cy="634252"/>
            <a:chOff x="2932814" y="4814655"/>
            <a:chExt cx="1415773" cy="634252"/>
          </a:xfrm>
        </p:grpSpPr>
        <p:grpSp>
          <p:nvGrpSpPr>
            <p:cNvPr id="82" name="Group 46"/>
            <p:cNvGrpSpPr/>
            <p:nvPr/>
          </p:nvGrpSpPr>
          <p:grpSpPr>
            <a:xfrm>
              <a:off x="3039814" y="4814655"/>
              <a:ext cx="1223174" cy="634252"/>
              <a:chOff x="5568818" y="4268069"/>
              <a:chExt cx="1054364" cy="1054364"/>
            </a:xfrm>
          </p:grpSpPr>
          <p:sp>
            <p:nvSpPr>
              <p:cNvPr id="83" name="Rectangle 48"/>
              <p:cNvSpPr/>
              <p:nvPr/>
            </p:nvSpPr>
            <p:spPr>
              <a:xfrm>
                <a:off x="5568818" y="4268069"/>
                <a:ext cx="1054364" cy="1054364"/>
              </a:xfrm>
              <a:prstGeom prst="rect">
                <a:avLst/>
              </a:prstGeom>
              <a:solidFill>
                <a:srgbClr val="677A9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Rectangle 49"/>
              <p:cNvSpPr/>
              <p:nvPr/>
            </p:nvSpPr>
            <p:spPr>
              <a:xfrm>
                <a:off x="5568818" y="5235563"/>
                <a:ext cx="1054364" cy="86870"/>
              </a:xfrm>
              <a:prstGeom prst="rect">
                <a:avLst/>
              </a:prstGeom>
              <a:solidFill>
                <a:srgbClr val="828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5" name="TextBox 47"/>
            <p:cNvSpPr txBox="1"/>
            <p:nvPr/>
          </p:nvSpPr>
          <p:spPr>
            <a:xfrm>
              <a:off x="2932814" y="4936376"/>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86" name="Group 50"/>
          <p:cNvGrpSpPr/>
          <p:nvPr/>
        </p:nvGrpSpPr>
        <p:grpSpPr>
          <a:xfrm>
            <a:off x="4603375" y="4985593"/>
            <a:ext cx="1415773" cy="634252"/>
            <a:chOff x="4715135" y="4814655"/>
            <a:chExt cx="1415773" cy="634252"/>
          </a:xfrm>
        </p:grpSpPr>
        <p:grpSp>
          <p:nvGrpSpPr>
            <p:cNvPr id="87" name="Group 51"/>
            <p:cNvGrpSpPr/>
            <p:nvPr/>
          </p:nvGrpSpPr>
          <p:grpSpPr>
            <a:xfrm>
              <a:off x="4816559" y="4814655"/>
              <a:ext cx="1223174" cy="634252"/>
              <a:chOff x="5568818" y="4268069"/>
              <a:chExt cx="1054364" cy="1054364"/>
            </a:xfrm>
          </p:grpSpPr>
          <p:sp>
            <p:nvSpPr>
              <p:cNvPr id="88" name="Rectangle 53"/>
              <p:cNvSpPr/>
              <p:nvPr/>
            </p:nvSpPr>
            <p:spPr>
              <a:xfrm>
                <a:off x="5568818" y="4268069"/>
                <a:ext cx="1054364" cy="1054364"/>
              </a:xfrm>
              <a:prstGeom prst="rect">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Rectangle 54"/>
              <p:cNvSpPr/>
              <p:nvPr/>
            </p:nvSpPr>
            <p:spPr>
              <a:xfrm>
                <a:off x="5568818" y="5235563"/>
                <a:ext cx="1054364" cy="8687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0" name="TextBox 52"/>
            <p:cNvSpPr txBox="1"/>
            <p:nvPr/>
          </p:nvSpPr>
          <p:spPr>
            <a:xfrm>
              <a:off x="4715135" y="4936376"/>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91" name="Group 55"/>
          <p:cNvGrpSpPr/>
          <p:nvPr/>
        </p:nvGrpSpPr>
        <p:grpSpPr>
          <a:xfrm>
            <a:off x="5969233" y="4985593"/>
            <a:ext cx="1415773" cy="634252"/>
            <a:chOff x="6080993" y="4814655"/>
            <a:chExt cx="1415773" cy="634252"/>
          </a:xfrm>
        </p:grpSpPr>
        <p:grpSp>
          <p:nvGrpSpPr>
            <p:cNvPr id="92" name="Group 56"/>
            <p:cNvGrpSpPr/>
            <p:nvPr/>
          </p:nvGrpSpPr>
          <p:grpSpPr>
            <a:xfrm>
              <a:off x="6193116" y="4814655"/>
              <a:ext cx="1223174" cy="634252"/>
              <a:chOff x="5568818" y="4268069"/>
              <a:chExt cx="1054364" cy="1054364"/>
            </a:xfrm>
          </p:grpSpPr>
          <p:sp>
            <p:nvSpPr>
              <p:cNvPr id="93" name="Rectangle 58"/>
              <p:cNvSpPr/>
              <p:nvPr/>
            </p:nvSpPr>
            <p:spPr>
              <a:xfrm>
                <a:off x="5568818" y="4268069"/>
                <a:ext cx="1054364" cy="1054364"/>
              </a:xfrm>
              <a:prstGeom prst="rect">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Rectangle 59"/>
              <p:cNvSpPr/>
              <p:nvPr/>
            </p:nvSpPr>
            <p:spPr>
              <a:xfrm>
                <a:off x="5568818" y="5235563"/>
                <a:ext cx="1054364" cy="8687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7" name="TextBox 57"/>
            <p:cNvSpPr txBox="1"/>
            <p:nvPr/>
          </p:nvSpPr>
          <p:spPr>
            <a:xfrm>
              <a:off x="6080993" y="4936376"/>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98" name="Group 60"/>
          <p:cNvGrpSpPr/>
          <p:nvPr/>
        </p:nvGrpSpPr>
        <p:grpSpPr>
          <a:xfrm>
            <a:off x="7698620" y="4985593"/>
            <a:ext cx="1415773" cy="634252"/>
            <a:chOff x="6080993" y="4814655"/>
            <a:chExt cx="1415773" cy="634252"/>
          </a:xfrm>
        </p:grpSpPr>
        <p:grpSp>
          <p:nvGrpSpPr>
            <p:cNvPr id="99" name="Group 61"/>
            <p:cNvGrpSpPr/>
            <p:nvPr/>
          </p:nvGrpSpPr>
          <p:grpSpPr>
            <a:xfrm>
              <a:off x="6193116" y="4814655"/>
              <a:ext cx="1223174" cy="634252"/>
              <a:chOff x="5568818" y="4268069"/>
              <a:chExt cx="1054364" cy="1054364"/>
            </a:xfrm>
          </p:grpSpPr>
          <p:sp>
            <p:nvSpPr>
              <p:cNvPr id="100" name="Rectangle 63"/>
              <p:cNvSpPr/>
              <p:nvPr/>
            </p:nvSpPr>
            <p:spPr>
              <a:xfrm>
                <a:off x="5568818" y="4268069"/>
                <a:ext cx="1054364" cy="1054364"/>
              </a:xfrm>
              <a:prstGeom prst="rect">
                <a:avLst/>
              </a:prstGeom>
              <a:solidFill>
                <a:srgbClr val="828FA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Rectangle 64"/>
              <p:cNvSpPr/>
              <p:nvPr/>
            </p:nvSpPr>
            <p:spPr>
              <a:xfrm>
                <a:off x="5568818" y="5235563"/>
                <a:ext cx="1054364" cy="868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2" name="TextBox 62"/>
            <p:cNvSpPr txBox="1"/>
            <p:nvPr/>
          </p:nvSpPr>
          <p:spPr>
            <a:xfrm>
              <a:off x="6080993" y="4936376"/>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103" name="Group 65"/>
          <p:cNvGrpSpPr/>
          <p:nvPr/>
        </p:nvGrpSpPr>
        <p:grpSpPr>
          <a:xfrm>
            <a:off x="9075177" y="4985593"/>
            <a:ext cx="1415773" cy="634252"/>
            <a:chOff x="6080993" y="4814655"/>
            <a:chExt cx="1415773" cy="634252"/>
          </a:xfrm>
        </p:grpSpPr>
        <p:grpSp>
          <p:nvGrpSpPr>
            <p:cNvPr id="104" name="Group 66"/>
            <p:cNvGrpSpPr/>
            <p:nvPr/>
          </p:nvGrpSpPr>
          <p:grpSpPr>
            <a:xfrm>
              <a:off x="6193116" y="4814655"/>
              <a:ext cx="1223174" cy="634252"/>
              <a:chOff x="5568818" y="4268069"/>
              <a:chExt cx="1054364" cy="1054364"/>
            </a:xfrm>
          </p:grpSpPr>
          <p:sp>
            <p:nvSpPr>
              <p:cNvPr id="105" name="Rectangle 68"/>
              <p:cNvSpPr/>
              <p:nvPr/>
            </p:nvSpPr>
            <p:spPr>
              <a:xfrm>
                <a:off x="5568818" y="4268069"/>
                <a:ext cx="1054364" cy="1054364"/>
              </a:xfrm>
              <a:prstGeom prst="rect">
                <a:avLst/>
              </a:prstGeom>
              <a:solidFill>
                <a:srgbClr val="828FA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Rectangle 69"/>
              <p:cNvSpPr/>
              <p:nvPr/>
            </p:nvSpPr>
            <p:spPr>
              <a:xfrm>
                <a:off x="5568818" y="5235563"/>
                <a:ext cx="1054364" cy="868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7" name="TextBox 67"/>
            <p:cNvSpPr txBox="1"/>
            <p:nvPr/>
          </p:nvSpPr>
          <p:spPr>
            <a:xfrm>
              <a:off x="6080993" y="4936376"/>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grpSp>
        <p:nvGrpSpPr>
          <p:cNvPr id="108" name="Group 70"/>
          <p:cNvGrpSpPr/>
          <p:nvPr/>
        </p:nvGrpSpPr>
        <p:grpSpPr>
          <a:xfrm>
            <a:off x="5140285" y="1358619"/>
            <a:ext cx="1687914" cy="634252"/>
            <a:chOff x="5257061" y="2766173"/>
            <a:chExt cx="1687914" cy="634252"/>
          </a:xfrm>
        </p:grpSpPr>
        <p:grpSp>
          <p:nvGrpSpPr>
            <p:cNvPr id="109" name="Group 71"/>
            <p:cNvGrpSpPr/>
            <p:nvPr/>
          </p:nvGrpSpPr>
          <p:grpSpPr>
            <a:xfrm>
              <a:off x="5257061" y="2766173"/>
              <a:ext cx="1687914" cy="634252"/>
              <a:chOff x="5568817" y="4268069"/>
              <a:chExt cx="1054365" cy="1054364"/>
            </a:xfrm>
          </p:grpSpPr>
          <p:sp>
            <p:nvSpPr>
              <p:cNvPr id="110" name="Rectangle 73"/>
              <p:cNvSpPr/>
              <p:nvPr/>
            </p:nvSpPr>
            <p:spPr>
              <a:xfrm>
                <a:off x="5568818" y="4268069"/>
                <a:ext cx="1054364" cy="1054364"/>
              </a:xfrm>
              <a:prstGeom prst="rect">
                <a:avLst/>
              </a:prstGeom>
              <a:solidFill>
                <a:srgbClr val="677A98"/>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Rectangle 74"/>
              <p:cNvSpPr/>
              <p:nvPr/>
            </p:nvSpPr>
            <p:spPr>
              <a:xfrm>
                <a:off x="5568817" y="5235561"/>
                <a:ext cx="1054364" cy="8687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TextBox 72"/>
            <p:cNvSpPr txBox="1"/>
            <p:nvPr/>
          </p:nvSpPr>
          <p:spPr>
            <a:xfrm>
              <a:off x="5388116" y="2889328"/>
              <a:ext cx="1415773" cy="338554"/>
            </a:xfrm>
            <a:prstGeom prst="rect">
              <a:avLst/>
            </a:prstGeom>
            <a:noFill/>
          </p:spPr>
          <p:txBody>
            <a:bodyPr wrap="none" rtlCol="0">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ppt_w</p:attrName>
                                        </p:attrNameLst>
                                      </p:cBhvr>
                                      <p:tavLst>
                                        <p:tav tm="0">
                                          <p:val>
                                            <p:fltVal val="0"/>
                                          </p:val>
                                        </p:tav>
                                        <p:tav tm="100000">
                                          <p:val>
                                            <p:strVal val="#ppt_w"/>
                                          </p:val>
                                        </p:tav>
                                      </p:tavLst>
                                    </p:anim>
                                    <p:anim calcmode="lin" valueType="num">
                                      <p:cBhvr>
                                        <p:cTn id="8" dur="500" fill="hold"/>
                                        <p:tgtEl>
                                          <p:spTgt spid="108"/>
                                        </p:tgtEl>
                                        <p:attrNameLst>
                                          <p:attrName>ppt_h</p:attrName>
                                        </p:attrNameLst>
                                      </p:cBhvr>
                                      <p:tavLst>
                                        <p:tav tm="0">
                                          <p:val>
                                            <p:fltVal val="0"/>
                                          </p:val>
                                        </p:tav>
                                        <p:tav tm="100000">
                                          <p:val>
                                            <p:strVal val="#ppt_h"/>
                                          </p:val>
                                        </p:tav>
                                      </p:tavLst>
                                    </p:anim>
                                    <p:animEffect transition="in" filter="fade">
                                      <p:cBhvr>
                                        <p:cTn id="9" dur="500"/>
                                        <p:tgtEl>
                                          <p:spTgt spid="108"/>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up)">
                                      <p:cBhvr>
                                        <p:cTn id="13" dur="500"/>
                                        <p:tgtEl>
                                          <p:spTgt spid="15"/>
                                        </p:tgtEl>
                                      </p:cBhvr>
                                    </p:animEffect>
                                  </p:childTnLst>
                                </p:cTn>
                              </p:par>
                              <p:par>
                                <p:cTn id="14" presetID="16" presetClass="entr" presetSubtype="37"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outVertical)">
                                      <p:cBhvr>
                                        <p:cTn id="16" dur="500"/>
                                        <p:tgtEl>
                                          <p:spTgt spid="16"/>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par>
                                <p:cTn id="21" presetID="22" presetClass="entr" presetSubtype="1"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par>
                                <p:cTn id="30" presetID="53" presetClass="entr" presetSubtype="16"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2000"/>
                            </p:stCondLst>
                            <p:childTnLst>
                              <p:par>
                                <p:cTn id="41" presetID="22" presetClass="entr" presetSubtype="1"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par>
                                <p:cTn id="44" presetID="22" presetClass="entr" presetSubtype="1"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up)">
                                      <p:cBhvr>
                                        <p:cTn id="46" dur="500"/>
                                        <p:tgtEl>
                                          <p:spTgt spid="25"/>
                                        </p:tgtEl>
                                      </p:cBhvr>
                                    </p:animEffect>
                                  </p:childTnLst>
                                </p:cTn>
                              </p:par>
                              <p:par>
                                <p:cTn id="47" presetID="22" presetClass="entr" presetSubtype="1"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childTnLst>
                          </p:cTn>
                        </p:par>
                        <p:par>
                          <p:cTn id="60" fill="hold">
                            <p:stCondLst>
                              <p:cond delay="3000"/>
                            </p:stCondLst>
                            <p:childTnLst>
                              <p:par>
                                <p:cTn id="61" presetID="22" presetClass="entr" presetSubtype="1" fill="hold"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up)">
                                      <p:cBhvr>
                                        <p:cTn id="63" dur="500"/>
                                        <p:tgtEl>
                                          <p:spTgt spid="64"/>
                                        </p:tgtEl>
                                      </p:cBhvr>
                                    </p:animEffect>
                                  </p:childTnLst>
                                </p:cTn>
                              </p:par>
                              <p:par>
                                <p:cTn id="64" presetID="22" presetClass="entr" presetSubtype="1" fill="hold" nodeType="with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wipe(up)">
                                      <p:cBhvr>
                                        <p:cTn id="66" dur="500"/>
                                        <p:tgtEl>
                                          <p:spTgt spid="68"/>
                                        </p:tgtEl>
                                      </p:cBhvr>
                                    </p:animEffect>
                                  </p:childTnLst>
                                </p:cTn>
                              </p:par>
                              <p:par>
                                <p:cTn id="67" presetID="22" presetClass="entr" presetSubtype="1" fill="hold" nodeType="withEffect">
                                  <p:stCondLst>
                                    <p:cond delay="0"/>
                                  </p:stCondLst>
                                  <p:childTnLst>
                                    <p:set>
                                      <p:cBhvr>
                                        <p:cTn id="68" dur="1" fill="hold">
                                          <p:stCondLst>
                                            <p:cond delay="0"/>
                                          </p:stCondLst>
                                        </p:cTn>
                                        <p:tgtEl>
                                          <p:spTgt spid="72"/>
                                        </p:tgtEl>
                                        <p:attrNameLst>
                                          <p:attrName>style.visibility</p:attrName>
                                        </p:attrNameLst>
                                      </p:cBhvr>
                                      <p:to>
                                        <p:strVal val="visible"/>
                                      </p:to>
                                    </p:set>
                                    <p:animEffect transition="in" filter="wipe(up)">
                                      <p:cBhvr>
                                        <p:cTn id="69" dur="500"/>
                                        <p:tgtEl>
                                          <p:spTgt spid="72"/>
                                        </p:tgtEl>
                                      </p:cBhvr>
                                    </p:animEffect>
                                  </p:childTnLst>
                                </p:cTn>
                              </p:par>
                            </p:childTnLst>
                          </p:cTn>
                        </p:par>
                        <p:par>
                          <p:cTn id="70" fill="hold">
                            <p:stCondLst>
                              <p:cond delay="3500"/>
                            </p:stCondLst>
                            <p:childTnLst>
                              <p:par>
                                <p:cTn id="71" presetID="16" presetClass="entr" presetSubtype="37" fill="hold"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barn(outVertical)">
                                      <p:cBhvr>
                                        <p:cTn id="73" dur="500"/>
                                        <p:tgtEl>
                                          <p:spTgt spid="65"/>
                                        </p:tgtEl>
                                      </p:cBhvr>
                                    </p:animEffect>
                                  </p:childTnLst>
                                </p:cTn>
                              </p:par>
                              <p:par>
                                <p:cTn id="74" presetID="16" presetClass="entr" presetSubtype="37" fill="hold" nodeType="with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barn(outVertical)">
                                      <p:cBhvr>
                                        <p:cTn id="76" dur="500"/>
                                        <p:tgtEl>
                                          <p:spTgt spid="69"/>
                                        </p:tgtEl>
                                      </p:cBhvr>
                                    </p:animEffect>
                                  </p:childTnLst>
                                </p:cTn>
                              </p:par>
                              <p:par>
                                <p:cTn id="77" presetID="16" presetClass="entr" presetSubtype="37" fill="hold" nodeType="with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barn(outVertical)">
                                      <p:cBhvr>
                                        <p:cTn id="79" dur="500"/>
                                        <p:tgtEl>
                                          <p:spTgt spid="73"/>
                                        </p:tgtEl>
                                      </p:cBhvr>
                                    </p:animEffect>
                                  </p:childTnLst>
                                </p:cTn>
                              </p:par>
                            </p:childTnLst>
                          </p:cTn>
                        </p:par>
                        <p:par>
                          <p:cTn id="80" fill="hold">
                            <p:stCondLst>
                              <p:cond delay="4000"/>
                            </p:stCondLst>
                            <p:childTnLst>
                              <p:par>
                                <p:cTn id="81" presetID="22" presetClass="entr" presetSubtype="1" fill="hold" nodeType="afterEffect">
                                  <p:stCondLst>
                                    <p:cond delay="0"/>
                                  </p:stCondLst>
                                  <p:childTnLst>
                                    <p:set>
                                      <p:cBhvr>
                                        <p:cTn id="82" dur="1" fill="hold">
                                          <p:stCondLst>
                                            <p:cond delay="0"/>
                                          </p:stCondLst>
                                        </p:cTn>
                                        <p:tgtEl>
                                          <p:spTgt spid="66"/>
                                        </p:tgtEl>
                                        <p:attrNameLst>
                                          <p:attrName>style.visibility</p:attrName>
                                        </p:attrNameLst>
                                      </p:cBhvr>
                                      <p:to>
                                        <p:strVal val="visible"/>
                                      </p:to>
                                    </p:set>
                                    <p:animEffect transition="in" filter="wipe(up)">
                                      <p:cBhvr>
                                        <p:cTn id="83" dur="500"/>
                                        <p:tgtEl>
                                          <p:spTgt spid="66"/>
                                        </p:tgtEl>
                                      </p:cBhvr>
                                    </p:animEffect>
                                  </p:childTnLst>
                                </p:cTn>
                              </p:par>
                              <p:par>
                                <p:cTn id="84" presetID="22" presetClass="entr" presetSubtype="1" fill="hold" nodeType="withEffect">
                                  <p:stCondLst>
                                    <p:cond delay="0"/>
                                  </p:stCondLst>
                                  <p:childTnLst>
                                    <p:set>
                                      <p:cBhvr>
                                        <p:cTn id="85" dur="1" fill="hold">
                                          <p:stCondLst>
                                            <p:cond delay="0"/>
                                          </p:stCondLst>
                                        </p:cTn>
                                        <p:tgtEl>
                                          <p:spTgt spid="67"/>
                                        </p:tgtEl>
                                        <p:attrNameLst>
                                          <p:attrName>style.visibility</p:attrName>
                                        </p:attrNameLst>
                                      </p:cBhvr>
                                      <p:to>
                                        <p:strVal val="visible"/>
                                      </p:to>
                                    </p:set>
                                    <p:animEffect transition="in" filter="wipe(up)">
                                      <p:cBhvr>
                                        <p:cTn id="86" dur="500"/>
                                        <p:tgtEl>
                                          <p:spTgt spid="67"/>
                                        </p:tgtEl>
                                      </p:cBhvr>
                                    </p:animEffect>
                                  </p:childTnLst>
                                </p:cTn>
                              </p:par>
                              <p:par>
                                <p:cTn id="87" presetID="22" presetClass="entr" presetSubtype="1" fill="hold"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wipe(up)">
                                      <p:cBhvr>
                                        <p:cTn id="89" dur="500"/>
                                        <p:tgtEl>
                                          <p:spTgt spid="70"/>
                                        </p:tgtEl>
                                      </p:cBhvr>
                                    </p:animEffect>
                                  </p:childTnLst>
                                </p:cTn>
                              </p:par>
                              <p:par>
                                <p:cTn id="90" presetID="22" presetClass="entr" presetSubtype="1" fill="hold" nodeType="with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up)">
                                      <p:cBhvr>
                                        <p:cTn id="92" dur="500"/>
                                        <p:tgtEl>
                                          <p:spTgt spid="71"/>
                                        </p:tgtEl>
                                      </p:cBhvr>
                                    </p:animEffect>
                                  </p:childTnLst>
                                </p:cTn>
                              </p:par>
                              <p:par>
                                <p:cTn id="93" presetID="22" presetClass="entr" presetSubtype="1" fill="hold" nodeType="with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500"/>
                                        <p:tgtEl>
                                          <p:spTgt spid="74"/>
                                        </p:tgtEl>
                                      </p:cBhvr>
                                    </p:animEffect>
                                  </p:childTnLst>
                                </p:cTn>
                              </p:par>
                              <p:par>
                                <p:cTn id="96" presetID="22" presetClass="entr" presetSubtype="1" fill="hold"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up)">
                                      <p:cBhvr>
                                        <p:cTn id="98" dur="500"/>
                                        <p:tgtEl>
                                          <p:spTgt spid="75"/>
                                        </p:tgtEl>
                                      </p:cBhvr>
                                    </p:animEffect>
                                  </p:childTnLst>
                                </p:cTn>
                              </p:par>
                            </p:childTnLst>
                          </p:cTn>
                        </p:par>
                        <p:par>
                          <p:cTn id="99" fill="hold">
                            <p:stCondLst>
                              <p:cond delay="4500"/>
                            </p:stCondLst>
                            <p:childTnLst>
                              <p:par>
                                <p:cTn id="100" presetID="10" presetClass="entr" presetSubtype="0" fill="hold" nodeType="afterEffect">
                                  <p:stCondLst>
                                    <p:cond delay="0"/>
                                  </p:stCondLst>
                                  <p:childTnLst>
                                    <p:set>
                                      <p:cBhvr>
                                        <p:cTn id="101" dur="1" fill="hold">
                                          <p:stCondLst>
                                            <p:cond delay="0"/>
                                          </p:stCondLst>
                                        </p:cTn>
                                        <p:tgtEl>
                                          <p:spTgt spid="76"/>
                                        </p:tgtEl>
                                        <p:attrNameLst>
                                          <p:attrName>style.visibility</p:attrName>
                                        </p:attrNameLst>
                                      </p:cBhvr>
                                      <p:to>
                                        <p:strVal val="visible"/>
                                      </p:to>
                                    </p:set>
                                    <p:animEffect transition="in" filter="fade">
                                      <p:cBhvr>
                                        <p:cTn id="102" dur="500"/>
                                        <p:tgtEl>
                                          <p:spTgt spid="76"/>
                                        </p:tgtEl>
                                      </p:cBhvr>
                                    </p:animEffect>
                                  </p:childTnLst>
                                </p:cTn>
                              </p:par>
                              <p:par>
                                <p:cTn id="103" presetID="10" presetClass="entr" presetSubtype="0" fill="hold" nodeType="withEffect">
                                  <p:stCondLst>
                                    <p:cond delay="0"/>
                                  </p:stCondLst>
                                  <p:childTnLst>
                                    <p:set>
                                      <p:cBhvr>
                                        <p:cTn id="104" dur="1" fill="hold">
                                          <p:stCondLst>
                                            <p:cond delay="0"/>
                                          </p:stCondLst>
                                        </p:cTn>
                                        <p:tgtEl>
                                          <p:spTgt spid="81"/>
                                        </p:tgtEl>
                                        <p:attrNameLst>
                                          <p:attrName>style.visibility</p:attrName>
                                        </p:attrNameLst>
                                      </p:cBhvr>
                                      <p:to>
                                        <p:strVal val="visible"/>
                                      </p:to>
                                    </p:set>
                                    <p:animEffect transition="in" filter="fade">
                                      <p:cBhvr>
                                        <p:cTn id="105" dur="500"/>
                                        <p:tgtEl>
                                          <p:spTgt spid="81"/>
                                        </p:tgtEl>
                                      </p:cBhvr>
                                    </p:animEffect>
                                  </p:childTnLst>
                                </p:cTn>
                              </p:par>
                              <p:par>
                                <p:cTn id="106" presetID="10" presetClass="entr" presetSubtype="0" fill="hold" nodeType="withEffect">
                                  <p:stCondLst>
                                    <p:cond delay="0"/>
                                  </p:stCondLst>
                                  <p:childTnLst>
                                    <p:set>
                                      <p:cBhvr>
                                        <p:cTn id="107" dur="1" fill="hold">
                                          <p:stCondLst>
                                            <p:cond delay="0"/>
                                          </p:stCondLst>
                                        </p:cTn>
                                        <p:tgtEl>
                                          <p:spTgt spid="86"/>
                                        </p:tgtEl>
                                        <p:attrNameLst>
                                          <p:attrName>style.visibility</p:attrName>
                                        </p:attrNameLst>
                                      </p:cBhvr>
                                      <p:to>
                                        <p:strVal val="visible"/>
                                      </p:to>
                                    </p:set>
                                    <p:animEffect transition="in" filter="fade">
                                      <p:cBhvr>
                                        <p:cTn id="108" dur="500"/>
                                        <p:tgtEl>
                                          <p:spTgt spid="86"/>
                                        </p:tgtEl>
                                      </p:cBhvr>
                                    </p:animEffect>
                                  </p:childTnLst>
                                </p:cTn>
                              </p:par>
                              <p:par>
                                <p:cTn id="109" presetID="10" presetClass="entr" presetSubtype="0" fill="hold" nodeType="withEffect">
                                  <p:stCondLst>
                                    <p:cond delay="0"/>
                                  </p:stCondLst>
                                  <p:childTnLst>
                                    <p:set>
                                      <p:cBhvr>
                                        <p:cTn id="110" dur="1" fill="hold">
                                          <p:stCondLst>
                                            <p:cond delay="0"/>
                                          </p:stCondLst>
                                        </p:cTn>
                                        <p:tgtEl>
                                          <p:spTgt spid="91"/>
                                        </p:tgtEl>
                                        <p:attrNameLst>
                                          <p:attrName>style.visibility</p:attrName>
                                        </p:attrNameLst>
                                      </p:cBhvr>
                                      <p:to>
                                        <p:strVal val="visible"/>
                                      </p:to>
                                    </p:set>
                                    <p:animEffect transition="in" filter="fade">
                                      <p:cBhvr>
                                        <p:cTn id="111" dur="500"/>
                                        <p:tgtEl>
                                          <p:spTgt spid="91"/>
                                        </p:tgtEl>
                                      </p:cBhvr>
                                    </p:animEffect>
                                  </p:childTnLst>
                                </p:cTn>
                              </p:par>
                              <p:par>
                                <p:cTn id="112" presetID="10" presetClass="entr" presetSubtype="0" fill="hold" nodeType="withEffect">
                                  <p:stCondLst>
                                    <p:cond delay="0"/>
                                  </p:stCondLst>
                                  <p:childTnLst>
                                    <p:set>
                                      <p:cBhvr>
                                        <p:cTn id="113" dur="1" fill="hold">
                                          <p:stCondLst>
                                            <p:cond delay="0"/>
                                          </p:stCondLst>
                                        </p:cTn>
                                        <p:tgtEl>
                                          <p:spTgt spid="98"/>
                                        </p:tgtEl>
                                        <p:attrNameLst>
                                          <p:attrName>style.visibility</p:attrName>
                                        </p:attrNameLst>
                                      </p:cBhvr>
                                      <p:to>
                                        <p:strVal val="visible"/>
                                      </p:to>
                                    </p:set>
                                    <p:animEffect transition="in" filter="fade">
                                      <p:cBhvr>
                                        <p:cTn id="114" dur="500"/>
                                        <p:tgtEl>
                                          <p:spTgt spid="98"/>
                                        </p:tgtEl>
                                      </p:cBhvr>
                                    </p:animEffect>
                                  </p:childTnLst>
                                </p:cTn>
                              </p:par>
                              <p:par>
                                <p:cTn id="115" presetID="10" presetClass="entr" presetSubtype="0" fill="hold" nodeType="withEffect">
                                  <p:stCondLst>
                                    <p:cond delay="0"/>
                                  </p:stCondLst>
                                  <p:childTnLst>
                                    <p:set>
                                      <p:cBhvr>
                                        <p:cTn id="116" dur="1" fill="hold">
                                          <p:stCondLst>
                                            <p:cond delay="0"/>
                                          </p:stCondLst>
                                        </p:cTn>
                                        <p:tgtEl>
                                          <p:spTgt spid="103"/>
                                        </p:tgtEl>
                                        <p:attrNameLst>
                                          <p:attrName>style.visibility</p:attrName>
                                        </p:attrNameLst>
                                      </p:cBhvr>
                                      <p:to>
                                        <p:strVal val="visible"/>
                                      </p:to>
                                    </p:set>
                                    <p:animEffect transition="in" filter="fade">
                                      <p:cBhvr>
                                        <p:cTn id="117"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1109" y="254328"/>
            <a:ext cx="681725" cy="521970"/>
          </a:xfrm>
          <a:prstGeom prst="rect">
            <a:avLst/>
          </a:prstGeom>
          <a:noFill/>
        </p:spPr>
        <p:txBody>
          <a:bodyPr wrap="square" rtlCol="0">
            <a:spAutoFit/>
          </a:bodyPr>
          <a:lstStyle/>
          <a:p>
            <a:r>
              <a:rPr lang="en-US" altLang="zh-CN" sz="2800" dirty="0">
                <a:latin typeface="+mj-lt"/>
                <a:ea typeface="+mj-ea"/>
              </a:rPr>
              <a:t>04</a:t>
            </a:r>
          </a:p>
        </p:txBody>
      </p:sp>
      <p:sp>
        <p:nvSpPr>
          <p:cNvPr id="32" name="文本框 31"/>
          <p:cNvSpPr txBox="1"/>
          <p:nvPr/>
        </p:nvSpPr>
        <p:spPr>
          <a:xfrm>
            <a:off x="1348105" y="39370"/>
            <a:ext cx="327469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目标考核与总结</a:t>
            </a:r>
          </a:p>
        </p:txBody>
      </p:sp>
      <p:graphicFrame>
        <p:nvGraphicFramePr>
          <p:cNvPr id="33" name="Chart 3"/>
          <p:cNvGraphicFramePr/>
          <p:nvPr/>
        </p:nvGraphicFramePr>
        <p:xfrm>
          <a:off x="560677" y="2114197"/>
          <a:ext cx="2552700" cy="31829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4" name="Chart 4"/>
          <p:cNvGraphicFramePr/>
          <p:nvPr/>
        </p:nvGraphicFramePr>
        <p:xfrm>
          <a:off x="8802404" y="2113733"/>
          <a:ext cx="2552700" cy="3182956"/>
        </p:xfrm>
        <a:graphic>
          <a:graphicData uri="http://schemas.openxmlformats.org/drawingml/2006/chart">
            <c:chart xmlns:c="http://schemas.openxmlformats.org/drawingml/2006/chart" xmlns:r="http://schemas.openxmlformats.org/officeDocument/2006/relationships" r:id="rId4"/>
          </a:graphicData>
        </a:graphic>
      </p:graphicFrame>
      <p:sp>
        <p:nvSpPr>
          <p:cNvPr id="35" name="Rounded Rectangle 7"/>
          <p:cNvSpPr/>
          <p:nvPr/>
        </p:nvSpPr>
        <p:spPr>
          <a:xfrm>
            <a:off x="8779710" y="5582648"/>
            <a:ext cx="310138" cy="310138"/>
          </a:xfrm>
          <a:prstGeom prst="roundRect">
            <a:avLst/>
          </a:prstGeom>
          <a:solidFill>
            <a:srgbClr val="828FA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Rectangle 8"/>
          <p:cNvSpPr/>
          <p:nvPr/>
        </p:nvSpPr>
        <p:spPr>
          <a:xfrm>
            <a:off x="9076842" y="5533366"/>
            <a:ext cx="2278262" cy="400110"/>
          </a:xfrm>
          <a:prstGeom prst="rect">
            <a:avLst/>
          </a:prstGeom>
        </p:spPr>
        <p:txBody>
          <a:bodyPr wrap="square">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Rounded Rectangle 9"/>
          <p:cNvSpPr/>
          <p:nvPr/>
        </p:nvSpPr>
        <p:spPr>
          <a:xfrm>
            <a:off x="838200" y="5553483"/>
            <a:ext cx="310138" cy="310138"/>
          </a:xfrm>
          <a:prstGeom prst="roundRect">
            <a:avLst/>
          </a:prstGeom>
          <a:solidFill>
            <a:srgbClr val="677A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ectangle 14"/>
          <p:cNvSpPr/>
          <p:nvPr/>
        </p:nvSpPr>
        <p:spPr>
          <a:xfrm>
            <a:off x="1141835" y="5501254"/>
            <a:ext cx="2278262" cy="400110"/>
          </a:xfrm>
          <a:prstGeom prst="rect">
            <a:avLst/>
          </a:prstGeom>
        </p:spPr>
        <p:txBody>
          <a:bodyPr wrap="square">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9" name="图片 38"/>
          <p:cNvPicPr>
            <a:picLocks noChangeAspect="1"/>
          </p:cNvPicPr>
          <p:nvPr/>
        </p:nvPicPr>
        <p:blipFill>
          <a:blip r:embed="rId5"/>
          <a:stretch>
            <a:fillRect/>
          </a:stretch>
        </p:blipFill>
        <p:spPr>
          <a:xfrm>
            <a:off x="3674745" y="2113915"/>
            <a:ext cx="4285615" cy="28568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childTnLst>
                          </p:cTn>
                        </p:par>
                        <p:par>
                          <p:cTn id="24" fill="hold">
                            <p:stCondLst>
                              <p:cond delay="2000"/>
                            </p:stCondLst>
                            <p:childTnLst>
                              <p:par>
                                <p:cTn id="25" presetID="3" presetClass="entr" presetSubtype="1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linds(horizontal)">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Graphic spid="34" grpId="0">
        <p:bldAsOne/>
      </p:bldGraphic>
      <p:bldP spid="35" grpId="0" bldLvl="0" animBg="1"/>
      <p:bldP spid="36" grpId="0"/>
      <p:bldP spid="37" grpId="0" bldLvl="0" animBg="1"/>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51109" y="254328"/>
            <a:ext cx="681725" cy="521970"/>
          </a:xfrm>
          <a:prstGeom prst="rect">
            <a:avLst/>
          </a:prstGeom>
          <a:noFill/>
        </p:spPr>
        <p:txBody>
          <a:bodyPr wrap="square" rtlCol="0">
            <a:spAutoFit/>
          </a:bodyPr>
          <a:lstStyle/>
          <a:p>
            <a:r>
              <a:rPr lang="en-US" altLang="zh-CN" sz="2800" dirty="0">
                <a:latin typeface="+mj-lt"/>
                <a:ea typeface="+mj-ea"/>
              </a:rPr>
              <a:t>04</a:t>
            </a:r>
          </a:p>
        </p:txBody>
      </p:sp>
      <p:graphicFrame>
        <p:nvGraphicFramePr>
          <p:cNvPr id="12" name="Chart 8"/>
          <p:cNvGraphicFramePr/>
          <p:nvPr/>
        </p:nvGraphicFramePr>
        <p:xfrm>
          <a:off x="988299" y="1176350"/>
          <a:ext cx="10507115" cy="2858230"/>
        </p:xfrm>
        <a:graphic>
          <a:graphicData uri="http://schemas.openxmlformats.org/drawingml/2006/chart">
            <c:chart xmlns:c="http://schemas.openxmlformats.org/drawingml/2006/chart" xmlns:r="http://schemas.openxmlformats.org/officeDocument/2006/relationships" r:id="rId3"/>
          </a:graphicData>
        </a:graphic>
      </p:graphicFrame>
      <p:sp>
        <p:nvSpPr>
          <p:cNvPr id="71" name="矩形 70"/>
          <p:cNvSpPr/>
          <p:nvPr/>
        </p:nvSpPr>
        <p:spPr>
          <a:xfrm>
            <a:off x="5746112" y="4414799"/>
            <a:ext cx="2492990" cy="417358"/>
          </a:xfrm>
          <a:prstGeom prst="rect">
            <a:avLst/>
          </a:prstGeom>
        </p:spPr>
        <p:txBody>
          <a:bodyPr wrap="none">
            <a:spAutoFit/>
          </a:bodyPr>
          <a:lstStyle/>
          <a:p>
            <a:pPr>
              <a:lnSpc>
                <a:spcPct val="130000"/>
              </a:lnSpc>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点击此处添加文本信息</a:t>
            </a:r>
          </a:p>
        </p:txBody>
      </p:sp>
      <p:sp>
        <p:nvSpPr>
          <p:cNvPr id="81" name="文本框 80"/>
          <p:cNvSpPr txBox="1"/>
          <p:nvPr/>
        </p:nvSpPr>
        <p:spPr>
          <a:xfrm>
            <a:off x="5746274" y="4958992"/>
            <a:ext cx="5405717" cy="1291590"/>
          </a:xfrm>
          <a:prstGeom prst="rect">
            <a:avLst/>
          </a:prstGeom>
          <a:noFill/>
        </p:spPr>
        <p:txBody>
          <a:bodyPr wrap="square" rtlCol="0">
            <a:spAutoFit/>
          </a:bodyPr>
          <a:lstStyle/>
          <a:p>
            <a:pPr>
              <a:lnSpc>
                <a:spcPct val="130000"/>
              </a:lnSpc>
              <a:spcBef>
                <a:spcPct val="0"/>
              </a:spcBef>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此处填写内容此处填写内容此处填写内容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此处填写内容此处填写内容此处填写内容</a:t>
            </a:r>
          </a:p>
          <a:p>
            <a:pPr>
              <a:lnSpc>
                <a:spcPct val="130000"/>
              </a:lnSpc>
              <a:spcBef>
                <a:spcPct val="0"/>
              </a:spcBef>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此处填写内容此处填写内容此处填写内容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3" name="文本框 12"/>
          <p:cNvSpPr txBox="1"/>
          <p:nvPr/>
        </p:nvSpPr>
        <p:spPr>
          <a:xfrm>
            <a:off x="2271395" y="4034790"/>
            <a:ext cx="2540000" cy="2245360"/>
          </a:xfrm>
          <a:prstGeom prst="rect">
            <a:avLst/>
          </a:prstGeom>
          <a:noFill/>
        </p:spPr>
        <p:txBody>
          <a:bodyPr wrap="square" rtlCol="0" anchor="t">
            <a:spAutoFit/>
          </a:bodyPr>
          <a:lstStyle/>
          <a:p>
            <a:pPr>
              <a:lnSpc>
                <a:spcPts val="8400"/>
              </a:lnSpc>
            </a:pPr>
            <a:r>
              <a:rPr lang="en-US" sz="4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ABOUT</a:t>
            </a:r>
          </a:p>
          <a:p>
            <a:pPr>
              <a:lnSpc>
                <a:spcPts val="8400"/>
              </a:lnSpc>
            </a:pPr>
            <a:r>
              <a:rPr lang="en-US" sz="4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STAFF</a:t>
            </a:r>
            <a:endParaRPr lang="en-US" altLang="en-US" sz="4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文本框 1"/>
          <p:cNvSpPr txBox="1"/>
          <p:nvPr/>
        </p:nvSpPr>
        <p:spPr>
          <a:xfrm>
            <a:off x="1536700" y="27940"/>
            <a:ext cx="3274695" cy="737235"/>
          </a:xfrm>
          <a:prstGeom prst="rect">
            <a:avLst/>
          </a:prstGeom>
          <a:noFill/>
        </p:spPr>
        <p:txBody>
          <a:bodyPr wrap="square" rtlCol="0">
            <a:spAutoFit/>
          </a:bodyPr>
          <a:lstStyle/>
          <a:p>
            <a:pPr algn="ctr" eaLnBrk="1" hangingPunct="1">
              <a:lnSpc>
                <a:spcPct val="150000"/>
              </a:lnSpc>
            </a:pPr>
            <a:r>
              <a:rPr lang="zh-CN" altLang="en-US" sz="2800" b="1" spc="6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目标考核与总结</a:t>
            </a:r>
          </a:p>
        </p:txBody>
      </p:sp>
    </p:spTree>
  </p:cSld>
  <p:clrMapOvr>
    <a:masterClrMapping/>
  </p:clrMapOvr>
  <p:transition spd="med" advClick="0"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fade">
                                      <p:cBhvr>
                                        <p:cTn id="13" dur="1000"/>
                                        <p:tgtEl>
                                          <p:spTgt spid="71"/>
                                        </p:tgtEl>
                                      </p:cBhvr>
                                    </p:animEffect>
                                    <p:anim calcmode="lin" valueType="num">
                                      <p:cBhvr>
                                        <p:cTn id="14" dur="1000" fill="hold"/>
                                        <p:tgtEl>
                                          <p:spTgt spid="71"/>
                                        </p:tgtEl>
                                        <p:attrNameLst>
                                          <p:attrName>ppt_x</p:attrName>
                                        </p:attrNameLst>
                                      </p:cBhvr>
                                      <p:tavLst>
                                        <p:tav tm="0">
                                          <p:val>
                                            <p:strVal val="#ppt_x"/>
                                          </p:val>
                                        </p:tav>
                                        <p:tav tm="100000">
                                          <p:val>
                                            <p:strVal val="#ppt_x"/>
                                          </p:val>
                                        </p:tav>
                                      </p:tavLst>
                                    </p:anim>
                                    <p:anim calcmode="lin" valueType="num">
                                      <p:cBhvr>
                                        <p:cTn id="15" dur="1000" fill="hold"/>
                                        <p:tgtEl>
                                          <p:spTgt spid="7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1000"/>
                                        <p:tgtEl>
                                          <p:spTgt spid="81"/>
                                        </p:tgtEl>
                                      </p:cBhvr>
                                    </p:animEffect>
                                    <p:anim calcmode="lin" valueType="num">
                                      <p:cBhvr>
                                        <p:cTn id="19" dur="1000" fill="hold"/>
                                        <p:tgtEl>
                                          <p:spTgt spid="81"/>
                                        </p:tgtEl>
                                        <p:attrNameLst>
                                          <p:attrName>ppt_x</p:attrName>
                                        </p:attrNameLst>
                                      </p:cBhvr>
                                      <p:tavLst>
                                        <p:tav tm="0">
                                          <p:val>
                                            <p:strVal val="#ppt_x"/>
                                          </p:val>
                                        </p:tav>
                                        <p:tav tm="100000">
                                          <p:val>
                                            <p:strVal val="#ppt_x"/>
                                          </p:val>
                                        </p:tav>
                                      </p:tavLst>
                                    </p:anim>
                                    <p:anim calcmode="lin" valueType="num">
                                      <p:cBhvr>
                                        <p:cTn id="20" dur="1000" fill="hold"/>
                                        <p:tgtEl>
                                          <p:spTgt spid="8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81"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00007057"/>
          <p:cNvPicPr>
            <a:picLocks noChangeAspect="1"/>
          </p:cNvPicPr>
          <p:nvPr/>
        </p:nvPicPr>
        <p:blipFill>
          <a:blip r:embed="rId3"/>
          <a:stretch>
            <a:fillRect/>
          </a:stretch>
        </p:blipFill>
        <p:spPr>
          <a:xfrm>
            <a:off x="-34925" y="0"/>
            <a:ext cx="12261215" cy="6875780"/>
          </a:xfrm>
          <a:prstGeom prst="rect">
            <a:avLst/>
          </a:prstGeom>
        </p:spPr>
      </p:pic>
      <p:grpSp>
        <p:nvGrpSpPr>
          <p:cNvPr id="4" name="组合 3"/>
          <p:cNvGrpSpPr/>
          <p:nvPr/>
        </p:nvGrpSpPr>
        <p:grpSpPr>
          <a:xfrm rot="1320000">
            <a:off x="3597399" y="666070"/>
            <a:ext cx="5374594" cy="4630173"/>
            <a:chOff x="3404893" y="666070"/>
            <a:chExt cx="5374594" cy="4630173"/>
          </a:xfrm>
        </p:grpSpPr>
        <p:sp>
          <p:nvSpPr>
            <p:cNvPr id="5" name="等腰三角形 4"/>
            <p:cNvSpPr/>
            <p:nvPr/>
          </p:nvSpPr>
          <p:spPr>
            <a:xfrm>
              <a:off x="3466513" y="704830"/>
              <a:ext cx="5258974" cy="4533598"/>
            </a:xfrm>
            <a:prstGeom prst="triangle">
              <a:avLst/>
            </a:prstGeom>
            <a:noFill/>
            <a:ln w="127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049620" y="666070"/>
              <a:ext cx="108000" cy="108000"/>
            </a:xfrm>
            <a:prstGeom prst="ellipse">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404893" y="5188243"/>
              <a:ext cx="108000" cy="108000"/>
            </a:xfrm>
            <a:prstGeom prst="ellipse">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671487" y="5188243"/>
              <a:ext cx="108000" cy="108000"/>
            </a:xfrm>
            <a:prstGeom prst="ellipse">
              <a:avLst/>
            </a:prstGeom>
            <a:solidFill>
              <a:srgbClr val="677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034971" y="1530614"/>
            <a:ext cx="4122058" cy="4122058"/>
            <a:chOff x="4034971" y="1530614"/>
            <a:chExt cx="4122058" cy="4122058"/>
          </a:xfrm>
        </p:grpSpPr>
        <p:sp>
          <p:nvSpPr>
            <p:cNvPr id="10" name="椭圆 9"/>
            <p:cNvSpPr/>
            <p:nvPr/>
          </p:nvSpPr>
          <p:spPr>
            <a:xfrm>
              <a:off x="4034971" y="1530614"/>
              <a:ext cx="4122058" cy="4122058"/>
            </a:xfrm>
            <a:prstGeom prst="ellipse">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4892994" y="3790381"/>
              <a:ext cx="23862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322541" y="2905140"/>
              <a:ext cx="3336615" cy="1015663"/>
            </a:xfrm>
            <a:prstGeom prst="rect">
              <a:avLst/>
            </a:prstGeom>
            <a:noFill/>
          </p:spPr>
          <p:txBody>
            <a:bodyPr wrap="square" rtlCol="0">
              <a:spAutoFit/>
            </a:bodyPr>
            <a:lstStyle/>
            <a:p>
              <a:r>
                <a:rPr lang="zh-CN" altLang="en-US" sz="6000" dirty="0">
                  <a:solidFill>
                    <a:schemeClr val="bg1"/>
                  </a:solidFill>
                  <a:latin typeface="黑体" panose="02010609060101010101" pitchFamily="49" charset="-122"/>
                  <a:ea typeface="黑体" panose="02010609060101010101" pitchFamily="49" charset="-122"/>
                </a:rPr>
                <a:t>感谢欣赏</a:t>
              </a:r>
            </a:p>
          </p:txBody>
        </p:sp>
      </p:grpSp>
      <p:grpSp>
        <p:nvGrpSpPr>
          <p:cNvPr id="14" name="组合 13"/>
          <p:cNvGrpSpPr/>
          <p:nvPr/>
        </p:nvGrpSpPr>
        <p:grpSpPr>
          <a:xfrm>
            <a:off x="1032060" y="5022216"/>
            <a:ext cx="753746" cy="734645"/>
            <a:chOff x="1032060" y="5022216"/>
            <a:chExt cx="753746" cy="734645"/>
          </a:xfrm>
        </p:grpSpPr>
        <p:sp>
          <p:nvSpPr>
            <p:cNvPr id="15" name="等腰三角形 14"/>
            <p:cNvSpPr/>
            <p:nvPr/>
          </p:nvSpPr>
          <p:spPr>
            <a:xfrm rot="20627212" flipH="1" flipV="1">
              <a:off x="1032060" y="5107080"/>
              <a:ext cx="753746" cy="649781"/>
            </a:xfrm>
            <a:prstGeom prst="triangle">
              <a:avLst/>
            </a:prstGeom>
            <a:noFill/>
            <a:ln w="1270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6289781" flipH="1" flipV="1">
              <a:off x="1003006" y="5062727"/>
              <a:ext cx="587410" cy="506388"/>
            </a:xfrm>
            <a:prstGeom prst="triangle">
              <a:avLst/>
            </a:prstGeom>
            <a:solidFill>
              <a:srgbClr val="677A9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等腰三角形 16"/>
          <p:cNvSpPr/>
          <p:nvPr/>
        </p:nvSpPr>
        <p:spPr>
          <a:xfrm rot="16200000" flipH="1" flipV="1">
            <a:off x="10561436" y="2089522"/>
            <a:ext cx="466193" cy="401891"/>
          </a:xfrm>
          <a:prstGeom prst="triangle">
            <a:avLst/>
          </a:prstGeom>
          <a:solidFill>
            <a:srgbClr val="677A9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V="1">
            <a:off x="10835395" y="2837059"/>
            <a:ext cx="312202" cy="269140"/>
          </a:xfrm>
          <a:prstGeom prst="triangle">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20034423" flipH="1" flipV="1">
            <a:off x="10265617" y="3528425"/>
            <a:ext cx="466193" cy="401891"/>
          </a:xfrm>
          <a:prstGeom prst="triangle">
            <a:avLst/>
          </a:prstGeom>
          <a:noFill/>
          <a:ln w="12700">
            <a:solidFill>
              <a:srgbClr val="677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3050067" flipH="1" flipV="1">
            <a:off x="1101977" y="3288413"/>
            <a:ext cx="466193" cy="401891"/>
          </a:xfrm>
          <a:prstGeom prst="triangle">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1250"/>
                                        <p:tgtEl>
                                          <p:spTgt spid="9"/>
                                        </p:tgtEl>
                                      </p:cBhvr>
                                    </p:animEffect>
                                  </p:childTnLst>
                                </p:cTn>
                              </p:par>
                            </p:childTnLst>
                          </p:cTn>
                        </p:par>
                        <p:par>
                          <p:cTn id="8" fill="hold">
                            <p:stCondLst>
                              <p:cond delay="1500"/>
                            </p:stCondLst>
                            <p:childTnLst>
                              <p:par>
                                <p:cTn id="9" presetID="49"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800" fill="hold"/>
                                        <p:tgtEl>
                                          <p:spTgt spid="4"/>
                                        </p:tgtEl>
                                        <p:attrNameLst>
                                          <p:attrName>ppt_w</p:attrName>
                                        </p:attrNameLst>
                                      </p:cBhvr>
                                      <p:tavLst>
                                        <p:tav tm="0">
                                          <p:val>
                                            <p:fltVal val="0"/>
                                          </p:val>
                                        </p:tav>
                                        <p:tav tm="100000">
                                          <p:val>
                                            <p:strVal val="#ppt_w"/>
                                          </p:val>
                                        </p:tav>
                                      </p:tavLst>
                                    </p:anim>
                                    <p:anim calcmode="lin" valueType="num">
                                      <p:cBhvr>
                                        <p:cTn id="12" dur="800" fill="hold"/>
                                        <p:tgtEl>
                                          <p:spTgt spid="4"/>
                                        </p:tgtEl>
                                        <p:attrNameLst>
                                          <p:attrName>ppt_h</p:attrName>
                                        </p:attrNameLst>
                                      </p:cBhvr>
                                      <p:tavLst>
                                        <p:tav tm="0">
                                          <p:val>
                                            <p:fltVal val="0"/>
                                          </p:val>
                                        </p:tav>
                                        <p:tav tm="100000">
                                          <p:val>
                                            <p:strVal val="#ppt_h"/>
                                          </p:val>
                                        </p:tav>
                                      </p:tavLst>
                                    </p:anim>
                                    <p:anim calcmode="lin" valueType="num">
                                      <p:cBhvr>
                                        <p:cTn id="13" dur="800" fill="hold"/>
                                        <p:tgtEl>
                                          <p:spTgt spid="4"/>
                                        </p:tgtEl>
                                        <p:attrNameLst>
                                          <p:attrName>style.rotation</p:attrName>
                                        </p:attrNameLst>
                                      </p:cBhvr>
                                      <p:tavLst>
                                        <p:tav tm="0">
                                          <p:val>
                                            <p:fltVal val="360"/>
                                          </p:val>
                                        </p:tav>
                                        <p:tav tm="100000">
                                          <p:val>
                                            <p:fltVal val="0"/>
                                          </p:val>
                                        </p:tav>
                                      </p:tavLst>
                                    </p:anim>
                                    <p:animEffect transition="in" filter="fade">
                                      <p:cBhvr>
                                        <p:cTn id="14" dur="800"/>
                                        <p:tgtEl>
                                          <p:spTgt spid="4"/>
                                        </p:tgtEl>
                                      </p:cBhvr>
                                    </p:animEffect>
                                  </p:childTnLst>
                                </p:cTn>
                              </p:par>
                            </p:childTnLst>
                          </p:cTn>
                        </p:par>
                        <p:par>
                          <p:cTn id="15" fill="hold">
                            <p:stCondLst>
                              <p:cond delay="2500"/>
                            </p:stCondLst>
                            <p:childTnLst>
                              <p:par>
                                <p:cTn id="16" presetID="49" presetClass="entr" presetSubtype="0" decel="10000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800" fill="hold"/>
                                        <p:tgtEl>
                                          <p:spTgt spid="17"/>
                                        </p:tgtEl>
                                        <p:attrNameLst>
                                          <p:attrName>ppt_w</p:attrName>
                                        </p:attrNameLst>
                                      </p:cBhvr>
                                      <p:tavLst>
                                        <p:tav tm="0">
                                          <p:val>
                                            <p:fltVal val="0"/>
                                          </p:val>
                                        </p:tav>
                                        <p:tav tm="100000">
                                          <p:val>
                                            <p:strVal val="#ppt_w"/>
                                          </p:val>
                                        </p:tav>
                                      </p:tavLst>
                                    </p:anim>
                                    <p:anim calcmode="lin" valueType="num">
                                      <p:cBhvr>
                                        <p:cTn id="19" dur="800" fill="hold"/>
                                        <p:tgtEl>
                                          <p:spTgt spid="17"/>
                                        </p:tgtEl>
                                        <p:attrNameLst>
                                          <p:attrName>ppt_h</p:attrName>
                                        </p:attrNameLst>
                                      </p:cBhvr>
                                      <p:tavLst>
                                        <p:tav tm="0">
                                          <p:val>
                                            <p:fltVal val="0"/>
                                          </p:val>
                                        </p:tav>
                                        <p:tav tm="100000">
                                          <p:val>
                                            <p:strVal val="#ppt_h"/>
                                          </p:val>
                                        </p:tav>
                                      </p:tavLst>
                                    </p:anim>
                                    <p:anim calcmode="lin" valueType="num">
                                      <p:cBhvr>
                                        <p:cTn id="20" dur="800" fill="hold"/>
                                        <p:tgtEl>
                                          <p:spTgt spid="17"/>
                                        </p:tgtEl>
                                        <p:attrNameLst>
                                          <p:attrName>style.rotation</p:attrName>
                                        </p:attrNameLst>
                                      </p:cBhvr>
                                      <p:tavLst>
                                        <p:tav tm="0">
                                          <p:val>
                                            <p:fltVal val="360"/>
                                          </p:val>
                                        </p:tav>
                                        <p:tav tm="100000">
                                          <p:val>
                                            <p:fltVal val="0"/>
                                          </p:val>
                                        </p:tav>
                                      </p:tavLst>
                                    </p:anim>
                                    <p:animEffect transition="in" filter="fade">
                                      <p:cBhvr>
                                        <p:cTn id="21" dur="800"/>
                                        <p:tgtEl>
                                          <p:spTgt spid="17"/>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800" fill="hold"/>
                                        <p:tgtEl>
                                          <p:spTgt spid="18"/>
                                        </p:tgtEl>
                                        <p:attrNameLst>
                                          <p:attrName>ppt_w</p:attrName>
                                        </p:attrNameLst>
                                      </p:cBhvr>
                                      <p:tavLst>
                                        <p:tav tm="0">
                                          <p:val>
                                            <p:fltVal val="0"/>
                                          </p:val>
                                        </p:tav>
                                        <p:tav tm="100000">
                                          <p:val>
                                            <p:strVal val="#ppt_w"/>
                                          </p:val>
                                        </p:tav>
                                      </p:tavLst>
                                    </p:anim>
                                    <p:anim calcmode="lin" valueType="num">
                                      <p:cBhvr>
                                        <p:cTn id="25" dur="800" fill="hold"/>
                                        <p:tgtEl>
                                          <p:spTgt spid="18"/>
                                        </p:tgtEl>
                                        <p:attrNameLst>
                                          <p:attrName>ppt_h</p:attrName>
                                        </p:attrNameLst>
                                      </p:cBhvr>
                                      <p:tavLst>
                                        <p:tav tm="0">
                                          <p:val>
                                            <p:fltVal val="0"/>
                                          </p:val>
                                        </p:tav>
                                        <p:tav tm="100000">
                                          <p:val>
                                            <p:strVal val="#ppt_h"/>
                                          </p:val>
                                        </p:tav>
                                      </p:tavLst>
                                    </p:anim>
                                    <p:anim calcmode="lin" valueType="num">
                                      <p:cBhvr>
                                        <p:cTn id="26" dur="800" fill="hold"/>
                                        <p:tgtEl>
                                          <p:spTgt spid="18"/>
                                        </p:tgtEl>
                                        <p:attrNameLst>
                                          <p:attrName>style.rotation</p:attrName>
                                        </p:attrNameLst>
                                      </p:cBhvr>
                                      <p:tavLst>
                                        <p:tav tm="0">
                                          <p:val>
                                            <p:fltVal val="360"/>
                                          </p:val>
                                        </p:tav>
                                        <p:tav tm="100000">
                                          <p:val>
                                            <p:fltVal val="0"/>
                                          </p:val>
                                        </p:tav>
                                      </p:tavLst>
                                    </p:anim>
                                    <p:animEffect transition="in" filter="fade">
                                      <p:cBhvr>
                                        <p:cTn id="27" dur="800"/>
                                        <p:tgtEl>
                                          <p:spTgt spid="18"/>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800" fill="hold"/>
                                        <p:tgtEl>
                                          <p:spTgt spid="19"/>
                                        </p:tgtEl>
                                        <p:attrNameLst>
                                          <p:attrName>ppt_w</p:attrName>
                                        </p:attrNameLst>
                                      </p:cBhvr>
                                      <p:tavLst>
                                        <p:tav tm="0">
                                          <p:val>
                                            <p:fltVal val="0"/>
                                          </p:val>
                                        </p:tav>
                                        <p:tav tm="100000">
                                          <p:val>
                                            <p:strVal val="#ppt_w"/>
                                          </p:val>
                                        </p:tav>
                                      </p:tavLst>
                                    </p:anim>
                                    <p:anim calcmode="lin" valueType="num">
                                      <p:cBhvr>
                                        <p:cTn id="31" dur="800" fill="hold"/>
                                        <p:tgtEl>
                                          <p:spTgt spid="19"/>
                                        </p:tgtEl>
                                        <p:attrNameLst>
                                          <p:attrName>ppt_h</p:attrName>
                                        </p:attrNameLst>
                                      </p:cBhvr>
                                      <p:tavLst>
                                        <p:tav tm="0">
                                          <p:val>
                                            <p:fltVal val="0"/>
                                          </p:val>
                                        </p:tav>
                                        <p:tav tm="100000">
                                          <p:val>
                                            <p:strVal val="#ppt_h"/>
                                          </p:val>
                                        </p:tav>
                                      </p:tavLst>
                                    </p:anim>
                                    <p:anim calcmode="lin" valueType="num">
                                      <p:cBhvr>
                                        <p:cTn id="32" dur="800" fill="hold"/>
                                        <p:tgtEl>
                                          <p:spTgt spid="19"/>
                                        </p:tgtEl>
                                        <p:attrNameLst>
                                          <p:attrName>style.rotation</p:attrName>
                                        </p:attrNameLst>
                                      </p:cBhvr>
                                      <p:tavLst>
                                        <p:tav tm="0">
                                          <p:val>
                                            <p:fltVal val="360"/>
                                          </p:val>
                                        </p:tav>
                                        <p:tav tm="100000">
                                          <p:val>
                                            <p:fltVal val="0"/>
                                          </p:val>
                                        </p:tav>
                                      </p:tavLst>
                                    </p:anim>
                                    <p:animEffect transition="in" filter="fade">
                                      <p:cBhvr>
                                        <p:cTn id="33" dur="800"/>
                                        <p:tgtEl>
                                          <p:spTgt spid="19"/>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800" fill="hold"/>
                                        <p:tgtEl>
                                          <p:spTgt spid="20"/>
                                        </p:tgtEl>
                                        <p:attrNameLst>
                                          <p:attrName>ppt_w</p:attrName>
                                        </p:attrNameLst>
                                      </p:cBhvr>
                                      <p:tavLst>
                                        <p:tav tm="0">
                                          <p:val>
                                            <p:fltVal val="0"/>
                                          </p:val>
                                        </p:tav>
                                        <p:tav tm="100000">
                                          <p:val>
                                            <p:strVal val="#ppt_w"/>
                                          </p:val>
                                        </p:tav>
                                      </p:tavLst>
                                    </p:anim>
                                    <p:anim calcmode="lin" valueType="num">
                                      <p:cBhvr>
                                        <p:cTn id="37" dur="800" fill="hold"/>
                                        <p:tgtEl>
                                          <p:spTgt spid="20"/>
                                        </p:tgtEl>
                                        <p:attrNameLst>
                                          <p:attrName>ppt_h</p:attrName>
                                        </p:attrNameLst>
                                      </p:cBhvr>
                                      <p:tavLst>
                                        <p:tav tm="0">
                                          <p:val>
                                            <p:fltVal val="0"/>
                                          </p:val>
                                        </p:tav>
                                        <p:tav tm="100000">
                                          <p:val>
                                            <p:strVal val="#ppt_h"/>
                                          </p:val>
                                        </p:tav>
                                      </p:tavLst>
                                    </p:anim>
                                    <p:anim calcmode="lin" valueType="num">
                                      <p:cBhvr>
                                        <p:cTn id="38" dur="800" fill="hold"/>
                                        <p:tgtEl>
                                          <p:spTgt spid="20"/>
                                        </p:tgtEl>
                                        <p:attrNameLst>
                                          <p:attrName>style.rotation</p:attrName>
                                        </p:attrNameLst>
                                      </p:cBhvr>
                                      <p:tavLst>
                                        <p:tav tm="0">
                                          <p:val>
                                            <p:fltVal val="360"/>
                                          </p:val>
                                        </p:tav>
                                        <p:tav tm="100000">
                                          <p:val>
                                            <p:fltVal val="0"/>
                                          </p:val>
                                        </p:tav>
                                      </p:tavLst>
                                    </p:anim>
                                    <p:animEffect transition="in" filter="fade">
                                      <p:cBhvr>
                                        <p:cTn id="39" dur="800"/>
                                        <p:tgtEl>
                                          <p:spTgt spid="20"/>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800" fill="hold"/>
                                        <p:tgtEl>
                                          <p:spTgt spid="14"/>
                                        </p:tgtEl>
                                        <p:attrNameLst>
                                          <p:attrName>ppt_w</p:attrName>
                                        </p:attrNameLst>
                                      </p:cBhvr>
                                      <p:tavLst>
                                        <p:tav tm="0">
                                          <p:val>
                                            <p:fltVal val="0"/>
                                          </p:val>
                                        </p:tav>
                                        <p:tav tm="100000">
                                          <p:val>
                                            <p:strVal val="#ppt_w"/>
                                          </p:val>
                                        </p:tav>
                                      </p:tavLst>
                                    </p:anim>
                                    <p:anim calcmode="lin" valueType="num">
                                      <p:cBhvr>
                                        <p:cTn id="43" dur="800" fill="hold"/>
                                        <p:tgtEl>
                                          <p:spTgt spid="14"/>
                                        </p:tgtEl>
                                        <p:attrNameLst>
                                          <p:attrName>ppt_h</p:attrName>
                                        </p:attrNameLst>
                                      </p:cBhvr>
                                      <p:tavLst>
                                        <p:tav tm="0">
                                          <p:val>
                                            <p:fltVal val="0"/>
                                          </p:val>
                                        </p:tav>
                                        <p:tav tm="100000">
                                          <p:val>
                                            <p:strVal val="#ppt_h"/>
                                          </p:val>
                                        </p:tav>
                                      </p:tavLst>
                                    </p:anim>
                                    <p:anim calcmode="lin" valueType="num">
                                      <p:cBhvr>
                                        <p:cTn id="44" dur="800" fill="hold"/>
                                        <p:tgtEl>
                                          <p:spTgt spid="14"/>
                                        </p:tgtEl>
                                        <p:attrNameLst>
                                          <p:attrName>style.rotation</p:attrName>
                                        </p:attrNameLst>
                                      </p:cBhvr>
                                      <p:tavLst>
                                        <p:tav tm="0">
                                          <p:val>
                                            <p:fltVal val="360"/>
                                          </p:val>
                                        </p:tav>
                                        <p:tav tm="100000">
                                          <p:val>
                                            <p:fltVal val="0"/>
                                          </p:val>
                                        </p:tav>
                                      </p:tavLst>
                                    </p:anim>
                                    <p:animEffect transition="in" filter="fade">
                                      <p:cBhvr>
                                        <p:cTn id="45" dur="8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animBg="1"/>
      <p:bldP spid="19" grpId="0" bldLvl="0" animBg="1"/>
      <p:bldP spid="2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6"/>
  <p:tag name="KSO_WM_TEMPLATE_SCENE_ID" val="1"/>
  <p:tag name="KSO_WM_TEMPLATE_JOB_ID" val="6"/>
  <p:tag name="KSO_WM_TEMPLATE_TOPIC_DEFAULT" val="0"/>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60315165528"/>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60315165528"/>
  <p:tag name="MH_LIBRARY" val="GRAPHIC"/>
  <p:tag name="MH_TYPE" val="Pictur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315165528"/>
  <p:tag name="MH_LIBRARY" val="GRAPHIC"/>
  <p:tag name="MH_TYPE" val="Pictur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315165528"/>
  <p:tag name="MH_LIBRARY" val="GRAPHIC"/>
  <p:tag name="MH_TYPE" val="Picture"/>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gency FB"/>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857</Words>
  <Application>Microsoft Office PowerPoint</Application>
  <PresentationFormat>宽屏</PresentationFormat>
  <Paragraphs>197</Paragraphs>
  <Slides>24</Slides>
  <Notes>24</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Clear Sans Medium</vt:lpstr>
      <vt:lpstr>Roboto Condensed Light</vt:lpstr>
      <vt:lpstr>Source Sans Pro</vt:lpstr>
      <vt:lpstr>方正姚体</vt:lpstr>
      <vt:lpstr>黑体</vt:lpstr>
      <vt:lpstr>华文细黑</vt:lpstr>
      <vt:lpstr>宋体</vt:lpstr>
      <vt:lpstr>微软雅黑</vt:lpstr>
      <vt:lpstr>幼圆</vt:lpstr>
      <vt:lpstr>禹卫书法行书简体</vt:lpstr>
      <vt:lpstr>张海山锐线体简</vt:lpstr>
      <vt:lpstr>Agency FB</vt:lpstr>
      <vt:lpstr>Arial</vt:lpstr>
      <vt:lpstr>Calibri</vt:lpstr>
      <vt:lpstr>Helvetica</vt:lpstr>
      <vt:lpstr>Mistral</vt:lpstr>
      <vt:lpstr>Segoe UI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 建春</dc:creator>
  <cp:lastModifiedBy>faith123</cp:lastModifiedBy>
  <cp:revision>234</cp:revision>
  <dcterms:created xsi:type="dcterms:W3CDTF">2015-12-31T14:36:00Z</dcterms:created>
  <dcterms:modified xsi:type="dcterms:W3CDTF">2018-03-30T00:53:06Z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