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handoutMasterIdLst>
    <p:handoutMasterId r:id="rId36"/>
  </p:handoutMasterIdLst>
  <p:sldIdLst>
    <p:sldId id="780" r:id="rId2"/>
    <p:sldId id="743" r:id="rId3"/>
    <p:sldId id="782" r:id="rId4"/>
    <p:sldId id="737" r:id="rId5"/>
    <p:sldId id="822" r:id="rId6"/>
    <p:sldId id="848" r:id="rId7"/>
    <p:sldId id="850" r:id="rId8"/>
    <p:sldId id="823" r:id="rId9"/>
    <p:sldId id="824" r:id="rId10"/>
    <p:sldId id="825" r:id="rId11"/>
    <p:sldId id="835" r:id="rId12"/>
    <p:sldId id="836" r:id="rId13"/>
    <p:sldId id="837" r:id="rId14"/>
    <p:sldId id="838" r:id="rId15"/>
    <p:sldId id="826" r:id="rId16"/>
    <p:sldId id="827" r:id="rId17"/>
    <p:sldId id="828" r:id="rId18"/>
    <p:sldId id="839" r:id="rId19"/>
    <p:sldId id="840" r:id="rId20"/>
    <p:sldId id="842" r:id="rId21"/>
    <p:sldId id="841" r:id="rId22"/>
    <p:sldId id="829" r:id="rId23"/>
    <p:sldId id="830" r:id="rId24"/>
    <p:sldId id="843" r:id="rId25"/>
    <p:sldId id="831" r:id="rId26"/>
    <p:sldId id="844" r:id="rId27"/>
    <p:sldId id="845" r:id="rId28"/>
    <p:sldId id="832" r:id="rId29"/>
    <p:sldId id="833" r:id="rId30"/>
    <p:sldId id="834" r:id="rId31"/>
    <p:sldId id="846" r:id="rId32"/>
    <p:sldId id="847" r:id="rId33"/>
    <p:sldId id="853" r:id="rId34"/>
  </p:sldIdLst>
  <p:sldSz cx="12196763" cy="6858000"/>
  <p:notesSz cx="6858000" cy="9144000"/>
  <p:custDataLst>
    <p:tags r:id="rId37"/>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BC"/>
    <a:srgbClr val="F8F8F8"/>
    <a:srgbClr val="EAEAEA"/>
    <a:srgbClr val="DDDDDD"/>
    <a:srgbClr val="0DC2D5"/>
    <a:srgbClr val="17DCF1"/>
    <a:srgbClr val="12D0CB"/>
    <a:srgbClr val="FDE673"/>
    <a:srgbClr val="FDE155"/>
    <a:srgbClr val="0A97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49635" autoAdjust="0"/>
  </p:normalViewPr>
  <p:slideViewPr>
    <p:cSldViewPr snapToObjects="1">
      <p:cViewPr varScale="1">
        <p:scale>
          <a:sx n="92" d="100"/>
          <a:sy n="92" d="100"/>
        </p:scale>
        <p:origin x="348" y="96"/>
      </p:cViewPr>
      <p:guideLst>
        <p:guide orient="horz" pos="2142"/>
        <p:guide pos="384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776"/>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t>‹#›</a:t>
            </a:fld>
            <a:endParaRPr lang="zh-CN" altLang="en-US"/>
          </a:p>
        </p:txBody>
      </p:sp>
    </p:spTree>
    <p:extLst>
      <p:ext uri="{BB962C8B-B14F-4D97-AF65-F5344CB8AC3E}">
        <p14:creationId xmlns:p14="http://schemas.microsoft.com/office/powerpoint/2010/main" val="3806555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B9EEDA17-7CE7-49CA-897E-A1888A19DA62}" type="datetimeFigureOut">
              <a:rPr lang="zh-CN" altLang="en-US"/>
              <a:pPr/>
              <a:t>2018/8/16</a:t>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CE1689F0-D8FB-450F-A36F-553F26501FEE}" type="slidenum">
              <a:rPr lang="zh-CN" altLang="en-US"/>
              <a:pPr/>
              <a:t>‹#›</a:t>
            </a:fld>
            <a:endParaRPr lang="en-US"/>
          </a:p>
        </p:txBody>
      </p:sp>
    </p:spTree>
    <p:extLst>
      <p:ext uri="{BB962C8B-B14F-4D97-AF65-F5344CB8AC3E}">
        <p14:creationId xmlns:p14="http://schemas.microsoft.com/office/powerpoint/2010/main" val="21761610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a:t>
            </a:fld>
            <a:endParaRPr lang="en-US"/>
          </a:p>
        </p:txBody>
      </p:sp>
    </p:spTree>
    <p:extLst>
      <p:ext uri="{BB962C8B-B14F-4D97-AF65-F5344CB8AC3E}">
        <p14:creationId xmlns:p14="http://schemas.microsoft.com/office/powerpoint/2010/main" val="3362210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2</a:t>
            </a:fld>
            <a:endParaRPr lang="en-US"/>
          </a:p>
        </p:txBody>
      </p:sp>
    </p:spTree>
    <p:extLst>
      <p:ext uri="{BB962C8B-B14F-4D97-AF65-F5344CB8AC3E}">
        <p14:creationId xmlns:p14="http://schemas.microsoft.com/office/powerpoint/2010/main" val="3575062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918399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918399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9183996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19183996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918399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604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8" name="Freeform 5"/>
          <p:cNvSpPr>
            <a:spLocks/>
          </p:cNvSpPr>
          <p:nvPr userDrawn="1"/>
        </p:nvSpPr>
        <p:spPr bwMode="auto">
          <a:xfrm>
            <a:off x="63836" y="73174"/>
            <a:ext cx="1227152" cy="486466"/>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6"/>
          <p:cNvSpPr>
            <a:spLocks/>
          </p:cNvSpPr>
          <p:nvPr userDrawn="1"/>
        </p:nvSpPr>
        <p:spPr bwMode="auto">
          <a:xfrm>
            <a:off x="1196834" y="73174"/>
            <a:ext cx="10215809" cy="486466"/>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7"/>
          <p:cNvSpPr>
            <a:spLocks/>
          </p:cNvSpPr>
          <p:nvPr userDrawn="1"/>
        </p:nvSpPr>
        <p:spPr bwMode="auto">
          <a:xfrm>
            <a:off x="11320056" y="73174"/>
            <a:ext cx="812871" cy="486466"/>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TextBox 14"/>
          <p:cNvSpPr txBox="1"/>
          <p:nvPr userDrawn="1"/>
        </p:nvSpPr>
        <p:spPr>
          <a:xfrm>
            <a:off x="11528228" y="116632"/>
            <a:ext cx="492443" cy="369332"/>
          </a:xfrm>
          <a:prstGeom prst="rect">
            <a:avLst/>
          </a:prstGeom>
          <a:noFill/>
        </p:spPr>
        <p:txBody>
          <a:bodyPr wrap="none" rtlCol="0">
            <a:spAutoFit/>
          </a:bodyPr>
          <a:lstStyle/>
          <a:p>
            <a:pPr algn="ctr"/>
            <a:fld id="{B879B013-EF15-44F9-9A4C-93BE492C244C}" type="slidenum">
              <a:rPr lang="zh-CN" altLang="en-US" sz="1800" smtClean="0">
                <a:solidFill>
                  <a:schemeClr val="accent2"/>
                </a:solidFill>
                <a:latin typeface="+mn-ea"/>
                <a:ea typeface="+mn-ea"/>
              </a:rPr>
              <a:pPr algn="ctr"/>
              <a:t>‹#›</a:t>
            </a:fld>
            <a:endParaRPr lang="zh-CN" altLang="en-US" sz="1800" dirty="0">
              <a:solidFill>
                <a:schemeClr val="accent2"/>
              </a:solidFill>
              <a:latin typeface="+mn-ea"/>
              <a:ea typeface="+mn-ea"/>
            </a:endParaRPr>
          </a:p>
        </p:txBody>
      </p:sp>
    </p:spTree>
    <p:extLst>
      <p:ext uri="{BB962C8B-B14F-4D97-AF65-F5344CB8AC3E}">
        <p14:creationId xmlns:p14="http://schemas.microsoft.com/office/powerpoint/2010/main" val="364612118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3333">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33333">
                                          <p:cBhvr additive="base">
                                            <p:cTn id="7" dur="300" fill="hold"/>
                                            <p:tgtEl>
                                              <p:spTgt spid="8"/>
                                            </p:tgtEl>
                                            <p:attrNameLst>
                                              <p:attrName>ppt_x</p:attrName>
                                            </p:attrNameLst>
                                          </p:cBhvr>
                                          <p:tavLst>
                                            <p:tav tm="0">
                                              <p:val>
                                                <p:strVal val="0-#ppt_w/2"/>
                                              </p:val>
                                            </p:tav>
                                            <p:tav tm="100000">
                                              <p:val>
                                                <p:strVal val="#ppt_x"/>
                                              </p:val>
                                            </p:tav>
                                          </p:tavLst>
                                        </p:anim>
                                        <p:anim calcmode="lin" valueType="num" p14:bounceEnd="33333">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300"/>
                                            <p:tgtEl>
                                              <p:spTgt spid="9"/>
                                            </p:tgtEl>
                                          </p:cBhvr>
                                        </p:animEffect>
                                      </p:childTnLst>
                                    </p:cTn>
                                  </p:par>
                                </p:childTnLst>
                              </p:cTn>
                            </p:par>
                            <p:par>
                              <p:cTn id="13" fill="hold">
                                <p:stCondLst>
                                  <p:cond delay="600"/>
                                </p:stCondLst>
                                <p:childTnLst>
                                  <p:par>
                                    <p:cTn id="14" presetID="2" presetClass="entr" presetSubtype="2" fill="hold" grpId="0" nodeType="afterEffect" p14:presetBounceEnd="33333">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14:bounceEnd="33333">
                                          <p:cBhvr additive="base">
                                            <p:cTn id="16" dur="300" fill="hold"/>
                                            <p:tgtEl>
                                              <p:spTgt spid="10"/>
                                            </p:tgtEl>
                                            <p:attrNameLst>
                                              <p:attrName>ppt_x</p:attrName>
                                            </p:attrNameLst>
                                          </p:cBhvr>
                                          <p:tavLst>
                                            <p:tav tm="0">
                                              <p:val>
                                                <p:strVal val="1+#ppt_w/2"/>
                                              </p:val>
                                            </p:tav>
                                            <p:tav tm="100000">
                                              <p:val>
                                                <p:strVal val="#ppt_x"/>
                                              </p:val>
                                            </p:tav>
                                          </p:tavLst>
                                        </p:anim>
                                        <p:anim calcmode="lin" valueType="num" p14:bounceEnd="33333">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 fill="hold"/>
                                            <p:tgtEl>
                                              <p:spTgt spid="8"/>
                                            </p:tgtEl>
                                            <p:attrNameLst>
                                              <p:attrName>ppt_x</p:attrName>
                                            </p:attrNameLst>
                                          </p:cBhvr>
                                          <p:tavLst>
                                            <p:tav tm="0">
                                              <p:val>
                                                <p:strVal val="0-#ppt_w/2"/>
                                              </p:val>
                                            </p:tav>
                                            <p:tav tm="100000">
                                              <p:val>
                                                <p:strVal val="#ppt_x"/>
                                              </p:val>
                                            </p:tav>
                                          </p:tavLst>
                                        </p:anim>
                                        <p:anim calcmode="lin" valueType="num">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300"/>
                                            <p:tgtEl>
                                              <p:spTgt spid="9"/>
                                            </p:tgtEl>
                                          </p:cBhvr>
                                        </p:animEffect>
                                      </p:childTnLst>
                                    </p:cTn>
                                  </p:par>
                                </p:childTnLst>
                              </p:cTn>
                            </p:par>
                            <p:par>
                              <p:cTn id="13" fill="hold">
                                <p:stCondLst>
                                  <p:cond delay="600"/>
                                </p:stCondLst>
                                <p:childTnLst>
                                  <p:par>
                                    <p:cTn id="14" presetID="2" presetClass="entr" presetSubtype="2"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300" fill="hold"/>
                                            <p:tgtEl>
                                              <p:spTgt spid="10"/>
                                            </p:tgtEl>
                                            <p:attrNameLst>
                                              <p:attrName>ppt_x</p:attrName>
                                            </p:attrNameLst>
                                          </p:cBhvr>
                                          <p:tavLst>
                                            <p:tav tm="0">
                                              <p:val>
                                                <p:strVal val="1+#ppt_w/2"/>
                                              </p:val>
                                            </p:tav>
                                            <p:tav tm="100000">
                                              <p:val>
                                                <p:strVal val="#ppt_x"/>
                                              </p:val>
                                            </p:tav>
                                          </p:tavLst>
                                        </p:anim>
                                        <p:anim calcmode="lin" valueType="num">
                                          <p:cBhvr additive="base">
                                            <p:cTn id="17" dur="3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rgbClr val="F8F8F8"/>
                </a:solidFill>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rgbClr val="F8F8F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388542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8988802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9747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204940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5341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20479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989314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78274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89430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56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dirty="0" smtClean="0"/>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dirty="0" smtClean="0"/>
              <a:t>单击此处编辑母版文本样式</a:t>
            </a:r>
          </a:p>
          <a:p>
            <a:pPr lvl="1"/>
            <a:r>
              <a:rPr lang="zh-CN" dirty="0" smtClean="0"/>
              <a:t>第二级</a:t>
            </a:r>
          </a:p>
        </p:txBody>
      </p:sp>
    </p:spTree>
    <p:extLst>
      <p:ext uri="{BB962C8B-B14F-4D97-AF65-F5344CB8AC3E}">
        <p14:creationId xmlns:p14="http://schemas.microsoft.com/office/powerpoint/2010/main" val="2568129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4" r:id="rId12"/>
  </p:sldLayoutIdLst>
  <p:timing>
    <p:tnLst>
      <p:par>
        <p:cTn id="1" dur="indefinite" restart="never" nodeType="tmRoot"/>
      </p:par>
    </p:tnLst>
  </p:timing>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fontAlgn="base">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7.jpeg"/><Relationship Id="rId5" Type="http://schemas.openxmlformats.org/officeDocument/2006/relationships/image" Target="../media/image16.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6.jpg"/><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1.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5">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96800" cy="3996728"/>
          </a:xfrm>
          <a:prstGeom prst="rect">
            <a:avLst/>
          </a:prstGeom>
        </p:spPr>
      </p:pic>
      <p:grpSp>
        <p:nvGrpSpPr>
          <p:cNvPr id="24" name="组合 23"/>
          <p:cNvGrpSpPr/>
          <p:nvPr/>
        </p:nvGrpSpPr>
        <p:grpSpPr>
          <a:xfrm>
            <a:off x="8848725" y="332656"/>
            <a:ext cx="495300" cy="509588"/>
            <a:chOff x="7127876" y="5013176"/>
            <a:chExt cx="495300" cy="509588"/>
          </a:xfrm>
        </p:grpSpPr>
        <p:sp>
          <p:nvSpPr>
            <p:cNvPr id="14" name="Oval 9"/>
            <p:cNvSpPr>
              <a:spLocks noChangeArrowheads="1"/>
            </p:cNvSpPr>
            <p:nvPr/>
          </p:nvSpPr>
          <p:spPr bwMode="auto">
            <a:xfrm>
              <a:off x="7127876" y="5013176"/>
              <a:ext cx="495300" cy="50958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组合 35"/>
          <p:cNvGrpSpPr/>
          <p:nvPr/>
        </p:nvGrpSpPr>
        <p:grpSpPr>
          <a:xfrm>
            <a:off x="9464675" y="332656"/>
            <a:ext cx="495300" cy="509588"/>
            <a:chOff x="7743826" y="5013176"/>
            <a:chExt cx="495300" cy="509588"/>
          </a:xfrm>
        </p:grpSpPr>
        <p:sp>
          <p:nvSpPr>
            <p:cNvPr id="15" name="Oval 10"/>
            <p:cNvSpPr>
              <a:spLocks noChangeArrowheads="1"/>
            </p:cNvSpPr>
            <p:nvPr/>
          </p:nvSpPr>
          <p:spPr bwMode="auto">
            <a:xfrm>
              <a:off x="7743826" y="5013176"/>
              <a:ext cx="495300" cy="50958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047287" y="332656"/>
            <a:ext cx="495300" cy="509588"/>
            <a:chOff x="8326438" y="5013176"/>
            <a:chExt cx="495300" cy="509588"/>
          </a:xfrm>
        </p:grpSpPr>
        <p:sp>
          <p:nvSpPr>
            <p:cNvPr id="16" name="Oval 11"/>
            <p:cNvSpPr>
              <a:spLocks noChangeArrowheads="1"/>
            </p:cNvSpPr>
            <p:nvPr/>
          </p:nvSpPr>
          <p:spPr bwMode="auto">
            <a:xfrm>
              <a:off x="8326438" y="5013176"/>
              <a:ext cx="495300" cy="50958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10661650" y="332656"/>
            <a:ext cx="493712" cy="509588"/>
            <a:chOff x="8940801" y="5013176"/>
            <a:chExt cx="493712" cy="509588"/>
          </a:xfrm>
        </p:grpSpPr>
        <p:sp>
          <p:nvSpPr>
            <p:cNvPr id="17" name="Oval 12"/>
            <p:cNvSpPr>
              <a:spLocks noChangeArrowheads="1"/>
            </p:cNvSpPr>
            <p:nvPr/>
          </p:nvSpPr>
          <p:spPr bwMode="auto">
            <a:xfrm>
              <a:off x="8940801" y="5013176"/>
              <a:ext cx="493712" cy="50958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1" name="组合 40"/>
          <p:cNvGrpSpPr/>
          <p:nvPr/>
        </p:nvGrpSpPr>
        <p:grpSpPr>
          <a:xfrm>
            <a:off x="11280775" y="332656"/>
            <a:ext cx="495300" cy="509588"/>
            <a:chOff x="9559926" y="5013176"/>
            <a:chExt cx="495300" cy="509588"/>
          </a:xfrm>
        </p:grpSpPr>
        <p:sp>
          <p:nvSpPr>
            <p:cNvPr id="18" name="Oval 13"/>
            <p:cNvSpPr>
              <a:spLocks noChangeArrowheads="1"/>
            </p:cNvSpPr>
            <p:nvPr/>
          </p:nvSpPr>
          <p:spPr bwMode="auto">
            <a:xfrm>
              <a:off x="9559926" y="5013176"/>
              <a:ext cx="495300" cy="50958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3" name="Freeform 19"/>
          <p:cNvSpPr>
            <a:spLocks noEditPoints="1"/>
          </p:cNvSpPr>
          <p:nvPr/>
        </p:nvSpPr>
        <p:spPr bwMode="auto">
          <a:xfrm>
            <a:off x="699289" y="271955"/>
            <a:ext cx="1512168" cy="635751"/>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2"/>
          <p:cNvSpPr>
            <a:spLocks noEditPoints="1"/>
          </p:cNvSpPr>
          <p:nvPr/>
        </p:nvSpPr>
        <p:spPr bwMode="auto">
          <a:xfrm>
            <a:off x="691828" y="3169628"/>
            <a:ext cx="7707973" cy="667355"/>
          </a:xfrm>
          <a:custGeom>
            <a:avLst/>
            <a:gdLst>
              <a:gd name="T0" fmla="*/ 252 w 9287"/>
              <a:gd name="T1" fmla="*/ 52 h 777"/>
              <a:gd name="T2" fmla="*/ 213 w 9287"/>
              <a:gd name="T3" fmla="*/ 52 h 777"/>
              <a:gd name="T4" fmla="*/ 469 w 9287"/>
              <a:gd name="T5" fmla="*/ 21 h 777"/>
              <a:gd name="T6" fmla="*/ 1043 w 9287"/>
              <a:gd name="T7" fmla="*/ 757 h 777"/>
              <a:gd name="T8" fmla="*/ 678 w 9287"/>
              <a:gd name="T9" fmla="*/ 393 h 777"/>
              <a:gd name="T10" fmla="*/ 640 w 9287"/>
              <a:gd name="T11" fmla="*/ 21 h 777"/>
              <a:gd name="T12" fmla="*/ 1004 w 9287"/>
              <a:gd name="T13" fmla="*/ 362 h 777"/>
              <a:gd name="T14" fmla="*/ 1659 w 9287"/>
              <a:gd name="T15" fmla="*/ 738 h 777"/>
              <a:gd name="T16" fmla="*/ 1275 w 9287"/>
              <a:gd name="T17" fmla="*/ 21 h 777"/>
              <a:gd name="T18" fmla="*/ 1314 w 9287"/>
              <a:gd name="T19" fmla="*/ 52 h 777"/>
              <a:gd name="T20" fmla="*/ 1624 w 9287"/>
              <a:gd name="T21" fmla="*/ 393 h 777"/>
              <a:gd name="T22" fmla="*/ 2376 w 9287"/>
              <a:gd name="T23" fmla="*/ 389 h 777"/>
              <a:gd name="T24" fmla="*/ 2407 w 9287"/>
              <a:gd name="T25" fmla="*/ 738 h 777"/>
              <a:gd name="T26" fmla="*/ 2396 w 9287"/>
              <a:gd name="T27" fmla="*/ 52 h 777"/>
              <a:gd name="T28" fmla="*/ 2365 w 9287"/>
              <a:gd name="T29" fmla="*/ 362 h 777"/>
              <a:gd name="T30" fmla="*/ 2419 w 9287"/>
              <a:gd name="T31" fmla="*/ 757 h 777"/>
              <a:gd name="T32" fmla="*/ 2407 w 9287"/>
              <a:gd name="T33" fmla="*/ 21 h 777"/>
              <a:gd name="T34" fmla="*/ 2617 w 9287"/>
              <a:gd name="T35" fmla="*/ 563 h 777"/>
              <a:gd name="T36" fmla="*/ 3167 w 9287"/>
              <a:gd name="T37" fmla="*/ 21 h 777"/>
              <a:gd name="T38" fmla="*/ 2993 w 9287"/>
              <a:gd name="T39" fmla="*/ 769 h 777"/>
              <a:gd name="T40" fmla="*/ 2822 w 9287"/>
              <a:gd name="T41" fmla="*/ 21 h 777"/>
              <a:gd name="T42" fmla="*/ 3167 w 9287"/>
              <a:gd name="T43" fmla="*/ 494 h 777"/>
              <a:gd name="T44" fmla="*/ 3578 w 9287"/>
              <a:gd name="T45" fmla="*/ 36 h 777"/>
              <a:gd name="T46" fmla="*/ 3803 w 9287"/>
              <a:gd name="T47" fmla="*/ 575 h 777"/>
              <a:gd name="T48" fmla="*/ 3400 w 9287"/>
              <a:gd name="T49" fmla="*/ 544 h 777"/>
              <a:gd name="T50" fmla="*/ 3574 w 9287"/>
              <a:gd name="T51" fmla="*/ 393 h 777"/>
              <a:gd name="T52" fmla="*/ 3787 w 9287"/>
              <a:gd name="T53" fmla="*/ 191 h 777"/>
              <a:gd name="T54" fmla="*/ 4097 w 9287"/>
              <a:gd name="T55" fmla="*/ 21 h 777"/>
              <a:gd name="T56" fmla="*/ 4857 w 9287"/>
              <a:gd name="T57" fmla="*/ 21 h 777"/>
              <a:gd name="T58" fmla="*/ 4485 w 9287"/>
              <a:gd name="T59" fmla="*/ 63 h 777"/>
              <a:gd name="T60" fmla="*/ 4442 w 9287"/>
              <a:gd name="T61" fmla="*/ 21 h 777"/>
              <a:gd name="T62" fmla="*/ 4818 w 9287"/>
              <a:gd name="T63" fmla="*/ 21 h 777"/>
              <a:gd name="T64" fmla="*/ 5462 w 9287"/>
              <a:gd name="T65" fmla="*/ 738 h 777"/>
              <a:gd name="T66" fmla="*/ 5078 w 9287"/>
              <a:gd name="T67" fmla="*/ 21 h 777"/>
              <a:gd name="T68" fmla="*/ 5117 w 9287"/>
              <a:gd name="T69" fmla="*/ 52 h 777"/>
              <a:gd name="T70" fmla="*/ 5427 w 9287"/>
              <a:gd name="T71" fmla="*/ 393 h 777"/>
              <a:gd name="T72" fmla="*/ 6039 w 9287"/>
              <a:gd name="T73" fmla="*/ 191 h 777"/>
              <a:gd name="T74" fmla="*/ 5675 w 9287"/>
              <a:gd name="T75" fmla="*/ 191 h 777"/>
              <a:gd name="T76" fmla="*/ 5834 w 9287"/>
              <a:gd name="T77" fmla="*/ 765 h 777"/>
              <a:gd name="T78" fmla="*/ 5834 w 9287"/>
              <a:gd name="T79" fmla="*/ 742 h 777"/>
              <a:gd name="T80" fmla="*/ 5632 w 9287"/>
              <a:gd name="T81" fmla="*/ 191 h 777"/>
              <a:gd name="T82" fmla="*/ 6617 w 9287"/>
              <a:gd name="T83" fmla="*/ 191 h 777"/>
              <a:gd name="T84" fmla="*/ 6252 w 9287"/>
              <a:gd name="T85" fmla="*/ 191 h 777"/>
              <a:gd name="T86" fmla="*/ 6411 w 9287"/>
              <a:gd name="T87" fmla="*/ 765 h 777"/>
              <a:gd name="T88" fmla="*/ 6411 w 9287"/>
              <a:gd name="T89" fmla="*/ 742 h 777"/>
              <a:gd name="T90" fmla="*/ 6210 w 9287"/>
              <a:gd name="T91" fmla="*/ 191 h 777"/>
              <a:gd name="T92" fmla="*/ 7326 w 9287"/>
              <a:gd name="T93" fmla="*/ 52 h 777"/>
              <a:gd name="T94" fmla="*/ 7326 w 9287"/>
              <a:gd name="T95" fmla="*/ 420 h 777"/>
              <a:gd name="T96" fmla="*/ 7326 w 9287"/>
              <a:gd name="T97" fmla="*/ 451 h 777"/>
              <a:gd name="T98" fmla="*/ 7155 w 9287"/>
              <a:gd name="T99" fmla="*/ 757 h 777"/>
              <a:gd name="T100" fmla="*/ 7547 w 9287"/>
              <a:gd name="T101" fmla="*/ 230 h 777"/>
              <a:gd name="T102" fmla="*/ 8117 w 9287"/>
              <a:gd name="T103" fmla="*/ 757 h 777"/>
              <a:gd name="T104" fmla="*/ 7783 w 9287"/>
              <a:gd name="T105" fmla="*/ 21 h 777"/>
              <a:gd name="T106" fmla="*/ 8373 w 9287"/>
              <a:gd name="T107" fmla="*/ 486 h 777"/>
              <a:gd name="T108" fmla="*/ 8373 w 9287"/>
              <a:gd name="T109" fmla="*/ 486 h 777"/>
              <a:gd name="T110" fmla="*/ 8365 w 9287"/>
              <a:gd name="T111" fmla="*/ 517 h 777"/>
              <a:gd name="T112" fmla="*/ 8458 w 9287"/>
              <a:gd name="T113" fmla="*/ 21 h 777"/>
              <a:gd name="T114" fmla="*/ 8683 w 9287"/>
              <a:gd name="T115" fmla="*/ 757 h 777"/>
              <a:gd name="T116" fmla="*/ 9225 w 9287"/>
              <a:gd name="T117" fmla="*/ 757 h 777"/>
              <a:gd name="T118" fmla="*/ 8873 w 9287"/>
              <a:gd name="T119" fmla="*/ 757 h 777"/>
              <a:gd name="T120" fmla="*/ 9249 w 9287"/>
              <a:gd name="T121" fmla="*/ 722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87" h="777">
                <a:moveTo>
                  <a:pt x="469" y="21"/>
                </a:moveTo>
                <a:lnTo>
                  <a:pt x="469" y="52"/>
                </a:lnTo>
                <a:lnTo>
                  <a:pt x="252" y="52"/>
                </a:lnTo>
                <a:lnTo>
                  <a:pt x="252" y="757"/>
                </a:lnTo>
                <a:lnTo>
                  <a:pt x="213" y="757"/>
                </a:lnTo>
                <a:lnTo>
                  <a:pt x="213" y="52"/>
                </a:lnTo>
                <a:lnTo>
                  <a:pt x="0" y="52"/>
                </a:lnTo>
                <a:lnTo>
                  <a:pt x="0" y="21"/>
                </a:lnTo>
                <a:lnTo>
                  <a:pt x="469" y="21"/>
                </a:lnTo>
                <a:close/>
                <a:moveTo>
                  <a:pt x="1004" y="21"/>
                </a:moveTo>
                <a:lnTo>
                  <a:pt x="1043" y="21"/>
                </a:lnTo>
                <a:lnTo>
                  <a:pt x="1043" y="757"/>
                </a:lnTo>
                <a:lnTo>
                  <a:pt x="1004" y="757"/>
                </a:lnTo>
                <a:lnTo>
                  <a:pt x="1004" y="393"/>
                </a:lnTo>
                <a:lnTo>
                  <a:pt x="678" y="393"/>
                </a:lnTo>
                <a:lnTo>
                  <a:pt x="678" y="757"/>
                </a:lnTo>
                <a:lnTo>
                  <a:pt x="640" y="757"/>
                </a:lnTo>
                <a:lnTo>
                  <a:pt x="640" y="21"/>
                </a:lnTo>
                <a:lnTo>
                  <a:pt x="678" y="21"/>
                </a:lnTo>
                <a:lnTo>
                  <a:pt x="678" y="362"/>
                </a:lnTo>
                <a:lnTo>
                  <a:pt x="1004" y="362"/>
                </a:lnTo>
                <a:lnTo>
                  <a:pt x="1004" y="21"/>
                </a:lnTo>
                <a:close/>
                <a:moveTo>
                  <a:pt x="1314" y="738"/>
                </a:moveTo>
                <a:lnTo>
                  <a:pt x="1659" y="738"/>
                </a:lnTo>
                <a:lnTo>
                  <a:pt x="1659" y="757"/>
                </a:lnTo>
                <a:lnTo>
                  <a:pt x="1275" y="757"/>
                </a:lnTo>
                <a:lnTo>
                  <a:pt x="1275" y="21"/>
                </a:lnTo>
                <a:lnTo>
                  <a:pt x="1651" y="21"/>
                </a:lnTo>
                <a:lnTo>
                  <a:pt x="1651" y="52"/>
                </a:lnTo>
                <a:lnTo>
                  <a:pt x="1314" y="52"/>
                </a:lnTo>
                <a:lnTo>
                  <a:pt x="1314" y="362"/>
                </a:lnTo>
                <a:lnTo>
                  <a:pt x="1624" y="362"/>
                </a:lnTo>
                <a:lnTo>
                  <a:pt x="1624" y="393"/>
                </a:lnTo>
                <a:lnTo>
                  <a:pt x="1314" y="393"/>
                </a:lnTo>
                <a:lnTo>
                  <a:pt x="1314" y="738"/>
                </a:lnTo>
                <a:close/>
                <a:moveTo>
                  <a:pt x="2376" y="389"/>
                </a:moveTo>
                <a:lnTo>
                  <a:pt x="2256" y="389"/>
                </a:lnTo>
                <a:lnTo>
                  <a:pt x="2256" y="738"/>
                </a:lnTo>
                <a:lnTo>
                  <a:pt x="2407" y="738"/>
                </a:lnTo>
                <a:cubicBezTo>
                  <a:pt x="2516" y="735"/>
                  <a:pt x="2571" y="676"/>
                  <a:pt x="2574" y="559"/>
                </a:cubicBezTo>
                <a:cubicBezTo>
                  <a:pt x="2571" y="449"/>
                  <a:pt x="2505" y="392"/>
                  <a:pt x="2376" y="389"/>
                </a:cubicBezTo>
                <a:close/>
                <a:moveTo>
                  <a:pt x="2396" y="52"/>
                </a:moveTo>
                <a:lnTo>
                  <a:pt x="2256" y="52"/>
                </a:lnTo>
                <a:lnTo>
                  <a:pt x="2256" y="362"/>
                </a:lnTo>
                <a:lnTo>
                  <a:pt x="2365" y="362"/>
                </a:lnTo>
                <a:cubicBezTo>
                  <a:pt x="2478" y="359"/>
                  <a:pt x="2537" y="306"/>
                  <a:pt x="2539" y="203"/>
                </a:cubicBezTo>
                <a:cubicBezTo>
                  <a:pt x="2539" y="102"/>
                  <a:pt x="2491" y="52"/>
                  <a:pt x="2396" y="52"/>
                </a:cubicBezTo>
                <a:close/>
                <a:moveTo>
                  <a:pt x="2419" y="757"/>
                </a:moveTo>
                <a:lnTo>
                  <a:pt x="2217" y="757"/>
                </a:lnTo>
                <a:lnTo>
                  <a:pt x="2217" y="21"/>
                </a:lnTo>
                <a:lnTo>
                  <a:pt x="2407" y="21"/>
                </a:lnTo>
                <a:cubicBezTo>
                  <a:pt x="2518" y="26"/>
                  <a:pt x="2577" y="87"/>
                  <a:pt x="2582" y="203"/>
                </a:cubicBezTo>
                <a:cubicBezTo>
                  <a:pt x="2584" y="291"/>
                  <a:pt x="2545" y="348"/>
                  <a:pt x="2465" y="373"/>
                </a:cubicBezTo>
                <a:cubicBezTo>
                  <a:pt x="2566" y="399"/>
                  <a:pt x="2617" y="463"/>
                  <a:pt x="2617" y="563"/>
                </a:cubicBezTo>
                <a:cubicBezTo>
                  <a:pt x="2614" y="690"/>
                  <a:pt x="2548" y="755"/>
                  <a:pt x="2419" y="757"/>
                </a:cubicBezTo>
                <a:close/>
                <a:moveTo>
                  <a:pt x="3167" y="494"/>
                </a:moveTo>
                <a:lnTo>
                  <a:pt x="3167" y="21"/>
                </a:lnTo>
                <a:lnTo>
                  <a:pt x="3206" y="21"/>
                </a:lnTo>
                <a:lnTo>
                  <a:pt x="3206" y="478"/>
                </a:lnTo>
                <a:cubicBezTo>
                  <a:pt x="3208" y="677"/>
                  <a:pt x="3137" y="774"/>
                  <a:pt x="2993" y="769"/>
                </a:cubicBezTo>
                <a:cubicBezTo>
                  <a:pt x="2848" y="777"/>
                  <a:pt x="2778" y="681"/>
                  <a:pt x="2783" y="482"/>
                </a:cubicBezTo>
                <a:lnTo>
                  <a:pt x="2783" y="21"/>
                </a:lnTo>
                <a:lnTo>
                  <a:pt x="2822" y="21"/>
                </a:lnTo>
                <a:lnTo>
                  <a:pt x="2822" y="497"/>
                </a:lnTo>
                <a:cubicBezTo>
                  <a:pt x="2822" y="660"/>
                  <a:pt x="2879" y="742"/>
                  <a:pt x="2993" y="742"/>
                </a:cubicBezTo>
                <a:cubicBezTo>
                  <a:pt x="3109" y="742"/>
                  <a:pt x="3167" y="659"/>
                  <a:pt x="3167" y="494"/>
                </a:cubicBezTo>
                <a:close/>
                <a:moveTo>
                  <a:pt x="3787" y="191"/>
                </a:moveTo>
                <a:lnTo>
                  <a:pt x="3748" y="207"/>
                </a:lnTo>
                <a:cubicBezTo>
                  <a:pt x="3720" y="90"/>
                  <a:pt x="3663" y="34"/>
                  <a:pt x="3578" y="36"/>
                </a:cubicBezTo>
                <a:cubicBezTo>
                  <a:pt x="3477" y="39"/>
                  <a:pt x="3425" y="90"/>
                  <a:pt x="3423" y="191"/>
                </a:cubicBezTo>
                <a:cubicBezTo>
                  <a:pt x="3418" y="266"/>
                  <a:pt x="3470" y="321"/>
                  <a:pt x="3582" y="354"/>
                </a:cubicBezTo>
                <a:cubicBezTo>
                  <a:pt x="3739" y="398"/>
                  <a:pt x="3813" y="472"/>
                  <a:pt x="3803" y="575"/>
                </a:cubicBezTo>
                <a:cubicBezTo>
                  <a:pt x="3800" y="699"/>
                  <a:pt x="3726" y="762"/>
                  <a:pt x="3582" y="765"/>
                </a:cubicBezTo>
                <a:cubicBezTo>
                  <a:pt x="3463" y="770"/>
                  <a:pt x="3389" y="700"/>
                  <a:pt x="3361" y="556"/>
                </a:cubicBezTo>
                <a:lnTo>
                  <a:pt x="3400" y="544"/>
                </a:lnTo>
                <a:cubicBezTo>
                  <a:pt x="3428" y="678"/>
                  <a:pt x="3489" y="744"/>
                  <a:pt x="3582" y="742"/>
                </a:cubicBezTo>
                <a:cubicBezTo>
                  <a:pt x="3695" y="737"/>
                  <a:pt x="3755" y="680"/>
                  <a:pt x="3760" y="571"/>
                </a:cubicBezTo>
                <a:cubicBezTo>
                  <a:pt x="3763" y="489"/>
                  <a:pt x="3701" y="429"/>
                  <a:pt x="3574" y="393"/>
                </a:cubicBezTo>
                <a:cubicBezTo>
                  <a:pt x="3437" y="359"/>
                  <a:pt x="3372" y="292"/>
                  <a:pt x="3380" y="191"/>
                </a:cubicBezTo>
                <a:cubicBezTo>
                  <a:pt x="3388" y="72"/>
                  <a:pt x="3454" y="10"/>
                  <a:pt x="3578" y="5"/>
                </a:cubicBezTo>
                <a:cubicBezTo>
                  <a:pt x="3689" y="0"/>
                  <a:pt x="3759" y="62"/>
                  <a:pt x="3787" y="191"/>
                </a:cubicBezTo>
                <a:close/>
                <a:moveTo>
                  <a:pt x="4136" y="757"/>
                </a:moveTo>
                <a:lnTo>
                  <a:pt x="4097" y="757"/>
                </a:lnTo>
                <a:lnTo>
                  <a:pt x="4097" y="21"/>
                </a:lnTo>
                <a:lnTo>
                  <a:pt x="4136" y="21"/>
                </a:lnTo>
                <a:lnTo>
                  <a:pt x="4136" y="757"/>
                </a:lnTo>
                <a:close/>
                <a:moveTo>
                  <a:pt x="4857" y="21"/>
                </a:moveTo>
                <a:lnTo>
                  <a:pt x="4857" y="757"/>
                </a:lnTo>
                <a:lnTo>
                  <a:pt x="4795" y="757"/>
                </a:lnTo>
                <a:lnTo>
                  <a:pt x="4485" y="63"/>
                </a:lnTo>
                <a:lnTo>
                  <a:pt x="4485" y="757"/>
                </a:lnTo>
                <a:lnTo>
                  <a:pt x="4442" y="757"/>
                </a:lnTo>
                <a:lnTo>
                  <a:pt x="4442" y="21"/>
                </a:lnTo>
                <a:lnTo>
                  <a:pt x="4508" y="21"/>
                </a:lnTo>
                <a:lnTo>
                  <a:pt x="4818" y="722"/>
                </a:lnTo>
                <a:lnTo>
                  <a:pt x="4818" y="21"/>
                </a:lnTo>
                <a:lnTo>
                  <a:pt x="4857" y="21"/>
                </a:lnTo>
                <a:close/>
                <a:moveTo>
                  <a:pt x="5117" y="738"/>
                </a:moveTo>
                <a:lnTo>
                  <a:pt x="5462" y="738"/>
                </a:lnTo>
                <a:lnTo>
                  <a:pt x="5462" y="757"/>
                </a:lnTo>
                <a:lnTo>
                  <a:pt x="5078" y="757"/>
                </a:lnTo>
                <a:lnTo>
                  <a:pt x="5078" y="21"/>
                </a:lnTo>
                <a:lnTo>
                  <a:pt x="5454" y="21"/>
                </a:lnTo>
                <a:lnTo>
                  <a:pt x="5454" y="52"/>
                </a:lnTo>
                <a:lnTo>
                  <a:pt x="5117" y="52"/>
                </a:lnTo>
                <a:lnTo>
                  <a:pt x="5117" y="362"/>
                </a:lnTo>
                <a:lnTo>
                  <a:pt x="5427" y="362"/>
                </a:lnTo>
                <a:lnTo>
                  <a:pt x="5427" y="393"/>
                </a:lnTo>
                <a:lnTo>
                  <a:pt x="5117" y="393"/>
                </a:lnTo>
                <a:lnTo>
                  <a:pt x="5117" y="738"/>
                </a:lnTo>
                <a:close/>
                <a:moveTo>
                  <a:pt x="6039" y="191"/>
                </a:moveTo>
                <a:lnTo>
                  <a:pt x="6000" y="207"/>
                </a:lnTo>
                <a:cubicBezTo>
                  <a:pt x="5972" y="90"/>
                  <a:pt x="5915" y="34"/>
                  <a:pt x="5830" y="36"/>
                </a:cubicBezTo>
                <a:cubicBezTo>
                  <a:pt x="5729" y="39"/>
                  <a:pt x="5677" y="90"/>
                  <a:pt x="5675" y="191"/>
                </a:cubicBezTo>
                <a:cubicBezTo>
                  <a:pt x="5670" y="266"/>
                  <a:pt x="5723" y="321"/>
                  <a:pt x="5834" y="354"/>
                </a:cubicBezTo>
                <a:cubicBezTo>
                  <a:pt x="5991" y="398"/>
                  <a:pt x="6065" y="472"/>
                  <a:pt x="6055" y="575"/>
                </a:cubicBezTo>
                <a:cubicBezTo>
                  <a:pt x="6052" y="699"/>
                  <a:pt x="5978" y="762"/>
                  <a:pt x="5834" y="765"/>
                </a:cubicBezTo>
                <a:cubicBezTo>
                  <a:pt x="5715" y="770"/>
                  <a:pt x="5641" y="700"/>
                  <a:pt x="5613" y="556"/>
                </a:cubicBezTo>
                <a:lnTo>
                  <a:pt x="5652" y="544"/>
                </a:lnTo>
                <a:cubicBezTo>
                  <a:pt x="5680" y="678"/>
                  <a:pt x="5741" y="744"/>
                  <a:pt x="5834" y="742"/>
                </a:cubicBezTo>
                <a:cubicBezTo>
                  <a:pt x="5947" y="737"/>
                  <a:pt x="6007" y="680"/>
                  <a:pt x="6012" y="571"/>
                </a:cubicBezTo>
                <a:cubicBezTo>
                  <a:pt x="6015" y="489"/>
                  <a:pt x="5953" y="429"/>
                  <a:pt x="5826" y="393"/>
                </a:cubicBezTo>
                <a:cubicBezTo>
                  <a:pt x="5689" y="359"/>
                  <a:pt x="5624" y="292"/>
                  <a:pt x="5632" y="191"/>
                </a:cubicBezTo>
                <a:cubicBezTo>
                  <a:pt x="5640" y="72"/>
                  <a:pt x="5706" y="10"/>
                  <a:pt x="5830" y="5"/>
                </a:cubicBezTo>
                <a:cubicBezTo>
                  <a:pt x="5941" y="0"/>
                  <a:pt x="6011" y="62"/>
                  <a:pt x="6039" y="191"/>
                </a:cubicBezTo>
                <a:close/>
                <a:moveTo>
                  <a:pt x="6617" y="191"/>
                </a:moveTo>
                <a:lnTo>
                  <a:pt x="6578" y="207"/>
                </a:lnTo>
                <a:cubicBezTo>
                  <a:pt x="6549" y="90"/>
                  <a:pt x="6493" y="34"/>
                  <a:pt x="6407" y="36"/>
                </a:cubicBezTo>
                <a:cubicBezTo>
                  <a:pt x="6307" y="39"/>
                  <a:pt x="6255" y="90"/>
                  <a:pt x="6252" y="191"/>
                </a:cubicBezTo>
                <a:cubicBezTo>
                  <a:pt x="6247" y="266"/>
                  <a:pt x="6300" y="321"/>
                  <a:pt x="6411" y="354"/>
                </a:cubicBezTo>
                <a:cubicBezTo>
                  <a:pt x="6569" y="398"/>
                  <a:pt x="6643" y="472"/>
                  <a:pt x="6632" y="575"/>
                </a:cubicBezTo>
                <a:cubicBezTo>
                  <a:pt x="6630" y="699"/>
                  <a:pt x="6556" y="762"/>
                  <a:pt x="6411" y="765"/>
                </a:cubicBezTo>
                <a:cubicBezTo>
                  <a:pt x="6292" y="770"/>
                  <a:pt x="6219" y="700"/>
                  <a:pt x="6190" y="556"/>
                </a:cubicBezTo>
                <a:lnTo>
                  <a:pt x="6229" y="544"/>
                </a:lnTo>
                <a:cubicBezTo>
                  <a:pt x="6257" y="678"/>
                  <a:pt x="6318" y="744"/>
                  <a:pt x="6411" y="742"/>
                </a:cubicBezTo>
                <a:cubicBezTo>
                  <a:pt x="6525" y="737"/>
                  <a:pt x="6584" y="680"/>
                  <a:pt x="6590" y="571"/>
                </a:cubicBezTo>
                <a:cubicBezTo>
                  <a:pt x="6592" y="489"/>
                  <a:pt x="6530" y="429"/>
                  <a:pt x="6403" y="393"/>
                </a:cubicBezTo>
                <a:cubicBezTo>
                  <a:pt x="6267" y="359"/>
                  <a:pt x="6202" y="292"/>
                  <a:pt x="6210" y="191"/>
                </a:cubicBezTo>
                <a:cubicBezTo>
                  <a:pt x="6217" y="72"/>
                  <a:pt x="6283" y="10"/>
                  <a:pt x="6407" y="5"/>
                </a:cubicBezTo>
                <a:cubicBezTo>
                  <a:pt x="6519" y="0"/>
                  <a:pt x="6588" y="62"/>
                  <a:pt x="6617" y="191"/>
                </a:cubicBezTo>
                <a:close/>
                <a:moveTo>
                  <a:pt x="7326" y="52"/>
                </a:moveTo>
                <a:lnTo>
                  <a:pt x="7194" y="52"/>
                </a:lnTo>
                <a:lnTo>
                  <a:pt x="7194" y="420"/>
                </a:lnTo>
                <a:lnTo>
                  <a:pt x="7326" y="420"/>
                </a:lnTo>
                <a:cubicBezTo>
                  <a:pt x="7445" y="420"/>
                  <a:pt x="7504" y="357"/>
                  <a:pt x="7504" y="230"/>
                </a:cubicBezTo>
                <a:cubicBezTo>
                  <a:pt x="7502" y="114"/>
                  <a:pt x="7442" y="54"/>
                  <a:pt x="7326" y="52"/>
                </a:cubicBezTo>
                <a:close/>
                <a:moveTo>
                  <a:pt x="7326" y="451"/>
                </a:moveTo>
                <a:lnTo>
                  <a:pt x="7194" y="451"/>
                </a:lnTo>
                <a:lnTo>
                  <a:pt x="7194" y="757"/>
                </a:lnTo>
                <a:lnTo>
                  <a:pt x="7155" y="757"/>
                </a:lnTo>
                <a:lnTo>
                  <a:pt x="7155" y="21"/>
                </a:lnTo>
                <a:lnTo>
                  <a:pt x="7318" y="21"/>
                </a:lnTo>
                <a:cubicBezTo>
                  <a:pt x="7468" y="23"/>
                  <a:pt x="7544" y="93"/>
                  <a:pt x="7547" y="230"/>
                </a:cubicBezTo>
                <a:cubicBezTo>
                  <a:pt x="7542" y="372"/>
                  <a:pt x="7468" y="446"/>
                  <a:pt x="7326" y="451"/>
                </a:cubicBezTo>
                <a:close/>
                <a:moveTo>
                  <a:pt x="8117" y="738"/>
                </a:moveTo>
                <a:lnTo>
                  <a:pt x="8117" y="757"/>
                </a:lnTo>
                <a:lnTo>
                  <a:pt x="7745" y="757"/>
                </a:lnTo>
                <a:lnTo>
                  <a:pt x="7745" y="21"/>
                </a:lnTo>
                <a:lnTo>
                  <a:pt x="7783" y="21"/>
                </a:lnTo>
                <a:lnTo>
                  <a:pt x="7783" y="738"/>
                </a:lnTo>
                <a:lnTo>
                  <a:pt x="8117" y="738"/>
                </a:lnTo>
                <a:close/>
                <a:moveTo>
                  <a:pt x="8373" y="486"/>
                </a:moveTo>
                <a:lnTo>
                  <a:pt x="8605" y="486"/>
                </a:lnTo>
                <a:lnTo>
                  <a:pt x="8485" y="67"/>
                </a:lnTo>
                <a:lnTo>
                  <a:pt x="8373" y="486"/>
                </a:lnTo>
                <a:close/>
                <a:moveTo>
                  <a:pt x="8683" y="757"/>
                </a:moveTo>
                <a:lnTo>
                  <a:pt x="8613" y="517"/>
                </a:lnTo>
                <a:lnTo>
                  <a:pt x="8365" y="517"/>
                </a:lnTo>
                <a:lnTo>
                  <a:pt x="8295" y="757"/>
                </a:lnTo>
                <a:lnTo>
                  <a:pt x="8252" y="757"/>
                </a:lnTo>
                <a:lnTo>
                  <a:pt x="8458" y="21"/>
                </a:lnTo>
                <a:lnTo>
                  <a:pt x="8516" y="21"/>
                </a:lnTo>
                <a:lnTo>
                  <a:pt x="8725" y="757"/>
                </a:lnTo>
                <a:lnTo>
                  <a:pt x="8683" y="757"/>
                </a:lnTo>
                <a:close/>
                <a:moveTo>
                  <a:pt x="9287" y="21"/>
                </a:moveTo>
                <a:lnTo>
                  <a:pt x="9287" y="757"/>
                </a:lnTo>
                <a:lnTo>
                  <a:pt x="9225" y="757"/>
                </a:lnTo>
                <a:lnTo>
                  <a:pt x="8915" y="63"/>
                </a:lnTo>
                <a:lnTo>
                  <a:pt x="8915" y="757"/>
                </a:lnTo>
                <a:lnTo>
                  <a:pt x="8873" y="757"/>
                </a:lnTo>
                <a:lnTo>
                  <a:pt x="8873" y="21"/>
                </a:lnTo>
                <a:lnTo>
                  <a:pt x="8938" y="21"/>
                </a:lnTo>
                <a:lnTo>
                  <a:pt x="9249" y="722"/>
                </a:lnTo>
                <a:lnTo>
                  <a:pt x="9249" y="21"/>
                </a:lnTo>
                <a:lnTo>
                  <a:pt x="9287" y="21"/>
                </a:lnTo>
                <a:close/>
              </a:path>
            </a:pathLst>
          </a:custGeom>
          <a:solidFill>
            <a:schemeClr val="tx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10"/>
          <p:cNvSpPr>
            <a:spLocks noEditPoints="1"/>
          </p:cNvSpPr>
          <p:nvPr/>
        </p:nvSpPr>
        <p:spPr bwMode="auto">
          <a:xfrm>
            <a:off x="699289" y="6138515"/>
            <a:ext cx="456130" cy="45804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Rectangle 3"/>
          <p:cNvSpPr txBox="1">
            <a:spLocks noChangeArrowheads="1"/>
          </p:cNvSpPr>
          <p:nvPr/>
        </p:nvSpPr>
        <p:spPr bwMode="auto">
          <a:xfrm>
            <a:off x="622937" y="4694752"/>
            <a:ext cx="919018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zh-CN" altLang="en-US" sz="4800" b="1" dirty="0">
                <a:solidFill>
                  <a:schemeClr val="tx1"/>
                </a:solidFill>
                <a:latin typeface="+mn-ea"/>
                <a:ea typeface="+mn-ea"/>
              </a:rPr>
              <a:t>大学生创业商业企划书</a:t>
            </a:r>
            <a:r>
              <a:rPr lang="en-US" altLang="zh-CN" sz="4800" b="1" dirty="0" err="1">
                <a:solidFill>
                  <a:schemeClr val="tx1"/>
                </a:solidFill>
                <a:latin typeface="+mn-ea"/>
                <a:ea typeface="+mn-ea"/>
              </a:rPr>
              <a:t>ppt</a:t>
            </a:r>
            <a:r>
              <a:rPr lang="zh-CN" altLang="en-US" sz="4800" b="1" dirty="0">
                <a:solidFill>
                  <a:schemeClr val="tx1"/>
                </a:solidFill>
                <a:latin typeface="+mn-ea"/>
                <a:ea typeface="+mn-ea"/>
              </a:rPr>
              <a:t>模板</a:t>
            </a:r>
            <a:endParaRPr lang="zh-CN" sz="4800" b="1" dirty="0">
              <a:solidFill>
                <a:schemeClr val="tx1"/>
              </a:solidFill>
              <a:latin typeface="+mn-ea"/>
              <a:ea typeface="+mn-ea"/>
            </a:endParaRPr>
          </a:p>
        </p:txBody>
      </p:sp>
      <p:sp>
        <p:nvSpPr>
          <p:cNvPr id="50" name="Rectangle 4"/>
          <p:cNvSpPr txBox="1">
            <a:spLocks noChangeArrowheads="1"/>
          </p:cNvSpPr>
          <p:nvPr/>
        </p:nvSpPr>
        <p:spPr bwMode="auto">
          <a:xfrm>
            <a:off x="1141466" y="6206742"/>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sz="2800" b="0" dirty="0">
              <a:solidFill>
                <a:schemeClr val="tx1"/>
              </a:solidFill>
            </a:endParaRPr>
          </a:p>
        </p:txBody>
      </p:sp>
      <p:sp>
        <p:nvSpPr>
          <p:cNvPr id="51" name="Rectangle 4"/>
          <p:cNvSpPr txBox="1">
            <a:spLocks noChangeArrowheads="1"/>
          </p:cNvSpPr>
          <p:nvPr/>
        </p:nvSpPr>
        <p:spPr bwMode="auto">
          <a:xfrm>
            <a:off x="655171" y="4221088"/>
            <a:ext cx="5521276" cy="504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b="0" dirty="0" smtClean="0">
                <a:solidFill>
                  <a:schemeClr val="tx1"/>
                </a:solidFill>
                <a:latin typeface="+mn-ea"/>
                <a:ea typeface="+mn-ea"/>
              </a:rPr>
              <a:t>这里可以简要的描述您的项目</a:t>
            </a:r>
            <a:endParaRPr lang="zh-CN" altLang="zh-CN" sz="2800" b="0" dirty="0">
              <a:solidFill>
                <a:schemeClr val="tx1"/>
              </a:solidFill>
              <a:latin typeface="+mn-ea"/>
              <a:ea typeface="+mn-ea"/>
            </a:endParaRPr>
          </a:p>
        </p:txBody>
      </p:sp>
      <p:sp>
        <p:nvSpPr>
          <p:cNvPr id="52" name="Freeform 7"/>
          <p:cNvSpPr>
            <a:spLocks/>
          </p:cNvSpPr>
          <p:nvPr/>
        </p:nvSpPr>
        <p:spPr bwMode="auto">
          <a:xfrm>
            <a:off x="10661651" y="5151828"/>
            <a:ext cx="1318104" cy="1319545"/>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Rectangle 5"/>
          <p:cNvSpPr>
            <a:spLocks noChangeArrowheads="1"/>
          </p:cNvSpPr>
          <p:nvPr/>
        </p:nvSpPr>
        <p:spPr bwMode="auto">
          <a:xfrm>
            <a:off x="0" y="3933056"/>
            <a:ext cx="7145631" cy="81520"/>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Rectangle 6"/>
          <p:cNvSpPr>
            <a:spLocks noChangeArrowheads="1"/>
          </p:cNvSpPr>
          <p:nvPr/>
        </p:nvSpPr>
        <p:spPr bwMode="auto">
          <a:xfrm>
            <a:off x="7133089" y="3933056"/>
            <a:ext cx="1266711" cy="81520"/>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Rectangle 7"/>
          <p:cNvSpPr>
            <a:spLocks noChangeArrowheads="1"/>
          </p:cNvSpPr>
          <p:nvPr/>
        </p:nvSpPr>
        <p:spPr bwMode="auto">
          <a:xfrm>
            <a:off x="8399801" y="3933056"/>
            <a:ext cx="1265144" cy="8152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Rectangle 8"/>
          <p:cNvSpPr>
            <a:spLocks noChangeArrowheads="1"/>
          </p:cNvSpPr>
          <p:nvPr/>
        </p:nvSpPr>
        <p:spPr bwMode="auto">
          <a:xfrm>
            <a:off x="9664945" y="3933056"/>
            <a:ext cx="1266711" cy="81520"/>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Rectangle 9"/>
          <p:cNvSpPr>
            <a:spLocks noChangeArrowheads="1"/>
          </p:cNvSpPr>
          <p:nvPr/>
        </p:nvSpPr>
        <p:spPr bwMode="auto">
          <a:xfrm>
            <a:off x="10931656" y="3933056"/>
            <a:ext cx="1265144" cy="81520"/>
          </a:xfrm>
          <a:prstGeom prst="rect">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12" name="背景音乐 - 2 - 盟军敢死队 勇往直前(短).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51725" y="-1251520"/>
            <a:ext cx="609600" cy="609600"/>
          </a:xfrm>
          <a:prstGeom prst="rect">
            <a:avLst/>
          </a:prstGeom>
        </p:spPr>
      </p:pic>
    </p:spTree>
    <p:extLst>
      <p:ext uri="{BB962C8B-B14F-4D97-AF65-F5344CB8AC3E}">
        <p14:creationId xmlns:p14="http://schemas.microsoft.com/office/powerpoint/2010/main" val="1624874197"/>
      </p:ext>
    </p:extLst>
  </p:cSld>
  <p:clrMapOvr>
    <a:masterClrMapping/>
  </p:clrMapOvr>
  <mc:AlternateContent xmlns:mc="http://schemas.openxmlformats.org/markup-compatibility/2006" xmlns:p14="http://schemas.microsoft.com/office/powerpoint/2010/main">
    <mc:Choice Requires="p14">
      <p:transition spd="slow" p14:dur="2000" advTm="9437">
        <p14:flash/>
      </p:transition>
    </mc:Choice>
    <mc:Fallback xmlns="">
      <p:transition spd="slow" advTm="943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2" presetClass="entr" presetSubtype="8" fill="hold" grpId="0" nodeType="afterEffect" p14:presetBounceEnd="2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20000">
                                          <p:cBhvr additive="base">
                                            <p:cTn id="10" dur="10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11" dur="100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90"/>
                                              </p:val>
                                            </p:tav>
                                            <p:tav tm="100000">
                                              <p:val>
                                                <p:fltVal val="0"/>
                                              </p:val>
                                            </p:tav>
                                          </p:tavLst>
                                        </p:anim>
                                        <p:animEffect transition="in" filter="fade">
                                          <p:cBhvr>
                                            <p:cTn id="18" dur="500"/>
                                            <p:tgtEl>
                                              <p:spTgt spid="7"/>
                                            </p:tgtEl>
                                          </p:cBhvr>
                                        </p:animEffect>
                                      </p:childTnLst>
                                    </p:cTn>
                                  </p:par>
                                  <p:par>
                                    <p:cTn id="19" presetID="31" presetClass="entr" presetSubtype="0" fill="hold" grpId="0" nodeType="withEffect">
                                      <p:stCondLst>
                                        <p:cond delay="1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90"/>
                                              </p:val>
                                            </p:tav>
                                            <p:tav tm="100000">
                                              <p:val>
                                                <p:fltVal val="0"/>
                                              </p:val>
                                            </p:tav>
                                          </p:tavLst>
                                        </p:anim>
                                        <p:animEffect transition="in" filter="fade">
                                          <p:cBhvr>
                                            <p:cTn id="24" dur="500"/>
                                            <p:tgtEl>
                                              <p:spTgt spid="8"/>
                                            </p:tgtEl>
                                          </p:cBhvr>
                                        </p:animEffect>
                                      </p:childTnLst>
                                    </p:cTn>
                                  </p:par>
                                  <p:par>
                                    <p:cTn id="25" presetID="31" presetClass="entr" presetSubtype="0" fill="hold" grpId="0" nodeType="withEffect">
                                      <p:stCondLst>
                                        <p:cond delay="2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90"/>
                                              </p:val>
                                            </p:tav>
                                            <p:tav tm="100000">
                                              <p:val>
                                                <p:fltVal val="0"/>
                                              </p:val>
                                            </p:tav>
                                          </p:tavLst>
                                        </p:anim>
                                        <p:animEffect transition="in" filter="fade">
                                          <p:cBhvr>
                                            <p:cTn id="30" dur="500"/>
                                            <p:tgtEl>
                                              <p:spTgt spid="9"/>
                                            </p:tgtEl>
                                          </p:cBhvr>
                                        </p:animEffect>
                                      </p:childTnLst>
                                    </p:cTn>
                                  </p:par>
                                  <p:par>
                                    <p:cTn id="31" presetID="31" presetClass="entr" presetSubtype="0" fill="hold" grpId="0" nodeType="withEffect">
                                      <p:stCondLst>
                                        <p:cond delay="30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 calcmode="lin" valueType="num">
                                          <p:cBhvr>
                                            <p:cTn id="35" dur="500" fill="hold"/>
                                            <p:tgtEl>
                                              <p:spTgt spid="10"/>
                                            </p:tgtEl>
                                            <p:attrNameLst>
                                              <p:attrName>style.rotation</p:attrName>
                                            </p:attrNameLst>
                                          </p:cBhvr>
                                          <p:tavLst>
                                            <p:tav tm="0">
                                              <p:val>
                                                <p:fltVal val="90"/>
                                              </p:val>
                                            </p:tav>
                                            <p:tav tm="100000">
                                              <p:val>
                                                <p:fltVal val="0"/>
                                              </p:val>
                                            </p:tav>
                                          </p:tavLst>
                                        </p:anim>
                                        <p:animEffect transition="in" filter="fade">
                                          <p:cBhvr>
                                            <p:cTn id="36" dur="500"/>
                                            <p:tgtEl>
                                              <p:spTgt spid="10"/>
                                            </p:tgtEl>
                                          </p:cBhvr>
                                        </p:animEffect>
                                      </p:childTnLst>
                                    </p:cTn>
                                  </p:par>
                                </p:childTnLst>
                              </p:cTn>
                            </p:par>
                            <p:par>
                              <p:cTn id="37" fill="hold">
                                <p:stCondLst>
                                  <p:cond delay="1800"/>
                                </p:stCondLst>
                                <p:childTnLst>
                                  <p:par>
                                    <p:cTn id="38" presetID="22" presetClass="entr" presetSubtype="4"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down)">
                                          <p:cBhvr>
                                            <p:cTn id="40" dur="1000"/>
                                            <p:tgtEl>
                                              <p:spTgt spid="3"/>
                                            </p:tgtEl>
                                          </p:cBhvr>
                                        </p:animEffect>
                                      </p:childTnLst>
                                    </p:cTn>
                                  </p:par>
                                </p:childTnLst>
                              </p:cTn>
                            </p:par>
                            <p:par>
                              <p:cTn id="41" fill="hold">
                                <p:stCondLst>
                                  <p:cond delay="2800"/>
                                </p:stCondLst>
                                <p:childTnLst>
                                  <p:par>
                                    <p:cTn id="42" presetID="22" presetClass="entr" presetSubtype="8" fill="hold" grpId="0"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left)">
                                          <p:cBhvr>
                                            <p:cTn id="44" dur="500"/>
                                            <p:tgtEl>
                                              <p:spTgt spid="46"/>
                                            </p:tgtEl>
                                          </p:cBhvr>
                                        </p:animEffect>
                                      </p:childTnLst>
                                    </p:cTn>
                                  </p:par>
                                </p:childTnLst>
                              </p:cTn>
                            </p:par>
                            <p:par>
                              <p:cTn id="45" fill="hold">
                                <p:stCondLst>
                                  <p:cond delay="3300"/>
                                </p:stCondLst>
                                <p:childTnLst>
                                  <p:par>
                                    <p:cTn id="46" presetID="31" presetClass="entr" presetSubtype="0"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ppt_w</p:attrName>
                                            </p:attrNameLst>
                                          </p:cBhvr>
                                          <p:tavLst>
                                            <p:tav tm="0">
                                              <p:val>
                                                <p:fltVal val="0"/>
                                              </p:val>
                                            </p:tav>
                                            <p:tav tm="100000">
                                              <p:val>
                                                <p:strVal val="#ppt_w"/>
                                              </p:val>
                                            </p:tav>
                                          </p:tavLst>
                                        </p:anim>
                                        <p:anim calcmode="lin" valueType="num">
                                          <p:cBhvr>
                                            <p:cTn id="49" dur="500" fill="hold"/>
                                            <p:tgtEl>
                                              <p:spTgt spid="43"/>
                                            </p:tgtEl>
                                            <p:attrNameLst>
                                              <p:attrName>ppt_h</p:attrName>
                                            </p:attrNameLst>
                                          </p:cBhvr>
                                          <p:tavLst>
                                            <p:tav tm="0">
                                              <p:val>
                                                <p:fltVal val="0"/>
                                              </p:val>
                                            </p:tav>
                                            <p:tav tm="100000">
                                              <p:val>
                                                <p:strVal val="#ppt_h"/>
                                              </p:val>
                                            </p:tav>
                                          </p:tavLst>
                                        </p:anim>
                                        <p:anim calcmode="lin" valueType="num">
                                          <p:cBhvr>
                                            <p:cTn id="50" dur="500" fill="hold"/>
                                            <p:tgtEl>
                                              <p:spTgt spid="43"/>
                                            </p:tgtEl>
                                            <p:attrNameLst>
                                              <p:attrName>style.rotation</p:attrName>
                                            </p:attrNameLst>
                                          </p:cBhvr>
                                          <p:tavLst>
                                            <p:tav tm="0">
                                              <p:val>
                                                <p:fltVal val="90"/>
                                              </p:val>
                                            </p:tav>
                                            <p:tav tm="100000">
                                              <p:val>
                                                <p:fltVal val="0"/>
                                              </p:val>
                                            </p:tav>
                                          </p:tavLst>
                                        </p:anim>
                                        <p:animEffect transition="in" filter="fade">
                                          <p:cBhvr>
                                            <p:cTn id="51" dur="500"/>
                                            <p:tgtEl>
                                              <p:spTgt spid="43"/>
                                            </p:tgtEl>
                                          </p:cBhvr>
                                        </p:animEffect>
                                      </p:childTnLst>
                                    </p:cTn>
                                  </p:par>
                                </p:childTnLst>
                              </p:cTn>
                            </p:par>
                            <p:par>
                              <p:cTn id="52" fill="hold">
                                <p:stCondLst>
                                  <p:cond delay="3800"/>
                                </p:stCondLst>
                                <p:childTnLst>
                                  <p:par>
                                    <p:cTn id="53" presetID="2" presetClass="entr" presetSubtype="12"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0-#ppt_w/2"/>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12" fill="hold" nodeType="withEffect">
                                      <p:stCondLst>
                                        <p:cond delay="10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0-#ppt_w/2"/>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par>
                                    <p:cTn id="61" presetID="2" presetClass="entr" presetSubtype="12" fill="hold" nodeType="withEffect">
                                      <p:stCondLst>
                                        <p:cond delay="20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500" fill="hold"/>
                                            <p:tgtEl>
                                              <p:spTgt spid="37"/>
                                            </p:tgtEl>
                                            <p:attrNameLst>
                                              <p:attrName>ppt_x</p:attrName>
                                            </p:attrNameLst>
                                          </p:cBhvr>
                                          <p:tavLst>
                                            <p:tav tm="0">
                                              <p:val>
                                                <p:strVal val="0-#ppt_w/2"/>
                                              </p:val>
                                            </p:tav>
                                            <p:tav tm="100000">
                                              <p:val>
                                                <p:strVal val="#ppt_x"/>
                                              </p:val>
                                            </p:tav>
                                          </p:tavLst>
                                        </p:anim>
                                        <p:anim calcmode="lin" valueType="num">
                                          <p:cBhvr additive="base">
                                            <p:cTn id="64" dur="500" fill="hold"/>
                                            <p:tgtEl>
                                              <p:spTgt spid="37"/>
                                            </p:tgtEl>
                                            <p:attrNameLst>
                                              <p:attrName>ppt_y</p:attrName>
                                            </p:attrNameLst>
                                          </p:cBhvr>
                                          <p:tavLst>
                                            <p:tav tm="0">
                                              <p:val>
                                                <p:strVal val="1+#ppt_h/2"/>
                                              </p:val>
                                            </p:tav>
                                            <p:tav tm="100000">
                                              <p:val>
                                                <p:strVal val="#ppt_y"/>
                                              </p:val>
                                            </p:tav>
                                          </p:tavLst>
                                        </p:anim>
                                      </p:childTnLst>
                                    </p:cTn>
                                  </p:par>
                                  <p:par>
                                    <p:cTn id="65" presetID="2" presetClass="entr" presetSubtype="12" fill="hold" nodeType="withEffect">
                                      <p:stCondLst>
                                        <p:cond delay="300"/>
                                      </p:stCondLst>
                                      <p:childTnLst>
                                        <p:set>
                                          <p:cBhvr>
                                            <p:cTn id="66" dur="1" fill="hold">
                                              <p:stCondLst>
                                                <p:cond delay="0"/>
                                              </p:stCondLst>
                                            </p:cTn>
                                            <p:tgtEl>
                                              <p:spTgt spid="40"/>
                                            </p:tgtEl>
                                            <p:attrNameLst>
                                              <p:attrName>style.visibility</p:attrName>
                                            </p:attrNameLst>
                                          </p:cBhvr>
                                          <p:to>
                                            <p:strVal val="visible"/>
                                          </p:to>
                                        </p:set>
                                        <p:anim calcmode="lin" valueType="num">
                                          <p:cBhvr additive="base">
                                            <p:cTn id="67" dur="500" fill="hold"/>
                                            <p:tgtEl>
                                              <p:spTgt spid="40"/>
                                            </p:tgtEl>
                                            <p:attrNameLst>
                                              <p:attrName>ppt_x</p:attrName>
                                            </p:attrNameLst>
                                          </p:cBhvr>
                                          <p:tavLst>
                                            <p:tav tm="0">
                                              <p:val>
                                                <p:strVal val="0-#ppt_w/2"/>
                                              </p:val>
                                            </p:tav>
                                            <p:tav tm="100000">
                                              <p:val>
                                                <p:strVal val="#ppt_x"/>
                                              </p:val>
                                            </p:tav>
                                          </p:tavLst>
                                        </p:anim>
                                        <p:anim calcmode="lin" valueType="num">
                                          <p:cBhvr additive="base">
                                            <p:cTn id="68" dur="500" fill="hold"/>
                                            <p:tgtEl>
                                              <p:spTgt spid="40"/>
                                            </p:tgtEl>
                                            <p:attrNameLst>
                                              <p:attrName>ppt_y</p:attrName>
                                            </p:attrNameLst>
                                          </p:cBhvr>
                                          <p:tavLst>
                                            <p:tav tm="0">
                                              <p:val>
                                                <p:strVal val="1+#ppt_h/2"/>
                                              </p:val>
                                            </p:tav>
                                            <p:tav tm="100000">
                                              <p:val>
                                                <p:strVal val="#ppt_y"/>
                                              </p:val>
                                            </p:tav>
                                          </p:tavLst>
                                        </p:anim>
                                      </p:childTnLst>
                                    </p:cTn>
                                  </p:par>
                                  <p:par>
                                    <p:cTn id="69" presetID="2" presetClass="entr" presetSubtype="12" fill="hold" nodeType="withEffect">
                                      <p:stCondLst>
                                        <p:cond delay="40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fill="hold"/>
                                            <p:tgtEl>
                                              <p:spTgt spid="41"/>
                                            </p:tgtEl>
                                            <p:attrNameLst>
                                              <p:attrName>ppt_x</p:attrName>
                                            </p:attrNameLst>
                                          </p:cBhvr>
                                          <p:tavLst>
                                            <p:tav tm="0">
                                              <p:val>
                                                <p:strVal val="0-#ppt_w/2"/>
                                              </p:val>
                                            </p:tav>
                                            <p:tav tm="100000">
                                              <p:val>
                                                <p:strVal val="#ppt_x"/>
                                              </p:val>
                                            </p:tav>
                                          </p:tavLst>
                                        </p:anim>
                                        <p:anim calcmode="lin" valueType="num">
                                          <p:cBhvr additive="base">
                                            <p:cTn id="72" dur="500" fill="hold"/>
                                            <p:tgtEl>
                                              <p:spTgt spid="41"/>
                                            </p:tgtEl>
                                            <p:attrNameLst>
                                              <p:attrName>ppt_y</p:attrName>
                                            </p:attrNameLst>
                                          </p:cBhvr>
                                          <p:tavLst>
                                            <p:tav tm="0">
                                              <p:val>
                                                <p:strVal val="1+#ppt_h/2"/>
                                              </p:val>
                                            </p:tav>
                                            <p:tav tm="100000">
                                              <p:val>
                                                <p:strVal val="#ppt_y"/>
                                              </p:val>
                                            </p:tav>
                                          </p:tavLst>
                                        </p:anim>
                                      </p:childTnLst>
                                    </p:cTn>
                                  </p:par>
                                </p:childTnLst>
                              </p:cTn>
                            </p:par>
                            <p:par>
                              <p:cTn id="73" fill="hold">
                                <p:stCondLst>
                                  <p:cond delay="4700"/>
                                </p:stCondLst>
                                <p:childTnLst>
                                  <p:par>
                                    <p:cTn id="74" presetID="56" presetClass="entr" presetSubtype="0" fill="hold" grpId="0" nodeType="afterEffect">
                                      <p:stCondLst>
                                        <p:cond delay="0"/>
                                      </p:stCondLst>
                                      <p:iterate type="lt">
                                        <p:tmPct val="10000"/>
                                      </p:iterate>
                                      <p:childTnLst>
                                        <p:set>
                                          <p:cBhvr>
                                            <p:cTn id="75" dur="1" fill="hold">
                                              <p:stCondLst>
                                                <p:cond delay="0"/>
                                              </p:stCondLst>
                                            </p:cTn>
                                            <p:tgtEl>
                                              <p:spTgt spid="49"/>
                                            </p:tgtEl>
                                            <p:attrNameLst>
                                              <p:attrName>style.visibility</p:attrName>
                                            </p:attrNameLst>
                                          </p:cBhvr>
                                          <p:to>
                                            <p:strVal val="visible"/>
                                          </p:to>
                                        </p:set>
                                        <p:anim by="(-#ppt_w*2)" calcmode="lin" valueType="num">
                                          <p:cBhvr rctx="PPT">
                                            <p:cTn id="76" dur="500" autoRev="1" fill="hold">
                                              <p:stCondLst>
                                                <p:cond delay="0"/>
                                              </p:stCondLst>
                                            </p:cTn>
                                            <p:tgtEl>
                                              <p:spTgt spid="49"/>
                                            </p:tgtEl>
                                            <p:attrNameLst>
                                              <p:attrName>ppt_w</p:attrName>
                                            </p:attrNameLst>
                                          </p:cBhvr>
                                        </p:anim>
                                        <p:anim by="(#ppt_w*0.50)" calcmode="lin" valueType="num">
                                          <p:cBhvr>
                                            <p:cTn id="77" dur="500" decel="50000" autoRev="1" fill="hold">
                                              <p:stCondLst>
                                                <p:cond delay="0"/>
                                              </p:stCondLst>
                                            </p:cTn>
                                            <p:tgtEl>
                                              <p:spTgt spid="49"/>
                                            </p:tgtEl>
                                            <p:attrNameLst>
                                              <p:attrName>ppt_x</p:attrName>
                                            </p:attrNameLst>
                                          </p:cBhvr>
                                        </p:anim>
                                        <p:anim from="(-#ppt_h/2)" to="(#ppt_y)" calcmode="lin" valueType="num">
                                          <p:cBhvr>
                                            <p:cTn id="78" dur="1000" fill="hold">
                                              <p:stCondLst>
                                                <p:cond delay="0"/>
                                              </p:stCondLst>
                                            </p:cTn>
                                            <p:tgtEl>
                                              <p:spTgt spid="49"/>
                                            </p:tgtEl>
                                            <p:attrNameLst>
                                              <p:attrName>ppt_y</p:attrName>
                                            </p:attrNameLst>
                                          </p:cBhvr>
                                        </p:anim>
                                        <p:animRot by="21600000">
                                          <p:cBhvr>
                                            <p:cTn id="79" dur="1000" fill="hold">
                                              <p:stCondLst>
                                                <p:cond delay="0"/>
                                              </p:stCondLst>
                                            </p:cTn>
                                            <p:tgtEl>
                                              <p:spTgt spid="49"/>
                                            </p:tgtEl>
                                            <p:attrNameLst>
                                              <p:attrName>r</p:attrName>
                                            </p:attrNameLst>
                                          </p:cBhvr>
                                        </p:animRot>
                                      </p:childTnLst>
                                    </p:cTn>
                                  </p:par>
                                </p:childTnLst>
                              </p:cTn>
                            </p:par>
                            <p:par>
                              <p:cTn id="80" fill="hold">
                                <p:stCondLst>
                                  <p:cond delay="7100"/>
                                </p:stCondLst>
                                <p:childTnLst>
                                  <p:par>
                                    <p:cTn id="81" presetID="22" presetClass="entr" presetSubtype="8"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wipe(left)">
                                          <p:cBhvr>
                                            <p:cTn id="83" dur="500"/>
                                            <p:tgtEl>
                                              <p:spTgt spid="51"/>
                                            </p:tgtEl>
                                          </p:cBhvr>
                                        </p:animEffect>
                                      </p:childTnLst>
                                    </p:cTn>
                                  </p:par>
                                </p:childTnLst>
                              </p:cTn>
                            </p:par>
                            <p:par>
                              <p:cTn id="84" fill="hold">
                                <p:stCondLst>
                                  <p:cond delay="7600"/>
                                </p:stCondLst>
                                <p:childTnLst>
                                  <p:par>
                                    <p:cTn id="85" presetID="2" presetClass="entr" presetSubtype="6" fill="hold" grpId="0" nodeType="afterEffect">
                                      <p:stCondLst>
                                        <p:cond delay="0"/>
                                      </p:stCondLst>
                                      <p:childTnLst>
                                        <p:set>
                                          <p:cBhvr>
                                            <p:cTn id="86" dur="1" fill="hold">
                                              <p:stCondLst>
                                                <p:cond delay="0"/>
                                              </p:stCondLst>
                                            </p:cTn>
                                            <p:tgtEl>
                                              <p:spTgt spid="48"/>
                                            </p:tgtEl>
                                            <p:attrNameLst>
                                              <p:attrName>style.visibility</p:attrName>
                                            </p:attrNameLst>
                                          </p:cBhvr>
                                          <p:to>
                                            <p:strVal val="visible"/>
                                          </p:to>
                                        </p:set>
                                        <p:anim calcmode="lin" valueType="num">
                                          <p:cBhvr additive="base">
                                            <p:cTn id="87" dur="500" fill="hold"/>
                                            <p:tgtEl>
                                              <p:spTgt spid="48"/>
                                            </p:tgtEl>
                                            <p:attrNameLst>
                                              <p:attrName>ppt_x</p:attrName>
                                            </p:attrNameLst>
                                          </p:cBhvr>
                                          <p:tavLst>
                                            <p:tav tm="0">
                                              <p:val>
                                                <p:strVal val="1+#ppt_w/2"/>
                                              </p:val>
                                            </p:tav>
                                            <p:tav tm="100000">
                                              <p:val>
                                                <p:strVal val="#ppt_x"/>
                                              </p:val>
                                            </p:tav>
                                          </p:tavLst>
                                        </p:anim>
                                        <p:anim calcmode="lin" valueType="num">
                                          <p:cBhvr additive="base">
                                            <p:cTn id="88" dur="500" fill="hold"/>
                                            <p:tgtEl>
                                              <p:spTgt spid="48"/>
                                            </p:tgtEl>
                                            <p:attrNameLst>
                                              <p:attrName>ppt_y</p:attrName>
                                            </p:attrNameLst>
                                          </p:cBhvr>
                                          <p:tavLst>
                                            <p:tav tm="0">
                                              <p:val>
                                                <p:strVal val="1+#ppt_h/2"/>
                                              </p:val>
                                            </p:tav>
                                            <p:tav tm="100000">
                                              <p:val>
                                                <p:strVal val="#ppt_y"/>
                                              </p:val>
                                            </p:tav>
                                          </p:tavLst>
                                        </p:anim>
                                      </p:childTnLst>
                                    </p:cTn>
                                  </p:par>
                                </p:childTnLst>
                              </p:cTn>
                            </p:par>
                            <p:par>
                              <p:cTn id="89" fill="hold">
                                <p:stCondLst>
                                  <p:cond delay="8100"/>
                                </p:stCondLst>
                                <p:childTnLst>
                                  <p:par>
                                    <p:cTn id="90" presetID="22" presetClass="entr" presetSubtype="8" fill="hold" grpId="0" nodeType="afterEffect" nodePh="1">
                                      <p:stCondLst>
                                        <p:cond delay="0"/>
                                      </p:stCondLst>
                                      <p:endCondLst>
                                        <p:cond evt="begin" delay="0">
                                          <p:tn val="90"/>
                                        </p:cond>
                                      </p:endCondLst>
                                      <p:childTnLst>
                                        <p:set>
                                          <p:cBhvr>
                                            <p:cTn id="91" dur="1" fill="hold">
                                              <p:stCondLst>
                                                <p:cond delay="0"/>
                                              </p:stCondLst>
                                            </p:cTn>
                                            <p:tgtEl>
                                              <p:spTgt spid="50"/>
                                            </p:tgtEl>
                                            <p:attrNameLst>
                                              <p:attrName>style.visibility</p:attrName>
                                            </p:attrNameLst>
                                          </p:cBhvr>
                                          <p:to>
                                            <p:strVal val="visible"/>
                                          </p:to>
                                        </p:set>
                                        <p:animEffect transition="in" filter="wipe(left)">
                                          <p:cBhvr>
                                            <p:cTn id="92" dur="500"/>
                                            <p:tgtEl>
                                              <p:spTgt spid="50"/>
                                            </p:tgtEl>
                                          </p:cBhvr>
                                        </p:animEffect>
                                      </p:childTnLst>
                                    </p:cTn>
                                  </p:par>
                                </p:childTnLst>
                              </p:cTn>
                            </p:par>
                            <p:par>
                              <p:cTn id="93" fill="hold">
                                <p:stCondLst>
                                  <p:cond delay="8600"/>
                                </p:stCondLst>
                                <p:childTnLst>
                                  <p:par>
                                    <p:cTn id="94" presetID="2" presetClass="entr" presetSubtype="9" fill="hold" grpId="0" nodeType="afterEffect" p14:presetBounceEnd="40000">
                                      <p:stCondLst>
                                        <p:cond delay="0"/>
                                      </p:stCondLst>
                                      <p:childTnLst>
                                        <p:set>
                                          <p:cBhvr>
                                            <p:cTn id="95" dur="1" fill="hold">
                                              <p:stCondLst>
                                                <p:cond delay="0"/>
                                              </p:stCondLst>
                                            </p:cTn>
                                            <p:tgtEl>
                                              <p:spTgt spid="52"/>
                                            </p:tgtEl>
                                            <p:attrNameLst>
                                              <p:attrName>style.visibility</p:attrName>
                                            </p:attrNameLst>
                                          </p:cBhvr>
                                          <p:to>
                                            <p:strVal val="visible"/>
                                          </p:to>
                                        </p:set>
                                        <p:anim calcmode="lin" valueType="num" p14:bounceEnd="40000">
                                          <p:cBhvr additive="base">
                                            <p:cTn id="96" dur="50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97"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98" repeatCount="indefinite" fill="remove" display="0">
                      <p:stCondLst>
                        <p:cond delay="indefinite"/>
                      </p:stCondLst>
                      <p:endCondLst>
                        <p:cond evt="onStopAudio" delay="0">
                          <p:tgtEl>
                            <p:sldTgt/>
                          </p:tgtEl>
                        </p:cond>
                      </p:endCondLst>
                    </p:cTn>
                    <p:tgtEl>
                      <p:spTgt spid="12"/>
                    </p:tgtEl>
                  </p:cMediaNode>
                </p:audio>
              </p:childTnLst>
            </p:cTn>
          </p:par>
        </p:tnLst>
        <p:bldLst>
          <p:bldP spid="43" grpId="0" animBg="1"/>
          <p:bldP spid="46" grpId="0" animBg="1"/>
          <p:bldP spid="48" grpId="0" animBg="1"/>
          <p:bldP spid="49" grpId="0"/>
          <p:bldP spid="50" grpId="0"/>
          <p:bldP spid="51" grpId="0"/>
          <p:bldP spid="52" grpId="0" animBg="1"/>
          <p:bldP spid="6" grpId="0" animBg="1"/>
          <p:bldP spid="7" grpId="0" animBg="1"/>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2" presetClass="entr" presetSubtype="8"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0-#ppt_w/2"/>
                                              </p:val>
                                            </p:tav>
                                            <p:tav tm="100000">
                                              <p:val>
                                                <p:strVal val="#ppt_x"/>
                                              </p:val>
                                            </p:tav>
                                          </p:tavLst>
                                        </p:anim>
                                        <p:anim calcmode="lin" valueType="num">
                                          <p:cBhvr additive="base">
                                            <p:cTn id="11" dur="100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 calcmode="lin" valueType="num">
                                          <p:cBhvr>
                                            <p:cTn id="17" dur="500" fill="hold"/>
                                            <p:tgtEl>
                                              <p:spTgt spid="7"/>
                                            </p:tgtEl>
                                            <p:attrNameLst>
                                              <p:attrName>style.rotation</p:attrName>
                                            </p:attrNameLst>
                                          </p:cBhvr>
                                          <p:tavLst>
                                            <p:tav tm="0">
                                              <p:val>
                                                <p:fltVal val="90"/>
                                              </p:val>
                                            </p:tav>
                                            <p:tav tm="100000">
                                              <p:val>
                                                <p:fltVal val="0"/>
                                              </p:val>
                                            </p:tav>
                                          </p:tavLst>
                                        </p:anim>
                                        <p:animEffect transition="in" filter="fade">
                                          <p:cBhvr>
                                            <p:cTn id="18" dur="500"/>
                                            <p:tgtEl>
                                              <p:spTgt spid="7"/>
                                            </p:tgtEl>
                                          </p:cBhvr>
                                        </p:animEffect>
                                      </p:childTnLst>
                                    </p:cTn>
                                  </p:par>
                                  <p:par>
                                    <p:cTn id="19" presetID="31" presetClass="entr" presetSubtype="0" fill="hold" grpId="0" nodeType="withEffect">
                                      <p:stCondLst>
                                        <p:cond delay="1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90"/>
                                              </p:val>
                                            </p:tav>
                                            <p:tav tm="100000">
                                              <p:val>
                                                <p:fltVal val="0"/>
                                              </p:val>
                                            </p:tav>
                                          </p:tavLst>
                                        </p:anim>
                                        <p:animEffect transition="in" filter="fade">
                                          <p:cBhvr>
                                            <p:cTn id="24" dur="500"/>
                                            <p:tgtEl>
                                              <p:spTgt spid="8"/>
                                            </p:tgtEl>
                                          </p:cBhvr>
                                        </p:animEffect>
                                      </p:childTnLst>
                                    </p:cTn>
                                  </p:par>
                                  <p:par>
                                    <p:cTn id="25" presetID="31" presetClass="entr" presetSubtype="0" fill="hold" grpId="0" nodeType="withEffect">
                                      <p:stCondLst>
                                        <p:cond delay="2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90"/>
                                              </p:val>
                                            </p:tav>
                                            <p:tav tm="100000">
                                              <p:val>
                                                <p:fltVal val="0"/>
                                              </p:val>
                                            </p:tav>
                                          </p:tavLst>
                                        </p:anim>
                                        <p:animEffect transition="in" filter="fade">
                                          <p:cBhvr>
                                            <p:cTn id="30" dur="500"/>
                                            <p:tgtEl>
                                              <p:spTgt spid="9"/>
                                            </p:tgtEl>
                                          </p:cBhvr>
                                        </p:animEffect>
                                      </p:childTnLst>
                                    </p:cTn>
                                  </p:par>
                                  <p:par>
                                    <p:cTn id="31" presetID="31" presetClass="entr" presetSubtype="0" fill="hold" grpId="0" nodeType="withEffect">
                                      <p:stCondLst>
                                        <p:cond delay="30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 calcmode="lin" valueType="num">
                                          <p:cBhvr>
                                            <p:cTn id="35" dur="500" fill="hold"/>
                                            <p:tgtEl>
                                              <p:spTgt spid="10"/>
                                            </p:tgtEl>
                                            <p:attrNameLst>
                                              <p:attrName>style.rotation</p:attrName>
                                            </p:attrNameLst>
                                          </p:cBhvr>
                                          <p:tavLst>
                                            <p:tav tm="0">
                                              <p:val>
                                                <p:fltVal val="90"/>
                                              </p:val>
                                            </p:tav>
                                            <p:tav tm="100000">
                                              <p:val>
                                                <p:fltVal val="0"/>
                                              </p:val>
                                            </p:tav>
                                          </p:tavLst>
                                        </p:anim>
                                        <p:animEffect transition="in" filter="fade">
                                          <p:cBhvr>
                                            <p:cTn id="36" dur="500"/>
                                            <p:tgtEl>
                                              <p:spTgt spid="10"/>
                                            </p:tgtEl>
                                          </p:cBhvr>
                                        </p:animEffect>
                                      </p:childTnLst>
                                    </p:cTn>
                                  </p:par>
                                </p:childTnLst>
                              </p:cTn>
                            </p:par>
                            <p:par>
                              <p:cTn id="37" fill="hold">
                                <p:stCondLst>
                                  <p:cond delay="1800"/>
                                </p:stCondLst>
                                <p:childTnLst>
                                  <p:par>
                                    <p:cTn id="38" presetID="22" presetClass="entr" presetSubtype="4"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down)">
                                          <p:cBhvr>
                                            <p:cTn id="40" dur="1000"/>
                                            <p:tgtEl>
                                              <p:spTgt spid="3"/>
                                            </p:tgtEl>
                                          </p:cBhvr>
                                        </p:animEffect>
                                      </p:childTnLst>
                                    </p:cTn>
                                  </p:par>
                                </p:childTnLst>
                              </p:cTn>
                            </p:par>
                            <p:par>
                              <p:cTn id="41" fill="hold">
                                <p:stCondLst>
                                  <p:cond delay="2800"/>
                                </p:stCondLst>
                                <p:childTnLst>
                                  <p:par>
                                    <p:cTn id="42" presetID="22" presetClass="entr" presetSubtype="8" fill="hold" grpId="0"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left)">
                                          <p:cBhvr>
                                            <p:cTn id="44" dur="500"/>
                                            <p:tgtEl>
                                              <p:spTgt spid="46"/>
                                            </p:tgtEl>
                                          </p:cBhvr>
                                        </p:animEffect>
                                      </p:childTnLst>
                                    </p:cTn>
                                  </p:par>
                                </p:childTnLst>
                              </p:cTn>
                            </p:par>
                            <p:par>
                              <p:cTn id="45" fill="hold">
                                <p:stCondLst>
                                  <p:cond delay="3300"/>
                                </p:stCondLst>
                                <p:childTnLst>
                                  <p:par>
                                    <p:cTn id="46" presetID="31" presetClass="entr" presetSubtype="0"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ppt_w</p:attrName>
                                            </p:attrNameLst>
                                          </p:cBhvr>
                                          <p:tavLst>
                                            <p:tav tm="0">
                                              <p:val>
                                                <p:fltVal val="0"/>
                                              </p:val>
                                            </p:tav>
                                            <p:tav tm="100000">
                                              <p:val>
                                                <p:strVal val="#ppt_w"/>
                                              </p:val>
                                            </p:tav>
                                          </p:tavLst>
                                        </p:anim>
                                        <p:anim calcmode="lin" valueType="num">
                                          <p:cBhvr>
                                            <p:cTn id="49" dur="500" fill="hold"/>
                                            <p:tgtEl>
                                              <p:spTgt spid="43"/>
                                            </p:tgtEl>
                                            <p:attrNameLst>
                                              <p:attrName>ppt_h</p:attrName>
                                            </p:attrNameLst>
                                          </p:cBhvr>
                                          <p:tavLst>
                                            <p:tav tm="0">
                                              <p:val>
                                                <p:fltVal val="0"/>
                                              </p:val>
                                            </p:tav>
                                            <p:tav tm="100000">
                                              <p:val>
                                                <p:strVal val="#ppt_h"/>
                                              </p:val>
                                            </p:tav>
                                          </p:tavLst>
                                        </p:anim>
                                        <p:anim calcmode="lin" valueType="num">
                                          <p:cBhvr>
                                            <p:cTn id="50" dur="500" fill="hold"/>
                                            <p:tgtEl>
                                              <p:spTgt spid="43"/>
                                            </p:tgtEl>
                                            <p:attrNameLst>
                                              <p:attrName>style.rotation</p:attrName>
                                            </p:attrNameLst>
                                          </p:cBhvr>
                                          <p:tavLst>
                                            <p:tav tm="0">
                                              <p:val>
                                                <p:fltVal val="90"/>
                                              </p:val>
                                            </p:tav>
                                            <p:tav tm="100000">
                                              <p:val>
                                                <p:fltVal val="0"/>
                                              </p:val>
                                            </p:tav>
                                          </p:tavLst>
                                        </p:anim>
                                        <p:animEffect transition="in" filter="fade">
                                          <p:cBhvr>
                                            <p:cTn id="51" dur="500"/>
                                            <p:tgtEl>
                                              <p:spTgt spid="43"/>
                                            </p:tgtEl>
                                          </p:cBhvr>
                                        </p:animEffect>
                                      </p:childTnLst>
                                    </p:cTn>
                                  </p:par>
                                </p:childTnLst>
                              </p:cTn>
                            </p:par>
                            <p:par>
                              <p:cTn id="52" fill="hold">
                                <p:stCondLst>
                                  <p:cond delay="3800"/>
                                </p:stCondLst>
                                <p:childTnLst>
                                  <p:par>
                                    <p:cTn id="53" presetID="2" presetClass="entr" presetSubtype="12"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0-#ppt_w/2"/>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12" fill="hold" nodeType="withEffect">
                                      <p:stCondLst>
                                        <p:cond delay="10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0-#ppt_w/2"/>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par>
                                    <p:cTn id="61" presetID="2" presetClass="entr" presetSubtype="12" fill="hold" nodeType="withEffect">
                                      <p:stCondLst>
                                        <p:cond delay="20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500" fill="hold"/>
                                            <p:tgtEl>
                                              <p:spTgt spid="37"/>
                                            </p:tgtEl>
                                            <p:attrNameLst>
                                              <p:attrName>ppt_x</p:attrName>
                                            </p:attrNameLst>
                                          </p:cBhvr>
                                          <p:tavLst>
                                            <p:tav tm="0">
                                              <p:val>
                                                <p:strVal val="0-#ppt_w/2"/>
                                              </p:val>
                                            </p:tav>
                                            <p:tav tm="100000">
                                              <p:val>
                                                <p:strVal val="#ppt_x"/>
                                              </p:val>
                                            </p:tav>
                                          </p:tavLst>
                                        </p:anim>
                                        <p:anim calcmode="lin" valueType="num">
                                          <p:cBhvr additive="base">
                                            <p:cTn id="64" dur="500" fill="hold"/>
                                            <p:tgtEl>
                                              <p:spTgt spid="37"/>
                                            </p:tgtEl>
                                            <p:attrNameLst>
                                              <p:attrName>ppt_y</p:attrName>
                                            </p:attrNameLst>
                                          </p:cBhvr>
                                          <p:tavLst>
                                            <p:tav tm="0">
                                              <p:val>
                                                <p:strVal val="1+#ppt_h/2"/>
                                              </p:val>
                                            </p:tav>
                                            <p:tav tm="100000">
                                              <p:val>
                                                <p:strVal val="#ppt_y"/>
                                              </p:val>
                                            </p:tav>
                                          </p:tavLst>
                                        </p:anim>
                                      </p:childTnLst>
                                    </p:cTn>
                                  </p:par>
                                  <p:par>
                                    <p:cTn id="65" presetID="2" presetClass="entr" presetSubtype="12" fill="hold" nodeType="withEffect">
                                      <p:stCondLst>
                                        <p:cond delay="300"/>
                                      </p:stCondLst>
                                      <p:childTnLst>
                                        <p:set>
                                          <p:cBhvr>
                                            <p:cTn id="66" dur="1" fill="hold">
                                              <p:stCondLst>
                                                <p:cond delay="0"/>
                                              </p:stCondLst>
                                            </p:cTn>
                                            <p:tgtEl>
                                              <p:spTgt spid="40"/>
                                            </p:tgtEl>
                                            <p:attrNameLst>
                                              <p:attrName>style.visibility</p:attrName>
                                            </p:attrNameLst>
                                          </p:cBhvr>
                                          <p:to>
                                            <p:strVal val="visible"/>
                                          </p:to>
                                        </p:set>
                                        <p:anim calcmode="lin" valueType="num">
                                          <p:cBhvr additive="base">
                                            <p:cTn id="67" dur="500" fill="hold"/>
                                            <p:tgtEl>
                                              <p:spTgt spid="40"/>
                                            </p:tgtEl>
                                            <p:attrNameLst>
                                              <p:attrName>ppt_x</p:attrName>
                                            </p:attrNameLst>
                                          </p:cBhvr>
                                          <p:tavLst>
                                            <p:tav tm="0">
                                              <p:val>
                                                <p:strVal val="0-#ppt_w/2"/>
                                              </p:val>
                                            </p:tav>
                                            <p:tav tm="100000">
                                              <p:val>
                                                <p:strVal val="#ppt_x"/>
                                              </p:val>
                                            </p:tav>
                                          </p:tavLst>
                                        </p:anim>
                                        <p:anim calcmode="lin" valueType="num">
                                          <p:cBhvr additive="base">
                                            <p:cTn id="68" dur="500" fill="hold"/>
                                            <p:tgtEl>
                                              <p:spTgt spid="40"/>
                                            </p:tgtEl>
                                            <p:attrNameLst>
                                              <p:attrName>ppt_y</p:attrName>
                                            </p:attrNameLst>
                                          </p:cBhvr>
                                          <p:tavLst>
                                            <p:tav tm="0">
                                              <p:val>
                                                <p:strVal val="1+#ppt_h/2"/>
                                              </p:val>
                                            </p:tav>
                                            <p:tav tm="100000">
                                              <p:val>
                                                <p:strVal val="#ppt_y"/>
                                              </p:val>
                                            </p:tav>
                                          </p:tavLst>
                                        </p:anim>
                                      </p:childTnLst>
                                    </p:cTn>
                                  </p:par>
                                  <p:par>
                                    <p:cTn id="69" presetID="2" presetClass="entr" presetSubtype="12" fill="hold" nodeType="withEffect">
                                      <p:stCondLst>
                                        <p:cond delay="40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fill="hold"/>
                                            <p:tgtEl>
                                              <p:spTgt spid="41"/>
                                            </p:tgtEl>
                                            <p:attrNameLst>
                                              <p:attrName>ppt_x</p:attrName>
                                            </p:attrNameLst>
                                          </p:cBhvr>
                                          <p:tavLst>
                                            <p:tav tm="0">
                                              <p:val>
                                                <p:strVal val="0-#ppt_w/2"/>
                                              </p:val>
                                            </p:tav>
                                            <p:tav tm="100000">
                                              <p:val>
                                                <p:strVal val="#ppt_x"/>
                                              </p:val>
                                            </p:tav>
                                          </p:tavLst>
                                        </p:anim>
                                        <p:anim calcmode="lin" valueType="num">
                                          <p:cBhvr additive="base">
                                            <p:cTn id="72" dur="500" fill="hold"/>
                                            <p:tgtEl>
                                              <p:spTgt spid="41"/>
                                            </p:tgtEl>
                                            <p:attrNameLst>
                                              <p:attrName>ppt_y</p:attrName>
                                            </p:attrNameLst>
                                          </p:cBhvr>
                                          <p:tavLst>
                                            <p:tav tm="0">
                                              <p:val>
                                                <p:strVal val="1+#ppt_h/2"/>
                                              </p:val>
                                            </p:tav>
                                            <p:tav tm="100000">
                                              <p:val>
                                                <p:strVal val="#ppt_y"/>
                                              </p:val>
                                            </p:tav>
                                          </p:tavLst>
                                        </p:anim>
                                      </p:childTnLst>
                                    </p:cTn>
                                  </p:par>
                                </p:childTnLst>
                              </p:cTn>
                            </p:par>
                            <p:par>
                              <p:cTn id="73" fill="hold">
                                <p:stCondLst>
                                  <p:cond delay="4700"/>
                                </p:stCondLst>
                                <p:childTnLst>
                                  <p:par>
                                    <p:cTn id="74" presetID="56" presetClass="entr" presetSubtype="0" fill="hold" grpId="0" nodeType="afterEffect">
                                      <p:stCondLst>
                                        <p:cond delay="0"/>
                                      </p:stCondLst>
                                      <p:iterate type="lt">
                                        <p:tmPct val="10000"/>
                                      </p:iterate>
                                      <p:childTnLst>
                                        <p:set>
                                          <p:cBhvr>
                                            <p:cTn id="75" dur="1" fill="hold">
                                              <p:stCondLst>
                                                <p:cond delay="0"/>
                                              </p:stCondLst>
                                            </p:cTn>
                                            <p:tgtEl>
                                              <p:spTgt spid="49"/>
                                            </p:tgtEl>
                                            <p:attrNameLst>
                                              <p:attrName>style.visibility</p:attrName>
                                            </p:attrNameLst>
                                          </p:cBhvr>
                                          <p:to>
                                            <p:strVal val="visible"/>
                                          </p:to>
                                        </p:set>
                                        <p:anim by="(-#ppt_w*2)" calcmode="lin" valueType="num">
                                          <p:cBhvr rctx="PPT">
                                            <p:cTn id="76" dur="500" autoRev="1" fill="hold">
                                              <p:stCondLst>
                                                <p:cond delay="0"/>
                                              </p:stCondLst>
                                            </p:cTn>
                                            <p:tgtEl>
                                              <p:spTgt spid="49"/>
                                            </p:tgtEl>
                                            <p:attrNameLst>
                                              <p:attrName>ppt_w</p:attrName>
                                            </p:attrNameLst>
                                          </p:cBhvr>
                                        </p:anim>
                                        <p:anim by="(#ppt_w*0.50)" calcmode="lin" valueType="num">
                                          <p:cBhvr>
                                            <p:cTn id="77" dur="500" decel="50000" autoRev="1" fill="hold">
                                              <p:stCondLst>
                                                <p:cond delay="0"/>
                                              </p:stCondLst>
                                            </p:cTn>
                                            <p:tgtEl>
                                              <p:spTgt spid="49"/>
                                            </p:tgtEl>
                                            <p:attrNameLst>
                                              <p:attrName>ppt_x</p:attrName>
                                            </p:attrNameLst>
                                          </p:cBhvr>
                                        </p:anim>
                                        <p:anim from="(-#ppt_h/2)" to="(#ppt_y)" calcmode="lin" valueType="num">
                                          <p:cBhvr>
                                            <p:cTn id="78" dur="1000" fill="hold">
                                              <p:stCondLst>
                                                <p:cond delay="0"/>
                                              </p:stCondLst>
                                            </p:cTn>
                                            <p:tgtEl>
                                              <p:spTgt spid="49"/>
                                            </p:tgtEl>
                                            <p:attrNameLst>
                                              <p:attrName>ppt_y</p:attrName>
                                            </p:attrNameLst>
                                          </p:cBhvr>
                                        </p:anim>
                                        <p:animRot by="21600000">
                                          <p:cBhvr>
                                            <p:cTn id="79" dur="1000" fill="hold">
                                              <p:stCondLst>
                                                <p:cond delay="0"/>
                                              </p:stCondLst>
                                            </p:cTn>
                                            <p:tgtEl>
                                              <p:spTgt spid="49"/>
                                            </p:tgtEl>
                                            <p:attrNameLst>
                                              <p:attrName>r</p:attrName>
                                            </p:attrNameLst>
                                          </p:cBhvr>
                                        </p:animRot>
                                      </p:childTnLst>
                                    </p:cTn>
                                  </p:par>
                                </p:childTnLst>
                              </p:cTn>
                            </p:par>
                            <p:par>
                              <p:cTn id="80" fill="hold">
                                <p:stCondLst>
                                  <p:cond delay="7100"/>
                                </p:stCondLst>
                                <p:childTnLst>
                                  <p:par>
                                    <p:cTn id="81" presetID="22" presetClass="entr" presetSubtype="8"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wipe(left)">
                                          <p:cBhvr>
                                            <p:cTn id="83" dur="500"/>
                                            <p:tgtEl>
                                              <p:spTgt spid="51"/>
                                            </p:tgtEl>
                                          </p:cBhvr>
                                        </p:animEffect>
                                      </p:childTnLst>
                                    </p:cTn>
                                  </p:par>
                                </p:childTnLst>
                              </p:cTn>
                            </p:par>
                            <p:par>
                              <p:cTn id="84" fill="hold">
                                <p:stCondLst>
                                  <p:cond delay="7600"/>
                                </p:stCondLst>
                                <p:childTnLst>
                                  <p:par>
                                    <p:cTn id="85" presetID="2" presetClass="entr" presetSubtype="6" fill="hold" grpId="0" nodeType="afterEffect">
                                      <p:stCondLst>
                                        <p:cond delay="0"/>
                                      </p:stCondLst>
                                      <p:childTnLst>
                                        <p:set>
                                          <p:cBhvr>
                                            <p:cTn id="86" dur="1" fill="hold">
                                              <p:stCondLst>
                                                <p:cond delay="0"/>
                                              </p:stCondLst>
                                            </p:cTn>
                                            <p:tgtEl>
                                              <p:spTgt spid="48"/>
                                            </p:tgtEl>
                                            <p:attrNameLst>
                                              <p:attrName>style.visibility</p:attrName>
                                            </p:attrNameLst>
                                          </p:cBhvr>
                                          <p:to>
                                            <p:strVal val="visible"/>
                                          </p:to>
                                        </p:set>
                                        <p:anim calcmode="lin" valueType="num">
                                          <p:cBhvr additive="base">
                                            <p:cTn id="87" dur="500" fill="hold"/>
                                            <p:tgtEl>
                                              <p:spTgt spid="48"/>
                                            </p:tgtEl>
                                            <p:attrNameLst>
                                              <p:attrName>ppt_x</p:attrName>
                                            </p:attrNameLst>
                                          </p:cBhvr>
                                          <p:tavLst>
                                            <p:tav tm="0">
                                              <p:val>
                                                <p:strVal val="1+#ppt_w/2"/>
                                              </p:val>
                                            </p:tav>
                                            <p:tav tm="100000">
                                              <p:val>
                                                <p:strVal val="#ppt_x"/>
                                              </p:val>
                                            </p:tav>
                                          </p:tavLst>
                                        </p:anim>
                                        <p:anim calcmode="lin" valueType="num">
                                          <p:cBhvr additive="base">
                                            <p:cTn id="88" dur="500" fill="hold"/>
                                            <p:tgtEl>
                                              <p:spTgt spid="48"/>
                                            </p:tgtEl>
                                            <p:attrNameLst>
                                              <p:attrName>ppt_y</p:attrName>
                                            </p:attrNameLst>
                                          </p:cBhvr>
                                          <p:tavLst>
                                            <p:tav tm="0">
                                              <p:val>
                                                <p:strVal val="1+#ppt_h/2"/>
                                              </p:val>
                                            </p:tav>
                                            <p:tav tm="100000">
                                              <p:val>
                                                <p:strVal val="#ppt_y"/>
                                              </p:val>
                                            </p:tav>
                                          </p:tavLst>
                                        </p:anim>
                                      </p:childTnLst>
                                    </p:cTn>
                                  </p:par>
                                </p:childTnLst>
                              </p:cTn>
                            </p:par>
                            <p:par>
                              <p:cTn id="89" fill="hold">
                                <p:stCondLst>
                                  <p:cond delay="8100"/>
                                </p:stCondLst>
                                <p:childTnLst>
                                  <p:par>
                                    <p:cTn id="90" presetID="22" presetClass="entr" presetSubtype="8" fill="hold" grpId="0" nodeType="afterEffect" nodePh="1">
                                      <p:stCondLst>
                                        <p:cond delay="0"/>
                                      </p:stCondLst>
                                      <p:endCondLst>
                                        <p:cond evt="begin" delay="0">
                                          <p:tn val="90"/>
                                        </p:cond>
                                      </p:endCondLst>
                                      <p:childTnLst>
                                        <p:set>
                                          <p:cBhvr>
                                            <p:cTn id="91" dur="1" fill="hold">
                                              <p:stCondLst>
                                                <p:cond delay="0"/>
                                              </p:stCondLst>
                                            </p:cTn>
                                            <p:tgtEl>
                                              <p:spTgt spid="50"/>
                                            </p:tgtEl>
                                            <p:attrNameLst>
                                              <p:attrName>style.visibility</p:attrName>
                                            </p:attrNameLst>
                                          </p:cBhvr>
                                          <p:to>
                                            <p:strVal val="visible"/>
                                          </p:to>
                                        </p:set>
                                        <p:animEffect transition="in" filter="wipe(left)">
                                          <p:cBhvr>
                                            <p:cTn id="92" dur="500"/>
                                            <p:tgtEl>
                                              <p:spTgt spid="50"/>
                                            </p:tgtEl>
                                          </p:cBhvr>
                                        </p:animEffect>
                                      </p:childTnLst>
                                    </p:cTn>
                                  </p:par>
                                </p:childTnLst>
                              </p:cTn>
                            </p:par>
                            <p:par>
                              <p:cTn id="93" fill="hold">
                                <p:stCondLst>
                                  <p:cond delay="8600"/>
                                </p:stCondLst>
                                <p:childTnLst>
                                  <p:par>
                                    <p:cTn id="94" presetID="2" presetClass="entr" presetSubtype="9"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 calcmode="lin" valueType="num">
                                          <p:cBhvr additive="base">
                                            <p:cTn id="96" dur="500" fill="hold"/>
                                            <p:tgtEl>
                                              <p:spTgt spid="52"/>
                                            </p:tgtEl>
                                            <p:attrNameLst>
                                              <p:attrName>ppt_x</p:attrName>
                                            </p:attrNameLst>
                                          </p:cBhvr>
                                          <p:tavLst>
                                            <p:tav tm="0">
                                              <p:val>
                                                <p:strVal val="0-#ppt_w/2"/>
                                              </p:val>
                                            </p:tav>
                                            <p:tav tm="100000">
                                              <p:val>
                                                <p:strVal val="#ppt_x"/>
                                              </p:val>
                                            </p:tav>
                                          </p:tavLst>
                                        </p:anim>
                                        <p:anim calcmode="lin" valueType="num">
                                          <p:cBhvr additive="base">
                                            <p:cTn id="97"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98" repeatCount="indefinite" fill="remove" display="0">
                      <p:stCondLst>
                        <p:cond delay="indefinite"/>
                      </p:stCondLst>
                      <p:endCondLst>
                        <p:cond evt="onStopAudio" delay="0">
                          <p:tgtEl>
                            <p:sldTgt/>
                          </p:tgtEl>
                        </p:cond>
                      </p:endCondLst>
                    </p:cTn>
                    <p:tgtEl>
                      <p:spTgt spid="12"/>
                    </p:tgtEl>
                  </p:cMediaNode>
                </p:audio>
              </p:childTnLst>
            </p:cTn>
          </p:par>
        </p:tnLst>
        <p:bldLst>
          <p:bldP spid="43" grpId="0" animBg="1"/>
          <p:bldP spid="46" grpId="0" animBg="1"/>
          <p:bldP spid="48" grpId="0" animBg="1"/>
          <p:bldP spid="49" grpId="0"/>
          <p:bldP spid="50" grpId="0"/>
          <p:bldP spid="51" grpId="0"/>
          <p:bldP spid="52" grpId="0" animBg="1"/>
          <p:bldP spid="6" grpId="0" animBg="1"/>
          <p:bldP spid="7" grpId="0" animBg="1"/>
          <p:bldP spid="8" grpId="0" animBg="1"/>
          <p:bldP spid="9" grpId="0" animBg="1"/>
          <p:bldP spid="10" grpId="0" animBg="1"/>
        </p:bldLst>
      </p:timing>
    </mc:Fallback>
  </mc:AlternateContent>
  <p:extLst mod="1">
    <p:ext uri="{E180D4A7-C9FB-4DFB-919C-405C955672EB}">
      <p14:showEvtLst xmlns:p14="http://schemas.microsoft.com/office/powerpoint/2010/main">
        <p14:playEvt time="0" objId="1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bwMode="auto">
          <a:xfrm>
            <a:off x="0" y="6741368"/>
            <a:ext cx="12196763" cy="116632"/>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112" name="Rectangle 5"/>
          <p:cNvSpPr>
            <a:spLocks noChangeArrowheads="1"/>
          </p:cNvSpPr>
          <p:nvPr/>
        </p:nvSpPr>
        <p:spPr bwMode="auto">
          <a:xfrm>
            <a:off x="0" y="257318"/>
            <a:ext cx="695325" cy="83343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charset="0"/>
              <a:buNone/>
            </a:pPr>
            <a:endParaRPr lang="zh-CN" altLang="en-US"/>
          </a:p>
        </p:txBody>
      </p:sp>
      <p:sp>
        <p:nvSpPr>
          <p:cNvPr id="113" name="Freeform 6"/>
          <p:cNvSpPr>
            <a:spLocks/>
          </p:cNvSpPr>
          <p:nvPr/>
        </p:nvSpPr>
        <p:spPr bwMode="auto">
          <a:xfrm>
            <a:off x="141288" y="376380"/>
            <a:ext cx="530225" cy="668338"/>
          </a:xfrm>
          <a:custGeom>
            <a:avLst/>
            <a:gdLst>
              <a:gd name="T0" fmla="*/ 510720 w 1173"/>
              <a:gd name="T1" fmla="*/ 242556 h 1472"/>
              <a:gd name="T2" fmla="*/ 494464 w 1173"/>
              <a:gd name="T3" fmla="*/ 21309 h 1472"/>
              <a:gd name="T4" fmla="*/ 481820 w 1173"/>
              <a:gd name="T5" fmla="*/ 24482 h 1472"/>
              <a:gd name="T6" fmla="*/ 452920 w 1173"/>
              <a:gd name="T7" fmla="*/ 30830 h 1472"/>
              <a:gd name="T8" fmla="*/ 414988 w 1173"/>
              <a:gd name="T9" fmla="*/ 24482 h 1472"/>
              <a:gd name="T10" fmla="*/ 284035 w 1173"/>
              <a:gd name="T11" fmla="*/ 2267 h 1472"/>
              <a:gd name="T12" fmla="*/ 0 w 1173"/>
              <a:gd name="T13" fmla="*/ 348193 h 1472"/>
              <a:gd name="T14" fmla="*/ 290356 w 1173"/>
              <a:gd name="T15" fmla="*/ 665102 h 1472"/>
              <a:gd name="T16" fmla="*/ 529686 w 1173"/>
              <a:gd name="T17" fmla="*/ 492366 h 1472"/>
              <a:gd name="T18" fmla="*/ 491303 w 1173"/>
              <a:gd name="T19" fmla="*/ 469697 h 1472"/>
              <a:gd name="T20" fmla="*/ 312483 w 1173"/>
              <a:gd name="T21" fmla="*/ 620671 h 1472"/>
              <a:gd name="T22" fmla="*/ 130954 w 1173"/>
              <a:gd name="T23" fmla="*/ 328697 h 1472"/>
              <a:gd name="T24" fmla="*/ 290356 w 1173"/>
              <a:gd name="T25" fmla="*/ 47151 h 1472"/>
              <a:gd name="T26" fmla="*/ 472337 w 1173"/>
              <a:gd name="T27" fmla="*/ 258424 h 1472"/>
              <a:gd name="T28" fmla="*/ 510720 w 1173"/>
              <a:gd name="T29" fmla="*/ 242556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4" name="Freeform 7"/>
          <p:cNvSpPr>
            <a:spLocks noEditPoints="1"/>
          </p:cNvSpPr>
          <p:nvPr/>
        </p:nvSpPr>
        <p:spPr bwMode="auto">
          <a:xfrm>
            <a:off x="755650" y="852630"/>
            <a:ext cx="990600" cy="201613"/>
          </a:xfrm>
          <a:custGeom>
            <a:avLst/>
            <a:gdLst>
              <a:gd name="T0" fmla="*/ 22141 w 2195"/>
              <a:gd name="T1" fmla="*/ 126007 h 445"/>
              <a:gd name="T2" fmla="*/ 113870 w 2195"/>
              <a:gd name="T3" fmla="*/ 125101 h 445"/>
              <a:gd name="T4" fmla="*/ 68684 w 2195"/>
              <a:gd name="T5" fmla="*/ 200795 h 445"/>
              <a:gd name="T6" fmla="*/ 70491 w 2195"/>
              <a:gd name="T7" fmla="*/ 47593 h 445"/>
              <a:gd name="T8" fmla="*/ 68684 w 2195"/>
              <a:gd name="T9" fmla="*/ 200795 h 445"/>
              <a:gd name="T10" fmla="*/ 300490 w 2195"/>
              <a:gd name="T11" fmla="*/ 196716 h 445"/>
              <a:gd name="T12" fmla="*/ 279253 w 2195"/>
              <a:gd name="T13" fmla="*/ 106064 h 445"/>
              <a:gd name="T14" fmla="*/ 201532 w 2195"/>
              <a:gd name="T15" fmla="*/ 106970 h 445"/>
              <a:gd name="T16" fmla="*/ 180746 w 2195"/>
              <a:gd name="T17" fmla="*/ 197623 h 445"/>
              <a:gd name="T18" fmla="*/ 201532 w 2195"/>
              <a:gd name="T19" fmla="*/ 50312 h 445"/>
              <a:gd name="T20" fmla="*/ 249881 w 2195"/>
              <a:gd name="T21" fmla="*/ 46233 h 445"/>
              <a:gd name="T22" fmla="*/ 405323 w 2195"/>
              <a:gd name="T23" fmla="*/ 184478 h 445"/>
              <a:gd name="T24" fmla="*/ 387248 w 2195"/>
              <a:gd name="T25" fmla="*/ 199889 h 445"/>
              <a:gd name="T26" fmla="*/ 356973 w 2195"/>
              <a:gd name="T27" fmla="*/ 68443 h 445"/>
              <a:gd name="T28" fmla="*/ 336640 w 2195"/>
              <a:gd name="T29" fmla="*/ 50312 h 445"/>
              <a:gd name="T30" fmla="*/ 356973 w 2195"/>
              <a:gd name="T31" fmla="*/ 10878 h 445"/>
              <a:gd name="T32" fmla="*/ 378211 w 2195"/>
              <a:gd name="T33" fmla="*/ 50312 h 445"/>
              <a:gd name="T34" fmla="*/ 405323 w 2195"/>
              <a:gd name="T35" fmla="*/ 68443 h 445"/>
              <a:gd name="T36" fmla="*/ 378211 w 2195"/>
              <a:gd name="T37" fmla="*/ 167707 h 445"/>
              <a:gd name="T38" fmla="*/ 405323 w 2195"/>
              <a:gd name="T39" fmla="*/ 184478 h 445"/>
              <a:gd name="T40" fmla="*/ 548564 w 2195"/>
              <a:gd name="T41" fmla="*/ 112862 h 445"/>
              <a:gd name="T42" fmla="*/ 460902 w 2195"/>
              <a:gd name="T43" fmla="*/ 112862 h 445"/>
              <a:gd name="T44" fmla="*/ 570706 w 2195"/>
              <a:gd name="T45" fmla="*/ 157282 h 445"/>
              <a:gd name="T46" fmla="*/ 436502 w 2195"/>
              <a:gd name="T47" fmla="*/ 126007 h 445"/>
              <a:gd name="T48" fmla="*/ 571609 w 2195"/>
              <a:gd name="T49" fmla="*/ 126007 h 445"/>
              <a:gd name="T50" fmla="*/ 459999 w 2195"/>
              <a:gd name="T51" fmla="*/ 130993 h 445"/>
              <a:gd name="T52" fmla="*/ 548564 w 2195"/>
              <a:gd name="T53" fmla="*/ 151390 h 445"/>
              <a:gd name="T54" fmla="*/ 734733 w 2195"/>
              <a:gd name="T55" fmla="*/ 196716 h 445"/>
              <a:gd name="T56" fmla="*/ 713947 w 2195"/>
              <a:gd name="T57" fmla="*/ 106064 h 445"/>
              <a:gd name="T58" fmla="*/ 636226 w 2195"/>
              <a:gd name="T59" fmla="*/ 106970 h 445"/>
              <a:gd name="T60" fmla="*/ 614988 w 2195"/>
              <a:gd name="T61" fmla="*/ 197623 h 445"/>
              <a:gd name="T62" fmla="*/ 636226 w 2195"/>
              <a:gd name="T63" fmla="*/ 50312 h 445"/>
              <a:gd name="T64" fmla="*/ 684576 w 2195"/>
              <a:gd name="T65" fmla="*/ 46233 h 445"/>
              <a:gd name="T66" fmla="*/ 840017 w 2195"/>
              <a:gd name="T67" fmla="*/ 184478 h 445"/>
              <a:gd name="T68" fmla="*/ 821491 w 2195"/>
              <a:gd name="T69" fmla="*/ 199889 h 445"/>
              <a:gd name="T70" fmla="*/ 791668 w 2195"/>
              <a:gd name="T71" fmla="*/ 68443 h 445"/>
              <a:gd name="T72" fmla="*/ 771334 w 2195"/>
              <a:gd name="T73" fmla="*/ 50312 h 445"/>
              <a:gd name="T74" fmla="*/ 791668 w 2195"/>
              <a:gd name="T75" fmla="*/ 10878 h 445"/>
              <a:gd name="T76" fmla="*/ 812454 w 2195"/>
              <a:gd name="T77" fmla="*/ 50312 h 445"/>
              <a:gd name="T78" fmla="*/ 840017 w 2195"/>
              <a:gd name="T79" fmla="*/ 68443 h 445"/>
              <a:gd name="T80" fmla="*/ 812454 w 2195"/>
              <a:gd name="T81" fmla="*/ 167707 h 445"/>
              <a:gd name="T82" fmla="*/ 840017 w 2195"/>
              <a:gd name="T83" fmla="*/ 184478 h 445"/>
              <a:gd name="T84" fmla="*/ 985066 w 2195"/>
              <a:gd name="T85" fmla="*/ 85667 h 445"/>
              <a:gd name="T86" fmla="*/ 875263 w 2195"/>
              <a:gd name="T87" fmla="*/ 87933 h 445"/>
              <a:gd name="T88" fmla="*/ 968799 w 2195"/>
              <a:gd name="T89" fmla="*/ 159549 h 445"/>
              <a:gd name="T90" fmla="*/ 890174 w 2195"/>
              <a:gd name="T91" fmla="*/ 151390 h 445"/>
              <a:gd name="T92" fmla="*/ 931746 w 2195"/>
              <a:gd name="T93" fmla="*/ 200795 h 445"/>
              <a:gd name="T94" fmla="*/ 937620 w 2195"/>
              <a:gd name="T95" fmla="*/ 114222 h 445"/>
              <a:gd name="T96" fmla="*/ 929487 w 2195"/>
              <a:gd name="T97" fmla="*/ 65723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5" name="Freeform 8"/>
          <p:cNvSpPr>
            <a:spLocks noEditPoints="1"/>
          </p:cNvSpPr>
          <p:nvPr/>
        </p:nvSpPr>
        <p:spPr bwMode="auto">
          <a:xfrm>
            <a:off x="793750" y="271605"/>
            <a:ext cx="952500" cy="447675"/>
          </a:xfrm>
          <a:custGeom>
            <a:avLst/>
            <a:gdLst>
              <a:gd name="T0" fmla="*/ 345008 w 2109"/>
              <a:gd name="T1" fmla="*/ 0 h 986"/>
              <a:gd name="T2" fmla="*/ 305269 w 2109"/>
              <a:gd name="T3" fmla="*/ 447253 h 986"/>
              <a:gd name="T4" fmla="*/ 37933 w 2109"/>
              <a:gd name="T5" fmla="*/ 409150 h 986"/>
              <a:gd name="T6" fmla="*/ 0 w 2109"/>
              <a:gd name="T7" fmla="*/ 447253 h 986"/>
              <a:gd name="T8" fmla="*/ 37933 w 2109"/>
              <a:gd name="T9" fmla="*/ 36288 h 986"/>
              <a:gd name="T10" fmla="*/ 305269 w 2109"/>
              <a:gd name="T11" fmla="*/ 126555 h 986"/>
              <a:gd name="T12" fmla="*/ 37933 w 2109"/>
              <a:gd name="T13" fmla="*/ 36288 h 986"/>
              <a:gd name="T14" fmla="*/ 37933 w 2109"/>
              <a:gd name="T15" fmla="*/ 376944 h 986"/>
              <a:gd name="T16" fmla="*/ 305269 w 2109"/>
              <a:gd name="T17" fmla="*/ 284863 h 986"/>
              <a:gd name="T18" fmla="*/ 37933 w 2109"/>
              <a:gd name="T19" fmla="*/ 160576 h 986"/>
              <a:gd name="T20" fmla="*/ 305269 w 2109"/>
              <a:gd name="T21" fmla="*/ 252657 h 986"/>
              <a:gd name="T22" fmla="*/ 37933 w 2109"/>
              <a:gd name="T23" fmla="*/ 160576 h 986"/>
              <a:gd name="T24" fmla="*/ 912645 w 2109"/>
              <a:gd name="T25" fmla="*/ 250843 h 986"/>
              <a:gd name="T26" fmla="*/ 808781 w 2109"/>
              <a:gd name="T27" fmla="*/ 314801 h 986"/>
              <a:gd name="T28" fmla="*/ 926644 w 2109"/>
              <a:gd name="T29" fmla="*/ 415047 h 986"/>
              <a:gd name="T30" fmla="*/ 731109 w 2109"/>
              <a:gd name="T31" fmla="*/ 371048 h 986"/>
              <a:gd name="T32" fmla="*/ 605118 w 2109"/>
              <a:gd name="T33" fmla="*/ 441356 h 986"/>
              <a:gd name="T34" fmla="*/ 658856 w 2109"/>
              <a:gd name="T35" fmla="*/ 403253 h 986"/>
              <a:gd name="T36" fmla="*/ 694983 w 2109"/>
              <a:gd name="T37" fmla="*/ 202761 h 986"/>
              <a:gd name="T38" fmla="*/ 477321 w 2109"/>
              <a:gd name="T39" fmla="*/ 170555 h 986"/>
              <a:gd name="T40" fmla="*/ 834973 w 2109"/>
              <a:gd name="T41" fmla="*/ 118391 h 986"/>
              <a:gd name="T42" fmla="*/ 537381 w 2109"/>
              <a:gd name="T43" fmla="*/ 86185 h 986"/>
              <a:gd name="T44" fmla="*/ 834973 w 2109"/>
              <a:gd name="T45" fmla="*/ 34020 h 986"/>
              <a:gd name="T46" fmla="*/ 529253 w 2109"/>
              <a:gd name="T47" fmla="*/ 2268 h 986"/>
              <a:gd name="T48" fmla="*/ 872454 w 2109"/>
              <a:gd name="T49" fmla="*/ 170555 h 986"/>
              <a:gd name="T50" fmla="*/ 948771 w 2109"/>
              <a:gd name="T51" fmla="*/ 202761 h 986"/>
              <a:gd name="T52" fmla="*/ 731109 w 2109"/>
              <a:gd name="T53" fmla="*/ 218637 h 986"/>
              <a:gd name="T54" fmla="*/ 886453 w 2109"/>
              <a:gd name="T55" fmla="*/ 218637 h 986"/>
              <a:gd name="T56" fmla="*/ 675113 w 2109"/>
              <a:gd name="T57" fmla="*/ 293028 h 986"/>
              <a:gd name="T58" fmla="*/ 485449 w 2109"/>
              <a:gd name="T59" fmla="*/ 403253 h 986"/>
              <a:gd name="T60" fmla="*/ 537381 w 2109"/>
              <a:gd name="T61" fmla="*/ 214554 h 986"/>
              <a:gd name="T62" fmla="*/ 631310 w 2109"/>
              <a:gd name="T63" fmla="*/ 276698 h 986"/>
              <a:gd name="T64" fmla="*/ 549122 w 2109"/>
              <a:gd name="T65" fmla="*/ 266719 h 986"/>
              <a:gd name="T66" fmla="*/ 537381 w 2109"/>
              <a:gd name="T67" fmla="*/ 214554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6" name="组合 15"/>
          <p:cNvGrpSpPr/>
          <p:nvPr/>
        </p:nvGrpSpPr>
        <p:grpSpPr>
          <a:xfrm>
            <a:off x="1083511" y="2205038"/>
            <a:ext cx="1304925" cy="1527175"/>
            <a:chOff x="914400" y="2205038"/>
            <a:chExt cx="1304925" cy="1527175"/>
          </a:xfrm>
        </p:grpSpPr>
        <p:sp>
          <p:nvSpPr>
            <p:cNvPr id="6" name="Freeform 5"/>
            <p:cNvSpPr>
              <a:spLocks/>
            </p:cNvSpPr>
            <p:nvPr/>
          </p:nvSpPr>
          <p:spPr bwMode="auto">
            <a:xfrm>
              <a:off x="914400"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0"/>
            <p:cNvSpPr>
              <a:spLocks noEditPoints="1"/>
            </p:cNvSpPr>
            <p:nvPr/>
          </p:nvSpPr>
          <p:spPr bwMode="auto">
            <a:xfrm>
              <a:off x="1106488" y="2343151"/>
              <a:ext cx="898525" cy="866775"/>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 name="组合 16"/>
          <p:cNvGrpSpPr/>
          <p:nvPr/>
        </p:nvGrpSpPr>
        <p:grpSpPr>
          <a:xfrm>
            <a:off x="3288945" y="2205038"/>
            <a:ext cx="1304925" cy="1527175"/>
            <a:chOff x="3260725" y="2205038"/>
            <a:chExt cx="1304925" cy="1527175"/>
          </a:xfrm>
        </p:grpSpPr>
        <p:sp>
          <p:nvSpPr>
            <p:cNvPr id="7" name="Freeform 6"/>
            <p:cNvSpPr>
              <a:spLocks/>
            </p:cNvSpPr>
            <p:nvPr/>
          </p:nvSpPr>
          <p:spPr bwMode="auto">
            <a:xfrm>
              <a:off x="3260725"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1" y="0"/>
                    <a:pt x="827"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1"/>
            <p:cNvSpPr>
              <a:spLocks noEditPoints="1"/>
            </p:cNvSpPr>
            <p:nvPr/>
          </p:nvSpPr>
          <p:spPr bwMode="auto">
            <a:xfrm>
              <a:off x="3497263" y="2524126"/>
              <a:ext cx="839788" cy="663575"/>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p:cNvGrpSpPr/>
          <p:nvPr/>
        </p:nvGrpSpPr>
        <p:grpSpPr>
          <a:xfrm>
            <a:off x="5494379" y="2205038"/>
            <a:ext cx="1306513" cy="1527175"/>
            <a:chOff x="5446713" y="2205038"/>
            <a:chExt cx="1306513" cy="1527175"/>
          </a:xfrm>
        </p:grpSpPr>
        <p:sp>
          <p:nvSpPr>
            <p:cNvPr id="8" name="Freeform 7"/>
            <p:cNvSpPr>
              <a:spLocks/>
            </p:cNvSpPr>
            <p:nvPr/>
          </p:nvSpPr>
          <p:spPr bwMode="auto">
            <a:xfrm>
              <a:off x="5446713"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2"/>
            <p:cNvSpPr>
              <a:spLocks noEditPoints="1"/>
            </p:cNvSpPr>
            <p:nvPr/>
          </p:nvSpPr>
          <p:spPr bwMode="auto">
            <a:xfrm>
              <a:off x="5727700" y="2484438"/>
              <a:ext cx="754063" cy="750888"/>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7701401" y="2205038"/>
            <a:ext cx="1306513" cy="1527175"/>
            <a:chOff x="7793038" y="2205038"/>
            <a:chExt cx="1306513" cy="1527175"/>
          </a:xfrm>
        </p:grpSpPr>
        <p:sp>
          <p:nvSpPr>
            <p:cNvPr id="9" name="Freeform 8"/>
            <p:cNvSpPr>
              <a:spLocks/>
            </p:cNvSpPr>
            <p:nvPr/>
          </p:nvSpPr>
          <p:spPr bwMode="auto">
            <a:xfrm>
              <a:off x="7793038"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0" y="0"/>
                    <a:pt x="827"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3"/>
            <p:cNvSpPr>
              <a:spLocks noEditPoints="1"/>
            </p:cNvSpPr>
            <p:nvPr/>
          </p:nvSpPr>
          <p:spPr bwMode="auto">
            <a:xfrm>
              <a:off x="8065047" y="2423672"/>
              <a:ext cx="819646" cy="88194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9908424" y="2205038"/>
            <a:ext cx="1304925" cy="1527175"/>
            <a:chOff x="10109201" y="2205038"/>
            <a:chExt cx="1304925" cy="1527175"/>
          </a:xfrm>
        </p:grpSpPr>
        <p:sp>
          <p:nvSpPr>
            <p:cNvPr id="10" name="Freeform 9"/>
            <p:cNvSpPr>
              <a:spLocks/>
            </p:cNvSpPr>
            <p:nvPr/>
          </p:nvSpPr>
          <p:spPr bwMode="auto">
            <a:xfrm>
              <a:off x="10109201"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4"/>
            <p:cNvSpPr>
              <a:spLocks noEditPoints="1"/>
            </p:cNvSpPr>
            <p:nvPr/>
          </p:nvSpPr>
          <p:spPr bwMode="auto">
            <a:xfrm>
              <a:off x="10391776" y="2454276"/>
              <a:ext cx="814388" cy="768350"/>
            </a:xfrm>
            <a:custGeom>
              <a:avLst/>
              <a:gdLst>
                <a:gd name="T0" fmla="*/ 35 w 1031"/>
                <a:gd name="T1" fmla="*/ 765 h 966"/>
                <a:gd name="T2" fmla="*/ 736 w 1031"/>
                <a:gd name="T3" fmla="*/ 574 h 966"/>
                <a:gd name="T4" fmla="*/ 674 w 1031"/>
                <a:gd name="T5" fmla="*/ 791 h 966"/>
                <a:gd name="T6" fmla="*/ 652 w 1031"/>
                <a:gd name="T7" fmla="*/ 603 h 966"/>
                <a:gd name="T8" fmla="*/ 654 w 1031"/>
                <a:gd name="T9" fmla="*/ 435 h 966"/>
                <a:gd name="T10" fmla="*/ 636 w 1031"/>
                <a:gd name="T11" fmla="*/ 442 h 966"/>
                <a:gd name="T12" fmla="*/ 650 w 1031"/>
                <a:gd name="T13" fmla="*/ 467 h 966"/>
                <a:gd name="T14" fmla="*/ 666 w 1031"/>
                <a:gd name="T15" fmla="*/ 461 h 966"/>
                <a:gd name="T16" fmla="*/ 570 w 1031"/>
                <a:gd name="T17" fmla="*/ 484 h 966"/>
                <a:gd name="T18" fmla="*/ 578 w 1031"/>
                <a:gd name="T19" fmla="*/ 516 h 966"/>
                <a:gd name="T20" fmla="*/ 590 w 1031"/>
                <a:gd name="T21" fmla="*/ 504 h 966"/>
                <a:gd name="T22" fmla="*/ 520 w 1031"/>
                <a:gd name="T23" fmla="*/ 545 h 966"/>
                <a:gd name="T24" fmla="*/ 511 w 1031"/>
                <a:gd name="T25" fmla="*/ 563 h 966"/>
                <a:gd name="T26" fmla="*/ 537 w 1031"/>
                <a:gd name="T27" fmla="*/ 575 h 966"/>
                <a:gd name="T28" fmla="*/ 545 w 1031"/>
                <a:gd name="T29" fmla="*/ 559 h 966"/>
                <a:gd name="T30" fmla="*/ 489 w 1031"/>
                <a:gd name="T31" fmla="*/ 639 h 966"/>
                <a:gd name="T32" fmla="*/ 516 w 1031"/>
                <a:gd name="T33" fmla="*/ 658 h 966"/>
                <a:gd name="T34" fmla="*/ 517 w 1031"/>
                <a:gd name="T35" fmla="*/ 641 h 966"/>
                <a:gd name="T36" fmla="*/ 493 w 1031"/>
                <a:gd name="T37" fmla="*/ 720 h 966"/>
                <a:gd name="T38" fmla="*/ 498 w 1031"/>
                <a:gd name="T39" fmla="*/ 739 h 966"/>
                <a:gd name="T40" fmla="*/ 524 w 1031"/>
                <a:gd name="T41" fmla="*/ 728 h 966"/>
                <a:gd name="T42" fmla="*/ 520 w 1031"/>
                <a:gd name="T43" fmla="*/ 711 h 966"/>
                <a:gd name="T44" fmla="*/ 533 w 1031"/>
                <a:gd name="T45" fmla="*/ 810 h 966"/>
                <a:gd name="T46" fmla="*/ 565 w 1031"/>
                <a:gd name="T47" fmla="*/ 806 h 966"/>
                <a:gd name="T48" fmla="*/ 555 w 1031"/>
                <a:gd name="T49" fmla="*/ 792 h 966"/>
                <a:gd name="T50" fmla="*/ 589 w 1031"/>
                <a:gd name="T51" fmla="*/ 866 h 966"/>
                <a:gd name="T52" fmla="*/ 605 w 1031"/>
                <a:gd name="T53" fmla="*/ 877 h 966"/>
                <a:gd name="T54" fmla="*/ 619 w 1031"/>
                <a:gd name="T55" fmla="*/ 853 h 966"/>
                <a:gd name="T56" fmla="*/ 605 w 1031"/>
                <a:gd name="T57" fmla="*/ 843 h 966"/>
                <a:gd name="T58" fmla="*/ 678 w 1031"/>
                <a:gd name="T59" fmla="*/ 907 h 966"/>
                <a:gd name="T60" fmla="*/ 696 w 1031"/>
                <a:gd name="T61" fmla="*/ 910 h 966"/>
                <a:gd name="T62" fmla="*/ 685 w 1031"/>
                <a:gd name="T63" fmla="*/ 879 h 966"/>
                <a:gd name="T64" fmla="*/ 757 w 1031"/>
                <a:gd name="T65" fmla="*/ 912 h 966"/>
                <a:gd name="T66" fmla="*/ 777 w 1031"/>
                <a:gd name="T67" fmla="*/ 909 h 966"/>
                <a:gd name="T68" fmla="*/ 774 w 1031"/>
                <a:gd name="T69" fmla="*/ 881 h 966"/>
                <a:gd name="T70" fmla="*/ 757 w 1031"/>
                <a:gd name="T71" fmla="*/ 884 h 966"/>
                <a:gd name="T72" fmla="*/ 850 w 1031"/>
                <a:gd name="T73" fmla="*/ 883 h 966"/>
                <a:gd name="T74" fmla="*/ 867 w 1031"/>
                <a:gd name="T75" fmla="*/ 874 h 966"/>
                <a:gd name="T76" fmla="*/ 840 w 1031"/>
                <a:gd name="T77" fmla="*/ 857 h 966"/>
                <a:gd name="T78" fmla="*/ 913 w 1031"/>
                <a:gd name="T79" fmla="*/ 834 h 966"/>
                <a:gd name="T80" fmla="*/ 925 w 1031"/>
                <a:gd name="T81" fmla="*/ 820 h 966"/>
                <a:gd name="T82" fmla="*/ 906 w 1031"/>
                <a:gd name="T83" fmla="*/ 799 h 966"/>
                <a:gd name="T84" fmla="*/ 896 w 1031"/>
                <a:gd name="T85" fmla="*/ 812 h 966"/>
                <a:gd name="T86" fmla="*/ 964 w 1031"/>
                <a:gd name="T87" fmla="*/ 751 h 966"/>
                <a:gd name="T88" fmla="*/ 970 w 1031"/>
                <a:gd name="T89" fmla="*/ 732 h 966"/>
                <a:gd name="T90" fmla="*/ 940 w 1031"/>
                <a:gd name="T91" fmla="*/ 735 h 966"/>
                <a:gd name="T92" fmla="*/ 978 w 1031"/>
                <a:gd name="T93" fmla="*/ 671 h 966"/>
                <a:gd name="T94" fmla="*/ 978 w 1031"/>
                <a:gd name="T95" fmla="*/ 653 h 966"/>
                <a:gd name="T96" fmla="*/ 950 w 1031"/>
                <a:gd name="T97" fmla="*/ 649 h 966"/>
                <a:gd name="T98" fmla="*/ 950 w 1031"/>
                <a:gd name="T99" fmla="*/ 668 h 966"/>
                <a:gd name="T100" fmla="*/ 960 w 1031"/>
                <a:gd name="T101" fmla="*/ 573 h 966"/>
                <a:gd name="T102" fmla="*/ 952 w 1031"/>
                <a:gd name="T103" fmla="*/ 556 h 966"/>
                <a:gd name="T104" fmla="*/ 932 w 1031"/>
                <a:gd name="T105" fmla="*/ 581 h 966"/>
                <a:gd name="T106" fmla="*/ 918 w 1031"/>
                <a:gd name="T107" fmla="*/ 506 h 966"/>
                <a:gd name="T108" fmla="*/ 906 w 1031"/>
                <a:gd name="T109" fmla="*/ 493 h 966"/>
                <a:gd name="T110" fmla="*/ 882 w 1031"/>
                <a:gd name="T111" fmla="*/ 509 h 966"/>
                <a:gd name="T112" fmla="*/ 894 w 1031"/>
                <a:gd name="T113" fmla="*/ 522 h 966"/>
                <a:gd name="T114" fmla="*/ 841 w 1031"/>
                <a:gd name="T115" fmla="*/ 447 h 966"/>
                <a:gd name="T116" fmla="*/ 823 w 1031"/>
                <a:gd name="T117" fmla="*/ 439 h 966"/>
                <a:gd name="T118" fmla="*/ 823 w 1031"/>
                <a:gd name="T119" fmla="*/ 470 h 966"/>
                <a:gd name="T120" fmla="*/ 733 w 1031"/>
                <a:gd name="T121" fmla="*/ 369 h 966"/>
                <a:gd name="T122" fmla="*/ 574 w 1031"/>
                <a:gd name="T123" fmla="*/ 15 h 966"/>
                <a:gd name="T124" fmla="*/ 48 w 1031"/>
                <a:gd name="T125" fmla="*/ 24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1" h="966">
                  <a:moveTo>
                    <a:pt x="83" y="717"/>
                  </a:moveTo>
                  <a:cubicBezTo>
                    <a:pt x="134" y="712"/>
                    <a:pt x="185" y="709"/>
                    <a:pt x="236" y="707"/>
                  </a:cubicBezTo>
                  <a:cubicBezTo>
                    <a:pt x="205" y="705"/>
                    <a:pt x="173" y="702"/>
                    <a:pt x="142" y="699"/>
                  </a:cubicBezTo>
                  <a:cubicBezTo>
                    <a:pt x="116" y="696"/>
                    <a:pt x="94" y="678"/>
                    <a:pt x="94" y="651"/>
                  </a:cubicBezTo>
                  <a:cubicBezTo>
                    <a:pt x="94" y="613"/>
                    <a:pt x="94" y="574"/>
                    <a:pt x="94" y="536"/>
                  </a:cubicBezTo>
                  <a:cubicBezTo>
                    <a:pt x="94" y="510"/>
                    <a:pt x="116" y="491"/>
                    <a:pt x="142" y="488"/>
                  </a:cubicBezTo>
                  <a:cubicBezTo>
                    <a:pt x="237" y="479"/>
                    <a:pt x="333" y="476"/>
                    <a:pt x="428" y="478"/>
                  </a:cubicBezTo>
                  <a:cubicBezTo>
                    <a:pt x="393" y="533"/>
                    <a:pt x="374" y="598"/>
                    <a:pt x="374" y="668"/>
                  </a:cubicBezTo>
                  <a:cubicBezTo>
                    <a:pt x="374" y="767"/>
                    <a:pt x="414" y="857"/>
                    <a:pt x="479" y="922"/>
                  </a:cubicBezTo>
                  <a:cubicBezTo>
                    <a:pt x="483" y="926"/>
                    <a:pt x="487" y="930"/>
                    <a:pt x="491" y="934"/>
                  </a:cubicBezTo>
                  <a:cubicBezTo>
                    <a:pt x="355" y="945"/>
                    <a:pt x="219" y="943"/>
                    <a:pt x="83" y="928"/>
                  </a:cubicBezTo>
                  <a:cubicBezTo>
                    <a:pt x="56" y="925"/>
                    <a:pt x="35" y="906"/>
                    <a:pt x="35" y="880"/>
                  </a:cubicBezTo>
                  <a:cubicBezTo>
                    <a:pt x="35" y="842"/>
                    <a:pt x="35" y="803"/>
                    <a:pt x="35" y="765"/>
                  </a:cubicBezTo>
                  <a:cubicBezTo>
                    <a:pt x="35" y="738"/>
                    <a:pt x="56" y="719"/>
                    <a:pt x="83" y="717"/>
                  </a:cubicBezTo>
                  <a:close/>
                  <a:moveTo>
                    <a:pt x="709" y="424"/>
                  </a:moveTo>
                  <a:lnTo>
                    <a:pt x="709" y="424"/>
                  </a:lnTo>
                  <a:cubicBezTo>
                    <a:pt x="728" y="420"/>
                    <a:pt x="748" y="420"/>
                    <a:pt x="768" y="424"/>
                  </a:cubicBezTo>
                  <a:cubicBezTo>
                    <a:pt x="767" y="434"/>
                    <a:pt x="766" y="445"/>
                    <a:pt x="765" y="455"/>
                  </a:cubicBezTo>
                  <a:cubicBezTo>
                    <a:pt x="747" y="453"/>
                    <a:pt x="729" y="452"/>
                    <a:pt x="712" y="455"/>
                  </a:cubicBezTo>
                  <a:cubicBezTo>
                    <a:pt x="711" y="445"/>
                    <a:pt x="710" y="434"/>
                    <a:pt x="709" y="424"/>
                  </a:cubicBezTo>
                  <a:close/>
                  <a:moveTo>
                    <a:pt x="818" y="615"/>
                  </a:moveTo>
                  <a:lnTo>
                    <a:pt x="818" y="615"/>
                  </a:lnTo>
                  <a:lnTo>
                    <a:pt x="749" y="615"/>
                  </a:lnTo>
                  <a:lnTo>
                    <a:pt x="749" y="604"/>
                  </a:lnTo>
                  <a:cubicBezTo>
                    <a:pt x="749" y="591"/>
                    <a:pt x="748" y="583"/>
                    <a:pt x="746" y="580"/>
                  </a:cubicBezTo>
                  <a:cubicBezTo>
                    <a:pt x="745" y="576"/>
                    <a:pt x="741" y="574"/>
                    <a:pt x="736" y="574"/>
                  </a:cubicBezTo>
                  <a:cubicBezTo>
                    <a:pt x="732" y="574"/>
                    <a:pt x="729" y="576"/>
                    <a:pt x="727" y="579"/>
                  </a:cubicBezTo>
                  <a:cubicBezTo>
                    <a:pt x="724" y="582"/>
                    <a:pt x="723" y="587"/>
                    <a:pt x="723" y="594"/>
                  </a:cubicBezTo>
                  <a:cubicBezTo>
                    <a:pt x="723" y="604"/>
                    <a:pt x="726" y="612"/>
                    <a:pt x="730" y="616"/>
                  </a:cubicBezTo>
                  <a:cubicBezTo>
                    <a:pt x="734" y="621"/>
                    <a:pt x="747" y="629"/>
                    <a:pt x="767" y="642"/>
                  </a:cubicBezTo>
                  <a:cubicBezTo>
                    <a:pt x="785" y="652"/>
                    <a:pt x="797" y="661"/>
                    <a:pt x="803" y="666"/>
                  </a:cubicBezTo>
                  <a:cubicBezTo>
                    <a:pt x="810" y="672"/>
                    <a:pt x="815" y="680"/>
                    <a:pt x="819" y="690"/>
                  </a:cubicBezTo>
                  <a:cubicBezTo>
                    <a:pt x="824" y="701"/>
                    <a:pt x="826" y="713"/>
                    <a:pt x="826" y="729"/>
                  </a:cubicBezTo>
                  <a:cubicBezTo>
                    <a:pt x="826" y="754"/>
                    <a:pt x="820" y="773"/>
                    <a:pt x="808" y="787"/>
                  </a:cubicBezTo>
                  <a:cubicBezTo>
                    <a:pt x="796" y="801"/>
                    <a:pt x="778" y="810"/>
                    <a:pt x="755" y="813"/>
                  </a:cubicBezTo>
                  <a:lnTo>
                    <a:pt x="755" y="839"/>
                  </a:lnTo>
                  <a:lnTo>
                    <a:pt x="723" y="839"/>
                  </a:lnTo>
                  <a:lnTo>
                    <a:pt x="723" y="813"/>
                  </a:lnTo>
                  <a:cubicBezTo>
                    <a:pt x="704" y="811"/>
                    <a:pt x="688" y="804"/>
                    <a:pt x="674" y="791"/>
                  </a:cubicBezTo>
                  <a:cubicBezTo>
                    <a:pt x="660" y="779"/>
                    <a:pt x="653" y="757"/>
                    <a:pt x="653" y="726"/>
                  </a:cubicBezTo>
                  <a:lnTo>
                    <a:pt x="653" y="713"/>
                  </a:lnTo>
                  <a:lnTo>
                    <a:pt x="723" y="713"/>
                  </a:lnTo>
                  <a:lnTo>
                    <a:pt x="723" y="730"/>
                  </a:lnTo>
                  <a:cubicBezTo>
                    <a:pt x="723" y="748"/>
                    <a:pt x="723" y="760"/>
                    <a:pt x="725" y="764"/>
                  </a:cubicBezTo>
                  <a:cubicBezTo>
                    <a:pt x="726" y="769"/>
                    <a:pt x="730" y="771"/>
                    <a:pt x="735" y="771"/>
                  </a:cubicBezTo>
                  <a:cubicBezTo>
                    <a:pt x="740" y="771"/>
                    <a:pt x="743" y="769"/>
                    <a:pt x="746" y="766"/>
                  </a:cubicBezTo>
                  <a:cubicBezTo>
                    <a:pt x="748" y="763"/>
                    <a:pt x="749" y="758"/>
                    <a:pt x="749" y="752"/>
                  </a:cubicBezTo>
                  <a:cubicBezTo>
                    <a:pt x="749" y="737"/>
                    <a:pt x="748" y="726"/>
                    <a:pt x="746" y="719"/>
                  </a:cubicBezTo>
                  <a:cubicBezTo>
                    <a:pt x="744" y="712"/>
                    <a:pt x="736" y="705"/>
                    <a:pt x="724" y="697"/>
                  </a:cubicBezTo>
                  <a:cubicBezTo>
                    <a:pt x="702" y="684"/>
                    <a:pt x="688" y="674"/>
                    <a:pt x="680" y="668"/>
                  </a:cubicBezTo>
                  <a:cubicBezTo>
                    <a:pt x="673" y="662"/>
                    <a:pt x="666" y="653"/>
                    <a:pt x="661" y="641"/>
                  </a:cubicBezTo>
                  <a:cubicBezTo>
                    <a:pt x="655" y="630"/>
                    <a:pt x="652" y="617"/>
                    <a:pt x="652" y="603"/>
                  </a:cubicBezTo>
                  <a:cubicBezTo>
                    <a:pt x="652" y="582"/>
                    <a:pt x="658" y="566"/>
                    <a:pt x="670" y="554"/>
                  </a:cubicBezTo>
                  <a:cubicBezTo>
                    <a:pt x="682" y="543"/>
                    <a:pt x="699" y="535"/>
                    <a:pt x="723" y="533"/>
                  </a:cubicBezTo>
                  <a:lnTo>
                    <a:pt x="723" y="510"/>
                  </a:lnTo>
                  <a:lnTo>
                    <a:pt x="755" y="510"/>
                  </a:lnTo>
                  <a:lnTo>
                    <a:pt x="755" y="533"/>
                  </a:lnTo>
                  <a:cubicBezTo>
                    <a:pt x="776" y="535"/>
                    <a:pt x="792" y="542"/>
                    <a:pt x="803" y="554"/>
                  </a:cubicBezTo>
                  <a:cubicBezTo>
                    <a:pt x="813" y="566"/>
                    <a:pt x="819" y="582"/>
                    <a:pt x="819" y="602"/>
                  </a:cubicBezTo>
                  <a:cubicBezTo>
                    <a:pt x="819" y="605"/>
                    <a:pt x="818" y="609"/>
                    <a:pt x="818" y="615"/>
                  </a:cubicBezTo>
                  <a:close/>
                  <a:moveTo>
                    <a:pt x="658" y="434"/>
                  </a:moveTo>
                  <a:lnTo>
                    <a:pt x="658" y="434"/>
                  </a:lnTo>
                  <a:lnTo>
                    <a:pt x="657" y="434"/>
                  </a:lnTo>
                  <a:lnTo>
                    <a:pt x="656" y="435"/>
                  </a:lnTo>
                  <a:lnTo>
                    <a:pt x="654" y="435"/>
                  </a:lnTo>
                  <a:lnTo>
                    <a:pt x="653" y="436"/>
                  </a:lnTo>
                  <a:lnTo>
                    <a:pt x="652" y="436"/>
                  </a:lnTo>
                  <a:lnTo>
                    <a:pt x="650" y="437"/>
                  </a:lnTo>
                  <a:lnTo>
                    <a:pt x="649" y="437"/>
                  </a:lnTo>
                  <a:lnTo>
                    <a:pt x="647" y="438"/>
                  </a:lnTo>
                  <a:lnTo>
                    <a:pt x="646" y="438"/>
                  </a:lnTo>
                  <a:lnTo>
                    <a:pt x="645" y="439"/>
                  </a:lnTo>
                  <a:lnTo>
                    <a:pt x="643" y="439"/>
                  </a:lnTo>
                  <a:lnTo>
                    <a:pt x="642" y="440"/>
                  </a:lnTo>
                  <a:lnTo>
                    <a:pt x="640" y="440"/>
                  </a:lnTo>
                  <a:lnTo>
                    <a:pt x="639" y="441"/>
                  </a:lnTo>
                  <a:lnTo>
                    <a:pt x="638" y="441"/>
                  </a:lnTo>
                  <a:lnTo>
                    <a:pt x="636" y="442"/>
                  </a:lnTo>
                  <a:lnTo>
                    <a:pt x="635" y="443"/>
                  </a:lnTo>
                  <a:lnTo>
                    <a:pt x="633" y="443"/>
                  </a:lnTo>
                  <a:lnTo>
                    <a:pt x="632" y="444"/>
                  </a:lnTo>
                  <a:lnTo>
                    <a:pt x="631" y="445"/>
                  </a:lnTo>
                  <a:lnTo>
                    <a:pt x="631" y="445"/>
                  </a:lnTo>
                  <a:lnTo>
                    <a:pt x="643" y="470"/>
                  </a:lnTo>
                  <a:lnTo>
                    <a:pt x="643" y="470"/>
                  </a:lnTo>
                  <a:lnTo>
                    <a:pt x="644" y="470"/>
                  </a:lnTo>
                  <a:lnTo>
                    <a:pt x="645" y="469"/>
                  </a:lnTo>
                  <a:lnTo>
                    <a:pt x="646" y="468"/>
                  </a:lnTo>
                  <a:lnTo>
                    <a:pt x="647" y="468"/>
                  </a:lnTo>
                  <a:lnTo>
                    <a:pt x="649" y="467"/>
                  </a:lnTo>
                  <a:lnTo>
                    <a:pt x="650" y="467"/>
                  </a:lnTo>
                  <a:lnTo>
                    <a:pt x="651" y="466"/>
                  </a:lnTo>
                  <a:lnTo>
                    <a:pt x="652" y="466"/>
                  </a:lnTo>
                  <a:lnTo>
                    <a:pt x="654" y="465"/>
                  </a:lnTo>
                  <a:lnTo>
                    <a:pt x="655" y="465"/>
                  </a:lnTo>
                  <a:lnTo>
                    <a:pt x="656" y="464"/>
                  </a:lnTo>
                  <a:lnTo>
                    <a:pt x="657" y="464"/>
                  </a:lnTo>
                  <a:lnTo>
                    <a:pt x="658" y="464"/>
                  </a:lnTo>
                  <a:lnTo>
                    <a:pt x="660" y="463"/>
                  </a:lnTo>
                  <a:lnTo>
                    <a:pt x="661" y="463"/>
                  </a:lnTo>
                  <a:lnTo>
                    <a:pt x="662" y="462"/>
                  </a:lnTo>
                  <a:lnTo>
                    <a:pt x="663" y="462"/>
                  </a:lnTo>
                  <a:lnTo>
                    <a:pt x="665" y="461"/>
                  </a:lnTo>
                  <a:lnTo>
                    <a:pt x="666" y="461"/>
                  </a:lnTo>
                  <a:lnTo>
                    <a:pt x="667" y="461"/>
                  </a:lnTo>
                  <a:lnTo>
                    <a:pt x="658" y="434"/>
                  </a:lnTo>
                  <a:close/>
                  <a:moveTo>
                    <a:pt x="580" y="476"/>
                  </a:moveTo>
                  <a:lnTo>
                    <a:pt x="580" y="476"/>
                  </a:lnTo>
                  <a:lnTo>
                    <a:pt x="579" y="476"/>
                  </a:lnTo>
                  <a:lnTo>
                    <a:pt x="578" y="477"/>
                  </a:lnTo>
                  <a:lnTo>
                    <a:pt x="577" y="478"/>
                  </a:lnTo>
                  <a:lnTo>
                    <a:pt x="576" y="479"/>
                  </a:lnTo>
                  <a:lnTo>
                    <a:pt x="575" y="480"/>
                  </a:lnTo>
                  <a:lnTo>
                    <a:pt x="574" y="481"/>
                  </a:lnTo>
                  <a:lnTo>
                    <a:pt x="573" y="482"/>
                  </a:lnTo>
                  <a:lnTo>
                    <a:pt x="571" y="483"/>
                  </a:lnTo>
                  <a:lnTo>
                    <a:pt x="570" y="484"/>
                  </a:lnTo>
                  <a:lnTo>
                    <a:pt x="569" y="485"/>
                  </a:lnTo>
                  <a:lnTo>
                    <a:pt x="568" y="486"/>
                  </a:lnTo>
                  <a:lnTo>
                    <a:pt x="567" y="487"/>
                  </a:lnTo>
                  <a:lnTo>
                    <a:pt x="566" y="488"/>
                  </a:lnTo>
                  <a:lnTo>
                    <a:pt x="565" y="489"/>
                  </a:lnTo>
                  <a:lnTo>
                    <a:pt x="564" y="490"/>
                  </a:lnTo>
                  <a:lnTo>
                    <a:pt x="563" y="491"/>
                  </a:lnTo>
                  <a:lnTo>
                    <a:pt x="562" y="492"/>
                  </a:lnTo>
                  <a:lnTo>
                    <a:pt x="561" y="493"/>
                  </a:lnTo>
                  <a:lnTo>
                    <a:pt x="560" y="494"/>
                  </a:lnTo>
                  <a:lnTo>
                    <a:pt x="559" y="495"/>
                  </a:lnTo>
                  <a:lnTo>
                    <a:pt x="558" y="496"/>
                  </a:lnTo>
                  <a:lnTo>
                    <a:pt x="578" y="516"/>
                  </a:lnTo>
                  <a:lnTo>
                    <a:pt x="579" y="515"/>
                  </a:lnTo>
                  <a:lnTo>
                    <a:pt x="580" y="514"/>
                  </a:lnTo>
                  <a:lnTo>
                    <a:pt x="581" y="513"/>
                  </a:lnTo>
                  <a:lnTo>
                    <a:pt x="581" y="512"/>
                  </a:lnTo>
                  <a:lnTo>
                    <a:pt x="582" y="511"/>
                  </a:lnTo>
                  <a:lnTo>
                    <a:pt x="583" y="510"/>
                  </a:lnTo>
                  <a:lnTo>
                    <a:pt x="584" y="509"/>
                  </a:lnTo>
                  <a:lnTo>
                    <a:pt x="585" y="509"/>
                  </a:lnTo>
                  <a:lnTo>
                    <a:pt x="586" y="508"/>
                  </a:lnTo>
                  <a:lnTo>
                    <a:pt x="587" y="507"/>
                  </a:lnTo>
                  <a:lnTo>
                    <a:pt x="588" y="506"/>
                  </a:lnTo>
                  <a:lnTo>
                    <a:pt x="589" y="505"/>
                  </a:lnTo>
                  <a:lnTo>
                    <a:pt x="590" y="504"/>
                  </a:lnTo>
                  <a:lnTo>
                    <a:pt x="591" y="503"/>
                  </a:lnTo>
                  <a:lnTo>
                    <a:pt x="592" y="502"/>
                  </a:lnTo>
                  <a:lnTo>
                    <a:pt x="593" y="502"/>
                  </a:lnTo>
                  <a:lnTo>
                    <a:pt x="594" y="501"/>
                  </a:lnTo>
                  <a:lnTo>
                    <a:pt x="595" y="500"/>
                  </a:lnTo>
                  <a:lnTo>
                    <a:pt x="596" y="499"/>
                  </a:lnTo>
                  <a:lnTo>
                    <a:pt x="597" y="498"/>
                  </a:lnTo>
                  <a:lnTo>
                    <a:pt x="598" y="498"/>
                  </a:lnTo>
                  <a:lnTo>
                    <a:pt x="580" y="476"/>
                  </a:lnTo>
                  <a:close/>
                  <a:moveTo>
                    <a:pt x="521" y="543"/>
                  </a:moveTo>
                  <a:lnTo>
                    <a:pt x="521" y="543"/>
                  </a:lnTo>
                  <a:lnTo>
                    <a:pt x="521" y="544"/>
                  </a:lnTo>
                  <a:lnTo>
                    <a:pt x="520" y="545"/>
                  </a:lnTo>
                  <a:lnTo>
                    <a:pt x="519" y="547"/>
                  </a:lnTo>
                  <a:lnTo>
                    <a:pt x="519" y="548"/>
                  </a:lnTo>
                  <a:lnTo>
                    <a:pt x="518" y="549"/>
                  </a:lnTo>
                  <a:lnTo>
                    <a:pt x="517" y="551"/>
                  </a:lnTo>
                  <a:lnTo>
                    <a:pt x="517" y="552"/>
                  </a:lnTo>
                  <a:lnTo>
                    <a:pt x="516" y="553"/>
                  </a:lnTo>
                  <a:lnTo>
                    <a:pt x="515" y="555"/>
                  </a:lnTo>
                  <a:lnTo>
                    <a:pt x="515" y="556"/>
                  </a:lnTo>
                  <a:lnTo>
                    <a:pt x="514" y="557"/>
                  </a:lnTo>
                  <a:lnTo>
                    <a:pt x="513" y="559"/>
                  </a:lnTo>
                  <a:lnTo>
                    <a:pt x="513" y="560"/>
                  </a:lnTo>
                  <a:lnTo>
                    <a:pt x="512" y="561"/>
                  </a:lnTo>
                  <a:lnTo>
                    <a:pt x="511" y="563"/>
                  </a:lnTo>
                  <a:lnTo>
                    <a:pt x="511" y="564"/>
                  </a:lnTo>
                  <a:lnTo>
                    <a:pt x="510" y="565"/>
                  </a:lnTo>
                  <a:lnTo>
                    <a:pt x="509" y="567"/>
                  </a:lnTo>
                  <a:lnTo>
                    <a:pt x="509" y="568"/>
                  </a:lnTo>
                  <a:lnTo>
                    <a:pt x="508" y="569"/>
                  </a:lnTo>
                  <a:lnTo>
                    <a:pt x="508" y="570"/>
                  </a:lnTo>
                  <a:lnTo>
                    <a:pt x="534" y="581"/>
                  </a:lnTo>
                  <a:lnTo>
                    <a:pt x="534" y="581"/>
                  </a:lnTo>
                  <a:lnTo>
                    <a:pt x="535" y="579"/>
                  </a:lnTo>
                  <a:lnTo>
                    <a:pt x="535" y="578"/>
                  </a:lnTo>
                  <a:lnTo>
                    <a:pt x="536" y="577"/>
                  </a:lnTo>
                  <a:lnTo>
                    <a:pt x="536" y="576"/>
                  </a:lnTo>
                  <a:lnTo>
                    <a:pt x="537" y="575"/>
                  </a:lnTo>
                  <a:lnTo>
                    <a:pt x="537" y="573"/>
                  </a:lnTo>
                  <a:lnTo>
                    <a:pt x="538" y="572"/>
                  </a:lnTo>
                  <a:lnTo>
                    <a:pt x="538" y="571"/>
                  </a:lnTo>
                  <a:lnTo>
                    <a:pt x="539" y="570"/>
                  </a:lnTo>
                  <a:lnTo>
                    <a:pt x="540" y="569"/>
                  </a:lnTo>
                  <a:lnTo>
                    <a:pt x="540" y="568"/>
                  </a:lnTo>
                  <a:lnTo>
                    <a:pt x="541" y="566"/>
                  </a:lnTo>
                  <a:lnTo>
                    <a:pt x="542" y="565"/>
                  </a:lnTo>
                  <a:lnTo>
                    <a:pt x="542" y="564"/>
                  </a:lnTo>
                  <a:lnTo>
                    <a:pt x="543" y="563"/>
                  </a:lnTo>
                  <a:lnTo>
                    <a:pt x="543" y="562"/>
                  </a:lnTo>
                  <a:lnTo>
                    <a:pt x="544" y="561"/>
                  </a:lnTo>
                  <a:lnTo>
                    <a:pt x="545" y="559"/>
                  </a:lnTo>
                  <a:lnTo>
                    <a:pt x="545" y="558"/>
                  </a:lnTo>
                  <a:lnTo>
                    <a:pt x="546" y="558"/>
                  </a:lnTo>
                  <a:lnTo>
                    <a:pt x="521" y="543"/>
                  </a:lnTo>
                  <a:close/>
                  <a:moveTo>
                    <a:pt x="491" y="627"/>
                  </a:moveTo>
                  <a:lnTo>
                    <a:pt x="491" y="627"/>
                  </a:lnTo>
                  <a:lnTo>
                    <a:pt x="491" y="629"/>
                  </a:lnTo>
                  <a:lnTo>
                    <a:pt x="491" y="630"/>
                  </a:lnTo>
                  <a:lnTo>
                    <a:pt x="490" y="632"/>
                  </a:lnTo>
                  <a:lnTo>
                    <a:pt x="490" y="633"/>
                  </a:lnTo>
                  <a:lnTo>
                    <a:pt x="490" y="635"/>
                  </a:lnTo>
                  <a:lnTo>
                    <a:pt x="490" y="636"/>
                  </a:lnTo>
                  <a:lnTo>
                    <a:pt x="489" y="638"/>
                  </a:lnTo>
                  <a:lnTo>
                    <a:pt x="489" y="639"/>
                  </a:lnTo>
                  <a:lnTo>
                    <a:pt x="489" y="641"/>
                  </a:lnTo>
                  <a:lnTo>
                    <a:pt x="489" y="643"/>
                  </a:lnTo>
                  <a:lnTo>
                    <a:pt x="489" y="644"/>
                  </a:lnTo>
                  <a:lnTo>
                    <a:pt x="489" y="646"/>
                  </a:lnTo>
                  <a:lnTo>
                    <a:pt x="489" y="647"/>
                  </a:lnTo>
                  <a:lnTo>
                    <a:pt x="488" y="649"/>
                  </a:lnTo>
                  <a:lnTo>
                    <a:pt x="488" y="650"/>
                  </a:lnTo>
                  <a:lnTo>
                    <a:pt x="488" y="652"/>
                  </a:lnTo>
                  <a:lnTo>
                    <a:pt x="488" y="653"/>
                  </a:lnTo>
                  <a:lnTo>
                    <a:pt x="488" y="655"/>
                  </a:lnTo>
                  <a:lnTo>
                    <a:pt x="488" y="657"/>
                  </a:lnTo>
                  <a:lnTo>
                    <a:pt x="488" y="657"/>
                  </a:lnTo>
                  <a:lnTo>
                    <a:pt x="516" y="658"/>
                  </a:lnTo>
                  <a:lnTo>
                    <a:pt x="516" y="658"/>
                  </a:lnTo>
                  <a:lnTo>
                    <a:pt x="516" y="656"/>
                  </a:lnTo>
                  <a:lnTo>
                    <a:pt x="516" y="655"/>
                  </a:lnTo>
                  <a:lnTo>
                    <a:pt x="516" y="654"/>
                  </a:lnTo>
                  <a:lnTo>
                    <a:pt x="516" y="652"/>
                  </a:lnTo>
                  <a:lnTo>
                    <a:pt x="517" y="651"/>
                  </a:lnTo>
                  <a:lnTo>
                    <a:pt x="517" y="649"/>
                  </a:lnTo>
                  <a:lnTo>
                    <a:pt x="517" y="648"/>
                  </a:lnTo>
                  <a:lnTo>
                    <a:pt x="517" y="647"/>
                  </a:lnTo>
                  <a:lnTo>
                    <a:pt x="517" y="645"/>
                  </a:lnTo>
                  <a:lnTo>
                    <a:pt x="517" y="644"/>
                  </a:lnTo>
                  <a:lnTo>
                    <a:pt x="517" y="643"/>
                  </a:lnTo>
                  <a:lnTo>
                    <a:pt x="517" y="641"/>
                  </a:lnTo>
                  <a:lnTo>
                    <a:pt x="518" y="640"/>
                  </a:lnTo>
                  <a:lnTo>
                    <a:pt x="518" y="639"/>
                  </a:lnTo>
                  <a:lnTo>
                    <a:pt x="518" y="637"/>
                  </a:lnTo>
                  <a:lnTo>
                    <a:pt x="518" y="636"/>
                  </a:lnTo>
                  <a:lnTo>
                    <a:pt x="518" y="634"/>
                  </a:lnTo>
                  <a:lnTo>
                    <a:pt x="519" y="633"/>
                  </a:lnTo>
                  <a:lnTo>
                    <a:pt x="519" y="632"/>
                  </a:lnTo>
                  <a:lnTo>
                    <a:pt x="491" y="627"/>
                  </a:lnTo>
                  <a:close/>
                  <a:moveTo>
                    <a:pt x="493" y="717"/>
                  </a:moveTo>
                  <a:lnTo>
                    <a:pt x="493" y="717"/>
                  </a:lnTo>
                  <a:lnTo>
                    <a:pt x="493" y="717"/>
                  </a:lnTo>
                  <a:lnTo>
                    <a:pt x="493" y="718"/>
                  </a:lnTo>
                  <a:lnTo>
                    <a:pt x="493" y="720"/>
                  </a:lnTo>
                  <a:lnTo>
                    <a:pt x="494" y="721"/>
                  </a:lnTo>
                  <a:lnTo>
                    <a:pt x="494" y="723"/>
                  </a:lnTo>
                  <a:lnTo>
                    <a:pt x="494" y="724"/>
                  </a:lnTo>
                  <a:lnTo>
                    <a:pt x="495" y="726"/>
                  </a:lnTo>
                  <a:lnTo>
                    <a:pt x="495" y="727"/>
                  </a:lnTo>
                  <a:lnTo>
                    <a:pt x="495" y="729"/>
                  </a:lnTo>
                  <a:lnTo>
                    <a:pt x="496" y="730"/>
                  </a:lnTo>
                  <a:lnTo>
                    <a:pt x="496" y="732"/>
                  </a:lnTo>
                  <a:lnTo>
                    <a:pt x="497" y="733"/>
                  </a:lnTo>
                  <a:lnTo>
                    <a:pt x="497" y="735"/>
                  </a:lnTo>
                  <a:lnTo>
                    <a:pt x="497" y="736"/>
                  </a:lnTo>
                  <a:lnTo>
                    <a:pt x="498" y="738"/>
                  </a:lnTo>
                  <a:lnTo>
                    <a:pt x="498" y="739"/>
                  </a:lnTo>
                  <a:lnTo>
                    <a:pt x="499" y="741"/>
                  </a:lnTo>
                  <a:lnTo>
                    <a:pt x="499" y="742"/>
                  </a:lnTo>
                  <a:lnTo>
                    <a:pt x="500" y="743"/>
                  </a:lnTo>
                  <a:lnTo>
                    <a:pt x="500" y="745"/>
                  </a:lnTo>
                  <a:lnTo>
                    <a:pt x="500" y="746"/>
                  </a:lnTo>
                  <a:lnTo>
                    <a:pt x="527" y="736"/>
                  </a:lnTo>
                  <a:lnTo>
                    <a:pt x="527" y="736"/>
                  </a:lnTo>
                  <a:lnTo>
                    <a:pt x="526" y="735"/>
                  </a:lnTo>
                  <a:lnTo>
                    <a:pt x="526" y="733"/>
                  </a:lnTo>
                  <a:lnTo>
                    <a:pt x="526" y="732"/>
                  </a:lnTo>
                  <a:lnTo>
                    <a:pt x="525" y="731"/>
                  </a:lnTo>
                  <a:lnTo>
                    <a:pt x="525" y="730"/>
                  </a:lnTo>
                  <a:lnTo>
                    <a:pt x="524" y="728"/>
                  </a:lnTo>
                  <a:lnTo>
                    <a:pt x="524" y="727"/>
                  </a:lnTo>
                  <a:lnTo>
                    <a:pt x="524" y="726"/>
                  </a:lnTo>
                  <a:lnTo>
                    <a:pt x="523" y="724"/>
                  </a:lnTo>
                  <a:lnTo>
                    <a:pt x="523" y="723"/>
                  </a:lnTo>
                  <a:lnTo>
                    <a:pt x="523" y="722"/>
                  </a:lnTo>
                  <a:lnTo>
                    <a:pt x="522" y="721"/>
                  </a:lnTo>
                  <a:lnTo>
                    <a:pt x="522" y="719"/>
                  </a:lnTo>
                  <a:lnTo>
                    <a:pt x="522" y="718"/>
                  </a:lnTo>
                  <a:lnTo>
                    <a:pt x="521" y="717"/>
                  </a:lnTo>
                  <a:lnTo>
                    <a:pt x="521" y="715"/>
                  </a:lnTo>
                  <a:lnTo>
                    <a:pt x="521" y="714"/>
                  </a:lnTo>
                  <a:lnTo>
                    <a:pt x="521" y="713"/>
                  </a:lnTo>
                  <a:lnTo>
                    <a:pt x="520" y="711"/>
                  </a:lnTo>
                  <a:lnTo>
                    <a:pt x="520" y="711"/>
                  </a:lnTo>
                  <a:lnTo>
                    <a:pt x="493" y="717"/>
                  </a:lnTo>
                  <a:close/>
                  <a:moveTo>
                    <a:pt x="526" y="799"/>
                  </a:moveTo>
                  <a:lnTo>
                    <a:pt x="526" y="799"/>
                  </a:lnTo>
                  <a:lnTo>
                    <a:pt x="526" y="800"/>
                  </a:lnTo>
                  <a:lnTo>
                    <a:pt x="527" y="801"/>
                  </a:lnTo>
                  <a:lnTo>
                    <a:pt x="528" y="802"/>
                  </a:lnTo>
                  <a:lnTo>
                    <a:pt x="529" y="804"/>
                  </a:lnTo>
                  <a:lnTo>
                    <a:pt x="530" y="805"/>
                  </a:lnTo>
                  <a:lnTo>
                    <a:pt x="530" y="806"/>
                  </a:lnTo>
                  <a:lnTo>
                    <a:pt x="531" y="807"/>
                  </a:lnTo>
                  <a:lnTo>
                    <a:pt x="532" y="808"/>
                  </a:lnTo>
                  <a:lnTo>
                    <a:pt x="533" y="810"/>
                  </a:lnTo>
                  <a:lnTo>
                    <a:pt x="534" y="811"/>
                  </a:lnTo>
                  <a:lnTo>
                    <a:pt x="535" y="812"/>
                  </a:lnTo>
                  <a:lnTo>
                    <a:pt x="536" y="813"/>
                  </a:lnTo>
                  <a:lnTo>
                    <a:pt x="536" y="814"/>
                  </a:lnTo>
                  <a:lnTo>
                    <a:pt x="537" y="816"/>
                  </a:lnTo>
                  <a:lnTo>
                    <a:pt x="538" y="817"/>
                  </a:lnTo>
                  <a:lnTo>
                    <a:pt x="539" y="818"/>
                  </a:lnTo>
                  <a:lnTo>
                    <a:pt x="540" y="819"/>
                  </a:lnTo>
                  <a:lnTo>
                    <a:pt x="541" y="820"/>
                  </a:lnTo>
                  <a:lnTo>
                    <a:pt x="542" y="821"/>
                  </a:lnTo>
                  <a:lnTo>
                    <a:pt x="543" y="823"/>
                  </a:lnTo>
                  <a:lnTo>
                    <a:pt x="544" y="824"/>
                  </a:lnTo>
                  <a:lnTo>
                    <a:pt x="565" y="806"/>
                  </a:lnTo>
                  <a:lnTo>
                    <a:pt x="565" y="805"/>
                  </a:lnTo>
                  <a:lnTo>
                    <a:pt x="564" y="804"/>
                  </a:lnTo>
                  <a:lnTo>
                    <a:pt x="563" y="803"/>
                  </a:lnTo>
                  <a:lnTo>
                    <a:pt x="562" y="802"/>
                  </a:lnTo>
                  <a:lnTo>
                    <a:pt x="561" y="801"/>
                  </a:lnTo>
                  <a:lnTo>
                    <a:pt x="561" y="800"/>
                  </a:lnTo>
                  <a:lnTo>
                    <a:pt x="560" y="799"/>
                  </a:lnTo>
                  <a:lnTo>
                    <a:pt x="559" y="797"/>
                  </a:lnTo>
                  <a:lnTo>
                    <a:pt x="558" y="796"/>
                  </a:lnTo>
                  <a:lnTo>
                    <a:pt x="558" y="795"/>
                  </a:lnTo>
                  <a:lnTo>
                    <a:pt x="557" y="794"/>
                  </a:lnTo>
                  <a:lnTo>
                    <a:pt x="556" y="793"/>
                  </a:lnTo>
                  <a:lnTo>
                    <a:pt x="555" y="792"/>
                  </a:lnTo>
                  <a:lnTo>
                    <a:pt x="554" y="791"/>
                  </a:lnTo>
                  <a:lnTo>
                    <a:pt x="554" y="790"/>
                  </a:lnTo>
                  <a:lnTo>
                    <a:pt x="553" y="789"/>
                  </a:lnTo>
                  <a:lnTo>
                    <a:pt x="552" y="788"/>
                  </a:lnTo>
                  <a:lnTo>
                    <a:pt x="552" y="787"/>
                  </a:lnTo>
                  <a:lnTo>
                    <a:pt x="551" y="786"/>
                  </a:lnTo>
                  <a:lnTo>
                    <a:pt x="550" y="785"/>
                  </a:lnTo>
                  <a:lnTo>
                    <a:pt x="550" y="784"/>
                  </a:lnTo>
                  <a:lnTo>
                    <a:pt x="526" y="799"/>
                  </a:lnTo>
                  <a:close/>
                  <a:moveTo>
                    <a:pt x="587" y="865"/>
                  </a:moveTo>
                  <a:lnTo>
                    <a:pt x="587" y="865"/>
                  </a:lnTo>
                  <a:lnTo>
                    <a:pt x="587" y="865"/>
                  </a:lnTo>
                  <a:lnTo>
                    <a:pt x="589" y="866"/>
                  </a:lnTo>
                  <a:lnTo>
                    <a:pt x="590" y="867"/>
                  </a:lnTo>
                  <a:lnTo>
                    <a:pt x="591" y="868"/>
                  </a:lnTo>
                  <a:lnTo>
                    <a:pt x="592" y="869"/>
                  </a:lnTo>
                  <a:lnTo>
                    <a:pt x="593" y="869"/>
                  </a:lnTo>
                  <a:lnTo>
                    <a:pt x="595" y="870"/>
                  </a:lnTo>
                  <a:lnTo>
                    <a:pt x="596" y="871"/>
                  </a:lnTo>
                  <a:lnTo>
                    <a:pt x="597" y="872"/>
                  </a:lnTo>
                  <a:lnTo>
                    <a:pt x="598" y="873"/>
                  </a:lnTo>
                  <a:lnTo>
                    <a:pt x="600" y="874"/>
                  </a:lnTo>
                  <a:lnTo>
                    <a:pt x="601" y="874"/>
                  </a:lnTo>
                  <a:lnTo>
                    <a:pt x="602" y="875"/>
                  </a:lnTo>
                  <a:lnTo>
                    <a:pt x="603" y="876"/>
                  </a:lnTo>
                  <a:lnTo>
                    <a:pt x="605" y="877"/>
                  </a:lnTo>
                  <a:lnTo>
                    <a:pt x="606" y="877"/>
                  </a:lnTo>
                  <a:lnTo>
                    <a:pt x="607" y="878"/>
                  </a:lnTo>
                  <a:lnTo>
                    <a:pt x="608" y="879"/>
                  </a:lnTo>
                  <a:lnTo>
                    <a:pt x="610" y="880"/>
                  </a:lnTo>
                  <a:lnTo>
                    <a:pt x="611" y="880"/>
                  </a:lnTo>
                  <a:lnTo>
                    <a:pt x="612" y="881"/>
                  </a:lnTo>
                  <a:lnTo>
                    <a:pt x="626" y="856"/>
                  </a:lnTo>
                  <a:lnTo>
                    <a:pt x="625" y="856"/>
                  </a:lnTo>
                  <a:lnTo>
                    <a:pt x="624" y="855"/>
                  </a:lnTo>
                  <a:lnTo>
                    <a:pt x="623" y="855"/>
                  </a:lnTo>
                  <a:lnTo>
                    <a:pt x="622" y="854"/>
                  </a:lnTo>
                  <a:lnTo>
                    <a:pt x="621" y="853"/>
                  </a:lnTo>
                  <a:lnTo>
                    <a:pt x="619" y="853"/>
                  </a:lnTo>
                  <a:lnTo>
                    <a:pt x="618" y="852"/>
                  </a:lnTo>
                  <a:lnTo>
                    <a:pt x="617" y="851"/>
                  </a:lnTo>
                  <a:lnTo>
                    <a:pt x="616" y="851"/>
                  </a:lnTo>
                  <a:lnTo>
                    <a:pt x="615" y="850"/>
                  </a:lnTo>
                  <a:lnTo>
                    <a:pt x="614" y="849"/>
                  </a:lnTo>
                  <a:lnTo>
                    <a:pt x="613" y="848"/>
                  </a:lnTo>
                  <a:lnTo>
                    <a:pt x="612" y="848"/>
                  </a:lnTo>
                  <a:lnTo>
                    <a:pt x="611" y="847"/>
                  </a:lnTo>
                  <a:lnTo>
                    <a:pt x="610" y="846"/>
                  </a:lnTo>
                  <a:lnTo>
                    <a:pt x="608" y="845"/>
                  </a:lnTo>
                  <a:lnTo>
                    <a:pt x="607" y="845"/>
                  </a:lnTo>
                  <a:lnTo>
                    <a:pt x="606" y="844"/>
                  </a:lnTo>
                  <a:lnTo>
                    <a:pt x="605" y="843"/>
                  </a:lnTo>
                  <a:lnTo>
                    <a:pt x="604" y="842"/>
                  </a:lnTo>
                  <a:lnTo>
                    <a:pt x="604" y="842"/>
                  </a:lnTo>
                  <a:lnTo>
                    <a:pt x="587" y="865"/>
                  </a:lnTo>
                  <a:close/>
                  <a:moveTo>
                    <a:pt x="667" y="904"/>
                  </a:moveTo>
                  <a:lnTo>
                    <a:pt x="667" y="904"/>
                  </a:lnTo>
                  <a:lnTo>
                    <a:pt x="667" y="904"/>
                  </a:lnTo>
                  <a:lnTo>
                    <a:pt x="669" y="904"/>
                  </a:lnTo>
                  <a:lnTo>
                    <a:pt x="670" y="905"/>
                  </a:lnTo>
                  <a:lnTo>
                    <a:pt x="672" y="905"/>
                  </a:lnTo>
                  <a:lnTo>
                    <a:pt x="673" y="906"/>
                  </a:lnTo>
                  <a:lnTo>
                    <a:pt x="675" y="906"/>
                  </a:lnTo>
                  <a:lnTo>
                    <a:pt x="676" y="906"/>
                  </a:lnTo>
                  <a:lnTo>
                    <a:pt x="678" y="907"/>
                  </a:lnTo>
                  <a:lnTo>
                    <a:pt x="679" y="907"/>
                  </a:lnTo>
                  <a:lnTo>
                    <a:pt x="681" y="907"/>
                  </a:lnTo>
                  <a:lnTo>
                    <a:pt x="682" y="908"/>
                  </a:lnTo>
                  <a:lnTo>
                    <a:pt x="684" y="908"/>
                  </a:lnTo>
                  <a:lnTo>
                    <a:pt x="685" y="908"/>
                  </a:lnTo>
                  <a:lnTo>
                    <a:pt x="687" y="909"/>
                  </a:lnTo>
                  <a:lnTo>
                    <a:pt x="688" y="909"/>
                  </a:lnTo>
                  <a:lnTo>
                    <a:pt x="690" y="909"/>
                  </a:lnTo>
                  <a:lnTo>
                    <a:pt x="691" y="909"/>
                  </a:lnTo>
                  <a:lnTo>
                    <a:pt x="693" y="910"/>
                  </a:lnTo>
                  <a:lnTo>
                    <a:pt x="694" y="910"/>
                  </a:lnTo>
                  <a:lnTo>
                    <a:pt x="696" y="910"/>
                  </a:lnTo>
                  <a:lnTo>
                    <a:pt x="696" y="910"/>
                  </a:lnTo>
                  <a:lnTo>
                    <a:pt x="700" y="882"/>
                  </a:lnTo>
                  <a:lnTo>
                    <a:pt x="700" y="882"/>
                  </a:lnTo>
                  <a:lnTo>
                    <a:pt x="699" y="882"/>
                  </a:lnTo>
                  <a:lnTo>
                    <a:pt x="697" y="882"/>
                  </a:lnTo>
                  <a:lnTo>
                    <a:pt x="696" y="882"/>
                  </a:lnTo>
                  <a:lnTo>
                    <a:pt x="695" y="881"/>
                  </a:lnTo>
                  <a:lnTo>
                    <a:pt x="693" y="881"/>
                  </a:lnTo>
                  <a:lnTo>
                    <a:pt x="692" y="881"/>
                  </a:lnTo>
                  <a:lnTo>
                    <a:pt x="691" y="881"/>
                  </a:lnTo>
                  <a:lnTo>
                    <a:pt x="689" y="880"/>
                  </a:lnTo>
                  <a:lnTo>
                    <a:pt x="688" y="880"/>
                  </a:lnTo>
                  <a:lnTo>
                    <a:pt x="687" y="880"/>
                  </a:lnTo>
                  <a:lnTo>
                    <a:pt x="685" y="879"/>
                  </a:lnTo>
                  <a:lnTo>
                    <a:pt x="684" y="879"/>
                  </a:lnTo>
                  <a:lnTo>
                    <a:pt x="683" y="879"/>
                  </a:lnTo>
                  <a:lnTo>
                    <a:pt x="681" y="879"/>
                  </a:lnTo>
                  <a:lnTo>
                    <a:pt x="680" y="878"/>
                  </a:lnTo>
                  <a:lnTo>
                    <a:pt x="679" y="878"/>
                  </a:lnTo>
                  <a:lnTo>
                    <a:pt x="678" y="878"/>
                  </a:lnTo>
                  <a:lnTo>
                    <a:pt x="676" y="877"/>
                  </a:lnTo>
                  <a:lnTo>
                    <a:pt x="675" y="877"/>
                  </a:lnTo>
                  <a:lnTo>
                    <a:pt x="675" y="877"/>
                  </a:lnTo>
                  <a:lnTo>
                    <a:pt x="667" y="904"/>
                  </a:lnTo>
                  <a:close/>
                  <a:moveTo>
                    <a:pt x="756" y="912"/>
                  </a:moveTo>
                  <a:lnTo>
                    <a:pt x="756" y="912"/>
                  </a:lnTo>
                  <a:lnTo>
                    <a:pt x="757" y="912"/>
                  </a:lnTo>
                  <a:lnTo>
                    <a:pt x="758" y="912"/>
                  </a:lnTo>
                  <a:lnTo>
                    <a:pt x="760" y="912"/>
                  </a:lnTo>
                  <a:lnTo>
                    <a:pt x="761" y="911"/>
                  </a:lnTo>
                  <a:lnTo>
                    <a:pt x="763" y="911"/>
                  </a:lnTo>
                  <a:lnTo>
                    <a:pt x="764" y="911"/>
                  </a:lnTo>
                  <a:lnTo>
                    <a:pt x="766" y="911"/>
                  </a:lnTo>
                  <a:lnTo>
                    <a:pt x="767" y="911"/>
                  </a:lnTo>
                  <a:lnTo>
                    <a:pt x="769" y="910"/>
                  </a:lnTo>
                  <a:lnTo>
                    <a:pt x="770" y="910"/>
                  </a:lnTo>
                  <a:lnTo>
                    <a:pt x="772" y="910"/>
                  </a:lnTo>
                  <a:lnTo>
                    <a:pt x="773" y="910"/>
                  </a:lnTo>
                  <a:lnTo>
                    <a:pt x="775" y="909"/>
                  </a:lnTo>
                  <a:lnTo>
                    <a:pt x="777" y="909"/>
                  </a:lnTo>
                  <a:lnTo>
                    <a:pt x="778" y="909"/>
                  </a:lnTo>
                  <a:lnTo>
                    <a:pt x="780" y="909"/>
                  </a:lnTo>
                  <a:lnTo>
                    <a:pt x="781" y="908"/>
                  </a:lnTo>
                  <a:lnTo>
                    <a:pt x="783" y="908"/>
                  </a:lnTo>
                  <a:lnTo>
                    <a:pt x="784" y="908"/>
                  </a:lnTo>
                  <a:lnTo>
                    <a:pt x="786" y="907"/>
                  </a:lnTo>
                  <a:lnTo>
                    <a:pt x="786" y="907"/>
                  </a:lnTo>
                  <a:lnTo>
                    <a:pt x="780" y="880"/>
                  </a:lnTo>
                  <a:lnTo>
                    <a:pt x="780" y="880"/>
                  </a:lnTo>
                  <a:lnTo>
                    <a:pt x="778" y="880"/>
                  </a:lnTo>
                  <a:lnTo>
                    <a:pt x="777" y="880"/>
                  </a:lnTo>
                  <a:lnTo>
                    <a:pt x="776" y="881"/>
                  </a:lnTo>
                  <a:lnTo>
                    <a:pt x="774" y="881"/>
                  </a:lnTo>
                  <a:lnTo>
                    <a:pt x="773" y="881"/>
                  </a:lnTo>
                  <a:lnTo>
                    <a:pt x="772" y="881"/>
                  </a:lnTo>
                  <a:lnTo>
                    <a:pt x="770" y="882"/>
                  </a:lnTo>
                  <a:lnTo>
                    <a:pt x="769" y="882"/>
                  </a:lnTo>
                  <a:lnTo>
                    <a:pt x="768" y="882"/>
                  </a:lnTo>
                  <a:lnTo>
                    <a:pt x="766" y="882"/>
                  </a:lnTo>
                  <a:lnTo>
                    <a:pt x="765" y="883"/>
                  </a:lnTo>
                  <a:lnTo>
                    <a:pt x="763" y="883"/>
                  </a:lnTo>
                  <a:lnTo>
                    <a:pt x="762" y="883"/>
                  </a:lnTo>
                  <a:lnTo>
                    <a:pt x="761" y="883"/>
                  </a:lnTo>
                  <a:lnTo>
                    <a:pt x="759" y="883"/>
                  </a:lnTo>
                  <a:lnTo>
                    <a:pt x="758" y="883"/>
                  </a:lnTo>
                  <a:lnTo>
                    <a:pt x="757" y="884"/>
                  </a:lnTo>
                  <a:lnTo>
                    <a:pt x="755" y="884"/>
                  </a:lnTo>
                  <a:lnTo>
                    <a:pt x="754" y="884"/>
                  </a:lnTo>
                  <a:lnTo>
                    <a:pt x="753" y="884"/>
                  </a:lnTo>
                  <a:lnTo>
                    <a:pt x="756" y="912"/>
                  </a:lnTo>
                  <a:close/>
                  <a:moveTo>
                    <a:pt x="842" y="888"/>
                  </a:moveTo>
                  <a:lnTo>
                    <a:pt x="842" y="888"/>
                  </a:lnTo>
                  <a:lnTo>
                    <a:pt x="842" y="887"/>
                  </a:lnTo>
                  <a:lnTo>
                    <a:pt x="844" y="887"/>
                  </a:lnTo>
                  <a:lnTo>
                    <a:pt x="845" y="886"/>
                  </a:lnTo>
                  <a:lnTo>
                    <a:pt x="846" y="885"/>
                  </a:lnTo>
                  <a:lnTo>
                    <a:pt x="847" y="885"/>
                  </a:lnTo>
                  <a:lnTo>
                    <a:pt x="849" y="884"/>
                  </a:lnTo>
                  <a:lnTo>
                    <a:pt x="850" y="883"/>
                  </a:lnTo>
                  <a:lnTo>
                    <a:pt x="851" y="883"/>
                  </a:lnTo>
                  <a:lnTo>
                    <a:pt x="853" y="882"/>
                  </a:lnTo>
                  <a:lnTo>
                    <a:pt x="854" y="881"/>
                  </a:lnTo>
                  <a:lnTo>
                    <a:pt x="855" y="880"/>
                  </a:lnTo>
                  <a:lnTo>
                    <a:pt x="857" y="880"/>
                  </a:lnTo>
                  <a:lnTo>
                    <a:pt x="858" y="879"/>
                  </a:lnTo>
                  <a:lnTo>
                    <a:pt x="859" y="878"/>
                  </a:lnTo>
                  <a:lnTo>
                    <a:pt x="860" y="877"/>
                  </a:lnTo>
                  <a:lnTo>
                    <a:pt x="862" y="877"/>
                  </a:lnTo>
                  <a:lnTo>
                    <a:pt x="863" y="876"/>
                  </a:lnTo>
                  <a:lnTo>
                    <a:pt x="864" y="875"/>
                  </a:lnTo>
                  <a:lnTo>
                    <a:pt x="865" y="874"/>
                  </a:lnTo>
                  <a:lnTo>
                    <a:pt x="867" y="874"/>
                  </a:lnTo>
                  <a:lnTo>
                    <a:pt x="868" y="873"/>
                  </a:lnTo>
                  <a:lnTo>
                    <a:pt x="852" y="849"/>
                  </a:lnTo>
                  <a:lnTo>
                    <a:pt x="851" y="850"/>
                  </a:lnTo>
                  <a:lnTo>
                    <a:pt x="850" y="851"/>
                  </a:lnTo>
                  <a:lnTo>
                    <a:pt x="849" y="851"/>
                  </a:lnTo>
                  <a:lnTo>
                    <a:pt x="848" y="852"/>
                  </a:lnTo>
                  <a:lnTo>
                    <a:pt x="847" y="853"/>
                  </a:lnTo>
                  <a:lnTo>
                    <a:pt x="846" y="853"/>
                  </a:lnTo>
                  <a:lnTo>
                    <a:pt x="845" y="854"/>
                  </a:lnTo>
                  <a:lnTo>
                    <a:pt x="844" y="855"/>
                  </a:lnTo>
                  <a:lnTo>
                    <a:pt x="842" y="855"/>
                  </a:lnTo>
                  <a:lnTo>
                    <a:pt x="841" y="856"/>
                  </a:lnTo>
                  <a:lnTo>
                    <a:pt x="840" y="857"/>
                  </a:lnTo>
                  <a:lnTo>
                    <a:pt x="839" y="857"/>
                  </a:lnTo>
                  <a:lnTo>
                    <a:pt x="838" y="858"/>
                  </a:lnTo>
                  <a:lnTo>
                    <a:pt x="837" y="859"/>
                  </a:lnTo>
                  <a:lnTo>
                    <a:pt x="835" y="859"/>
                  </a:lnTo>
                  <a:lnTo>
                    <a:pt x="834" y="860"/>
                  </a:lnTo>
                  <a:lnTo>
                    <a:pt x="833" y="860"/>
                  </a:lnTo>
                  <a:lnTo>
                    <a:pt x="832" y="861"/>
                  </a:lnTo>
                  <a:lnTo>
                    <a:pt x="831" y="862"/>
                  </a:lnTo>
                  <a:lnTo>
                    <a:pt x="830" y="862"/>
                  </a:lnTo>
                  <a:lnTo>
                    <a:pt x="829" y="862"/>
                  </a:lnTo>
                  <a:lnTo>
                    <a:pt x="842" y="888"/>
                  </a:lnTo>
                  <a:close/>
                  <a:moveTo>
                    <a:pt x="913" y="834"/>
                  </a:moveTo>
                  <a:lnTo>
                    <a:pt x="913" y="834"/>
                  </a:lnTo>
                  <a:lnTo>
                    <a:pt x="914" y="834"/>
                  </a:lnTo>
                  <a:lnTo>
                    <a:pt x="915" y="833"/>
                  </a:lnTo>
                  <a:lnTo>
                    <a:pt x="916" y="831"/>
                  </a:lnTo>
                  <a:lnTo>
                    <a:pt x="917" y="830"/>
                  </a:lnTo>
                  <a:lnTo>
                    <a:pt x="918" y="829"/>
                  </a:lnTo>
                  <a:lnTo>
                    <a:pt x="919" y="828"/>
                  </a:lnTo>
                  <a:lnTo>
                    <a:pt x="920" y="827"/>
                  </a:lnTo>
                  <a:lnTo>
                    <a:pt x="921" y="826"/>
                  </a:lnTo>
                  <a:lnTo>
                    <a:pt x="922" y="825"/>
                  </a:lnTo>
                  <a:lnTo>
                    <a:pt x="923" y="824"/>
                  </a:lnTo>
                  <a:lnTo>
                    <a:pt x="923" y="823"/>
                  </a:lnTo>
                  <a:lnTo>
                    <a:pt x="924" y="821"/>
                  </a:lnTo>
                  <a:lnTo>
                    <a:pt x="925" y="820"/>
                  </a:lnTo>
                  <a:lnTo>
                    <a:pt x="926" y="819"/>
                  </a:lnTo>
                  <a:lnTo>
                    <a:pt x="927" y="818"/>
                  </a:lnTo>
                  <a:lnTo>
                    <a:pt x="928" y="817"/>
                  </a:lnTo>
                  <a:lnTo>
                    <a:pt x="929" y="816"/>
                  </a:lnTo>
                  <a:lnTo>
                    <a:pt x="930" y="814"/>
                  </a:lnTo>
                  <a:lnTo>
                    <a:pt x="931" y="813"/>
                  </a:lnTo>
                  <a:lnTo>
                    <a:pt x="932" y="812"/>
                  </a:lnTo>
                  <a:lnTo>
                    <a:pt x="932" y="811"/>
                  </a:lnTo>
                  <a:lnTo>
                    <a:pt x="909" y="794"/>
                  </a:lnTo>
                  <a:lnTo>
                    <a:pt x="909" y="795"/>
                  </a:lnTo>
                  <a:lnTo>
                    <a:pt x="908" y="796"/>
                  </a:lnTo>
                  <a:lnTo>
                    <a:pt x="907" y="797"/>
                  </a:lnTo>
                  <a:lnTo>
                    <a:pt x="906" y="799"/>
                  </a:lnTo>
                  <a:lnTo>
                    <a:pt x="906" y="800"/>
                  </a:lnTo>
                  <a:lnTo>
                    <a:pt x="905" y="801"/>
                  </a:lnTo>
                  <a:lnTo>
                    <a:pt x="904" y="802"/>
                  </a:lnTo>
                  <a:lnTo>
                    <a:pt x="903" y="803"/>
                  </a:lnTo>
                  <a:lnTo>
                    <a:pt x="902" y="804"/>
                  </a:lnTo>
                  <a:lnTo>
                    <a:pt x="902" y="805"/>
                  </a:lnTo>
                  <a:lnTo>
                    <a:pt x="901" y="806"/>
                  </a:lnTo>
                  <a:lnTo>
                    <a:pt x="900" y="807"/>
                  </a:lnTo>
                  <a:lnTo>
                    <a:pt x="899" y="808"/>
                  </a:lnTo>
                  <a:lnTo>
                    <a:pt x="898" y="809"/>
                  </a:lnTo>
                  <a:lnTo>
                    <a:pt x="897" y="810"/>
                  </a:lnTo>
                  <a:lnTo>
                    <a:pt x="897" y="811"/>
                  </a:lnTo>
                  <a:lnTo>
                    <a:pt x="896" y="812"/>
                  </a:lnTo>
                  <a:lnTo>
                    <a:pt x="895" y="813"/>
                  </a:lnTo>
                  <a:lnTo>
                    <a:pt x="894" y="814"/>
                  </a:lnTo>
                  <a:lnTo>
                    <a:pt x="893" y="815"/>
                  </a:lnTo>
                  <a:lnTo>
                    <a:pt x="893" y="815"/>
                  </a:lnTo>
                  <a:lnTo>
                    <a:pt x="913" y="834"/>
                  </a:lnTo>
                  <a:close/>
                  <a:moveTo>
                    <a:pt x="961" y="759"/>
                  </a:moveTo>
                  <a:lnTo>
                    <a:pt x="961" y="759"/>
                  </a:lnTo>
                  <a:lnTo>
                    <a:pt x="962" y="758"/>
                  </a:lnTo>
                  <a:lnTo>
                    <a:pt x="962" y="756"/>
                  </a:lnTo>
                  <a:lnTo>
                    <a:pt x="963" y="755"/>
                  </a:lnTo>
                  <a:lnTo>
                    <a:pt x="963" y="753"/>
                  </a:lnTo>
                  <a:lnTo>
                    <a:pt x="964" y="752"/>
                  </a:lnTo>
                  <a:lnTo>
                    <a:pt x="964" y="751"/>
                  </a:lnTo>
                  <a:lnTo>
                    <a:pt x="965" y="749"/>
                  </a:lnTo>
                  <a:lnTo>
                    <a:pt x="965" y="748"/>
                  </a:lnTo>
                  <a:lnTo>
                    <a:pt x="966" y="746"/>
                  </a:lnTo>
                  <a:lnTo>
                    <a:pt x="966" y="745"/>
                  </a:lnTo>
                  <a:lnTo>
                    <a:pt x="967" y="743"/>
                  </a:lnTo>
                  <a:lnTo>
                    <a:pt x="967" y="742"/>
                  </a:lnTo>
                  <a:lnTo>
                    <a:pt x="967" y="741"/>
                  </a:lnTo>
                  <a:lnTo>
                    <a:pt x="968" y="739"/>
                  </a:lnTo>
                  <a:lnTo>
                    <a:pt x="968" y="738"/>
                  </a:lnTo>
                  <a:lnTo>
                    <a:pt x="969" y="736"/>
                  </a:lnTo>
                  <a:lnTo>
                    <a:pt x="969" y="735"/>
                  </a:lnTo>
                  <a:lnTo>
                    <a:pt x="970" y="733"/>
                  </a:lnTo>
                  <a:lnTo>
                    <a:pt x="970" y="732"/>
                  </a:lnTo>
                  <a:lnTo>
                    <a:pt x="970" y="730"/>
                  </a:lnTo>
                  <a:lnTo>
                    <a:pt x="970" y="730"/>
                  </a:lnTo>
                  <a:lnTo>
                    <a:pt x="943" y="723"/>
                  </a:lnTo>
                  <a:lnTo>
                    <a:pt x="943" y="723"/>
                  </a:lnTo>
                  <a:lnTo>
                    <a:pt x="943" y="724"/>
                  </a:lnTo>
                  <a:lnTo>
                    <a:pt x="942" y="726"/>
                  </a:lnTo>
                  <a:lnTo>
                    <a:pt x="942" y="727"/>
                  </a:lnTo>
                  <a:lnTo>
                    <a:pt x="942" y="728"/>
                  </a:lnTo>
                  <a:lnTo>
                    <a:pt x="941" y="730"/>
                  </a:lnTo>
                  <a:lnTo>
                    <a:pt x="941" y="731"/>
                  </a:lnTo>
                  <a:lnTo>
                    <a:pt x="941" y="732"/>
                  </a:lnTo>
                  <a:lnTo>
                    <a:pt x="940" y="733"/>
                  </a:lnTo>
                  <a:lnTo>
                    <a:pt x="940" y="735"/>
                  </a:lnTo>
                  <a:lnTo>
                    <a:pt x="939" y="736"/>
                  </a:lnTo>
                  <a:lnTo>
                    <a:pt x="939" y="737"/>
                  </a:lnTo>
                  <a:lnTo>
                    <a:pt x="938" y="739"/>
                  </a:lnTo>
                  <a:lnTo>
                    <a:pt x="938" y="740"/>
                  </a:lnTo>
                  <a:lnTo>
                    <a:pt x="938" y="741"/>
                  </a:lnTo>
                  <a:lnTo>
                    <a:pt x="937" y="742"/>
                  </a:lnTo>
                  <a:lnTo>
                    <a:pt x="937" y="744"/>
                  </a:lnTo>
                  <a:lnTo>
                    <a:pt x="936" y="745"/>
                  </a:lnTo>
                  <a:lnTo>
                    <a:pt x="936" y="746"/>
                  </a:lnTo>
                  <a:lnTo>
                    <a:pt x="935" y="747"/>
                  </a:lnTo>
                  <a:lnTo>
                    <a:pt x="935" y="748"/>
                  </a:lnTo>
                  <a:lnTo>
                    <a:pt x="961" y="759"/>
                  </a:lnTo>
                  <a:close/>
                  <a:moveTo>
                    <a:pt x="978" y="671"/>
                  </a:moveTo>
                  <a:lnTo>
                    <a:pt x="978" y="671"/>
                  </a:lnTo>
                  <a:lnTo>
                    <a:pt x="978" y="671"/>
                  </a:lnTo>
                  <a:lnTo>
                    <a:pt x="979" y="669"/>
                  </a:lnTo>
                  <a:lnTo>
                    <a:pt x="979" y="668"/>
                  </a:lnTo>
                  <a:lnTo>
                    <a:pt x="979" y="666"/>
                  </a:lnTo>
                  <a:lnTo>
                    <a:pt x="978" y="664"/>
                  </a:lnTo>
                  <a:lnTo>
                    <a:pt x="978" y="663"/>
                  </a:lnTo>
                  <a:lnTo>
                    <a:pt x="978" y="661"/>
                  </a:lnTo>
                  <a:lnTo>
                    <a:pt x="978" y="660"/>
                  </a:lnTo>
                  <a:lnTo>
                    <a:pt x="978" y="658"/>
                  </a:lnTo>
                  <a:lnTo>
                    <a:pt x="978" y="657"/>
                  </a:lnTo>
                  <a:lnTo>
                    <a:pt x="978" y="655"/>
                  </a:lnTo>
                  <a:lnTo>
                    <a:pt x="978" y="653"/>
                  </a:lnTo>
                  <a:lnTo>
                    <a:pt x="978" y="652"/>
                  </a:lnTo>
                  <a:lnTo>
                    <a:pt x="978" y="650"/>
                  </a:lnTo>
                  <a:lnTo>
                    <a:pt x="978" y="649"/>
                  </a:lnTo>
                  <a:lnTo>
                    <a:pt x="978" y="647"/>
                  </a:lnTo>
                  <a:lnTo>
                    <a:pt x="978" y="646"/>
                  </a:lnTo>
                  <a:lnTo>
                    <a:pt x="977" y="644"/>
                  </a:lnTo>
                  <a:lnTo>
                    <a:pt x="977" y="643"/>
                  </a:lnTo>
                  <a:lnTo>
                    <a:pt x="977" y="641"/>
                  </a:lnTo>
                  <a:lnTo>
                    <a:pt x="949" y="644"/>
                  </a:lnTo>
                  <a:lnTo>
                    <a:pt x="949" y="645"/>
                  </a:lnTo>
                  <a:lnTo>
                    <a:pt x="949" y="647"/>
                  </a:lnTo>
                  <a:lnTo>
                    <a:pt x="950" y="648"/>
                  </a:lnTo>
                  <a:lnTo>
                    <a:pt x="950" y="649"/>
                  </a:lnTo>
                  <a:lnTo>
                    <a:pt x="950" y="651"/>
                  </a:lnTo>
                  <a:lnTo>
                    <a:pt x="950" y="652"/>
                  </a:lnTo>
                  <a:lnTo>
                    <a:pt x="950" y="654"/>
                  </a:lnTo>
                  <a:lnTo>
                    <a:pt x="950" y="655"/>
                  </a:lnTo>
                  <a:lnTo>
                    <a:pt x="950" y="656"/>
                  </a:lnTo>
                  <a:lnTo>
                    <a:pt x="950" y="658"/>
                  </a:lnTo>
                  <a:lnTo>
                    <a:pt x="950" y="659"/>
                  </a:lnTo>
                  <a:lnTo>
                    <a:pt x="950" y="661"/>
                  </a:lnTo>
                  <a:lnTo>
                    <a:pt x="950" y="662"/>
                  </a:lnTo>
                  <a:lnTo>
                    <a:pt x="950" y="663"/>
                  </a:lnTo>
                  <a:lnTo>
                    <a:pt x="950" y="665"/>
                  </a:lnTo>
                  <a:lnTo>
                    <a:pt x="950" y="666"/>
                  </a:lnTo>
                  <a:lnTo>
                    <a:pt x="950" y="668"/>
                  </a:lnTo>
                  <a:lnTo>
                    <a:pt x="950" y="669"/>
                  </a:lnTo>
                  <a:lnTo>
                    <a:pt x="950" y="670"/>
                  </a:lnTo>
                  <a:lnTo>
                    <a:pt x="950" y="671"/>
                  </a:lnTo>
                  <a:lnTo>
                    <a:pt x="978" y="671"/>
                  </a:lnTo>
                  <a:close/>
                  <a:moveTo>
                    <a:pt x="964" y="583"/>
                  </a:moveTo>
                  <a:lnTo>
                    <a:pt x="964" y="583"/>
                  </a:lnTo>
                  <a:lnTo>
                    <a:pt x="963" y="582"/>
                  </a:lnTo>
                  <a:lnTo>
                    <a:pt x="963" y="580"/>
                  </a:lnTo>
                  <a:lnTo>
                    <a:pt x="962" y="579"/>
                  </a:lnTo>
                  <a:lnTo>
                    <a:pt x="962" y="578"/>
                  </a:lnTo>
                  <a:lnTo>
                    <a:pt x="961" y="576"/>
                  </a:lnTo>
                  <a:lnTo>
                    <a:pt x="960" y="575"/>
                  </a:lnTo>
                  <a:lnTo>
                    <a:pt x="960" y="573"/>
                  </a:lnTo>
                  <a:lnTo>
                    <a:pt x="959" y="572"/>
                  </a:lnTo>
                  <a:lnTo>
                    <a:pt x="959" y="571"/>
                  </a:lnTo>
                  <a:lnTo>
                    <a:pt x="958" y="569"/>
                  </a:lnTo>
                  <a:lnTo>
                    <a:pt x="957" y="568"/>
                  </a:lnTo>
                  <a:lnTo>
                    <a:pt x="957" y="567"/>
                  </a:lnTo>
                  <a:lnTo>
                    <a:pt x="956" y="565"/>
                  </a:lnTo>
                  <a:lnTo>
                    <a:pt x="956" y="564"/>
                  </a:lnTo>
                  <a:lnTo>
                    <a:pt x="955" y="563"/>
                  </a:lnTo>
                  <a:lnTo>
                    <a:pt x="954" y="561"/>
                  </a:lnTo>
                  <a:lnTo>
                    <a:pt x="954" y="560"/>
                  </a:lnTo>
                  <a:lnTo>
                    <a:pt x="953" y="559"/>
                  </a:lnTo>
                  <a:lnTo>
                    <a:pt x="952" y="557"/>
                  </a:lnTo>
                  <a:lnTo>
                    <a:pt x="952" y="556"/>
                  </a:lnTo>
                  <a:lnTo>
                    <a:pt x="952" y="556"/>
                  </a:lnTo>
                  <a:lnTo>
                    <a:pt x="927" y="569"/>
                  </a:lnTo>
                  <a:lnTo>
                    <a:pt x="927" y="569"/>
                  </a:lnTo>
                  <a:lnTo>
                    <a:pt x="927" y="570"/>
                  </a:lnTo>
                  <a:lnTo>
                    <a:pt x="928" y="571"/>
                  </a:lnTo>
                  <a:lnTo>
                    <a:pt x="928" y="572"/>
                  </a:lnTo>
                  <a:lnTo>
                    <a:pt x="929" y="573"/>
                  </a:lnTo>
                  <a:lnTo>
                    <a:pt x="930" y="575"/>
                  </a:lnTo>
                  <a:lnTo>
                    <a:pt x="930" y="576"/>
                  </a:lnTo>
                  <a:lnTo>
                    <a:pt x="931" y="577"/>
                  </a:lnTo>
                  <a:lnTo>
                    <a:pt x="931" y="578"/>
                  </a:lnTo>
                  <a:lnTo>
                    <a:pt x="932" y="579"/>
                  </a:lnTo>
                  <a:lnTo>
                    <a:pt x="932" y="581"/>
                  </a:lnTo>
                  <a:lnTo>
                    <a:pt x="933" y="582"/>
                  </a:lnTo>
                  <a:lnTo>
                    <a:pt x="933" y="583"/>
                  </a:lnTo>
                  <a:lnTo>
                    <a:pt x="934" y="584"/>
                  </a:lnTo>
                  <a:lnTo>
                    <a:pt x="934" y="585"/>
                  </a:lnTo>
                  <a:lnTo>
                    <a:pt x="935" y="587"/>
                  </a:lnTo>
                  <a:lnTo>
                    <a:pt x="935" y="588"/>
                  </a:lnTo>
                  <a:lnTo>
                    <a:pt x="936" y="589"/>
                  </a:lnTo>
                  <a:lnTo>
                    <a:pt x="936" y="590"/>
                  </a:lnTo>
                  <a:lnTo>
                    <a:pt x="937" y="592"/>
                  </a:lnTo>
                  <a:lnTo>
                    <a:pt x="937" y="593"/>
                  </a:lnTo>
                  <a:lnTo>
                    <a:pt x="964" y="583"/>
                  </a:lnTo>
                  <a:close/>
                  <a:moveTo>
                    <a:pt x="918" y="506"/>
                  </a:moveTo>
                  <a:lnTo>
                    <a:pt x="918" y="506"/>
                  </a:lnTo>
                  <a:lnTo>
                    <a:pt x="918" y="506"/>
                  </a:lnTo>
                  <a:lnTo>
                    <a:pt x="917" y="505"/>
                  </a:lnTo>
                  <a:lnTo>
                    <a:pt x="916" y="504"/>
                  </a:lnTo>
                  <a:lnTo>
                    <a:pt x="915" y="503"/>
                  </a:lnTo>
                  <a:lnTo>
                    <a:pt x="914" y="501"/>
                  </a:lnTo>
                  <a:lnTo>
                    <a:pt x="913" y="500"/>
                  </a:lnTo>
                  <a:lnTo>
                    <a:pt x="912" y="499"/>
                  </a:lnTo>
                  <a:lnTo>
                    <a:pt x="911" y="498"/>
                  </a:lnTo>
                  <a:lnTo>
                    <a:pt x="910" y="497"/>
                  </a:lnTo>
                  <a:lnTo>
                    <a:pt x="909" y="496"/>
                  </a:lnTo>
                  <a:lnTo>
                    <a:pt x="908" y="495"/>
                  </a:lnTo>
                  <a:lnTo>
                    <a:pt x="907" y="494"/>
                  </a:lnTo>
                  <a:lnTo>
                    <a:pt x="906" y="493"/>
                  </a:lnTo>
                  <a:lnTo>
                    <a:pt x="905" y="492"/>
                  </a:lnTo>
                  <a:lnTo>
                    <a:pt x="904" y="491"/>
                  </a:lnTo>
                  <a:lnTo>
                    <a:pt x="902" y="490"/>
                  </a:lnTo>
                  <a:lnTo>
                    <a:pt x="901" y="489"/>
                  </a:lnTo>
                  <a:lnTo>
                    <a:pt x="900" y="488"/>
                  </a:lnTo>
                  <a:lnTo>
                    <a:pt x="899" y="487"/>
                  </a:lnTo>
                  <a:lnTo>
                    <a:pt x="898" y="486"/>
                  </a:lnTo>
                  <a:lnTo>
                    <a:pt x="897" y="485"/>
                  </a:lnTo>
                  <a:lnTo>
                    <a:pt x="878" y="506"/>
                  </a:lnTo>
                  <a:lnTo>
                    <a:pt x="879" y="507"/>
                  </a:lnTo>
                  <a:lnTo>
                    <a:pt x="880" y="508"/>
                  </a:lnTo>
                  <a:lnTo>
                    <a:pt x="881" y="509"/>
                  </a:lnTo>
                  <a:lnTo>
                    <a:pt x="882" y="509"/>
                  </a:lnTo>
                  <a:lnTo>
                    <a:pt x="883" y="510"/>
                  </a:lnTo>
                  <a:lnTo>
                    <a:pt x="884" y="511"/>
                  </a:lnTo>
                  <a:lnTo>
                    <a:pt x="885" y="512"/>
                  </a:lnTo>
                  <a:lnTo>
                    <a:pt x="886" y="513"/>
                  </a:lnTo>
                  <a:lnTo>
                    <a:pt x="887" y="514"/>
                  </a:lnTo>
                  <a:lnTo>
                    <a:pt x="888" y="515"/>
                  </a:lnTo>
                  <a:lnTo>
                    <a:pt x="889" y="516"/>
                  </a:lnTo>
                  <a:lnTo>
                    <a:pt x="889" y="517"/>
                  </a:lnTo>
                  <a:lnTo>
                    <a:pt x="890" y="518"/>
                  </a:lnTo>
                  <a:lnTo>
                    <a:pt x="891" y="519"/>
                  </a:lnTo>
                  <a:lnTo>
                    <a:pt x="892" y="520"/>
                  </a:lnTo>
                  <a:lnTo>
                    <a:pt x="893" y="521"/>
                  </a:lnTo>
                  <a:lnTo>
                    <a:pt x="894" y="522"/>
                  </a:lnTo>
                  <a:lnTo>
                    <a:pt x="895" y="523"/>
                  </a:lnTo>
                  <a:lnTo>
                    <a:pt x="896" y="523"/>
                  </a:lnTo>
                  <a:lnTo>
                    <a:pt x="897" y="524"/>
                  </a:lnTo>
                  <a:lnTo>
                    <a:pt x="897" y="525"/>
                  </a:lnTo>
                  <a:lnTo>
                    <a:pt x="918" y="506"/>
                  </a:lnTo>
                  <a:close/>
                  <a:moveTo>
                    <a:pt x="848" y="451"/>
                  </a:moveTo>
                  <a:lnTo>
                    <a:pt x="848" y="451"/>
                  </a:lnTo>
                  <a:lnTo>
                    <a:pt x="847" y="450"/>
                  </a:lnTo>
                  <a:lnTo>
                    <a:pt x="846" y="450"/>
                  </a:lnTo>
                  <a:lnTo>
                    <a:pt x="845" y="449"/>
                  </a:lnTo>
                  <a:lnTo>
                    <a:pt x="844" y="448"/>
                  </a:lnTo>
                  <a:lnTo>
                    <a:pt x="842" y="448"/>
                  </a:lnTo>
                  <a:lnTo>
                    <a:pt x="841" y="447"/>
                  </a:lnTo>
                  <a:lnTo>
                    <a:pt x="840" y="446"/>
                  </a:lnTo>
                  <a:lnTo>
                    <a:pt x="838" y="446"/>
                  </a:lnTo>
                  <a:lnTo>
                    <a:pt x="837" y="445"/>
                  </a:lnTo>
                  <a:lnTo>
                    <a:pt x="835" y="445"/>
                  </a:lnTo>
                  <a:lnTo>
                    <a:pt x="834" y="444"/>
                  </a:lnTo>
                  <a:lnTo>
                    <a:pt x="833" y="443"/>
                  </a:lnTo>
                  <a:lnTo>
                    <a:pt x="831" y="443"/>
                  </a:lnTo>
                  <a:lnTo>
                    <a:pt x="830" y="442"/>
                  </a:lnTo>
                  <a:lnTo>
                    <a:pt x="829" y="441"/>
                  </a:lnTo>
                  <a:lnTo>
                    <a:pt x="827" y="441"/>
                  </a:lnTo>
                  <a:lnTo>
                    <a:pt x="826" y="440"/>
                  </a:lnTo>
                  <a:lnTo>
                    <a:pt x="825" y="440"/>
                  </a:lnTo>
                  <a:lnTo>
                    <a:pt x="823" y="439"/>
                  </a:lnTo>
                  <a:lnTo>
                    <a:pt x="822" y="439"/>
                  </a:lnTo>
                  <a:lnTo>
                    <a:pt x="821" y="438"/>
                  </a:lnTo>
                  <a:lnTo>
                    <a:pt x="811" y="465"/>
                  </a:lnTo>
                  <a:lnTo>
                    <a:pt x="812" y="465"/>
                  </a:lnTo>
                  <a:lnTo>
                    <a:pt x="813" y="465"/>
                  </a:lnTo>
                  <a:lnTo>
                    <a:pt x="814" y="466"/>
                  </a:lnTo>
                  <a:lnTo>
                    <a:pt x="815" y="466"/>
                  </a:lnTo>
                  <a:lnTo>
                    <a:pt x="816" y="467"/>
                  </a:lnTo>
                  <a:lnTo>
                    <a:pt x="818" y="467"/>
                  </a:lnTo>
                  <a:lnTo>
                    <a:pt x="819" y="468"/>
                  </a:lnTo>
                  <a:lnTo>
                    <a:pt x="820" y="468"/>
                  </a:lnTo>
                  <a:lnTo>
                    <a:pt x="821" y="469"/>
                  </a:lnTo>
                  <a:lnTo>
                    <a:pt x="823" y="470"/>
                  </a:lnTo>
                  <a:lnTo>
                    <a:pt x="824" y="470"/>
                  </a:lnTo>
                  <a:lnTo>
                    <a:pt x="825" y="471"/>
                  </a:lnTo>
                  <a:lnTo>
                    <a:pt x="826" y="471"/>
                  </a:lnTo>
                  <a:lnTo>
                    <a:pt x="827" y="472"/>
                  </a:lnTo>
                  <a:lnTo>
                    <a:pt x="828" y="472"/>
                  </a:lnTo>
                  <a:lnTo>
                    <a:pt x="830" y="473"/>
                  </a:lnTo>
                  <a:lnTo>
                    <a:pt x="831" y="474"/>
                  </a:lnTo>
                  <a:lnTo>
                    <a:pt x="832" y="474"/>
                  </a:lnTo>
                  <a:lnTo>
                    <a:pt x="833" y="475"/>
                  </a:lnTo>
                  <a:lnTo>
                    <a:pt x="834" y="475"/>
                  </a:lnTo>
                  <a:lnTo>
                    <a:pt x="835" y="476"/>
                  </a:lnTo>
                  <a:lnTo>
                    <a:pt x="848" y="451"/>
                  </a:lnTo>
                  <a:close/>
                  <a:moveTo>
                    <a:pt x="733" y="369"/>
                  </a:moveTo>
                  <a:lnTo>
                    <a:pt x="733" y="369"/>
                  </a:lnTo>
                  <a:cubicBezTo>
                    <a:pt x="568" y="369"/>
                    <a:pt x="435" y="503"/>
                    <a:pt x="435" y="668"/>
                  </a:cubicBezTo>
                  <a:cubicBezTo>
                    <a:pt x="435" y="832"/>
                    <a:pt x="568" y="966"/>
                    <a:pt x="733" y="966"/>
                  </a:cubicBezTo>
                  <a:cubicBezTo>
                    <a:pt x="898" y="966"/>
                    <a:pt x="1031" y="832"/>
                    <a:pt x="1031" y="668"/>
                  </a:cubicBezTo>
                  <a:cubicBezTo>
                    <a:pt x="1031" y="503"/>
                    <a:pt x="898" y="369"/>
                    <a:pt x="733" y="369"/>
                  </a:cubicBezTo>
                  <a:close/>
                  <a:moveTo>
                    <a:pt x="48" y="245"/>
                  </a:moveTo>
                  <a:lnTo>
                    <a:pt x="48" y="245"/>
                  </a:lnTo>
                  <a:cubicBezTo>
                    <a:pt x="106" y="240"/>
                    <a:pt x="164" y="236"/>
                    <a:pt x="222" y="235"/>
                  </a:cubicBezTo>
                  <a:cubicBezTo>
                    <a:pt x="183" y="233"/>
                    <a:pt x="144" y="230"/>
                    <a:pt x="105" y="225"/>
                  </a:cubicBezTo>
                  <a:cubicBezTo>
                    <a:pt x="78" y="223"/>
                    <a:pt x="57" y="204"/>
                    <a:pt x="57" y="178"/>
                  </a:cubicBezTo>
                  <a:cubicBezTo>
                    <a:pt x="57" y="139"/>
                    <a:pt x="57" y="101"/>
                    <a:pt x="57" y="62"/>
                  </a:cubicBezTo>
                  <a:cubicBezTo>
                    <a:pt x="57" y="36"/>
                    <a:pt x="78" y="17"/>
                    <a:pt x="105" y="15"/>
                  </a:cubicBezTo>
                  <a:cubicBezTo>
                    <a:pt x="261" y="0"/>
                    <a:pt x="418" y="0"/>
                    <a:pt x="574" y="15"/>
                  </a:cubicBezTo>
                  <a:cubicBezTo>
                    <a:pt x="600" y="17"/>
                    <a:pt x="622" y="36"/>
                    <a:pt x="622" y="62"/>
                  </a:cubicBezTo>
                  <a:cubicBezTo>
                    <a:pt x="622" y="101"/>
                    <a:pt x="622" y="139"/>
                    <a:pt x="622" y="178"/>
                  </a:cubicBezTo>
                  <a:cubicBezTo>
                    <a:pt x="622" y="204"/>
                    <a:pt x="600" y="223"/>
                    <a:pt x="574" y="225"/>
                  </a:cubicBezTo>
                  <a:cubicBezTo>
                    <a:pt x="518" y="232"/>
                    <a:pt x="461" y="236"/>
                    <a:pt x="404" y="237"/>
                  </a:cubicBezTo>
                  <a:cubicBezTo>
                    <a:pt x="442" y="239"/>
                    <a:pt x="480" y="242"/>
                    <a:pt x="518" y="245"/>
                  </a:cubicBezTo>
                  <a:cubicBezTo>
                    <a:pt x="544" y="248"/>
                    <a:pt x="566" y="267"/>
                    <a:pt x="566" y="293"/>
                  </a:cubicBezTo>
                  <a:lnTo>
                    <a:pt x="566" y="349"/>
                  </a:lnTo>
                  <a:cubicBezTo>
                    <a:pt x="534" y="366"/>
                    <a:pt x="504" y="388"/>
                    <a:pt x="479" y="413"/>
                  </a:cubicBezTo>
                  <a:cubicBezTo>
                    <a:pt x="463" y="429"/>
                    <a:pt x="449" y="446"/>
                    <a:pt x="437" y="464"/>
                  </a:cubicBezTo>
                  <a:cubicBezTo>
                    <a:pt x="307" y="473"/>
                    <a:pt x="178" y="470"/>
                    <a:pt x="48" y="456"/>
                  </a:cubicBezTo>
                  <a:cubicBezTo>
                    <a:pt x="22" y="453"/>
                    <a:pt x="0" y="435"/>
                    <a:pt x="0" y="409"/>
                  </a:cubicBezTo>
                  <a:cubicBezTo>
                    <a:pt x="0" y="370"/>
                    <a:pt x="0" y="332"/>
                    <a:pt x="0" y="293"/>
                  </a:cubicBezTo>
                  <a:cubicBezTo>
                    <a:pt x="0" y="267"/>
                    <a:pt x="22" y="248"/>
                    <a:pt x="48" y="2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5" name="TextBox 54"/>
          <p:cNvSpPr txBox="1"/>
          <p:nvPr/>
        </p:nvSpPr>
        <p:spPr>
          <a:xfrm>
            <a:off x="406400" y="3751903"/>
            <a:ext cx="2659148" cy="523220"/>
          </a:xfrm>
          <a:prstGeom prst="rect">
            <a:avLst/>
          </a:prstGeom>
          <a:noFill/>
        </p:spPr>
        <p:txBody>
          <a:bodyPr wrap="square" rtlCol="0">
            <a:spAutoFit/>
          </a:bodyPr>
          <a:lstStyle/>
          <a:p>
            <a:pPr algn="ctr"/>
            <a:r>
              <a:rPr lang="zh-CN" altLang="en-US" sz="2800" b="1" dirty="0" smtClean="0">
                <a:solidFill>
                  <a:schemeClr val="accent1"/>
                </a:solidFill>
                <a:latin typeface="微软雅黑"/>
                <a:ea typeface="微软雅黑"/>
              </a:rPr>
              <a:t>公司</a:t>
            </a:r>
            <a:r>
              <a:rPr lang="en-US" altLang="zh-CN" sz="2800" b="1" dirty="0" smtClean="0">
                <a:solidFill>
                  <a:schemeClr val="accent1"/>
                </a:solidFill>
                <a:latin typeface="微软雅黑"/>
                <a:ea typeface="微软雅黑"/>
              </a:rPr>
              <a:t>/</a:t>
            </a:r>
            <a:r>
              <a:rPr lang="zh-CN" altLang="en-US" sz="2800" b="1" dirty="0" smtClean="0">
                <a:solidFill>
                  <a:schemeClr val="accent1"/>
                </a:solidFill>
                <a:latin typeface="微软雅黑"/>
                <a:ea typeface="微软雅黑"/>
              </a:rPr>
              <a:t>团队介绍</a:t>
            </a:r>
            <a:endParaRPr lang="zh-CN" altLang="en-US" sz="2800" b="1" dirty="0">
              <a:solidFill>
                <a:schemeClr val="accent1"/>
              </a:solidFill>
              <a:latin typeface="微软雅黑"/>
              <a:ea typeface="微软雅黑"/>
            </a:endParaRPr>
          </a:p>
        </p:txBody>
      </p:sp>
      <p:sp>
        <p:nvSpPr>
          <p:cNvPr id="61" name="TextBox 60"/>
          <p:cNvSpPr txBox="1"/>
          <p:nvPr/>
        </p:nvSpPr>
        <p:spPr>
          <a:xfrm>
            <a:off x="3053239" y="3751903"/>
            <a:ext cx="1784276"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项目简介</a:t>
            </a:r>
            <a:endParaRPr lang="zh-CN" altLang="en-US" dirty="0"/>
          </a:p>
        </p:txBody>
      </p:sp>
      <p:sp>
        <p:nvSpPr>
          <p:cNvPr id="62" name="TextBox 61"/>
          <p:cNvSpPr txBox="1"/>
          <p:nvPr/>
        </p:nvSpPr>
        <p:spPr>
          <a:xfrm>
            <a:off x="5092483" y="3751903"/>
            <a:ext cx="2158026"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产品和运营</a:t>
            </a:r>
            <a:endParaRPr lang="zh-CN" altLang="en-US" dirty="0"/>
          </a:p>
        </p:txBody>
      </p:sp>
      <p:sp>
        <p:nvSpPr>
          <p:cNvPr id="63" name="TextBox 62"/>
          <p:cNvSpPr txBox="1"/>
          <p:nvPr/>
        </p:nvSpPr>
        <p:spPr>
          <a:xfrm>
            <a:off x="7276125" y="3751903"/>
            <a:ext cx="2158026"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发展计划</a:t>
            </a:r>
            <a:endParaRPr lang="zh-CN" altLang="en-US" dirty="0"/>
          </a:p>
        </p:txBody>
      </p:sp>
      <p:sp>
        <p:nvSpPr>
          <p:cNvPr id="64" name="TextBox 63"/>
          <p:cNvSpPr txBox="1"/>
          <p:nvPr/>
        </p:nvSpPr>
        <p:spPr>
          <a:xfrm>
            <a:off x="9459767" y="3751903"/>
            <a:ext cx="2158026" cy="523220"/>
          </a:xfrm>
          <a:prstGeom prst="rect">
            <a:avLst/>
          </a:prstGeom>
          <a:noFill/>
        </p:spPr>
        <p:txBody>
          <a:bodyPr wrap="square" rtlCol="0">
            <a:spAutoFit/>
          </a:bodyPr>
          <a:lstStyle>
            <a:defPPr>
              <a:defRPr lang="zh-CN"/>
            </a:defPPr>
            <a:lvl1pPr algn="ctr">
              <a:defRPr sz="2800" b="1">
                <a:solidFill>
                  <a:schemeClr val="accent1"/>
                </a:solidFill>
                <a:latin typeface="微软雅黑"/>
                <a:ea typeface="微软雅黑"/>
              </a:defRPr>
            </a:lvl1pPr>
          </a:lstStyle>
          <a:p>
            <a:r>
              <a:rPr lang="zh-CN" altLang="en-US" dirty="0" smtClean="0"/>
              <a:t>财务和融资</a:t>
            </a:r>
            <a:endParaRPr lang="zh-CN" altLang="en-US" dirty="0"/>
          </a:p>
        </p:txBody>
      </p:sp>
      <p:sp>
        <p:nvSpPr>
          <p:cNvPr id="21" name="TextBox 20"/>
          <p:cNvSpPr txBox="1"/>
          <p:nvPr/>
        </p:nvSpPr>
        <p:spPr>
          <a:xfrm>
            <a:off x="1093919" y="4221088"/>
            <a:ext cx="1261884" cy="369332"/>
          </a:xfrm>
          <a:prstGeom prst="rect">
            <a:avLst/>
          </a:prstGeom>
          <a:noFill/>
        </p:spPr>
        <p:txBody>
          <a:bodyPr wrap="none"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我们是谁</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2" name="TextBox 81"/>
          <p:cNvSpPr txBox="1"/>
          <p:nvPr/>
        </p:nvSpPr>
        <p:spPr>
          <a:xfrm>
            <a:off x="3053239" y="4221088"/>
            <a:ext cx="1723549" cy="369332"/>
          </a:xfrm>
          <a:prstGeom prst="rect">
            <a:avLst/>
          </a:prstGeom>
          <a:noFill/>
        </p:spPr>
        <p:txBody>
          <a:bodyPr wrap="none"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我们要干什么</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3" name="TextBox 82"/>
          <p:cNvSpPr txBox="1"/>
          <p:nvPr/>
        </p:nvSpPr>
        <p:spPr>
          <a:xfrm>
            <a:off x="5406039" y="4221088"/>
            <a:ext cx="1492716" cy="369332"/>
          </a:xfrm>
          <a:prstGeom prst="rect">
            <a:avLst/>
          </a:prstGeom>
          <a:noFill/>
        </p:spPr>
        <p:txBody>
          <a:bodyPr wrap="none"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打算怎么做</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4" name="TextBox 83"/>
          <p:cNvSpPr txBox="1"/>
          <p:nvPr/>
        </p:nvSpPr>
        <p:spPr>
          <a:xfrm>
            <a:off x="7406042" y="4221088"/>
            <a:ext cx="1954381" cy="369332"/>
          </a:xfrm>
          <a:prstGeom prst="rect">
            <a:avLst/>
          </a:prstGeom>
          <a:noFill/>
        </p:spPr>
        <p:txBody>
          <a:bodyPr wrap="none"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长远打算是什么</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85" name="TextBox 84"/>
          <p:cNvSpPr txBox="1"/>
          <p:nvPr/>
        </p:nvSpPr>
        <p:spPr>
          <a:xfrm>
            <a:off x="9895715" y="4221088"/>
            <a:ext cx="1492716" cy="369332"/>
          </a:xfrm>
          <a:prstGeom prst="rect">
            <a:avLst/>
          </a:prstGeom>
          <a:noFill/>
        </p:spPr>
        <p:txBody>
          <a:bodyPr wrap="none" rtlCol="0">
            <a:spAutoFit/>
          </a:bodyPr>
          <a:lstStyle/>
          <a:p>
            <a:r>
              <a:rPr lang="en-US" altLang="zh-CN" dirty="0" smtClean="0">
                <a:solidFill>
                  <a:schemeClr val="accent1"/>
                </a:solidFill>
                <a:latin typeface="+mn-ea"/>
                <a:ea typeface="+mn-ea"/>
              </a:rPr>
              <a:t>(</a:t>
            </a:r>
            <a:r>
              <a:rPr lang="zh-CN" altLang="en-US" dirty="0" smtClean="0">
                <a:solidFill>
                  <a:schemeClr val="accent1"/>
                </a:solidFill>
                <a:latin typeface="+mn-ea"/>
                <a:ea typeface="+mn-ea"/>
              </a:rPr>
              <a:t>花钱与找钱</a:t>
            </a:r>
            <a:r>
              <a:rPr lang="en-US" altLang="zh-CN" dirty="0" smtClean="0">
                <a:solidFill>
                  <a:schemeClr val="accent1"/>
                </a:solidFill>
                <a:latin typeface="+mn-ea"/>
                <a:ea typeface="+mn-ea"/>
              </a:rPr>
              <a:t>)</a:t>
            </a:r>
            <a:endParaRPr lang="zh-CN" altLang="en-US" dirty="0">
              <a:solidFill>
                <a:schemeClr val="accent1"/>
              </a:solidFill>
              <a:latin typeface="+mn-ea"/>
              <a:ea typeface="+mn-ea"/>
            </a:endParaRPr>
          </a:p>
        </p:txBody>
      </p:sp>
      <p:sp>
        <p:nvSpPr>
          <p:cNvPr id="32" name="TextBox 31"/>
          <p:cNvSpPr txBox="1"/>
          <p:nvPr/>
        </p:nvSpPr>
        <p:spPr>
          <a:xfrm>
            <a:off x="2415364" y="6165304"/>
            <a:ext cx="7802136" cy="369332"/>
          </a:xfrm>
          <a:prstGeom prst="rect">
            <a:avLst/>
          </a:prstGeom>
          <a:noFill/>
        </p:spPr>
        <p:txBody>
          <a:bodyPr wrap="none" rtlCol="0">
            <a:spAutoFit/>
          </a:bodyPr>
          <a:lstStyle/>
          <a:p>
            <a:r>
              <a:rPr lang="zh-CN" altLang="en-US" dirty="0" smtClean="0">
                <a:solidFill>
                  <a:schemeClr val="accent1"/>
                </a:solidFill>
                <a:latin typeface="+mn-ea"/>
                <a:ea typeface="+mn-ea"/>
              </a:rPr>
              <a:t>以上图标可以更换，文件内有附带</a:t>
            </a:r>
            <a:r>
              <a:rPr lang="zh-CN" altLang="en-US" smtClean="0">
                <a:solidFill>
                  <a:schemeClr val="accent1"/>
                </a:solidFill>
                <a:latin typeface="+mn-ea"/>
                <a:ea typeface="+mn-ea"/>
              </a:rPr>
              <a:t>更多图标供使用，以便表达</a:t>
            </a:r>
            <a:r>
              <a:rPr lang="zh-CN" altLang="en-US" dirty="0" smtClean="0">
                <a:solidFill>
                  <a:schemeClr val="accent1"/>
                </a:solidFill>
                <a:latin typeface="+mn-ea"/>
                <a:ea typeface="+mn-ea"/>
              </a:rPr>
              <a:t>不同的主题。</a:t>
            </a:r>
            <a:endParaRPr lang="zh-CN" altLang="en-US" dirty="0">
              <a:solidFill>
                <a:schemeClr val="accent1"/>
              </a:solidFill>
              <a:latin typeface="+mn-ea"/>
              <a:ea typeface="+mn-ea"/>
            </a:endParaRPr>
          </a:p>
        </p:txBody>
      </p:sp>
    </p:spTree>
    <p:extLst>
      <p:ext uri="{BB962C8B-B14F-4D97-AF65-F5344CB8AC3E}">
        <p14:creationId xmlns:p14="http://schemas.microsoft.com/office/powerpoint/2010/main" val="3271003766"/>
      </p:ext>
    </p:extLst>
  </p:cSld>
  <p:clrMapOvr>
    <a:masterClrMapping/>
  </p:clrMapOvr>
  <p:transition spd="slow" advTm="14932">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0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112"/>
                                            </p:tgtEl>
                                            <p:attrNameLst>
                                              <p:attrName>style.visibility</p:attrName>
                                            </p:attrNameLst>
                                          </p:cBhvr>
                                          <p:to>
                                            <p:strVal val="visible"/>
                                          </p:to>
                                        </p:set>
                                        <p:anim calcmode="lin" valueType="num">
                                          <p:cBhvr additive="base">
                                            <p:cTn id="12" dur="500" fill="hold"/>
                                            <p:tgtEl>
                                              <p:spTgt spid="112"/>
                                            </p:tgtEl>
                                            <p:attrNameLst>
                                              <p:attrName>ppt_x</p:attrName>
                                            </p:attrNameLst>
                                          </p:cBhvr>
                                          <p:tavLst>
                                            <p:tav tm="0">
                                              <p:val>
                                                <p:strVal val="0-#ppt_w/2"/>
                                              </p:val>
                                            </p:tav>
                                            <p:tav tm="100000">
                                              <p:val>
                                                <p:strVal val="#ppt_x"/>
                                              </p:val>
                                            </p:tav>
                                          </p:tavLst>
                                        </p:anim>
                                        <p:anim calcmode="lin" valueType="num">
                                          <p:cBhvr additive="base">
                                            <p:cTn id="13" dur="500" fill="hold"/>
                                            <p:tgtEl>
                                              <p:spTgt spid="112"/>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31" presetClass="entr" presetSubtype="0"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p:cTn id="17" dur="400" fill="hold"/>
                                            <p:tgtEl>
                                              <p:spTgt spid="113"/>
                                            </p:tgtEl>
                                            <p:attrNameLst>
                                              <p:attrName>ppt_w</p:attrName>
                                            </p:attrNameLst>
                                          </p:cBhvr>
                                          <p:tavLst>
                                            <p:tav tm="0">
                                              <p:val>
                                                <p:fltVal val="0"/>
                                              </p:val>
                                            </p:tav>
                                            <p:tav tm="100000">
                                              <p:val>
                                                <p:strVal val="#ppt_w"/>
                                              </p:val>
                                            </p:tav>
                                          </p:tavLst>
                                        </p:anim>
                                        <p:anim calcmode="lin" valueType="num">
                                          <p:cBhvr>
                                            <p:cTn id="18" dur="400" fill="hold"/>
                                            <p:tgtEl>
                                              <p:spTgt spid="113"/>
                                            </p:tgtEl>
                                            <p:attrNameLst>
                                              <p:attrName>ppt_h</p:attrName>
                                            </p:attrNameLst>
                                          </p:cBhvr>
                                          <p:tavLst>
                                            <p:tav tm="0">
                                              <p:val>
                                                <p:fltVal val="0"/>
                                              </p:val>
                                            </p:tav>
                                            <p:tav tm="100000">
                                              <p:val>
                                                <p:strVal val="#ppt_h"/>
                                              </p:val>
                                            </p:tav>
                                          </p:tavLst>
                                        </p:anim>
                                        <p:anim calcmode="lin" valueType="num">
                                          <p:cBhvr>
                                            <p:cTn id="19" dur="400" fill="hold"/>
                                            <p:tgtEl>
                                              <p:spTgt spid="113"/>
                                            </p:tgtEl>
                                            <p:attrNameLst>
                                              <p:attrName>style.rotation</p:attrName>
                                            </p:attrNameLst>
                                          </p:cBhvr>
                                          <p:tavLst>
                                            <p:tav tm="0">
                                              <p:val>
                                                <p:fltVal val="90"/>
                                              </p:val>
                                            </p:tav>
                                            <p:tav tm="100000">
                                              <p:val>
                                                <p:fltVal val="0"/>
                                              </p:val>
                                            </p:tav>
                                          </p:tavLst>
                                        </p:anim>
                                        <p:animEffect transition="in" filter="fade">
                                          <p:cBhvr>
                                            <p:cTn id="20" dur="400"/>
                                            <p:tgtEl>
                                              <p:spTgt spid="113"/>
                                            </p:tgtEl>
                                          </p:cBhvr>
                                        </p:animEffect>
                                      </p:childTnLst>
                                    </p:cTn>
                                  </p:par>
                                </p:childTnLst>
                              </p:cTn>
                            </p:par>
                            <p:par>
                              <p:cTn id="21" fill="hold">
                                <p:stCondLst>
                                  <p:cond delay="1900"/>
                                </p:stCondLst>
                                <p:childTnLst>
                                  <p:par>
                                    <p:cTn id="22" presetID="22" presetClass="entr" presetSubtype="8" fill="hold" grpId="0" nodeType="after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wipe(left)">
                                          <p:cBhvr>
                                            <p:cTn id="24" dur="500"/>
                                            <p:tgtEl>
                                              <p:spTgt spid="1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2400"/>
                                </p:stCondLst>
                                <p:childTnLst>
                                  <p:par>
                                    <p:cTn id="29" presetID="47"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34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55"/>
                                            </p:tgtEl>
                                            <p:attrNameLst>
                                              <p:attrName>style.visibility</p:attrName>
                                            </p:attrNameLst>
                                          </p:cBhvr>
                                          <p:to>
                                            <p:strVal val="visible"/>
                                          </p:to>
                                        </p:set>
                                        <p:anim by="(-#ppt_w*2)" calcmode="lin" valueType="num">
                                          <p:cBhvr rctx="PPT">
                                            <p:cTn id="37" dur="250" autoRev="1" fill="hold">
                                              <p:stCondLst>
                                                <p:cond delay="0"/>
                                              </p:stCondLst>
                                            </p:cTn>
                                            <p:tgtEl>
                                              <p:spTgt spid="55"/>
                                            </p:tgtEl>
                                            <p:attrNameLst>
                                              <p:attrName>ppt_w</p:attrName>
                                            </p:attrNameLst>
                                          </p:cBhvr>
                                        </p:anim>
                                        <p:anim by="(#ppt_w*0.50)" calcmode="lin" valueType="num">
                                          <p:cBhvr>
                                            <p:cTn id="38" dur="250" decel="50000" autoRev="1" fill="hold">
                                              <p:stCondLst>
                                                <p:cond delay="0"/>
                                              </p:stCondLst>
                                            </p:cTn>
                                            <p:tgtEl>
                                              <p:spTgt spid="55"/>
                                            </p:tgtEl>
                                            <p:attrNameLst>
                                              <p:attrName>ppt_x</p:attrName>
                                            </p:attrNameLst>
                                          </p:cBhvr>
                                        </p:anim>
                                        <p:anim from="(-#ppt_h/2)" to="(#ppt_y)" calcmode="lin" valueType="num">
                                          <p:cBhvr>
                                            <p:cTn id="39" dur="500" fill="hold">
                                              <p:stCondLst>
                                                <p:cond delay="0"/>
                                              </p:stCondLst>
                                            </p:cTn>
                                            <p:tgtEl>
                                              <p:spTgt spid="55"/>
                                            </p:tgtEl>
                                            <p:attrNameLst>
                                              <p:attrName>ppt_y</p:attrName>
                                            </p:attrNameLst>
                                          </p:cBhvr>
                                        </p:anim>
                                        <p:animRot by="21600000">
                                          <p:cBhvr>
                                            <p:cTn id="40" dur="500" fill="hold">
                                              <p:stCondLst>
                                                <p:cond delay="0"/>
                                              </p:stCondLst>
                                            </p:cTn>
                                            <p:tgtEl>
                                              <p:spTgt spid="55"/>
                                            </p:tgtEl>
                                            <p:attrNameLst>
                                              <p:attrName>r</p:attrName>
                                            </p:attrNameLst>
                                          </p:cBhvr>
                                        </p:animRot>
                                      </p:childTnLst>
                                    </p:cTn>
                                  </p:par>
                                </p:childTnLst>
                              </p:cTn>
                            </p:par>
                            <p:par>
                              <p:cTn id="41" fill="hold">
                                <p:stCondLst>
                                  <p:cond delay="4200"/>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700"/>
                                </p:stCondLst>
                                <p:childTnLst>
                                  <p:par>
                                    <p:cTn id="48" presetID="47" presetClass="entr" presetSubtype="0"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childTnLst>
                              </p:cTn>
                            </p:par>
                            <p:par>
                              <p:cTn id="53" fill="hold">
                                <p:stCondLst>
                                  <p:cond delay="5700"/>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61"/>
                                            </p:tgtEl>
                                            <p:attrNameLst>
                                              <p:attrName>style.visibility</p:attrName>
                                            </p:attrNameLst>
                                          </p:cBhvr>
                                          <p:to>
                                            <p:strVal val="visible"/>
                                          </p:to>
                                        </p:set>
                                        <p:anim by="(-#ppt_w*2)" calcmode="lin" valueType="num">
                                          <p:cBhvr rctx="PPT">
                                            <p:cTn id="56" dur="250" autoRev="1" fill="hold">
                                              <p:stCondLst>
                                                <p:cond delay="0"/>
                                              </p:stCondLst>
                                            </p:cTn>
                                            <p:tgtEl>
                                              <p:spTgt spid="61"/>
                                            </p:tgtEl>
                                            <p:attrNameLst>
                                              <p:attrName>ppt_w</p:attrName>
                                            </p:attrNameLst>
                                          </p:cBhvr>
                                        </p:anim>
                                        <p:anim by="(#ppt_w*0.50)" calcmode="lin" valueType="num">
                                          <p:cBhvr>
                                            <p:cTn id="57" dur="250" decel="50000" autoRev="1" fill="hold">
                                              <p:stCondLst>
                                                <p:cond delay="0"/>
                                              </p:stCondLst>
                                            </p:cTn>
                                            <p:tgtEl>
                                              <p:spTgt spid="61"/>
                                            </p:tgtEl>
                                            <p:attrNameLst>
                                              <p:attrName>ppt_x</p:attrName>
                                            </p:attrNameLst>
                                          </p:cBhvr>
                                        </p:anim>
                                        <p:anim from="(-#ppt_h/2)" to="(#ppt_y)" calcmode="lin" valueType="num">
                                          <p:cBhvr>
                                            <p:cTn id="58" dur="500" fill="hold">
                                              <p:stCondLst>
                                                <p:cond delay="0"/>
                                              </p:stCondLst>
                                            </p:cTn>
                                            <p:tgtEl>
                                              <p:spTgt spid="61"/>
                                            </p:tgtEl>
                                            <p:attrNameLst>
                                              <p:attrName>ppt_y</p:attrName>
                                            </p:attrNameLst>
                                          </p:cBhvr>
                                        </p:anim>
                                        <p:animRot by="21600000">
                                          <p:cBhvr>
                                            <p:cTn id="59" dur="500" fill="hold">
                                              <p:stCondLst>
                                                <p:cond delay="0"/>
                                              </p:stCondLst>
                                            </p:cTn>
                                            <p:tgtEl>
                                              <p:spTgt spid="61"/>
                                            </p:tgtEl>
                                            <p:attrNameLst>
                                              <p:attrName>r</p:attrName>
                                            </p:attrNameLst>
                                          </p:cBhvr>
                                        </p:animRot>
                                      </p:childTnLst>
                                    </p:cTn>
                                  </p:par>
                                </p:childTnLst>
                              </p:cTn>
                            </p:par>
                            <p:par>
                              <p:cTn id="60" fill="hold">
                                <p:stCondLst>
                                  <p:cond delay="6350"/>
                                </p:stCondLst>
                                <p:childTnLst>
                                  <p:par>
                                    <p:cTn id="61" presetID="42"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anim calcmode="lin" valueType="num">
                                          <p:cBhvr>
                                            <p:cTn id="64" dur="500" fill="hold"/>
                                            <p:tgtEl>
                                              <p:spTgt spid="82"/>
                                            </p:tgtEl>
                                            <p:attrNameLst>
                                              <p:attrName>ppt_x</p:attrName>
                                            </p:attrNameLst>
                                          </p:cBhvr>
                                          <p:tavLst>
                                            <p:tav tm="0">
                                              <p:val>
                                                <p:strVal val="#ppt_x"/>
                                              </p:val>
                                            </p:tav>
                                            <p:tav tm="100000">
                                              <p:val>
                                                <p:strVal val="#ppt_x"/>
                                              </p:val>
                                            </p:tav>
                                          </p:tavLst>
                                        </p:anim>
                                        <p:anim calcmode="lin" valueType="num">
                                          <p:cBhvr>
                                            <p:cTn id="65" dur="500" fill="hold"/>
                                            <p:tgtEl>
                                              <p:spTgt spid="82"/>
                                            </p:tgtEl>
                                            <p:attrNameLst>
                                              <p:attrName>ppt_y</p:attrName>
                                            </p:attrNameLst>
                                          </p:cBhvr>
                                          <p:tavLst>
                                            <p:tav tm="0">
                                              <p:val>
                                                <p:strVal val="#ppt_y+.1"/>
                                              </p:val>
                                            </p:tav>
                                            <p:tav tm="100000">
                                              <p:val>
                                                <p:strVal val="#ppt_y"/>
                                              </p:val>
                                            </p:tav>
                                          </p:tavLst>
                                        </p:anim>
                                      </p:childTnLst>
                                    </p:cTn>
                                  </p:par>
                                </p:childTnLst>
                              </p:cTn>
                            </p:par>
                            <p:par>
                              <p:cTn id="66" fill="hold">
                                <p:stCondLst>
                                  <p:cond delay="6850"/>
                                </p:stCondLst>
                                <p:childTnLst>
                                  <p:par>
                                    <p:cTn id="67" presetID="47" presetClass="entr" presetSubtype="0"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childTnLst>
                              </p:cTn>
                            </p:par>
                            <p:par>
                              <p:cTn id="72" fill="hold">
                                <p:stCondLst>
                                  <p:cond delay="7850"/>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62"/>
                                            </p:tgtEl>
                                            <p:attrNameLst>
                                              <p:attrName>style.visibility</p:attrName>
                                            </p:attrNameLst>
                                          </p:cBhvr>
                                          <p:to>
                                            <p:strVal val="visible"/>
                                          </p:to>
                                        </p:set>
                                        <p:anim by="(-#ppt_w*2)" calcmode="lin" valueType="num">
                                          <p:cBhvr rctx="PPT">
                                            <p:cTn id="75" dur="250" autoRev="1" fill="hold">
                                              <p:stCondLst>
                                                <p:cond delay="0"/>
                                              </p:stCondLst>
                                            </p:cTn>
                                            <p:tgtEl>
                                              <p:spTgt spid="62"/>
                                            </p:tgtEl>
                                            <p:attrNameLst>
                                              <p:attrName>ppt_w</p:attrName>
                                            </p:attrNameLst>
                                          </p:cBhvr>
                                        </p:anim>
                                        <p:anim by="(#ppt_w*0.50)" calcmode="lin" valueType="num">
                                          <p:cBhvr>
                                            <p:cTn id="76" dur="250" decel="50000" autoRev="1" fill="hold">
                                              <p:stCondLst>
                                                <p:cond delay="0"/>
                                              </p:stCondLst>
                                            </p:cTn>
                                            <p:tgtEl>
                                              <p:spTgt spid="62"/>
                                            </p:tgtEl>
                                            <p:attrNameLst>
                                              <p:attrName>ppt_x</p:attrName>
                                            </p:attrNameLst>
                                          </p:cBhvr>
                                        </p:anim>
                                        <p:anim from="(-#ppt_h/2)" to="(#ppt_y)" calcmode="lin" valueType="num">
                                          <p:cBhvr>
                                            <p:cTn id="77" dur="500" fill="hold">
                                              <p:stCondLst>
                                                <p:cond delay="0"/>
                                              </p:stCondLst>
                                            </p:cTn>
                                            <p:tgtEl>
                                              <p:spTgt spid="62"/>
                                            </p:tgtEl>
                                            <p:attrNameLst>
                                              <p:attrName>ppt_y</p:attrName>
                                            </p:attrNameLst>
                                          </p:cBhvr>
                                        </p:anim>
                                        <p:animRot by="21600000">
                                          <p:cBhvr>
                                            <p:cTn id="78" dur="500" fill="hold">
                                              <p:stCondLst>
                                                <p:cond delay="0"/>
                                              </p:stCondLst>
                                            </p:cTn>
                                            <p:tgtEl>
                                              <p:spTgt spid="62"/>
                                            </p:tgtEl>
                                            <p:attrNameLst>
                                              <p:attrName>r</p:attrName>
                                            </p:attrNameLst>
                                          </p:cBhvr>
                                        </p:animRot>
                                      </p:childTnLst>
                                    </p:cTn>
                                  </p:par>
                                </p:childTnLst>
                              </p:cTn>
                            </p:par>
                            <p:par>
                              <p:cTn id="79" fill="hold">
                                <p:stCondLst>
                                  <p:cond delay="8550"/>
                                </p:stCondLst>
                                <p:childTnLst>
                                  <p:par>
                                    <p:cTn id="80" presetID="42" presetClass="entr" presetSubtype="0" fill="hold" grpId="0" nodeType="after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fade">
                                          <p:cBhvr>
                                            <p:cTn id="82" dur="500"/>
                                            <p:tgtEl>
                                              <p:spTgt spid="83"/>
                                            </p:tgtEl>
                                          </p:cBhvr>
                                        </p:animEffect>
                                        <p:anim calcmode="lin" valueType="num">
                                          <p:cBhvr>
                                            <p:cTn id="83" dur="500" fill="hold"/>
                                            <p:tgtEl>
                                              <p:spTgt spid="83"/>
                                            </p:tgtEl>
                                            <p:attrNameLst>
                                              <p:attrName>ppt_x</p:attrName>
                                            </p:attrNameLst>
                                          </p:cBhvr>
                                          <p:tavLst>
                                            <p:tav tm="0">
                                              <p:val>
                                                <p:strVal val="#ppt_x"/>
                                              </p:val>
                                            </p:tav>
                                            <p:tav tm="100000">
                                              <p:val>
                                                <p:strVal val="#ppt_x"/>
                                              </p:val>
                                            </p:tav>
                                          </p:tavLst>
                                        </p:anim>
                                        <p:anim calcmode="lin" valueType="num">
                                          <p:cBhvr>
                                            <p:cTn id="84" dur="500" fill="hold"/>
                                            <p:tgtEl>
                                              <p:spTgt spid="83"/>
                                            </p:tgtEl>
                                            <p:attrNameLst>
                                              <p:attrName>ppt_y</p:attrName>
                                            </p:attrNameLst>
                                          </p:cBhvr>
                                          <p:tavLst>
                                            <p:tav tm="0">
                                              <p:val>
                                                <p:strVal val="#ppt_y+.1"/>
                                              </p:val>
                                            </p:tav>
                                            <p:tav tm="100000">
                                              <p:val>
                                                <p:strVal val="#ppt_y"/>
                                              </p:val>
                                            </p:tav>
                                          </p:tavLst>
                                        </p:anim>
                                      </p:childTnLst>
                                    </p:cTn>
                                  </p:par>
                                </p:childTnLst>
                              </p:cTn>
                            </p:par>
                            <p:par>
                              <p:cTn id="85" fill="hold">
                                <p:stCondLst>
                                  <p:cond delay="9050"/>
                                </p:stCondLst>
                                <p:childTnLst>
                                  <p:par>
                                    <p:cTn id="86" presetID="47" presetClass="entr" presetSubtype="0"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1000"/>
                                            <p:tgtEl>
                                              <p:spTgt spid="19"/>
                                            </p:tgtEl>
                                          </p:cBhvr>
                                        </p:animEffect>
                                        <p:anim calcmode="lin" valueType="num">
                                          <p:cBhvr>
                                            <p:cTn id="89" dur="1000" fill="hold"/>
                                            <p:tgtEl>
                                              <p:spTgt spid="19"/>
                                            </p:tgtEl>
                                            <p:attrNameLst>
                                              <p:attrName>ppt_x</p:attrName>
                                            </p:attrNameLst>
                                          </p:cBhvr>
                                          <p:tavLst>
                                            <p:tav tm="0">
                                              <p:val>
                                                <p:strVal val="#ppt_x"/>
                                              </p:val>
                                            </p:tav>
                                            <p:tav tm="100000">
                                              <p:val>
                                                <p:strVal val="#ppt_x"/>
                                              </p:val>
                                            </p:tav>
                                          </p:tavLst>
                                        </p:anim>
                                        <p:anim calcmode="lin" valueType="num">
                                          <p:cBhvr>
                                            <p:cTn id="90" dur="1000" fill="hold"/>
                                            <p:tgtEl>
                                              <p:spTgt spid="19"/>
                                            </p:tgtEl>
                                            <p:attrNameLst>
                                              <p:attrName>ppt_y</p:attrName>
                                            </p:attrNameLst>
                                          </p:cBhvr>
                                          <p:tavLst>
                                            <p:tav tm="0">
                                              <p:val>
                                                <p:strVal val="#ppt_y-.1"/>
                                              </p:val>
                                            </p:tav>
                                            <p:tav tm="100000">
                                              <p:val>
                                                <p:strVal val="#ppt_y"/>
                                              </p:val>
                                            </p:tav>
                                          </p:tavLst>
                                        </p:anim>
                                      </p:childTnLst>
                                    </p:cTn>
                                  </p:par>
                                </p:childTnLst>
                              </p:cTn>
                            </p:par>
                            <p:par>
                              <p:cTn id="91" fill="hold">
                                <p:stCondLst>
                                  <p:cond delay="1005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63"/>
                                            </p:tgtEl>
                                            <p:attrNameLst>
                                              <p:attrName>style.visibility</p:attrName>
                                            </p:attrNameLst>
                                          </p:cBhvr>
                                          <p:to>
                                            <p:strVal val="visible"/>
                                          </p:to>
                                        </p:set>
                                        <p:anim by="(-#ppt_w*2)" calcmode="lin" valueType="num">
                                          <p:cBhvr rctx="PPT">
                                            <p:cTn id="94" dur="250" autoRev="1" fill="hold">
                                              <p:stCondLst>
                                                <p:cond delay="0"/>
                                              </p:stCondLst>
                                            </p:cTn>
                                            <p:tgtEl>
                                              <p:spTgt spid="63"/>
                                            </p:tgtEl>
                                            <p:attrNameLst>
                                              <p:attrName>ppt_w</p:attrName>
                                            </p:attrNameLst>
                                          </p:cBhvr>
                                        </p:anim>
                                        <p:anim by="(#ppt_w*0.50)" calcmode="lin" valueType="num">
                                          <p:cBhvr>
                                            <p:cTn id="95" dur="250" decel="50000" autoRev="1" fill="hold">
                                              <p:stCondLst>
                                                <p:cond delay="0"/>
                                              </p:stCondLst>
                                            </p:cTn>
                                            <p:tgtEl>
                                              <p:spTgt spid="63"/>
                                            </p:tgtEl>
                                            <p:attrNameLst>
                                              <p:attrName>ppt_x</p:attrName>
                                            </p:attrNameLst>
                                          </p:cBhvr>
                                        </p:anim>
                                        <p:anim from="(-#ppt_h/2)" to="(#ppt_y)" calcmode="lin" valueType="num">
                                          <p:cBhvr>
                                            <p:cTn id="96" dur="500" fill="hold">
                                              <p:stCondLst>
                                                <p:cond delay="0"/>
                                              </p:stCondLst>
                                            </p:cTn>
                                            <p:tgtEl>
                                              <p:spTgt spid="63"/>
                                            </p:tgtEl>
                                            <p:attrNameLst>
                                              <p:attrName>ppt_y</p:attrName>
                                            </p:attrNameLst>
                                          </p:cBhvr>
                                        </p:anim>
                                        <p:animRot by="21600000">
                                          <p:cBhvr>
                                            <p:cTn id="97" dur="500" fill="hold">
                                              <p:stCondLst>
                                                <p:cond delay="0"/>
                                              </p:stCondLst>
                                            </p:cTn>
                                            <p:tgtEl>
                                              <p:spTgt spid="63"/>
                                            </p:tgtEl>
                                            <p:attrNameLst>
                                              <p:attrName>r</p:attrName>
                                            </p:attrNameLst>
                                          </p:cBhvr>
                                        </p:animRot>
                                      </p:childTnLst>
                                    </p:cTn>
                                  </p:par>
                                </p:childTnLst>
                              </p:cTn>
                            </p:par>
                            <p:par>
                              <p:cTn id="98" fill="hold">
                                <p:stCondLst>
                                  <p:cond delay="10700"/>
                                </p:stCondLst>
                                <p:childTnLst>
                                  <p:par>
                                    <p:cTn id="99" presetID="42" presetClass="entr" presetSubtype="0" fill="hold" grpId="0" nodeType="after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fade">
                                          <p:cBhvr>
                                            <p:cTn id="101" dur="500"/>
                                            <p:tgtEl>
                                              <p:spTgt spid="84"/>
                                            </p:tgtEl>
                                          </p:cBhvr>
                                        </p:animEffect>
                                        <p:anim calcmode="lin" valueType="num">
                                          <p:cBhvr>
                                            <p:cTn id="102" dur="500" fill="hold"/>
                                            <p:tgtEl>
                                              <p:spTgt spid="84"/>
                                            </p:tgtEl>
                                            <p:attrNameLst>
                                              <p:attrName>ppt_x</p:attrName>
                                            </p:attrNameLst>
                                          </p:cBhvr>
                                          <p:tavLst>
                                            <p:tav tm="0">
                                              <p:val>
                                                <p:strVal val="#ppt_x"/>
                                              </p:val>
                                            </p:tav>
                                            <p:tav tm="100000">
                                              <p:val>
                                                <p:strVal val="#ppt_x"/>
                                              </p:val>
                                            </p:tav>
                                          </p:tavLst>
                                        </p:anim>
                                        <p:anim calcmode="lin" valueType="num">
                                          <p:cBhvr>
                                            <p:cTn id="103" dur="500" fill="hold"/>
                                            <p:tgtEl>
                                              <p:spTgt spid="84"/>
                                            </p:tgtEl>
                                            <p:attrNameLst>
                                              <p:attrName>ppt_y</p:attrName>
                                            </p:attrNameLst>
                                          </p:cBhvr>
                                          <p:tavLst>
                                            <p:tav tm="0">
                                              <p:val>
                                                <p:strVal val="#ppt_y+.1"/>
                                              </p:val>
                                            </p:tav>
                                            <p:tav tm="100000">
                                              <p:val>
                                                <p:strVal val="#ppt_y"/>
                                              </p:val>
                                            </p:tav>
                                          </p:tavLst>
                                        </p:anim>
                                      </p:childTnLst>
                                    </p:cTn>
                                  </p:par>
                                </p:childTnLst>
                              </p:cTn>
                            </p:par>
                            <p:par>
                              <p:cTn id="104" fill="hold">
                                <p:stCondLst>
                                  <p:cond delay="11200"/>
                                </p:stCondLst>
                                <p:childTnLst>
                                  <p:par>
                                    <p:cTn id="105" presetID="47" presetClass="entr" presetSubtype="0" fill="hold" nodeType="after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1000"/>
                                            <p:tgtEl>
                                              <p:spTgt spid="20"/>
                                            </p:tgtEl>
                                          </p:cBhvr>
                                        </p:animEffect>
                                        <p:anim calcmode="lin" valueType="num">
                                          <p:cBhvr>
                                            <p:cTn id="108" dur="1000" fill="hold"/>
                                            <p:tgtEl>
                                              <p:spTgt spid="20"/>
                                            </p:tgtEl>
                                            <p:attrNameLst>
                                              <p:attrName>ppt_x</p:attrName>
                                            </p:attrNameLst>
                                          </p:cBhvr>
                                          <p:tavLst>
                                            <p:tav tm="0">
                                              <p:val>
                                                <p:strVal val="#ppt_x"/>
                                              </p:val>
                                            </p:tav>
                                            <p:tav tm="100000">
                                              <p:val>
                                                <p:strVal val="#ppt_x"/>
                                              </p:val>
                                            </p:tav>
                                          </p:tavLst>
                                        </p:anim>
                                        <p:anim calcmode="lin" valueType="num">
                                          <p:cBhvr>
                                            <p:cTn id="109" dur="1000" fill="hold"/>
                                            <p:tgtEl>
                                              <p:spTgt spid="20"/>
                                            </p:tgtEl>
                                            <p:attrNameLst>
                                              <p:attrName>ppt_y</p:attrName>
                                            </p:attrNameLst>
                                          </p:cBhvr>
                                          <p:tavLst>
                                            <p:tav tm="0">
                                              <p:val>
                                                <p:strVal val="#ppt_y-.1"/>
                                              </p:val>
                                            </p:tav>
                                            <p:tav tm="100000">
                                              <p:val>
                                                <p:strVal val="#ppt_y"/>
                                              </p:val>
                                            </p:tav>
                                          </p:tavLst>
                                        </p:anim>
                                      </p:childTnLst>
                                    </p:cTn>
                                  </p:par>
                                </p:childTnLst>
                              </p:cTn>
                            </p:par>
                            <p:par>
                              <p:cTn id="110" fill="hold">
                                <p:stCondLst>
                                  <p:cond delay="12200"/>
                                </p:stCondLst>
                                <p:childTnLst>
                                  <p:par>
                                    <p:cTn id="111" presetID="56" presetClass="entr" presetSubtype="0" fill="hold" grpId="0" nodeType="afterEffect">
                                      <p:stCondLst>
                                        <p:cond delay="0"/>
                                      </p:stCondLst>
                                      <p:iterate type="lt">
                                        <p:tmPct val="10000"/>
                                      </p:iterate>
                                      <p:childTnLst>
                                        <p:set>
                                          <p:cBhvr>
                                            <p:cTn id="112" dur="1" fill="hold">
                                              <p:stCondLst>
                                                <p:cond delay="0"/>
                                              </p:stCondLst>
                                            </p:cTn>
                                            <p:tgtEl>
                                              <p:spTgt spid="64"/>
                                            </p:tgtEl>
                                            <p:attrNameLst>
                                              <p:attrName>style.visibility</p:attrName>
                                            </p:attrNameLst>
                                          </p:cBhvr>
                                          <p:to>
                                            <p:strVal val="visible"/>
                                          </p:to>
                                        </p:set>
                                        <p:anim by="(-#ppt_w*2)" calcmode="lin" valueType="num">
                                          <p:cBhvr rctx="PPT">
                                            <p:cTn id="113" dur="250" autoRev="1" fill="hold">
                                              <p:stCondLst>
                                                <p:cond delay="0"/>
                                              </p:stCondLst>
                                            </p:cTn>
                                            <p:tgtEl>
                                              <p:spTgt spid="64"/>
                                            </p:tgtEl>
                                            <p:attrNameLst>
                                              <p:attrName>ppt_w</p:attrName>
                                            </p:attrNameLst>
                                          </p:cBhvr>
                                        </p:anim>
                                        <p:anim by="(#ppt_w*0.50)" calcmode="lin" valueType="num">
                                          <p:cBhvr>
                                            <p:cTn id="114" dur="250" decel="50000" autoRev="1" fill="hold">
                                              <p:stCondLst>
                                                <p:cond delay="0"/>
                                              </p:stCondLst>
                                            </p:cTn>
                                            <p:tgtEl>
                                              <p:spTgt spid="64"/>
                                            </p:tgtEl>
                                            <p:attrNameLst>
                                              <p:attrName>ppt_x</p:attrName>
                                            </p:attrNameLst>
                                          </p:cBhvr>
                                        </p:anim>
                                        <p:anim from="(-#ppt_h/2)" to="(#ppt_y)" calcmode="lin" valueType="num">
                                          <p:cBhvr>
                                            <p:cTn id="115" dur="500" fill="hold">
                                              <p:stCondLst>
                                                <p:cond delay="0"/>
                                              </p:stCondLst>
                                            </p:cTn>
                                            <p:tgtEl>
                                              <p:spTgt spid="64"/>
                                            </p:tgtEl>
                                            <p:attrNameLst>
                                              <p:attrName>ppt_y</p:attrName>
                                            </p:attrNameLst>
                                          </p:cBhvr>
                                        </p:anim>
                                        <p:animRot by="21600000">
                                          <p:cBhvr>
                                            <p:cTn id="116" dur="500" fill="hold">
                                              <p:stCondLst>
                                                <p:cond delay="0"/>
                                              </p:stCondLst>
                                            </p:cTn>
                                            <p:tgtEl>
                                              <p:spTgt spid="64"/>
                                            </p:tgtEl>
                                            <p:attrNameLst>
                                              <p:attrName>r</p:attrName>
                                            </p:attrNameLst>
                                          </p:cBhvr>
                                        </p:animRot>
                                      </p:childTnLst>
                                    </p:cTn>
                                  </p:par>
                                </p:childTnLst>
                              </p:cTn>
                            </p:par>
                            <p:par>
                              <p:cTn id="117" fill="hold">
                                <p:stCondLst>
                                  <p:cond delay="12900"/>
                                </p:stCondLst>
                                <p:childTnLst>
                                  <p:par>
                                    <p:cTn id="118" presetID="42" presetClass="entr" presetSubtype="0" fill="hold" grpId="0" nodeType="afterEffect">
                                      <p:stCondLst>
                                        <p:cond delay="0"/>
                                      </p:stCondLst>
                                      <p:childTnLst>
                                        <p:set>
                                          <p:cBhvr>
                                            <p:cTn id="119" dur="1" fill="hold">
                                              <p:stCondLst>
                                                <p:cond delay="0"/>
                                              </p:stCondLst>
                                            </p:cTn>
                                            <p:tgtEl>
                                              <p:spTgt spid="85"/>
                                            </p:tgtEl>
                                            <p:attrNameLst>
                                              <p:attrName>style.visibility</p:attrName>
                                            </p:attrNameLst>
                                          </p:cBhvr>
                                          <p:to>
                                            <p:strVal val="visible"/>
                                          </p:to>
                                        </p:set>
                                        <p:animEffect transition="in" filter="fade">
                                          <p:cBhvr>
                                            <p:cTn id="120" dur="500"/>
                                            <p:tgtEl>
                                              <p:spTgt spid="85"/>
                                            </p:tgtEl>
                                          </p:cBhvr>
                                        </p:animEffect>
                                        <p:anim calcmode="lin" valueType="num">
                                          <p:cBhvr>
                                            <p:cTn id="121" dur="500" fill="hold"/>
                                            <p:tgtEl>
                                              <p:spTgt spid="85"/>
                                            </p:tgtEl>
                                            <p:attrNameLst>
                                              <p:attrName>ppt_x</p:attrName>
                                            </p:attrNameLst>
                                          </p:cBhvr>
                                          <p:tavLst>
                                            <p:tav tm="0">
                                              <p:val>
                                                <p:strVal val="#ppt_x"/>
                                              </p:val>
                                            </p:tav>
                                            <p:tav tm="100000">
                                              <p:val>
                                                <p:strVal val="#ppt_x"/>
                                              </p:val>
                                            </p:tav>
                                          </p:tavLst>
                                        </p:anim>
                                        <p:anim calcmode="lin" valueType="num">
                                          <p:cBhvr>
                                            <p:cTn id="122" dur="500" fill="hold"/>
                                            <p:tgtEl>
                                              <p:spTgt spid="85"/>
                                            </p:tgtEl>
                                            <p:attrNameLst>
                                              <p:attrName>ppt_y</p:attrName>
                                            </p:attrNameLst>
                                          </p:cBhvr>
                                          <p:tavLst>
                                            <p:tav tm="0">
                                              <p:val>
                                                <p:strVal val="#ppt_y+.1"/>
                                              </p:val>
                                            </p:tav>
                                            <p:tav tm="100000">
                                              <p:val>
                                                <p:strVal val="#ppt_y"/>
                                              </p:val>
                                            </p:tav>
                                          </p:tavLst>
                                        </p:anim>
                                      </p:childTnLst>
                                    </p:cTn>
                                  </p:par>
                                </p:childTnLst>
                              </p:cTn>
                            </p:par>
                            <p:par>
                              <p:cTn id="123" fill="hold">
                                <p:stCondLst>
                                  <p:cond delay="13400"/>
                                </p:stCondLst>
                                <p:childTnLst>
                                  <p:par>
                                    <p:cTn id="124" presetID="42" presetClass="entr" presetSubtype="0"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500"/>
                                            <p:tgtEl>
                                              <p:spTgt spid="32"/>
                                            </p:tgtEl>
                                          </p:cBhvr>
                                        </p:animEffect>
                                        <p:anim calcmode="lin" valueType="num">
                                          <p:cBhvr>
                                            <p:cTn id="127" dur="500" fill="hold"/>
                                            <p:tgtEl>
                                              <p:spTgt spid="32"/>
                                            </p:tgtEl>
                                            <p:attrNameLst>
                                              <p:attrName>ppt_x</p:attrName>
                                            </p:attrNameLst>
                                          </p:cBhvr>
                                          <p:tavLst>
                                            <p:tav tm="0">
                                              <p:val>
                                                <p:strVal val="#ppt_x"/>
                                              </p:val>
                                            </p:tav>
                                            <p:tav tm="100000">
                                              <p:val>
                                                <p:strVal val="#ppt_x"/>
                                              </p:val>
                                            </p:tav>
                                          </p:tavLst>
                                        </p:anim>
                                        <p:anim calcmode="lin" valueType="num">
                                          <p:cBhvr>
                                            <p:cTn id="128"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2" grpId="0" animBg="1"/>
          <p:bldP spid="113" grpId="0" animBg="1"/>
          <p:bldP spid="114" grpId="0" animBg="1"/>
          <p:bldP spid="115" grpId="0" animBg="1"/>
          <p:bldP spid="55" grpId="0"/>
          <p:bldP spid="61" grpId="0"/>
          <p:bldP spid="62" grpId="0"/>
          <p:bldP spid="63" grpId="0"/>
          <p:bldP spid="64" grpId="0"/>
          <p:bldP spid="21" grpId="0"/>
          <p:bldP spid="82" grpId="0"/>
          <p:bldP spid="83" grpId="0"/>
          <p:bldP spid="84" grpId="0"/>
          <p:bldP spid="85"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112"/>
                                            </p:tgtEl>
                                            <p:attrNameLst>
                                              <p:attrName>style.visibility</p:attrName>
                                            </p:attrNameLst>
                                          </p:cBhvr>
                                          <p:to>
                                            <p:strVal val="visible"/>
                                          </p:to>
                                        </p:set>
                                        <p:anim calcmode="lin" valueType="num">
                                          <p:cBhvr additive="base">
                                            <p:cTn id="12" dur="500" fill="hold"/>
                                            <p:tgtEl>
                                              <p:spTgt spid="112"/>
                                            </p:tgtEl>
                                            <p:attrNameLst>
                                              <p:attrName>ppt_x</p:attrName>
                                            </p:attrNameLst>
                                          </p:cBhvr>
                                          <p:tavLst>
                                            <p:tav tm="0">
                                              <p:val>
                                                <p:strVal val="0-#ppt_w/2"/>
                                              </p:val>
                                            </p:tav>
                                            <p:tav tm="100000">
                                              <p:val>
                                                <p:strVal val="#ppt_x"/>
                                              </p:val>
                                            </p:tav>
                                          </p:tavLst>
                                        </p:anim>
                                        <p:anim calcmode="lin" valueType="num">
                                          <p:cBhvr additive="base">
                                            <p:cTn id="13" dur="500" fill="hold"/>
                                            <p:tgtEl>
                                              <p:spTgt spid="112"/>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31" presetClass="entr" presetSubtype="0"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p:cTn id="17" dur="400" fill="hold"/>
                                            <p:tgtEl>
                                              <p:spTgt spid="113"/>
                                            </p:tgtEl>
                                            <p:attrNameLst>
                                              <p:attrName>ppt_w</p:attrName>
                                            </p:attrNameLst>
                                          </p:cBhvr>
                                          <p:tavLst>
                                            <p:tav tm="0">
                                              <p:val>
                                                <p:fltVal val="0"/>
                                              </p:val>
                                            </p:tav>
                                            <p:tav tm="100000">
                                              <p:val>
                                                <p:strVal val="#ppt_w"/>
                                              </p:val>
                                            </p:tav>
                                          </p:tavLst>
                                        </p:anim>
                                        <p:anim calcmode="lin" valueType="num">
                                          <p:cBhvr>
                                            <p:cTn id="18" dur="400" fill="hold"/>
                                            <p:tgtEl>
                                              <p:spTgt spid="113"/>
                                            </p:tgtEl>
                                            <p:attrNameLst>
                                              <p:attrName>ppt_h</p:attrName>
                                            </p:attrNameLst>
                                          </p:cBhvr>
                                          <p:tavLst>
                                            <p:tav tm="0">
                                              <p:val>
                                                <p:fltVal val="0"/>
                                              </p:val>
                                            </p:tav>
                                            <p:tav tm="100000">
                                              <p:val>
                                                <p:strVal val="#ppt_h"/>
                                              </p:val>
                                            </p:tav>
                                          </p:tavLst>
                                        </p:anim>
                                        <p:anim calcmode="lin" valueType="num">
                                          <p:cBhvr>
                                            <p:cTn id="19" dur="400" fill="hold"/>
                                            <p:tgtEl>
                                              <p:spTgt spid="113"/>
                                            </p:tgtEl>
                                            <p:attrNameLst>
                                              <p:attrName>style.rotation</p:attrName>
                                            </p:attrNameLst>
                                          </p:cBhvr>
                                          <p:tavLst>
                                            <p:tav tm="0">
                                              <p:val>
                                                <p:fltVal val="90"/>
                                              </p:val>
                                            </p:tav>
                                            <p:tav tm="100000">
                                              <p:val>
                                                <p:fltVal val="0"/>
                                              </p:val>
                                            </p:tav>
                                          </p:tavLst>
                                        </p:anim>
                                        <p:animEffect transition="in" filter="fade">
                                          <p:cBhvr>
                                            <p:cTn id="20" dur="400"/>
                                            <p:tgtEl>
                                              <p:spTgt spid="113"/>
                                            </p:tgtEl>
                                          </p:cBhvr>
                                        </p:animEffect>
                                      </p:childTnLst>
                                    </p:cTn>
                                  </p:par>
                                </p:childTnLst>
                              </p:cTn>
                            </p:par>
                            <p:par>
                              <p:cTn id="21" fill="hold">
                                <p:stCondLst>
                                  <p:cond delay="1900"/>
                                </p:stCondLst>
                                <p:childTnLst>
                                  <p:par>
                                    <p:cTn id="22" presetID="22" presetClass="entr" presetSubtype="8" fill="hold" grpId="0" nodeType="after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wipe(left)">
                                          <p:cBhvr>
                                            <p:cTn id="24" dur="500"/>
                                            <p:tgtEl>
                                              <p:spTgt spid="1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2400"/>
                                </p:stCondLst>
                                <p:childTnLst>
                                  <p:par>
                                    <p:cTn id="29" presetID="47"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34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55"/>
                                            </p:tgtEl>
                                            <p:attrNameLst>
                                              <p:attrName>style.visibility</p:attrName>
                                            </p:attrNameLst>
                                          </p:cBhvr>
                                          <p:to>
                                            <p:strVal val="visible"/>
                                          </p:to>
                                        </p:set>
                                        <p:anim by="(-#ppt_w*2)" calcmode="lin" valueType="num">
                                          <p:cBhvr rctx="PPT">
                                            <p:cTn id="37" dur="250" autoRev="1" fill="hold">
                                              <p:stCondLst>
                                                <p:cond delay="0"/>
                                              </p:stCondLst>
                                            </p:cTn>
                                            <p:tgtEl>
                                              <p:spTgt spid="55"/>
                                            </p:tgtEl>
                                            <p:attrNameLst>
                                              <p:attrName>ppt_w</p:attrName>
                                            </p:attrNameLst>
                                          </p:cBhvr>
                                        </p:anim>
                                        <p:anim by="(#ppt_w*0.50)" calcmode="lin" valueType="num">
                                          <p:cBhvr>
                                            <p:cTn id="38" dur="250" decel="50000" autoRev="1" fill="hold">
                                              <p:stCondLst>
                                                <p:cond delay="0"/>
                                              </p:stCondLst>
                                            </p:cTn>
                                            <p:tgtEl>
                                              <p:spTgt spid="55"/>
                                            </p:tgtEl>
                                            <p:attrNameLst>
                                              <p:attrName>ppt_x</p:attrName>
                                            </p:attrNameLst>
                                          </p:cBhvr>
                                        </p:anim>
                                        <p:anim from="(-#ppt_h/2)" to="(#ppt_y)" calcmode="lin" valueType="num">
                                          <p:cBhvr>
                                            <p:cTn id="39" dur="500" fill="hold">
                                              <p:stCondLst>
                                                <p:cond delay="0"/>
                                              </p:stCondLst>
                                            </p:cTn>
                                            <p:tgtEl>
                                              <p:spTgt spid="55"/>
                                            </p:tgtEl>
                                            <p:attrNameLst>
                                              <p:attrName>ppt_y</p:attrName>
                                            </p:attrNameLst>
                                          </p:cBhvr>
                                        </p:anim>
                                        <p:animRot by="21600000">
                                          <p:cBhvr>
                                            <p:cTn id="40" dur="500" fill="hold">
                                              <p:stCondLst>
                                                <p:cond delay="0"/>
                                              </p:stCondLst>
                                            </p:cTn>
                                            <p:tgtEl>
                                              <p:spTgt spid="55"/>
                                            </p:tgtEl>
                                            <p:attrNameLst>
                                              <p:attrName>r</p:attrName>
                                            </p:attrNameLst>
                                          </p:cBhvr>
                                        </p:animRot>
                                      </p:childTnLst>
                                    </p:cTn>
                                  </p:par>
                                </p:childTnLst>
                              </p:cTn>
                            </p:par>
                            <p:par>
                              <p:cTn id="41" fill="hold">
                                <p:stCondLst>
                                  <p:cond delay="4200"/>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700"/>
                                </p:stCondLst>
                                <p:childTnLst>
                                  <p:par>
                                    <p:cTn id="48" presetID="47" presetClass="entr" presetSubtype="0"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childTnLst>
                              </p:cTn>
                            </p:par>
                            <p:par>
                              <p:cTn id="53" fill="hold">
                                <p:stCondLst>
                                  <p:cond delay="5700"/>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61"/>
                                            </p:tgtEl>
                                            <p:attrNameLst>
                                              <p:attrName>style.visibility</p:attrName>
                                            </p:attrNameLst>
                                          </p:cBhvr>
                                          <p:to>
                                            <p:strVal val="visible"/>
                                          </p:to>
                                        </p:set>
                                        <p:anim by="(-#ppt_w*2)" calcmode="lin" valueType="num">
                                          <p:cBhvr rctx="PPT">
                                            <p:cTn id="56" dur="250" autoRev="1" fill="hold">
                                              <p:stCondLst>
                                                <p:cond delay="0"/>
                                              </p:stCondLst>
                                            </p:cTn>
                                            <p:tgtEl>
                                              <p:spTgt spid="61"/>
                                            </p:tgtEl>
                                            <p:attrNameLst>
                                              <p:attrName>ppt_w</p:attrName>
                                            </p:attrNameLst>
                                          </p:cBhvr>
                                        </p:anim>
                                        <p:anim by="(#ppt_w*0.50)" calcmode="lin" valueType="num">
                                          <p:cBhvr>
                                            <p:cTn id="57" dur="250" decel="50000" autoRev="1" fill="hold">
                                              <p:stCondLst>
                                                <p:cond delay="0"/>
                                              </p:stCondLst>
                                            </p:cTn>
                                            <p:tgtEl>
                                              <p:spTgt spid="61"/>
                                            </p:tgtEl>
                                            <p:attrNameLst>
                                              <p:attrName>ppt_x</p:attrName>
                                            </p:attrNameLst>
                                          </p:cBhvr>
                                        </p:anim>
                                        <p:anim from="(-#ppt_h/2)" to="(#ppt_y)" calcmode="lin" valueType="num">
                                          <p:cBhvr>
                                            <p:cTn id="58" dur="500" fill="hold">
                                              <p:stCondLst>
                                                <p:cond delay="0"/>
                                              </p:stCondLst>
                                            </p:cTn>
                                            <p:tgtEl>
                                              <p:spTgt spid="61"/>
                                            </p:tgtEl>
                                            <p:attrNameLst>
                                              <p:attrName>ppt_y</p:attrName>
                                            </p:attrNameLst>
                                          </p:cBhvr>
                                        </p:anim>
                                        <p:animRot by="21600000">
                                          <p:cBhvr>
                                            <p:cTn id="59" dur="500" fill="hold">
                                              <p:stCondLst>
                                                <p:cond delay="0"/>
                                              </p:stCondLst>
                                            </p:cTn>
                                            <p:tgtEl>
                                              <p:spTgt spid="61"/>
                                            </p:tgtEl>
                                            <p:attrNameLst>
                                              <p:attrName>r</p:attrName>
                                            </p:attrNameLst>
                                          </p:cBhvr>
                                        </p:animRot>
                                      </p:childTnLst>
                                    </p:cTn>
                                  </p:par>
                                </p:childTnLst>
                              </p:cTn>
                            </p:par>
                            <p:par>
                              <p:cTn id="60" fill="hold">
                                <p:stCondLst>
                                  <p:cond delay="6350"/>
                                </p:stCondLst>
                                <p:childTnLst>
                                  <p:par>
                                    <p:cTn id="61" presetID="42"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500"/>
                                            <p:tgtEl>
                                              <p:spTgt spid="82"/>
                                            </p:tgtEl>
                                          </p:cBhvr>
                                        </p:animEffect>
                                        <p:anim calcmode="lin" valueType="num">
                                          <p:cBhvr>
                                            <p:cTn id="64" dur="500" fill="hold"/>
                                            <p:tgtEl>
                                              <p:spTgt spid="82"/>
                                            </p:tgtEl>
                                            <p:attrNameLst>
                                              <p:attrName>ppt_x</p:attrName>
                                            </p:attrNameLst>
                                          </p:cBhvr>
                                          <p:tavLst>
                                            <p:tav tm="0">
                                              <p:val>
                                                <p:strVal val="#ppt_x"/>
                                              </p:val>
                                            </p:tav>
                                            <p:tav tm="100000">
                                              <p:val>
                                                <p:strVal val="#ppt_x"/>
                                              </p:val>
                                            </p:tav>
                                          </p:tavLst>
                                        </p:anim>
                                        <p:anim calcmode="lin" valueType="num">
                                          <p:cBhvr>
                                            <p:cTn id="65" dur="500" fill="hold"/>
                                            <p:tgtEl>
                                              <p:spTgt spid="82"/>
                                            </p:tgtEl>
                                            <p:attrNameLst>
                                              <p:attrName>ppt_y</p:attrName>
                                            </p:attrNameLst>
                                          </p:cBhvr>
                                          <p:tavLst>
                                            <p:tav tm="0">
                                              <p:val>
                                                <p:strVal val="#ppt_y+.1"/>
                                              </p:val>
                                            </p:tav>
                                            <p:tav tm="100000">
                                              <p:val>
                                                <p:strVal val="#ppt_y"/>
                                              </p:val>
                                            </p:tav>
                                          </p:tavLst>
                                        </p:anim>
                                      </p:childTnLst>
                                    </p:cTn>
                                  </p:par>
                                </p:childTnLst>
                              </p:cTn>
                            </p:par>
                            <p:par>
                              <p:cTn id="66" fill="hold">
                                <p:stCondLst>
                                  <p:cond delay="6850"/>
                                </p:stCondLst>
                                <p:childTnLst>
                                  <p:par>
                                    <p:cTn id="67" presetID="47" presetClass="entr" presetSubtype="0" fill="hold"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childTnLst>
                              </p:cTn>
                            </p:par>
                            <p:par>
                              <p:cTn id="72" fill="hold">
                                <p:stCondLst>
                                  <p:cond delay="7850"/>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62"/>
                                            </p:tgtEl>
                                            <p:attrNameLst>
                                              <p:attrName>style.visibility</p:attrName>
                                            </p:attrNameLst>
                                          </p:cBhvr>
                                          <p:to>
                                            <p:strVal val="visible"/>
                                          </p:to>
                                        </p:set>
                                        <p:anim by="(-#ppt_w*2)" calcmode="lin" valueType="num">
                                          <p:cBhvr rctx="PPT">
                                            <p:cTn id="75" dur="250" autoRev="1" fill="hold">
                                              <p:stCondLst>
                                                <p:cond delay="0"/>
                                              </p:stCondLst>
                                            </p:cTn>
                                            <p:tgtEl>
                                              <p:spTgt spid="62"/>
                                            </p:tgtEl>
                                            <p:attrNameLst>
                                              <p:attrName>ppt_w</p:attrName>
                                            </p:attrNameLst>
                                          </p:cBhvr>
                                        </p:anim>
                                        <p:anim by="(#ppt_w*0.50)" calcmode="lin" valueType="num">
                                          <p:cBhvr>
                                            <p:cTn id="76" dur="250" decel="50000" autoRev="1" fill="hold">
                                              <p:stCondLst>
                                                <p:cond delay="0"/>
                                              </p:stCondLst>
                                            </p:cTn>
                                            <p:tgtEl>
                                              <p:spTgt spid="62"/>
                                            </p:tgtEl>
                                            <p:attrNameLst>
                                              <p:attrName>ppt_x</p:attrName>
                                            </p:attrNameLst>
                                          </p:cBhvr>
                                        </p:anim>
                                        <p:anim from="(-#ppt_h/2)" to="(#ppt_y)" calcmode="lin" valueType="num">
                                          <p:cBhvr>
                                            <p:cTn id="77" dur="500" fill="hold">
                                              <p:stCondLst>
                                                <p:cond delay="0"/>
                                              </p:stCondLst>
                                            </p:cTn>
                                            <p:tgtEl>
                                              <p:spTgt spid="62"/>
                                            </p:tgtEl>
                                            <p:attrNameLst>
                                              <p:attrName>ppt_y</p:attrName>
                                            </p:attrNameLst>
                                          </p:cBhvr>
                                        </p:anim>
                                        <p:animRot by="21600000">
                                          <p:cBhvr>
                                            <p:cTn id="78" dur="500" fill="hold">
                                              <p:stCondLst>
                                                <p:cond delay="0"/>
                                              </p:stCondLst>
                                            </p:cTn>
                                            <p:tgtEl>
                                              <p:spTgt spid="62"/>
                                            </p:tgtEl>
                                            <p:attrNameLst>
                                              <p:attrName>r</p:attrName>
                                            </p:attrNameLst>
                                          </p:cBhvr>
                                        </p:animRot>
                                      </p:childTnLst>
                                    </p:cTn>
                                  </p:par>
                                </p:childTnLst>
                              </p:cTn>
                            </p:par>
                            <p:par>
                              <p:cTn id="79" fill="hold">
                                <p:stCondLst>
                                  <p:cond delay="8550"/>
                                </p:stCondLst>
                                <p:childTnLst>
                                  <p:par>
                                    <p:cTn id="80" presetID="42" presetClass="entr" presetSubtype="0" fill="hold" grpId="0" nodeType="after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fade">
                                          <p:cBhvr>
                                            <p:cTn id="82" dur="500"/>
                                            <p:tgtEl>
                                              <p:spTgt spid="83"/>
                                            </p:tgtEl>
                                          </p:cBhvr>
                                        </p:animEffect>
                                        <p:anim calcmode="lin" valueType="num">
                                          <p:cBhvr>
                                            <p:cTn id="83" dur="500" fill="hold"/>
                                            <p:tgtEl>
                                              <p:spTgt spid="83"/>
                                            </p:tgtEl>
                                            <p:attrNameLst>
                                              <p:attrName>ppt_x</p:attrName>
                                            </p:attrNameLst>
                                          </p:cBhvr>
                                          <p:tavLst>
                                            <p:tav tm="0">
                                              <p:val>
                                                <p:strVal val="#ppt_x"/>
                                              </p:val>
                                            </p:tav>
                                            <p:tav tm="100000">
                                              <p:val>
                                                <p:strVal val="#ppt_x"/>
                                              </p:val>
                                            </p:tav>
                                          </p:tavLst>
                                        </p:anim>
                                        <p:anim calcmode="lin" valueType="num">
                                          <p:cBhvr>
                                            <p:cTn id="84" dur="500" fill="hold"/>
                                            <p:tgtEl>
                                              <p:spTgt spid="83"/>
                                            </p:tgtEl>
                                            <p:attrNameLst>
                                              <p:attrName>ppt_y</p:attrName>
                                            </p:attrNameLst>
                                          </p:cBhvr>
                                          <p:tavLst>
                                            <p:tav tm="0">
                                              <p:val>
                                                <p:strVal val="#ppt_y+.1"/>
                                              </p:val>
                                            </p:tav>
                                            <p:tav tm="100000">
                                              <p:val>
                                                <p:strVal val="#ppt_y"/>
                                              </p:val>
                                            </p:tav>
                                          </p:tavLst>
                                        </p:anim>
                                      </p:childTnLst>
                                    </p:cTn>
                                  </p:par>
                                </p:childTnLst>
                              </p:cTn>
                            </p:par>
                            <p:par>
                              <p:cTn id="85" fill="hold">
                                <p:stCondLst>
                                  <p:cond delay="9050"/>
                                </p:stCondLst>
                                <p:childTnLst>
                                  <p:par>
                                    <p:cTn id="86" presetID="47" presetClass="entr" presetSubtype="0"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1000"/>
                                            <p:tgtEl>
                                              <p:spTgt spid="19"/>
                                            </p:tgtEl>
                                          </p:cBhvr>
                                        </p:animEffect>
                                        <p:anim calcmode="lin" valueType="num">
                                          <p:cBhvr>
                                            <p:cTn id="89" dur="1000" fill="hold"/>
                                            <p:tgtEl>
                                              <p:spTgt spid="19"/>
                                            </p:tgtEl>
                                            <p:attrNameLst>
                                              <p:attrName>ppt_x</p:attrName>
                                            </p:attrNameLst>
                                          </p:cBhvr>
                                          <p:tavLst>
                                            <p:tav tm="0">
                                              <p:val>
                                                <p:strVal val="#ppt_x"/>
                                              </p:val>
                                            </p:tav>
                                            <p:tav tm="100000">
                                              <p:val>
                                                <p:strVal val="#ppt_x"/>
                                              </p:val>
                                            </p:tav>
                                          </p:tavLst>
                                        </p:anim>
                                        <p:anim calcmode="lin" valueType="num">
                                          <p:cBhvr>
                                            <p:cTn id="90" dur="1000" fill="hold"/>
                                            <p:tgtEl>
                                              <p:spTgt spid="19"/>
                                            </p:tgtEl>
                                            <p:attrNameLst>
                                              <p:attrName>ppt_y</p:attrName>
                                            </p:attrNameLst>
                                          </p:cBhvr>
                                          <p:tavLst>
                                            <p:tav tm="0">
                                              <p:val>
                                                <p:strVal val="#ppt_y-.1"/>
                                              </p:val>
                                            </p:tav>
                                            <p:tav tm="100000">
                                              <p:val>
                                                <p:strVal val="#ppt_y"/>
                                              </p:val>
                                            </p:tav>
                                          </p:tavLst>
                                        </p:anim>
                                      </p:childTnLst>
                                    </p:cTn>
                                  </p:par>
                                </p:childTnLst>
                              </p:cTn>
                            </p:par>
                            <p:par>
                              <p:cTn id="91" fill="hold">
                                <p:stCondLst>
                                  <p:cond delay="1005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63"/>
                                            </p:tgtEl>
                                            <p:attrNameLst>
                                              <p:attrName>style.visibility</p:attrName>
                                            </p:attrNameLst>
                                          </p:cBhvr>
                                          <p:to>
                                            <p:strVal val="visible"/>
                                          </p:to>
                                        </p:set>
                                        <p:anim by="(-#ppt_w*2)" calcmode="lin" valueType="num">
                                          <p:cBhvr rctx="PPT">
                                            <p:cTn id="94" dur="250" autoRev="1" fill="hold">
                                              <p:stCondLst>
                                                <p:cond delay="0"/>
                                              </p:stCondLst>
                                            </p:cTn>
                                            <p:tgtEl>
                                              <p:spTgt spid="63"/>
                                            </p:tgtEl>
                                            <p:attrNameLst>
                                              <p:attrName>ppt_w</p:attrName>
                                            </p:attrNameLst>
                                          </p:cBhvr>
                                        </p:anim>
                                        <p:anim by="(#ppt_w*0.50)" calcmode="lin" valueType="num">
                                          <p:cBhvr>
                                            <p:cTn id="95" dur="250" decel="50000" autoRev="1" fill="hold">
                                              <p:stCondLst>
                                                <p:cond delay="0"/>
                                              </p:stCondLst>
                                            </p:cTn>
                                            <p:tgtEl>
                                              <p:spTgt spid="63"/>
                                            </p:tgtEl>
                                            <p:attrNameLst>
                                              <p:attrName>ppt_x</p:attrName>
                                            </p:attrNameLst>
                                          </p:cBhvr>
                                        </p:anim>
                                        <p:anim from="(-#ppt_h/2)" to="(#ppt_y)" calcmode="lin" valueType="num">
                                          <p:cBhvr>
                                            <p:cTn id="96" dur="500" fill="hold">
                                              <p:stCondLst>
                                                <p:cond delay="0"/>
                                              </p:stCondLst>
                                            </p:cTn>
                                            <p:tgtEl>
                                              <p:spTgt spid="63"/>
                                            </p:tgtEl>
                                            <p:attrNameLst>
                                              <p:attrName>ppt_y</p:attrName>
                                            </p:attrNameLst>
                                          </p:cBhvr>
                                        </p:anim>
                                        <p:animRot by="21600000">
                                          <p:cBhvr>
                                            <p:cTn id="97" dur="500" fill="hold">
                                              <p:stCondLst>
                                                <p:cond delay="0"/>
                                              </p:stCondLst>
                                            </p:cTn>
                                            <p:tgtEl>
                                              <p:spTgt spid="63"/>
                                            </p:tgtEl>
                                            <p:attrNameLst>
                                              <p:attrName>r</p:attrName>
                                            </p:attrNameLst>
                                          </p:cBhvr>
                                        </p:animRot>
                                      </p:childTnLst>
                                    </p:cTn>
                                  </p:par>
                                </p:childTnLst>
                              </p:cTn>
                            </p:par>
                            <p:par>
                              <p:cTn id="98" fill="hold">
                                <p:stCondLst>
                                  <p:cond delay="10700"/>
                                </p:stCondLst>
                                <p:childTnLst>
                                  <p:par>
                                    <p:cTn id="99" presetID="42" presetClass="entr" presetSubtype="0" fill="hold" grpId="0" nodeType="after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fade">
                                          <p:cBhvr>
                                            <p:cTn id="101" dur="500"/>
                                            <p:tgtEl>
                                              <p:spTgt spid="84"/>
                                            </p:tgtEl>
                                          </p:cBhvr>
                                        </p:animEffect>
                                        <p:anim calcmode="lin" valueType="num">
                                          <p:cBhvr>
                                            <p:cTn id="102" dur="500" fill="hold"/>
                                            <p:tgtEl>
                                              <p:spTgt spid="84"/>
                                            </p:tgtEl>
                                            <p:attrNameLst>
                                              <p:attrName>ppt_x</p:attrName>
                                            </p:attrNameLst>
                                          </p:cBhvr>
                                          <p:tavLst>
                                            <p:tav tm="0">
                                              <p:val>
                                                <p:strVal val="#ppt_x"/>
                                              </p:val>
                                            </p:tav>
                                            <p:tav tm="100000">
                                              <p:val>
                                                <p:strVal val="#ppt_x"/>
                                              </p:val>
                                            </p:tav>
                                          </p:tavLst>
                                        </p:anim>
                                        <p:anim calcmode="lin" valueType="num">
                                          <p:cBhvr>
                                            <p:cTn id="103" dur="500" fill="hold"/>
                                            <p:tgtEl>
                                              <p:spTgt spid="84"/>
                                            </p:tgtEl>
                                            <p:attrNameLst>
                                              <p:attrName>ppt_y</p:attrName>
                                            </p:attrNameLst>
                                          </p:cBhvr>
                                          <p:tavLst>
                                            <p:tav tm="0">
                                              <p:val>
                                                <p:strVal val="#ppt_y+.1"/>
                                              </p:val>
                                            </p:tav>
                                            <p:tav tm="100000">
                                              <p:val>
                                                <p:strVal val="#ppt_y"/>
                                              </p:val>
                                            </p:tav>
                                          </p:tavLst>
                                        </p:anim>
                                      </p:childTnLst>
                                    </p:cTn>
                                  </p:par>
                                </p:childTnLst>
                              </p:cTn>
                            </p:par>
                            <p:par>
                              <p:cTn id="104" fill="hold">
                                <p:stCondLst>
                                  <p:cond delay="11200"/>
                                </p:stCondLst>
                                <p:childTnLst>
                                  <p:par>
                                    <p:cTn id="105" presetID="47" presetClass="entr" presetSubtype="0" fill="hold" nodeType="after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1000"/>
                                            <p:tgtEl>
                                              <p:spTgt spid="20"/>
                                            </p:tgtEl>
                                          </p:cBhvr>
                                        </p:animEffect>
                                        <p:anim calcmode="lin" valueType="num">
                                          <p:cBhvr>
                                            <p:cTn id="108" dur="1000" fill="hold"/>
                                            <p:tgtEl>
                                              <p:spTgt spid="20"/>
                                            </p:tgtEl>
                                            <p:attrNameLst>
                                              <p:attrName>ppt_x</p:attrName>
                                            </p:attrNameLst>
                                          </p:cBhvr>
                                          <p:tavLst>
                                            <p:tav tm="0">
                                              <p:val>
                                                <p:strVal val="#ppt_x"/>
                                              </p:val>
                                            </p:tav>
                                            <p:tav tm="100000">
                                              <p:val>
                                                <p:strVal val="#ppt_x"/>
                                              </p:val>
                                            </p:tav>
                                          </p:tavLst>
                                        </p:anim>
                                        <p:anim calcmode="lin" valueType="num">
                                          <p:cBhvr>
                                            <p:cTn id="109" dur="1000" fill="hold"/>
                                            <p:tgtEl>
                                              <p:spTgt spid="20"/>
                                            </p:tgtEl>
                                            <p:attrNameLst>
                                              <p:attrName>ppt_y</p:attrName>
                                            </p:attrNameLst>
                                          </p:cBhvr>
                                          <p:tavLst>
                                            <p:tav tm="0">
                                              <p:val>
                                                <p:strVal val="#ppt_y-.1"/>
                                              </p:val>
                                            </p:tav>
                                            <p:tav tm="100000">
                                              <p:val>
                                                <p:strVal val="#ppt_y"/>
                                              </p:val>
                                            </p:tav>
                                          </p:tavLst>
                                        </p:anim>
                                      </p:childTnLst>
                                    </p:cTn>
                                  </p:par>
                                </p:childTnLst>
                              </p:cTn>
                            </p:par>
                            <p:par>
                              <p:cTn id="110" fill="hold">
                                <p:stCondLst>
                                  <p:cond delay="12200"/>
                                </p:stCondLst>
                                <p:childTnLst>
                                  <p:par>
                                    <p:cTn id="111" presetID="56" presetClass="entr" presetSubtype="0" fill="hold" grpId="0" nodeType="afterEffect">
                                      <p:stCondLst>
                                        <p:cond delay="0"/>
                                      </p:stCondLst>
                                      <p:iterate type="lt">
                                        <p:tmPct val="10000"/>
                                      </p:iterate>
                                      <p:childTnLst>
                                        <p:set>
                                          <p:cBhvr>
                                            <p:cTn id="112" dur="1" fill="hold">
                                              <p:stCondLst>
                                                <p:cond delay="0"/>
                                              </p:stCondLst>
                                            </p:cTn>
                                            <p:tgtEl>
                                              <p:spTgt spid="64"/>
                                            </p:tgtEl>
                                            <p:attrNameLst>
                                              <p:attrName>style.visibility</p:attrName>
                                            </p:attrNameLst>
                                          </p:cBhvr>
                                          <p:to>
                                            <p:strVal val="visible"/>
                                          </p:to>
                                        </p:set>
                                        <p:anim by="(-#ppt_w*2)" calcmode="lin" valueType="num">
                                          <p:cBhvr rctx="PPT">
                                            <p:cTn id="113" dur="250" autoRev="1" fill="hold">
                                              <p:stCondLst>
                                                <p:cond delay="0"/>
                                              </p:stCondLst>
                                            </p:cTn>
                                            <p:tgtEl>
                                              <p:spTgt spid="64"/>
                                            </p:tgtEl>
                                            <p:attrNameLst>
                                              <p:attrName>ppt_w</p:attrName>
                                            </p:attrNameLst>
                                          </p:cBhvr>
                                        </p:anim>
                                        <p:anim by="(#ppt_w*0.50)" calcmode="lin" valueType="num">
                                          <p:cBhvr>
                                            <p:cTn id="114" dur="250" decel="50000" autoRev="1" fill="hold">
                                              <p:stCondLst>
                                                <p:cond delay="0"/>
                                              </p:stCondLst>
                                            </p:cTn>
                                            <p:tgtEl>
                                              <p:spTgt spid="64"/>
                                            </p:tgtEl>
                                            <p:attrNameLst>
                                              <p:attrName>ppt_x</p:attrName>
                                            </p:attrNameLst>
                                          </p:cBhvr>
                                        </p:anim>
                                        <p:anim from="(-#ppt_h/2)" to="(#ppt_y)" calcmode="lin" valueType="num">
                                          <p:cBhvr>
                                            <p:cTn id="115" dur="500" fill="hold">
                                              <p:stCondLst>
                                                <p:cond delay="0"/>
                                              </p:stCondLst>
                                            </p:cTn>
                                            <p:tgtEl>
                                              <p:spTgt spid="64"/>
                                            </p:tgtEl>
                                            <p:attrNameLst>
                                              <p:attrName>ppt_y</p:attrName>
                                            </p:attrNameLst>
                                          </p:cBhvr>
                                        </p:anim>
                                        <p:animRot by="21600000">
                                          <p:cBhvr>
                                            <p:cTn id="116" dur="500" fill="hold">
                                              <p:stCondLst>
                                                <p:cond delay="0"/>
                                              </p:stCondLst>
                                            </p:cTn>
                                            <p:tgtEl>
                                              <p:spTgt spid="64"/>
                                            </p:tgtEl>
                                            <p:attrNameLst>
                                              <p:attrName>r</p:attrName>
                                            </p:attrNameLst>
                                          </p:cBhvr>
                                        </p:animRot>
                                      </p:childTnLst>
                                    </p:cTn>
                                  </p:par>
                                </p:childTnLst>
                              </p:cTn>
                            </p:par>
                            <p:par>
                              <p:cTn id="117" fill="hold">
                                <p:stCondLst>
                                  <p:cond delay="12900"/>
                                </p:stCondLst>
                                <p:childTnLst>
                                  <p:par>
                                    <p:cTn id="118" presetID="42" presetClass="entr" presetSubtype="0" fill="hold" grpId="0" nodeType="afterEffect">
                                      <p:stCondLst>
                                        <p:cond delay="0"/>
                                      </p:stCondLst>
                                      <p:childTnLst>
                                        <p:set>
                                          <p:cBhvr>
                                            <p:cTn id="119" dur="1" fill="hold">
                                              <p:stCondLst>
                                                <p:cond delay="0"/>
                                              </p:stCondLst>
                                            </p:cTn>
                                            <p:tgtEl>
                                              <p:spTgt spid="85"/>
                                            </p:tgtEl>
                                            <p:attrNameLst>
                                              <p:attrName>style.visibility</p:attrName>
                                            </p:attrNameLst>
                                          </p:cBhvr>
                                          <p:to>
                                            <p:strVal val="visible"/>
                                          </p:to>
                                        </p:set>
                                        <p:animEffect transition="in" filter="fade">
                                          <p:cBhvr>
                                            <p:cTn id="120" dur="500"/>
                                            <p:tgtEl>
                                              <p:spTgt spid="85"/>
                                            </p:tgtEl>
                                          </p:cBhvr>
                                        </p:animEffect>
                                        <p:anim calcmode="lin" valueType="num">
                                          <p:cBhvr>
                                            <p:cTn id="121" dur="500" fill="hold"/>
                                            <p:tgtEl>
                                              <p:spTgt spid="85"/>
                                            </p:tgtEl>
                                            <p:attrNameLst>
                                              <p:attrName>ppt_x</p:attrName>
                                            </p:attrNameLst>
                                          </p:cBhvr>
                                          <p:tavLst>
                                            <p:tav tm="0">
                                              <p:val>
                                                <p:strVal val="#ppt_x"/>
                                              </p:val>
                                            </p:tav>
                                            <p:tav tm="100000">
                                              <p:val>
                                                <p:strVal val="#ppt_x"/>
                                              </p:val>
                                            </p:tav>
                                          </p:tavLst>
                                        </p:anim>
                                        <p:anim calcmode="lin" valueType="num">
                                          <p:cBhvr>
                                            <p:cTn id="122" dur="500" fill="hold"/>
                                            <p:tgtEl>
                                              <p:spTgt spid="85"/>
                                            </p:tgtEl>
                                            <p:attrNameLst>
                                              <p:attrName>ppt_y</p:attrName>
                                            </p:attrNameLst>
                                          </p:cBhvr>
                                          <p:tavLst>
                                            <p:tav tm="0">
                                              <p:val>
                                                <p:strVal val="#ppt_y+.1"/>
                                              </p:val>
                                            </p:tav>
                                            <p:tav tm="100000">
                                              <p:val>
                                                <p:strVal val="#ppt_y"/>
                                              </p:val>
                                            </p:tav>
                                          </p:tavLst>
                                        </p:anim>
                                      </p:childTnLst>
                                    </p:cTn>
                                  </p:par>
                                </p:childTnLst>
                              </p:cTn>
                            </p:par>
                            <p:par>
                              <p:cTn id="123" fill="hold">
                                <p:stCondLst>
                                  <p:cond delay="13400"/>
                                </p:stCondLst>
                                <p:childTnLst>
                                  <p:par>
                                    <p:cTn id="124" presetID="42" presetClass="entr" presetSubtype="0"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500"/>
                                            <p:tgtEl>
                                              <p:spTgt spid="32"/>
                                            </p:tgtEl>
                                          </p:cBhvr>
                                        </p:animEffect>
                                        <p:anim calcmode="lin" valueType="num">
                                          <p:cBhvr>
                                            <p:cTn id="127" dur="500" fill="hold"/>
                                            <p:tgtEl>
                                              <p:spTgt spid="32"/>
                                            </p:tgtEl>
                                            <p:attrNameLst>
                                              <p:attrName>ppt_x</p:attrName>
                                            </p:attrNameLst>
                                          </p:cBhvr>
                                          <p:tavLst>
                                            <p:tav tm="0">
                                              <p:val>
                                                <p:strVal val="#ppt_x"/>
                                              </p:val>
                                            </p:tav>
                                            <p:tav tm="100000">
                                              <p:val>
                                                <p:strVal val="#ppt_x"/>
                                              </p:val>
                                            </p:tav>
                                          </p:tavLst>
                                        </p:anim>
                                        <p:anim calcmode="lin" valueType="num">
                                          <p:cBhvr>
                                            <p:cTn id="128"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2" grpId="0" animBg="1"/>
          <p:bldP spid="113" grpId="0" animBg="1"/>
          <p:bldP spid="114" grpId="0" animBg="1"/>
          <p:bldP spid="115" grpId="0" animBg="1"/>
          <p:bldP spid="55" grpId="0"/>
          <p:bldP spid="61" grpId="0"/>
          <p:bldP spid="62" grpId="0"/>
          <p:bldP spid="63" grpId="0"/>
          <p:bldP spid="64" grpId="0"/>
          <p:bldP spid="21" grpId="0"/>
          <p:bldP spid="82" grpId="0"/>
          <p:bldP spid="83" grpId="0"/>
          <p:bldP spid="84" grpId="0"/>
          <p:bldP spid="85" grpId="0"/>
          <p:bldP spid="3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54497"/>
            <a:ext cx="12196800" cy="4403503"/>
          </a:xfrm>
          <a:prstGeom prst="rect">
            <a:avLst/>
          </a:prstGeom>
        </p:spPr>
      </p:pic>
      <p:grpSp>
        <p:nvGrpSpPr>
          <p:cNvPr id="8" name="组合 7"/>
          <p:cNvGrpSpPr/>
          <p:nvPr/>
        </p:nvGrpSpPr>
        <p:grpSpPr>
          <a:xfrm>
            <a:off x="4947444" y="1328709"/>
            <a:ext cx="2301875" cy="2308226"/>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 name="TextBox 12"/>
          <p:cNvSpPr txBox="1"/>
          <p:nvPr/>
        </p:nvSpPr>
        <p:spPr>
          <a:xfrm>
            <a:off x="2969396" y="3754914"/>
            <a:ext cx="6257970" cy="830997"/>
          </a:xfrm>
          <a:prstGeom prst="rect">
            <a:avLst/>
          </a:prstGeom>
          <a:noFill/>
        </p:spPr>
        <p:txBody>
          <a:bodyPr wrap="square" rtlCol="0">
            <a:spAutoFit/>
          </a:bodyPr>
          <a:lstStyle/>
          <a:p>
            <a:pPr algn="ctr"/>
            <a:r>
              <a:rPr lang="zh-CN" altLang="en-US" sz="4800" b="1" dirty="0" smtClean="0">
                <a:solidFill>
                  <a:schemeClr val="accent2"/>
                </a:solidFill>
                <a:latin typeface="微软雅黑"/>
                <a:ea typeface="微软雅黑"/>
              </a:rPr>
              <a:t>公司</a:t>
            </a:r>
            <a:r>
              <a:rPr lang="zh-CN" altLang="en-US" sz="4800" b="1" dirty="0">
                <a:solidFill>
                  <a:schemeClr val="accent2"/>
                </a:solidFill>
                <a:latin typeface="微软雅黑"/>
                <a:ea typeface="微软雅黑"/>
              </a:rPr>
              <a:t>（</a:t>
            </a:r>
            <a:r>
              <a:rPr lang="zh-CN" altLang="en-US" sz="4800" b="1" dirty="0" smtClean="0">
                <a:solidFill>
                  <a:schemeClr val="accent2"/>
                </a:solidFill>
                <a:latin typeface="微软雅黑"/>
                <a:ea typeface="微软雅黑"/>
              </a:rPr>
              <a:t>团队）介绍</a:t>
            </a:r>
            <a:endParaRPr lang="zh-CN" altLang="en-US" sz="4800" b="1" dirty="0">
              <a:solidFill>
                <a:schemeClr val="accent2"/>
              </a:solidFill>
              <a:latin typeface="微软雅黑"/>
              <a:ea typeface="微软雅黑"/>
            </a:endParaRPr>
          </a:p>
        </p:txBody>
      </p:sp>
      <p:cxnSp>
        <p:nvCxnSpPr>
          <p:cNvPr id="14" name="直接连接符 13"/>
          <p:cNvCxnSpPr/>
          <p:nvPr/>
        </p:nvCxnSpPr>
        <p:spPr bwMode="auto">
          <a:xfrm>
            <a:off x="2641997" y="4570914"/>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Freeform 10"/>
          <p:cNvSpPr>
            <a:spLocks noEditPoints="1"/>
          </p:cNvSpPr>
          <p:nvPr/>
        </p:nvSpPr>
        <p:spPr bwMode="auto">
          <a:xfrm>
            <a:off x="5413863" y="1700808"/>
            <a:ext cx="1369074" cy="1320696"/>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Oval 39"/>
          <p:cNvSpPr>
            <a:spLocks noChangeAspect="1" noChangeArrowheads="1"/>
          </p:cNvSpPr>
          <p:nvPr/>
        </p:nvSpPr>
        <p:spPr bwMode="auto">
          <a:xfrm>
            <a:off x="3841073" y="4888594"/>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39" name="Oval 42"/>
          <p:cNvSpPr>
            <a:spLocks noChangeAspect="1" noChangeArrowheads="1"/>
          </p:cNvSpPr>
          <p:nvPr/>
        </p:nvSpPr>
        <p:spPr bwMode="auto">
          <a:xfrm>
            <a:off x="6494611" y="4888594"/>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40" name="TextBox 39"/>
          <p:cNvSpPr txBox="1"/>
          <p:nvPr/>
        </p:nvSpPr>
        <p:spPr>
          <a:xfrm>
            <a:off x="4204290" y="4797152"/>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公司</a:t>
            </a:r>
            <a:r>
              <a:rPr lang="en-US" altLang="zh-CN" sz="2000" dirty="0" smtClean="0">
                <a:solidFill>
                  <a:schemeClr val="accent2"/>
                </a:solidFill>
                <a:latin typeface="+mn-ea"/>
                <a:ea typeface="+mn-ea"/>
              </a:rPr>
              <a:t>(</a:t>
            </a:r>
            <a:r>
              <a:rPr lang="zh-CN" altLang="en-US" sz="2000" dirty="0" smtClean="0">
                <a:solidFill>
                  <a:schemeClr val="accent2"/>
                </a:solidFill>
                <a:latin typeface="+mn-ea"/>
                <a:ea typeface="+mn-ea"/>
              </a:rPr>
              <a:t>团队</a:t>
            </a:r>
            <a:r>
              <a:rPr lang="en-US" altLang="zh-CN" sz="2000" dirty="0" smtClean="0">
                <a:solidFill>
                  <a:schemeClr val="accent2"/>
                </a:solidFill>
                <a:latin typeface="+mn-ea"/>
                <a:ea typeface="+mn-ea"/>
              </a:rPr>
              <a:t>)</a:t>
            </a:r>
            <a:r>
              <a:rPr lang="zh-CN" altLang="en-US" sz="2000" dirty="0" smtClean="0">
                <a:solidFill>
                  <a:schemeClr val="accent2"/>
                </a:solidFill>
                <a:latin typeface="+mn-ea"/>
                <a:ea typeface="+mn-ea"/>
              </a:rPr>
              <a:t>简介</a:t>
            </a:r>
            <a:endParaRPr lang="zh-CN" altLang="en-US" sz="2000" dirty="0">
              <a:solidFill>
                <a:schemeClr val="accent2"/>
              </a:solidFill>
              <a:latin typeface="+mn-ea"/>
              <a:ea typeface="+mn-ea"/>
            </a:endParaRPr>
          </a:p>
        </p:txBody>
      </p:sp>
      <p:sp>
        <p:nvSpPr>
          <p:cNvPr id="45" name="TextBox 44"/>
          <p:cNvSpPr txBox="1"/>
          <p:nvPr/>
        </p:nvSpPr>
        <p:spPr>
          <a:xfrm>
            <a:off x="6857828" y="4797152"/>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核心成员介绍</a:t>
            </a:r>
            <a:endParaRPr lang="zh-CN" altLang="en-US" sz="2000" dirty="0">
              <a:solidFill>
                <a:schemeClr val="accent2"/>
              </a:solidFill>
              <a:latin typeface="+mn-ea"/>
              <a:ea typeface="+mn-ea"/>
            </a:endParaRPr>
          </a:p>
        </p:txBody>
      </p:sp>
      <p:sp>
        <p:nvSpPr>
          <p:cNvPr id="48" name="Oval 39"/>
          <p:cNvSpPr>
            <a:spLocks noChangeAspect="1" noChangeArrowheads="1"/>
          </p:cNvSpPr>
          <p:nvPr/>
        </p:nvSpPr>
        <p:spPr bwMode="auto">
          <a:xfrm>
            <a:off x="3841073" y="5298027"/>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50" name="TextBox 49"/>
          <p:cNvSpPr txBox="1"/>
          <p:nvPr/>
        </p:nvSpPr>
        <p:spPr>
          <a:xfrm>
            <a:off x="4204290" y="5206585"/>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组织结构</a:t>
            </a:r>
            <a:endParaRPr lang="zh-CN" altLang="en-US" sz="2000" dirty="0">
              <a:solidFill>
                <a:schemeClr val="accent2"/>
              </a:solidFill>
              <a:latin typeface="+mn-ea"/>
              <a:ea typeface="+mn-ea"/>
            </a:endParaRPr>
          </a:p>
        </p:txBody>
      </p:sp>
    </p:spTree>
    <p:extLst>
      <p:ext uri="{BB962C8B-B14F-4D97-AF65-F5344CB8AC3E}">
        <p14:creationId xmlns:p14="http://schemas.microsoft.com/office/powerpoint/2010/main" val="3291708184"/>
      </p:ext>
    </p:extLst>
  </p:cSld>
  <p:clrMapOvr>
    <a:masterClrMapping/>
  </p:clrMapOvr>
  <p:transition spd="slow" advTm="522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 calcmode="lin" valueType="num">
                                      <p:cBhvr>
                                        <p:cTn id="17" dur="500" fill="hold"/>
                                        <p:tgtEl>
                                          <p:spTgt spid="19"/>
                                        </p:tgtEl>
                                        <p:attrNameLst>
                                          <p:attrName>style.rotation</p:attrName>
                                        </p:attrNameLst>
                                      </p:cBhvr>
                                      <p:tavLst>
                                        <p:tav tm="0">
                                          <p:val>
                                            <p:fltVal val="90"/>
                                          </p:val>
                                        </p:tav>
                                        <p:tav tm="100000">
                                          <p:val>
                                            <p:fltVal val="0"/>
                                          </p:val>
                                        </p:tav>
                                      </p:tavLst>
                                    </p:anim>
                                    <p:animEffect transition="in" filter="fade">
                                      <p:cBhvr>
                                        <p:cTn id="18" dur="500"/>
                                        <p:tgtEl>
                                          <p:spTgt spid="19"/>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85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350"/>
                            </p:stCondLst>
                            <p:childTnLst>
                              <p:par>
                                <p:cTn id="32" presetID="2" presetClass="entr" presetSubtype="12"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0-#ppt_w/2"/>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0-#ppt_w/2"/>
                                          </p:val>
                                        </p:tav>
                                        <p:tav tm="100000">
                                          <p:val>
                                            <p:strVal val="#ppt_x"/>
                                          </p:val>
                                        </p:tav>
                                      </p:tavLst>
                                    </p:anim>
                                    <p:anim calcmode="lin" valueType="num">
                                      <p:cBhvr additive="base">
                                        <p:cTn id="39" dur="500" fill="hold"/>
                                        <p:tgtEl>
                                          <p:spTgt spid="48"/>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39"/>
                                        </p:tgtEl>
                                        <p:attrNameLst>
                                          <p:attrName>style.visibility</p:attrName>
                                        </p:attrNameLst>
                                      </p:cBhvr>
                                      <p:to>
                                        <p:strVal val="visible"/>
                                      </p:to>
                                    </p:set>
                                    <p:anim calcmode="lin" valueType="num">
                                      <p:cBhvr additive="base">
                                        <p:cTn id="42" dur="500" fill="hold"/>
                                        <p:tgtEl>
                                          <p:spTgt spid="39"/>
                                        </p:tgtEl>
                                        <p:attrNameLst>
                                          <p:attrName>ppt_x</p:attrName>
                                        </p:attrNameLst>
                                      </p:cBhvr>
                                      <p:tavLst>
                                        <p:tav tm="0">
                                          <p:val>
                                            <p:strVal val="0-#ppt_w/2"/>
                                          </p:val>
                                        </p:tav>
                                        <p:tav tm="100000">
                                          <p:val>
                                            <p:strVal val="#ppt_x"/>
                                          </p:val>
                                        </p:tav>
                                      </p:tavLst>
                                    </p:anim>
                                    <p:anim calcmode="lin" valueType="num">
                                      <p:cBhvr additive="base">
                                        <p:cTn id="43" dur="500" fill="hold"/>
                                        <p:tgtEl>
                                          <p:spTgt spid="39"/>
                                        </p:tgtEl>
                                        <p:attrNameLst>
                                          <p:attrName>ppt_y</p:attrName>
                                        </p:attrNameLst>
                                      </p:cBhvr>
                                      <p:tavLst>
                                        <p:tav tm="0">
                                          <p:val>
                                            <p:strVal val="1+#ppt_h/2"/>
                                          </p:val>
                                        </p:tav>
                                        <p:tav tm="100000">
                                          <p:val>
                                            <p:strVal val="#ppt_y"/>
                                          </p:val>
                                        </p:tav>
                                      </p:tavLst>
                                    </p:anim>
                                  </p:childTnLst>
                                </p:cTn>
                              </p:par>
                            </p:childTnLst>
                          </p:cTn>
                        </p:par>
                        <p:par>
                          <p:cTn id="44" fill="hold">
                            <p:stCondLst>
                              <p:cond delay="4050"/>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par>
                                <p:cTn id="48" presetID="22" presetClass="entr" presetSubtype="8" fill="hold" grpId="0" nodeType="withEffect">
                                  <p:stCondLst>
                                    <p:cond delay="100"/>
                                  </p:stCondLst>
                                  <p:childTnLst>
                                    <p:set>
                                      <p:cBhvr>
                                        <p:cTn id="49" dur="1" fill="hold">
                                          <p:stCondLst>
                                            <p:cond delay="0"/>
                                          </p:stCondLst>
                                        </p:cTn>
                                        <p:tgtEl>
                                          <p:spTgt spid="50"/>
                                        </p:tgtEl>
                                        <p:attrNameLst>
                                          <p:attrName>style.visibility</p:attrName>
                                        </p:attrNameLst>
                                      </p:cBhvr>
                                      <p:to>
                                        <p:strVal val="visible"/>
                                      </p:to>
                                    </p:set>
                                    <p:animEffect transition="in" filter="wipe(left)">
                                      <p:cBhvr>
                                        <p:cTn id="50" dur="500"/>
                                        <p:tgtEl>
                                          <p:spTgt spid="50"/>
                                        </p:tgtEl>
                                      </p:cBhvr>
                                    </p:animEffect>
                                  </p:childTnLst>
                                </p:cTn>
                              </p:par>
                              <p:par>
                                <p:cTn id="51" presetID="22" presetClass="entr" presetSubtype="8" fill="hold" grpId="0" nodeType="withEffect">
                                  <p:stCondLst>
                                    <p:cond delay="20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animBg="1"/>
      <p:bldP spid="36" grpId="0" animBg="1"/>
      <p:bldP spid="39" grpId="0" animBg="1"/>
      <p:bldP spid="40" grpId="0"/>
      <p:bldP spid="45" grpId="0"/>
      <p:bldP spid="48" grpId="0" animBg="1"/>
      <p:bldP spid="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a:solidFill>
                  <a:schemeClr val="accent2"/>
                </a:solidFill>
                <a:latin typeface="微软雅黑"/>
                <a:ea typeface="微软雅黑"/>
              </a:rPr>
              <a:t>1.1 </a:t>
            </a:r>
            <a:r>
              <a:rPr lang="zh-CN" altLang="en-US" sz="2800" dirty="0" smtClean="0">
                <a:solidFill>
                  <a:schemeClr val="accent2"/>
                </a:solidFill>
                <a:latin typeface="微软雅黑"/>
                <a:ea typeface="微软雅黑"/>
              </a:rPr>
              <a:t>团队简介（模板说明）</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57" name="矩形 56"/>
          <p:cNvSpPr/>
          <p:nvPr/>
        </p:nvSpPr>
        <p:spPr bwMode="auto">
          <a:xfrm>
            <a:off x="477742" y="2620912"/>
            <a:ext cx="5047350" cy="3860719"/>
          </a:xfrm>
          <a:prstGeom prst="rect">
            <a:avLst/>
          </a:prstGeom>
          <a:blipFill>
            <a:blip r:embed="rId3"/>
            <a:stretch>
              <a:fillRect/>
            </a:stretch>
          </a:blipFill>
          <a:ln w="9525" cap="flat" cmpd="sng" algn="ctr">
            <a:solidFill>
              <a:schemeClr val="accent1">
                <a:lumMod val="40000"/>
                <a:lumOff val="6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8" name="椭圆 57"/>
          <p:cNvSpPr/>
          <p:nvPr/>
        </p:nvSpPr>
        <p:spPr bwMode="auto">
          <a:xfrm>
            <a:off x="1747121" y="1280823"/>
            <a:ext cx="1153070" cy="1153070"/>
          </a:xfrm>
          <a:prstGeom prst="ellipse">
            <a:avLst/>
          </a:prstGeom>
          <a:solidFill>
            <a:schemeClr val="tx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59" name="椭圆 58"/>
          <p:cNvSpPr/>
          <p:nvPr/>
        </p:nvSpPr>
        <p:spPr bwMode="auto">
          <a:xfrm>
            <a:off x="3030843" y="1280823"/>
            <a:ext cx="1153070" cy="1153070"/>
          </a:xfrm>
          <a:prstGeom prst="ellipse">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60" name="椭圆 59"/>
          <p:cNvSpPr/>
          <p:nvPr/>
        </p:nvSpPr>
        <p:spPr bwMode="auto">
          <a:xfrm>
            <a:off x="4297239" y="1280823"/>
            <a:ext cx="1153070" cy="1153070"/>
          </a:xfrm>
          <a:prstGeom prst="ellipse">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61" name="椭圆 60"/>
          <p:cNvSpPr/>
          <p:nvPr/>
        </p:nvSpPr>
        <p:spPr bwMode="auto">
          <a:xfrm>
            <a:off x="456516" y="1280823"/>
            <a:ext cx="1153070" cy="1153070"/>
          </a:xfrm>
          <a:prstGeom prst="ellipse">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62" name="TextBox 61"/>
          <p:cNvSpPr txBox="1"/>
          <p:nvPr/>
        </p:nvSpPr>
        <p:spPr>
          <a:xfrm>
            <a:off x="553765" y="1392432"/>
            <a:ext cx="954897" cy="954107"/>
          </a:xfrm>
          <a:prstGeom prst="rect">
            <a:avLst/>
          </a:prstGeom>
          <a:noFill/>
        </p:spPr>
        <p:txBody>
          <a:bodyPr wrap="square" rtlCol="0">
            <a:spAutoFit/>
          </a:bodyPr>
          <a:lstStyle/>
          <a:p>
            <a:r>
              <a:rPr lang="zh-CN" altLang="en-US" sz="2800" dirty="0" smtClean="0">
                <a:solidFill>
                  <a:srgbClr val="F8F8F8"/>
                </a:solidFill>
                <a:latin typeface="微软雅黑"/>
                <a:ea typeface="微软雅黑"/>
              </a:rPr>
              <a:t>简约设计</a:t>
            </a:r>
            <a:endParaRPr lang="zh-CN" altLang="en-US" sz="2800" dirty="0">
              <a:solidFill>
                <a:srgbClr val="F8F8F8"/>
              </a:solidFill>
              <a:latin typeface="微软雅黑"/>
              <a:ea typeface="微软雅黑"/>
            </a:endParaRPr>
          </a:p>
        </p:txBody>
      </p:sp>
      <p:sp>
        <p:nvSpPr>
          <p:cNvPr id="63" name="TextBox 62"/>
          <p:cNvSpPr txBox="1"/>
          <p:nvPr/>
        </p:nvSpPr>
        <p:spPr>
          <a:xfrm>
            <a:off x="6372994" y="1156682"/>
            <a:ext cx="3794125" cy="400110"/>
          </a:xfrm>
          <a:prstGeom prst="rect">
            <a:avLst/>
          </a:prstGeom>
          <a:noFill/>
        </p:spPr>
        <p:txBody>
          <a:bodyPr>
            <a:spAutoFit/>
          </a:bodyPr>
          <a:lstStyle/>
          <a:p>
            <a:pPr>
              <a:buFont typeface="Arial" pitchFamily="34" charset="0"/>
              <a:buNone/>
              <a:defRPr/>
            </a:pPr>
            <a:r>
              <a:rPr lang="zh-CN" altLang="en-US" sz="2000" b="1" dirty="0" smtClean="0">
                <a:solidFill>
                  <a:schemeClr val="accent1">
                    <a:lumMod val="50000"/>
                  </a:schemeClr>
                </a:solidFill>
                <a:latin typeface="微软雅黑"/>
                <a:ea typeface="微软雅黑"/>
              </a:rPr>
              <a:t>关于框架</a:t>
            </a:r>
            <a:endParaRPr lang="en-US" altLang="zh-CN" sz="2000" b="1" dirty="0">
              <a:solidFill>
                <a:schemeClr val="accent1">
                  <a:lumMod val="50000"/>
                </a:schemeClr>
              </a:solidFill>
              <a:latin typeface="微软雅黑"/>
              <a:ea typeface="微软雅黑"/>
            </a:endParaRPr>
          </a:p>
        </p:txBody>
      </p:sp>
      <p:sp>
        <p:nvSpPr>
          <p:cNvPr id="64" name="TextBox 63"/>
          <p:cNvSpPr txBox="1"/>
          <p:nvPr/>
        </p:nvSpPr>
        <p:spPr>
          <a:xfrm>
            <a:off x="6372995" y="1480878"/>
            <a:ext cx="5314414" cy="1754326"/>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dirty="0" smtClean="0">
                <a:solidFill>
                  <a:schemeClr val="accent1">
                    <a:lumMod val="50000"/>
                  </a:schemeClr>
                </a:solidFill>
              </a:rPr>
              <a:t>本模板有常见的创业计划书的逻辑结构，共</a:t>
            </a:r>
            <a:r>
              <a:rPr lang="en-US" altLang="zh-CN" dirty="0" smtClean="0">
                <a:solidFill>
                  <a:schemeClr val="accent1">
                    <a:lumMod val="50000"/>
                  </a:schemeClr>
                </a:solidFill>
              </a:rPr>
              <a:t>5</a:t>
            </a:r>
            <a:r>
              <a:rPr lang="zh-CN" altLang="en-US" dirty="0" smtClean="0">
                <a:solidFill>
                  <a:schemeClr val="accent1">
                    <a:lumMod val="50000"/>
                  </a:schemeClr>
                </a:solidFill>
              </a:rPr>
              <a:t>章</a:t>
            </a:r>
            <a:r>
              <a:rPr lang="en-US" altLang="zh-CN" dirty="0" smtClean="0">
                <a:solidFill>
                  <a:schemeClr val="accent1">
                    <a:lumMod val="50000"/>
                  </a:schemeClr>
                </a:solidFill>
              </a:rPr>
              <a:t>24</a:t>
            </a:r>
            <a:r>
              <a:rPr lang="zh-CN" altLang="en-US" dirty="0" smtClean="0">
                <a:solidFill>
                  <a:schemeClr val="accent1">
                    <a:lumMod val="50000"/>
                  </a:schemeClr>
                </a:solidFill>
              </a:rPr>
              <a:t>小节，精细到三级标题，如</a:t>
            </a:r>
            <a:r>
              <a:rPr lang="en-US" altLang="zh-CN" dirty="0" smtClean="0">
                <a:solidFill>
                  <a:schemeClr val="accent1">
                    <a:lumMod val="50000"/>
                  </a:schemeClr>
                </a:solidFill>
              </a:rPr>
              <a:t>“</a:t>
            </a:r>
            <a:r>
              <a:rPr lang="zh-CN" altLang="en-US" dirty="0" smtClean="0">
                <a:solidFill>
                  <a:schemeClr val="accent1">
                    <a:lumMod val="50000"/>
                  </a:schemeClr>
                </a:solidFill>
              </a:rPr>
              <a:t>需求分析</a:t>
            </a:r>
            <a:r>
              <a:rPr lang="en-US" altLang="zh-CN" dirty="0" smtClean="0">
                <a:solidFill>
                  <a:schemeClr val="accent1">
                    <a:lumMod val="50000"/>
                  </a:schemeClr>
                </a:solidFill>
              </a:rPr>
              <a:t>”、“</a:t>
            </a:r>
            <a:r>
              <a:rPr lang="zh-CN" altLang="en-US" dirty="0" smtClean="0">
                <a:solidFill>
                  <a:schemeClr val="accent1">
                    <a:lumMod val="50000"/>
                  </a:schemeClr>
                </a:solidFill>
              </a:rPr>
              <a:t>产品形式</a:t>
            </a:r>
            <a:r>
              <a:rPr lang="en-US" altLang="zh-CN" dirty="0" smtClean="0">
                <a:solidFill>
                  <a:schemeClr val="accent1">
                    <a:lumMod val="50000"/>
                  </a:schemeClr>
                </a:solidFill>
              </a:rPr>
              <a:t>”</a:t>
            </a:r>
            <a:r>
              <a:rPr lang="en-US" altLang="zh-CN" dirty="0"/>
              <a:t> </a:t>
            </a:r>
            <a:r>
              <a:rPr lang="en-US" altLang="zh-CN" dirty="0" smtClean="0"/>
              <a:t>、“</a:t>
            </a:r>
            <a:r>
              <a:rPr lang="zh-CN" altLang="en-US" dirty="0" smtClean="0"/>
              <a:t>网络营销方案</a:t>
            </a:r>
            <a:r>
              <a:rPr lang="en-US" altLang="zh-CN" dirty="0" smtClean="0"/>
              <a:t>”</a:t>
            </a:r>
            <a:r>
              <a:rPr lang="en-US" altLang="zh-CN" dirty="0"/>
              <a:t> </a:t>
            </a:r>
            <a:r>
              <a:rPr lang="en-US" altLang="zh-CN" dirty="0" smtClean="0"/>
              <a:t>、“</a:t>
            </a:r>
            <a:r>
              <a:rPr lang="zh-CN" altLang="en-US" dirty="0" smtClean="0"/>
              <a:t>地面推广计划</a:t>
            </a:r>
            <a:r>
              <a:rPr lang="en-US" altLang="zh-CN" dirty="0" smtClean="0"/>
              <a:t>”</a:t>
            </a:r>
            <a:r>
              <a:rPr lang="zh-CN" altLang="en-US" dirty="0" smtClean="0"/>
              <a:t>等都用图形和动画方式表达出来。</a:t>
            </a:r>
            <a:r>
              <a:rPr lang="en-US" altLang="zh-CN" dirty="0" smtClean="0"/>
              <a:t>34</a:t>
            </a:r>
            <a:r>
              <a:rPr lang="zh-CN" altLang="en-US" dirty="0" smtClean="0"/>
              <a:t>张页面构成一个完整的创业（商业）计划书的模板，具有极高的参考和实用价值。</a:t>
            </a:r>
            <a:endParaRPr lang="zh-CN" altLang="en-US" dirty="0">
              <a:solidFill>
                <a:schemeClr val="accent1">
                  <a:lumMod val="50000"/>
                </a:schemeClr>
              </a:solidFill>
            </a:endParaRPr>
          </a:p>
        </p:txBody>
      </p:sp>
      <p:sp>
        <p:nvSpPr>
          <p:cNvPr id="67" name="TextBox 66"/>
          <p:cNvSpPr txBox="1"/>
          <p:nvPr/>
        </p:nvSpPr>
        <p:spPr>
          <a:xfrm>
            <a:off x="6372994" y="4906109"/>
            <a:ext cx="3794125" cy="400110"/>
          </a:xfrm>
          <a:prstGeom prst="rect">
            <a:avLst/>
          </a:prstGeom>
          <a:noFill/>
        </p:spPr>
        <p:txBody>
          <a:bodyPr>
            <a:spAutoFit/>
          </a:bodyPr>
          <a:lstStyle/>
          <a:p>
            <a:pPr>
              <a:buFont typeface="Arial" pitchFamily="34" charset="0"/>
              <a:buNone/>
              <a:defRPr/>
            </a:pPr>
            <a:r>
              <a:rPr lang="zh-CN" altLang="en-US" sz="2000" b="1" dirty="0" smtClean="0">
                <a:solidFill>
                  <a:schemeClr val="accent1">
                    <a:lumMod val="50000"/>
                  </a:schemeClr>
                </a:solidFill>
                <a:latin typeface="微软雅黑"/>
                <a:ea typeface="微软雅黑"/>
              </a:rPr>
              <a:t>关于元素</a:t>
            </a:r>
            <a:endParaRPr lang="en-US" altLang="zh-CN" sz="2000" b="1" dirty="0">
              <a:solidFill>
                <a:schemeClr val="accent1">
                  <a:lumMod val="50000"/>
                </a:schemeClr>
              </a:solidFill>
              <a:latin typeface="微软雅黑"/>
              <a:ea typeface="微软雅黑"/>
            </a:endParaRPr>
          </a:p>
        </p:txBody>
      </p:sp>
      <p:sp>
        <p:nvSpPr>
          <p:cNvPr id="68" name="TextBox 67"/>
          <p:cNvSpPr txBox="1"/>
          <p:nvPr/>
        </p:nvSpPr>
        <p:spPr>
          <a:xfrm>
            <a:off x="6372995" y="5246985"/>
            <a:ext cx="5314414" cy="1200329"/>
          </a:xfrm>
          <a:prstGeom prst="rect">
            <a:avLst/>
          </a:prstGeom>
          <a:noFill/>
        </p:spPr>
        <p:txBody>
          <a:bodyPr wrap="square">
            <a:spAutoFit/>
          </a:bodyPr>
          <a:lstStyle/>
          <a:p>
            <a:pPr>
              <a:defRPr/>
            </a:pPr>
            <a:r>
              <a:rPr lang="zh-CN" altLang="en-US" dirty="0" smtClean="0">
                <a:solidFill>
                  <a:schemeClr val="accent1">
                    <a:lumMod val="50000"/>
                  </a:schemeClr>
                </a:solidFill>
                <a:latin typeface="微软雅黑"/>
                <a:ea typeface="微软雅黑"/>
              </a:rPr>
              <a:t>本模板封面、目录、过渡章节页面各种元素均能移动</a:t>
            </a:r>
            <a:r>
              <a:rPr lang="zh-CN" altLang="en-US" dirty="0">
                <a:solidFill>
                  <a:schemeClr val="accent1">
                    <a:lumMod val="50000"/>
                  </a:schemeClr>
                </a:solidFill>
                <a:latin typeface="微软雅黑"/>
                <a:ea typeface="微软雅黑"/>
              </a:rPr>
              <a:t>，所有图形都能编辑动画，颜色，大小等，不一定每个图形都能用上，但是表达方式、配色、版式都是可以借鉴的</a:t>
            </a:r>
            <a:r>
              <a:rPr lang="zh-CN" altLang="en-US" dirty="0" smtClean="0">
                <a:solidFill>
                  <a:schemeClr val="accent1">
                    <a:lumMod val="50000"/>
                  </a:schemeClr>
                </a:solidFill>
                <a:latin typeface="微软雅黑"/>
                <a:ea typeface="微软雅黑"/>
              </a:rPr>
              <a:t>。</a:t>
            </a:r>
            <a:endParaRPr lang="zh-CN" altLang="en-US" dirty="0">
              <a:solidFill>
                <a:schemeClr val="accent1">
                  <a:lumMod val="50000"/>
                </a:schemeClr>
              </a:solidFill>
              <a:latin typeface="微软雅黑"/>
              <a:ea typeface="微软雅黑"/>
            </a:endParaRPr>
          </a:p>
        </p:txBody>
      </p:sp>
      <p:sp>
        <p:nvSpPr>
          <p:cNvPr id="71" name="TextBox 70"/>
          <p:cNvSpPr txBox="1"/>
          <p:nvPr/>
        </p:nvSpPr>
        <p:spPr>
          <a:xfrm>
            <a:off x="1842772" y="1392432"/>
            <a:ext cx="954897" cy="954107"/>
          </a:xfrm>
          <a:prstGeom prst="rect">
            <a:avLst/>
          </a:prstGeom>
          <a:noFill/>
        </p:spPr>
        <p:txBody>
          <a:bodyPr wrap="square" rtlCol="0">
            <a:spAutoFit/>
          </a:bodyPr>
          <a:lstStyle/>
          <a:p>
            <a:r>
              <a:rPr lang="zh-CN" altLang="en-US" sz="2800" smtClean="0">
                <a:solidFill>
                  <a:srgbClr val="F8F8F8"/>
                </a:solidFill>
                <a:latin typeface="微软雅黑"/>
                <a:ea typeface="微软雅黑"/>
              </a:rPr>
              <a:t>动画抢眼</a:t>
            </a:r>
            <a:endParaRPr lang="zh-CN" altLang="en-US" sz="2800" dirty="0">
              <a:solidFill>
                <a:srgbClr val="F8F8F8"/>
              </a:solidFill>
              <a:latin typeface="微软雅黑"/>
              <a:ea typeface="微软雅黑"/>
            </a:endParaRPr>
          </a:p>
        </p:txBody>
      </p:sp>
      <p:sp>
        <p:nvSpPr>
          <p:cNvPr id="72" name="TextBox 71"/>
          <p:cNvSpPr txBox="1"/>
          <p:nvPr/>
        </p:nvSpPr>
        <p:spPr>
          <a:xfrm>
            <a:off x="3136377" y="1392432"/>
            <a:ext cx="954897" cy="954107"/>
          </a:xfrm>
          <a:prstGeom prst="rect">
            <a:avLst/>
          </a:prstGeom>
          <a:noFill/>
        </p:spPr>
        <p:txBody>
          <a:bodyPr wrap="square" rtlCol="0">
            <a:spAutoFit/>
          </a:bodyPr>
          <a:lstStyle/>
          <a:p>
            <a:r>
              <a:rPr lang="zh-CN" altLang="en-US" sz="2800" dirty="0" smtClean="0">
                <a:solidFill>
                  <a:srgbClr val="F8F8F8"/>
                </a:solidFill>
                <a:latin typeface="微软雅黑"/>
                <a:ea typeface="微软雅黑"/>
              </a:rPr>
              <a:t>普适性强</a:t>
            </a:r>
            <a:endParaRPr lang="zh-CN" altLang="en-US" sz="2800" dirty="0">
              <a:solidFill>
                <a:srgbClr val="F8F8F8"/>
              </a:solidFill>
              <a:latin typeface="微软雅黑"/>
              <a:ea typeface="微软雅黑"/>
            </a:endParaRPr>
          </a:p>
        </p:txBody>
      </p:sp>
      <p:sp>
        <p:nvSpPr>
          <p:cNvPr id="73" name="TextBox 72"/>
          <p:cNvSpPr txBox="1"/>
          <p:nvPr/>
        </p:nvSpPr>
        <p:spPr>
          <a:xfrm>
            <a:off x="4435716" y="1392432"/>
            <a:ext cx="954897" cy="954107"/>
          </a:xfrm>
          <a:prstGeom prst="rect">
            <a:avLst/>
          </a:prstGeom>
          <a:noFill/>
        </p:spPr>
        <p:txBody>
          <a:bodyPr wrap="square" rtlCol="0">
            <a:spAutoFit/>
          </a:bodyPr>
          <a:lstStyle/>
          <a:p>
            <a:r>
              <a:rPr lang="zh-CN" altLang="en-US" sz="2800" dirty="0" smtClean="0">
                <a:solidFill>
                  <a:srgbClr val="F8F8F8"/>
                </a:solidFill>
                <a:latin typeface="微软雅黑"/>
                <a:ea typeface="微软雅黑"/>
              </a:rPr>
              <a:t>图形实</a:t>
            </a:r>
            <a:r>
              <a:rPr lang="zh-CN" altLang="en-US" sz="2800" dirty="0">
                <a:solidFill>
                  <a:srgbClr val="F8F8F8"/>
                </a:solidFill>
                <a:latin typeface="微软雅黑"/>
                <a:ea typeface="微软雅黑"/>
              </a:rPr>
              <a:t>用</a:t>
            </a:r>
          </a:p>
        </p:txBody>
      </p:sp>
      <p:sp>
        <p:nvSpPr>
          <p:cNvPr id="21" name="TextBox 20"/>
          <p:cNvSpPr txBox="1"/>
          <p:nvPr/>
        </p:nvSpPr>
        <p:spPr>
          <a:xfrm>
            <a:off x="6372994" y="3461502"/>
            <a:ext cx="3794125" cy="400110"/>
          </a:xfrm>
          <a:prstGeom prst="rect">
            <a:avLst/>
          </a:prstGeom>
          <a:noFill/>
        </p:spPr>
        <p:txBody>
          <a:bodyPr>
            <a:spAutoFit/>
          </a:bodyPr>
          <a:lstStyle/>
          <a:p>
            <a:pPr>
              <a:buFont typeface="Arial" pitchFamily="34" charset="0"/>
              <a:buNone/>
              <a:defRPr/>
            </a:pPr>
            <a:r>
              <a:rPr lang="zh-CN" altLang="en-US" sz="2000" b="1" dirty="0" smtClean="0">
                <a:solidFill>
                  <a:schemeClr val="accent1">
                    <a:lumMod val="50000"/>
                  </a:schemeClr>
                </a:solidFill>
                <a:latin typeface="微软雅黑"/>
                <a:ea typeface="微软雅黑"/>
              </a:rPr>
              <a:t>关于换图</a:t>
            </a:r>
            <a:endParaRPr lang="en-US" altLang="zh-CN" sz="2000" b="1" dirty="0">
              <a:solidFill>
                <a:schemeClr val="accent1">
                  <a:lumMod val="50000"/>
                </a:schemeClr>
              </a:solidFill>
              <a:latin typeface="微软雅黑"/>
              <a:ea typeface="微软雅黑"/>
            </a:endParaRPr>
          </a:p>
        </p:txBody>
      </p:sp>
      <p:sp>
        <p:nvSpPr>
          <p:cNvPr id="22" name="TextBox 21"/>
          <p:cNvSpPr txBox="1"/>
          <p:nvPr/>
        </p:nvSpPr>
        <p:spPr>
          <a:xfrm>
            <a:off x="6372995" y="3823983"/>
            <a:ext cx="5314414" cy="923330"/>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dirty="0" smtClean="0">
                <a:solidFill>
                  <a:schemeClr val="accent1">
                    <a:lumMod val="50000"/>
                  </a:schemeClr>
                </a:solidFill>
              </a:rPr>
              <a:t>模板内图片更换</a:t>
            </a:r>
            <a:r>
              <a:rPr lang="zh-CN" altLang="en-US" dirty="0">
                <a:solidFill>
                  <a:schemeClr val="accent1">
                    <a:lumMod val="50000"/>
                  </a:schemeClr>
                </a:solidFill>
              </a:rPr>
              <a:t>方法是对图片点右键</a:t>
            </a:r>
            <a:r>
              <a:rPr lang="en-US" altLang="zh-CN" dirty="0">
                <a:solidFill>
                  <a:schemeClr val="accent1">
                    <a:lumMod val="50000"/>
                  </a:schemeClr>
                </a:solidFill>
              </a:rPr>
              <a:t>-&gt;</a:t>
            </a:r>
            <a:r>
              <a:rPr lang="zh-CN" altLang="en-US" dirty="0">
                <a:solidFill>
                  <a:schemeClr val="accent1">
                    <a:lumMod val="50000"/>
                  </a:schemeClr>
                </a:solidFill>
              </a:rPr>
              <a:t>设置对象格式</a:t>
            </a:r>
            <a:r>
              <a:rPr lang="en-US" altLang="zh-CN" dirty="0">
                <a:solidFill>
                  <a:schemeClr val="accent1">
                    <a:lumMod val="50000"/>
                  </a:schemeClr>
                </a:solidFill>
              </a:rPr>
              <a:t>-&gt;</a:t>
            </a:r>
            <a:r>
              <a:rPr lang="zh-CN" altLang="en-US" dirty="0">
                <a:solidFill>
                  <a:schemeClr val="accent1">
                    <a:lumMod val="50000"/>
                  </a:schemeClr>
                </a:solidFill>
              </a:rPr>
              <a:t>填充</a:t>
            </a:r>
            <a:r>
              <a:rPr lang="en-US" altLang="zh-CN" dirty="0">
                <a:solidFill>
                  <a:schemeClr val="accent1">
                    <a:lumMod val="50000"/>
                  </a:schemeClr>
                </a:solidFill>
              </a:rPr>
              <a:t>-&gt;</a:t>
            </a:r>
            <a:r>
              <a:rPr lang="zh-CN" altLang="en-US" dirty="0">
                <a:solidFill>
                  <a:schemeClr val="accent1">
                    <a:lumMod val="50000"/>
                  </a:schemeClr>
                </a:solidFill>
              </a:rPr>
              <a:t>填充效果</a:t>
            </a:r>
            <a:r>
              <a:rPr lang="en-US" altLang="zh-CN" dirty="0">
                <a:solidFill>
                  <a:schemeClr val="accent1">
                    <a:lumMod val="50000"/>
                  </a:schemeClr>
                </a:solidFill>
              </a:rPr>
              <a:t>-&gt;</a:t>
            </a:r>
            <a:r>
              <a:rPr lang="zh-CN" altLang="en-US" dirty="0">
                <a:solidFill>
                  <a:schemeClr val="accent1">
                    <a:lumMod val="50000"/>
                  </a:schemeClr>
                </a:solidFill>
              </a:rPr>
              <a:t>图片，选择事先准备好的图片即可</a:t>
            </a:r>
            <a:r>
              <a:rPr lang="zh-CN" altLang="en-US" dirty="0" smtClean="0">
                <a:solidFill>
                  <a:schemeClr val="accent1">
                    <a:lumMod val="50000"/>
                  </a:schemeClr>
                </a:solidFill>
              </a:rPr>
              <a:t>。后文遇图均可按此操作</a:t>
            </a:r>
            <a:endParaRPr lang="zh-CN" altLang="en-US" dirty="0">
              <a:solidFill>
                <a:schemeClr val="accent1">
                  <a:lumMod val="50000"/>
                </a:schemeClr>
              </a:solidFill>
            </a:endParaRPr>
          </a:p>
        </p:txBody>
      </p:sp>
      <p:sp>
        <p:nvSpPr>
          <p:cNvPr id="25" name="椭圆 24"/>
          <p:cNvSpPr/>
          <p:nvPr/>
        </p:nvSpPr>
        <p:spPr bwMode="auto">
          <a:xfrm>
            <a:off x="5810349" y="1929837"/>
            <a:ext cx="504056" cy="504056"/>
          </a:xfrm>
          <a:prstGeom prst="ellipse">
            <a:avLst/>
          </a:prstGeom>
          <a:solidFill>
            <a:schemeClr val="tx1"/>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1" i="0" u="none" strike="noStrike" cap="none" normalizeH="0" baseline="0" dirty="0" smtClean="0">
                <a:ln>
                  <a:noFill/>
                </a:ln>
                <a:solidFill>
                  <a:schemeClr val="accent2"/>
                </a:solidFill>
                <a:effectLst/>
                <a:latin typeface="+mn-ea"/>
                <a:ea typeface="+mn-ea"/>
              </a:rPr>
              <a:t>1</a:t>
            </a:r>
            <a:endParaRPr kumimoji="0" lang="zh-CN" altLang="en-US" sz="2200" b="1" i="0" u="none" strike="noStrike" cap="none" normalizeH="0" baseline="0" dirty="0" smtClean="0">
              <a:ln>
                <a:noFill/>
              </a:ln>
              <a:solidFill>
                <a:schemeClr val="accent2"/>
              </a:solidFill>
              <a:effectLst/>
              <a:latin typeface="+mn-ea"/>
              <a:ea typeface="+mn-ea"/>
            </a:endParaRPr>
          </a:p>
        </p:txBody>
      </p:sp>
      <p:sp>
        <p:nvSpPr>
          <p:cNvPr id="26" name="椭圆 25"/>
          <p:cNvSpPr/>
          <p:nvPr/>
        </p:nvSpPr>
        <p:spPr bwMode="auto">
          <a:xfrm>
            <a:off x="5810349" y="3943625"/>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1" i="0" u="none" strike="noStrike" cap="none" normalizeH="0" baseline="0" dirty="0" smtClean="0">
                <a:ln>
                  <a:noFill/>
                </a:ln>
                <a:solidFill>
                  <a:schemeClr val="accent2"/>
                </a:solidFill>
                <a:effectLst/>
                <a:latin typeface="+mn-ea"/>
                <a:ea typeface="+mn-ea"/>
              </a:rPr>
              <a:t>2</a:t>
            </a:r>
            <a:endParaRPr kumimoji="0" lang="zh-CN" altLang="en-US" sz="2200" b="1" i="0" u="none" strike="noStrike" cap="none" normalizeH="0" baseline="0" dirty="0" smtClean="0">
              <a:ln>
                <a:noFill/>
              </a:ln>
              <a:solidFill>
                <a:schemeClr val="accent2"/>
              </a:solidFill>
              <a:effectLst/>
              <a:latin typeface="+mn-ea"/>
              <a:ea typeface="+mn-ea"/>
            </a:endParaRPr>
          </a:p>
        </p:txBody>
      </p:sp>
      <p:sp>
        <p:nvSpPr>
          <p:cNvPr id="27" name="椭圆 26"/>
          <p:cNvSpPr/>
          <p:nvPr/>
        </p:nvSpPr>
        <p:spPr bwMode="auto">
          <a:xfrm>
            <a:off x="5810349" y="5410165"/>
            <a:ext cx="504056" cy="504056"/>
          </a:xfrm>
          <a:prstGeom prst="ellipse">
            <a:avLst/>
          </a:prstGeom>
          <a:solidFill>
            <a:schemeClr val="bg1"/>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1" i="0" u="none" strike="noStrike" cap="none" normalizeH="0" baseline="0" dirty="0" smtClean="0">
                <a:ln>
                  <a:noFill/>
                </a:ln>
                <a:solidFill>
                  <a:schemeClr val="accent2"/>
                </a:solidFill>
                <a:effectLst/>
                <a:latin typeface="+mn-ea"/>
                <a:ea typeface="+mn-ea"/>
              </a:rPr>
              <a:t>3</a:t>
            </a:r>
            <a:endParaRPr kumimoji="0" lang="zh-CN" altLang="en-US" sz="2200" b="1" i="0" u="none" strike="noStrike" cap="none" normalizeH="0" baseline="0" dirty="0" smtClean="0">
              <a:ln>
                <a:noFill/>
              </a:ln>
              <a:solidFill>
                <a:schemeClr val="accent2"/>
              </a:solidFill>
              <a:effectLst/>
              <a:latin typeface="+mn-ea"/>
              <a:ea typeface="+mn-ea"/>
            </a:endParaRPr>
          </a:p>
        </p:txBody>
      </p:sp>
    </p:spTree>
    <p:extLst>
      <p:ext uri="{BB962C8B-B14F-4D97-AF65-F5344CB8AC3E}">
        <p14:creationId xmlns:p14="http://schemas.microsoft.com/office/powerpoint/2010/main" val="2851093572"/>
      </p:ext>
    </p:extLst>
  </p:cSld>
  <p:clrMapOvr>
    <a:masterClrMapping/>
  </p:clrMapOvr>
  <mc:AlternateContent xmlns:mc="http://schemas.openxmlformats.org/markup-compatibility/2006" xmlns:p14="http://schemas.microsoft.com/office/powerpoint/2010/main">
    <mc:Choice Requires="p14">
      <p:transition spd="slow" p14:dur="800" advTm="10169">
        <p14:gallery dir="l"/>
      </p:transition>
    </mc:Choice>
    <mc:Fallback xmlns="">
      <p:transition spd="slow" advTm="1016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880"/>
                            </p:stCondLst>
                            <p:childTnLst>
                              <p:par>
                                <p:cTn id="13" presetID="22" presetClass="entr" presetSubtype="8"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ipe(left)">
                                      <p:cBhvr>
                                        <p:cTn id="15" dur="1000"/>
                                        <p:tgtEl>
                                          <p:spTgt spid="57"/>
                                        </p:tgtEl>
                                      </p:cBhvr>
                                    </p:animEffect>
                                  </p:childTnLst>
                                </p:cTn>
                              </p:par>
                            </p:childTnLst>
                          </p:cTn>
                        </p:par>
                        <p:par>
                          <p:cTn id="16" fill="hold">
                            <p:stCondLst>
                              <p:cond delay="1880"/>
                            </p:stCondLst>
                            <p:childTnLst>
                              <p:par>
                                <p:cTn id="17" presetID="52" presetClass="entr" presetSubtype="0" fill="hold" grpId="0" nodeType="afterEffect">
                                  <p:stCondLst>
                                    <p:cond delay="0"/>
                                  </p:stCondLst>
                                  <p:childTnLst>
                                    <p:set>
                                      <p:cBhvr>
                                        <p:cTn id="18" dur="1" fill="hold">
                                          <p:stCondLst>
                                            <p:cond delay="0"/>
                                          </p:stCondLst>
                                        </p:cTn>
                                        <p:tgtEl>
                                          <p:spTgt spid="61"/>
                                        </p:tgtEl>
                                        <p:attrNameLst>
                                          <p:attrName>style.visibility</p:attrName>
                                        </p:attrNameLst>
                                      </p:cBhvr>
                                      <p:to>
                                        <p:strVal val="visible"/>
                                      </p:to>
                                    </p:set>
                                    <p:animScale>
                                      <p:cBhvr>
                                        <p:cTn id="19" dur="1000" decel="50000" fill="hold">
                                          <p:stCondLst>
                                            <p:cond delay="0"/>
                                          </p:stCondLst>
                                        </p:cTn>
                                        <p:tgtEl>
                                          <p:spTgt spid="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1"/>
                                        </p:tgtEl>
                                        <p:attrNameLst>
                                          <p:attrName>ppt_x</p:attrName>
                                          <p:attrName>ppt_y</p:attrName>
                                        </p:attrNameLst>
                                      </p:cBhvr>
                                    </p:animMotion>
                                    <p:animEffect transition="in" filter="fade">
                                      <p:cBhvr>
                                        <p:cTn id="21" dur="1000"/>
                                        <p:tgtEl>
                                          <p:spTgt spid="61"/>
                                        </p:tgtEl>
                                      </p:cBhvr>
                                    </p:animEffect>
                                  </p:childTnLst>
                                </p:cTn>
                              </p:par>
                              <p:par>
                                <p:cTn id="22" presetID="52" presetClass="entr" presetSubtype="0" fill="hold" grpId="0" nodeType="withEffect">
                                  <p:stCondLst>
                                    <p:cond delay="200"/>
                                  </p:stCondLst>
                                  <p:childTnLst>
                                    <p:set>
                                      <p:cBhvr>
                                        <p:cTn id="23" dur="1" fill="hold">
                                          <p:stCondLst>
                                            <p:cond delay="0"/>
                                          </p:stCondLst>
                                        </p:cTn>
                                        <p:tgtEl>
                                          <p:spTgt spid="58"/>
                                        </p:tgtEl>
                                        <p:attrNameLst>
                                          <p:attrName>style.visibility</p:attrName>
                                        </p:attrNameLst>
                                      </p:cBhvr>
                                      <p:to>
                                        <p:strVal val="visible"/>
                                      </p:to>
                                    </p:set>
                                    <p:animScale>
                                      <p:cBhvr>
                                        <p:cTn id="24"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58"/>
                                        </p:tgtEl>
                                        <p:attrNameLst>
                                          <p:attrName>ppt_x</p:attrName>
                                          <p:attrName>ppt_y</p:attrName>
                                        </p:attrNameLst>
                                      </p:cBhvr>
                                    </p:animMotion>
                                    <p:animEffect transition="in" filter="fade">
                                      <p:cBhvr>
                                        <p:cTn id="26" dur="1000"/>
                                        <p:tgtEl>
                                          <p:spTgt spid="58"/>
                                        </p:tgtEl>
                                      </p:cBhvr>
                                    </p:animEffect>
                                  </p:childTnLst>
                                </p:cTn>
                              </p:par>
                              <p:par>
                                <p:cTn id="27" presetID="52" presetClass="entr" presetSubtype="0" fill="hold" grpId="0" nodeType="withEffect">
                                  <p:stCondLst>
                                    <p:cond delay="400"/>
                                  </p:stCondLst>
                                  <p:childTnLst>
                                    <p:set>
                                      <p:cBhvr>
                                        <p:cTn id="28" dur="1" fill="hold">
                                          <p:stCondLst>
                                            <p:cond delay="0"/>
                                          </p:stCondLst>
                                        </p:cTn>
                                        <p:tgtEl>
                                          <p:spTgt spid="59"/>
                                        </p:tgtEl>
                                        <p:attrNameLst>
                                          <p:attrName>style.visibility</p:attrName>
                                        </p:attrNameLst>
                                      </p:cBhvr>
                                      <p:to>
                                        <p:strVal val="visible"/>
                                      </p:to>
                                    </p:set>
                                    <p:animScale>
                                      <p:cBhvr>
                                        <p:cTn id="29"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59"/>
                                        </p:tgtEl>
                                        <p:attrNameLst>
                                          <p:attrName>ppt_x</p:attrName>
                                          <p:attrName>ppt_y</p:attrName>
                                        </p:attrNameLst>
                                      </p:cBhvr>
                                    </p:animMotion>
                                    <p:animEffect transition="in" filter="fade">
                                      <p:cBhvr>
                                        <p:cTn id="31" dur="1000"/>
                                        <p:tgtEl>
                                          <p:spTgt spid="59"/>
                                        </p:tgtEl>
                                      </p:cBhvr>
                                    </p:animEffect>
                                  </p:childTnLst>
                                </p:cTn>
                              </p:par>
                              <p:par>
                                <p:cTn id="32" presetID="52" presetClass="entr" presetSubtype="0" fill="hold" grpId="0" nodeType="withEffect">
                                  <p:stCondLst>
                                    <p:cond delay="600"/>
                                  </p:stCondLst>
                                  <p:childTnLst>
                                    <p:set>
                                      <p:cBhvr>
                                        <p:cTn id="33" dur="1" fill="hold">
                                          <p:stCondLst>
                                            <p:cond delay="0"/>
                                          </p:stCondLst>
                                        </p:cTn>
                                        <p:tgtEl>
                                          <p:spTgt spid="60"/>
                                        </p:tgtEl>
                                        <p:attrNameLst>
                                          <p:attrName>style.visibility</p:attrName>
                                        </p:attrNameLst>
                                      </p:cBhvr>
                                      <p:to>
                                        <p:strVal val="visible"/>
                                      </p:to>
                                    </p:set>
                                    <p:animScale>
                                      <p:cBhvr>
                                        <p:cTn id="34" dur="1000" decel="50000" fill="hold">
                                          <p:stCondLst>
                                            <p:cond delay="0"/>
                                          </p:stCondLst>
                                        </p:cTn>
                                        <p:tgtEl>
                                          <p:spTgt spid="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0"/>
                                        </p:tgtEl>
                                        <p:attrNameLst>
                                          <p:attrName>ppt_x</p:attrName>
                                          <p:attrName>ppt_y</p:attrName>
                                        </p:attrNameLst>
                                      </p:cBhvr>
                                    </p:animMotion>
                                    <p:animEffect transition="in" filter="fade">
                                      <p:cBhvr>
                                        <p:cTn id="36" dur="1000"/>
                                        <p:tgtEl>
                                          <p:spTgt spid="60"/>
                                        </p:tgtEl>
                                      </p:cBhvr>
                                    </p:animEffect>
                                  </p:childTnLst>
                                </p:cTn>
                              </p:par>
                            </p:childTnLst>
                          </p:cTn>
                        </p:par>
                        <p:par>
                          <p:cTn id="37" fill="hold">
                            <p:stCondLst>
                              <p:cond delay="3480"/>
                            </p:stCondLst>
                            <p:childTnLst>
                              <p:par>
                                <p:cTn id="38" presetID="31" presetClass="entr" presetSubtype="0"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p:cTn id="40" dur="500" fill="hold"/>
                                        <p:tgtEl>
                                          <p:spTgt spid="62"/>
                                        </p:tgtEl>
                                        <p:attrNameLst>
                                          <p:attrName>ppt_w</p:attrName>
                                        </p:attrNameLst>
                                      </p:cBhvr>
                                      <p:tavLst>
                                        <p:tav tm="0">
                                          <p:val>
                                            <p:fltVal val="0"/>
                                          </p:val>
                                        </p:tav>
                                        <p:tav tm="100000">
                                          <p:val>
                                            <p:strVal val="#ppt_w"/>
                                          </p:val>
                                        </p:tav>
                                      </p:tavLst>
                                    </p:anim>
                                    <p:anim calcmode="lin" valueType="num">
                                      <p:cBhvr>
                                        <p:cTn id="41" dur="500" fill="hold"/>
                                        <p:tgtEl>
                                          <p:spTgt spid="62"/>
                                        </p:tgtEl>
                                        <p:attrNameLst>
                                          <p:attrName>ppt_h</p:attrName>
                                        </p:attrNameLst>
                                      </p:cBhvr>
                                      <p:tavLst>
                                        <p:tav tm="0">
                                          <p:val>
                                            <p:fltVal val="0"/>
                                          </p:val>
                                        </p:tav>
                                        <p:tav tm="100000">
                                          <p:val>
                                            <p:strVal val="#ppt_h"/>
                                          </p:val>
                                        </p:tav>
                                      </p:tavLst>
                                    </p:anim>
                                    <p:anim calcmode="lin" valueType="num">
                                      <p:cBhvr>
                                        <p:cTn id="42" dur="500" fill="hold"/>
                                        <p:tgtEl>
                                          <p:spTgt spid="62"/>
                                        </p:tgtEl>
                                        <p:attrNameLst>
                                          <p:attrName>style.rotation</p:attrName>
                                        </p:attrNameLst>
                                      </p:cBhvr>
                                      <p:tavLst>
                                        <p:tav tm="0">
                                          <p:val>
                                            <p:fltVal val="90"/>
                                          </p:val>
                                        </p:tav>
                                        <p:tav tm="100000">
                                          <p:val>
                                            <p:fltVal val="0"/>
                                          </p:val>
                                        </p:tav>
                                      </p:tavLst>
                                    </p:anim>
                                    <p:animEffect transition="in" filter="fade">
                                      <p:cBhvr>
                                        <p:cTn id="43" dur="500"/>
                                        <p:tgtEl>
                                          <p:spTgt spid="62"/>
                                        </p:tgtEl>
                                      </p:cBhvr>
                                    </p:animEffect>
                                  </p:childTnLst>
                                </p:cTn>
                              </p:par>
                            </p:childTnLst>
                          </p:cTn>
                        </p:par>
                        <p:par>
                          <p:cTn id="44" fill="hold">
                            <p:stCondLst>
                              <p:cond delay="3980"/>
                            </p:stCondLst>
                            <p:childTnLst>
                              <p:par>
                                <p:cTn id="45" presetID="31" presetClass="entr" presetSubtype="0"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p:cTn id="47" dur="500" fill="hold"/>
                                        <p:tgtEl>
                                          <p:spTgt spid="71"/>
                                        </p:tgtEl>
                                        <p:attrNameLst>
                                          <p:attrName>ppt_w</p:attrName>
                                        </p:attrNameLst>
                                      </p:cBhvr>
                                      <p:tavLst>
                                        <p:tav tm="0">
                                          <p:val>
                                            <p:fltVal val="0"/>
                                          </p:val>
                                        </p:tav>
                                        <p:tav tm="100000">
                                          <p:val>
                                            <p:strVal val="#ppt_w"/>
                                          </p:val>
                                        </p:tav>
                                      </p:tavLst>
                                    </p:anim>
                                    <p:anim calcmode="lin" valueType="num">
                                      <p:cBhvr>
                                        <p:cTn id="48" dur="500" fill="hold"/>
                                        <p:tgtEl>
                                          <p:spTgt spid="71"/>
                                        </p:tgtEl>
                                        <p:attrNameLst>
                                          <p:attrName>ppt_h</p:attrName>
                                        </p:attrNameLst>
                                      </p:cBhvr>
                                      <p:tavLst>
                                        <p:tav tm="0">
                                          <p:val>
                                            <p:fltVal val="0"/>
                                          </p:val>
                                        </p:tav>
                                        <p:tav tm="100000">
                                          <p:val>
                                            <p:strVal val="#ppt_h"/>
                                          </p:val>
                                        </p:tav>
                                      </p:tavLst>
                                    </p:anim>
                                    <p:anim calcmode="lin" valueType="num">
                                      <p:cBhvr>
                                        <p:cTn id="49" dur="500" fill="hold"/>
                                        <p:tgtEl>
                                          <p:spTgt spid="71"/>
                                        </p:tgtEl>
                                        <p:attrNameLst>
                                          <p:attrName>style.rotation</p:attrName>
                                        </p:attrNameLst>
                                      </p:cBhvr>
                                      <p:tavLst>
                                        <p:tav tm="0">
                                          <p:val>
                                            <p:fltVal val="90"/>
                                          </p:val>
                                        </p:tav>
                                        <p:tav tm="100000">
                                          <p:val>
                                            <p:fltVal val="0"/>
                                          </p:val>
                                        </p:tav>
                                      </p:tavLst>
                                    </p:anim>
                                    <p:animEffect transition="in" filter="fade">
                                      <p:cBhvr>
                                        <p:cTn id="50" dur="500"/>
                                        <p:tgtEl>
                                          <p:spTgt spid="71"/>
                                        </p:tgtEl>
                                      </p:cBhvr>
                                    </p:animEffect>
                                  </p:childTnLst>
                                </p:cTn>
                              </p:par>
                            </p:childTnLst>
                          </p:cTn>
                        </p:par>
                        <p:par>
                          <p:cTn id="51" fill="hold">
                            <p:stCondLst>
                              <p:cond delay="4480"/>
                            </p:stCondLst>
                            <p:childTnLst>
                              <p:par>
                                <p:cTn id="52" presetID="31" presetClass="entr" presetSubtype="0" fill="hold" grpId="0" nodeType="afterEffect">
                                  <p:stCondLst>
                                    <p:cond delay="0"/>
                                  </p:stCondLst>
                                  <p:childTnLst>
                                    <p:set>
                                      <p:cBhvr>
                                        <p:cTn id="53" dur="1" fill="hold">
                                          <p:stCondLst>
                                            <p:cond delay="0"/>
                                          </p:stCondLst>
                                        </p:cTn>
                                        <p:tgtEl>
                                          <p:spTgt spid="72"/>
                                        </p:tgtEl>
                                        <p:attrNameLst>
                                          <p:attrName>style.visibility</p:attrName>
                                        </p:attrNameLst>
                                      </p:cBhvr>
                                      <p:to>
                                        <p:strVal val="visible"/>
                                      </p:to>
                                    </p:set>
                                    <p:anim calcmode="lin" valueType="num">
                                      <p:cBhvr>
                                        <p:cTn id="54" dur="500" fill="hold"/>
                                        <p:tgtEl>
                                          <p:spTgt spid="72"/>
                                        </p:tgtEl>
                                        <p:attrNameLst>
                                          <p:attrName>ppt_w</p:attrName>
                                        </p:attrNameLst>
                                      </p:cBhvr>
                                      <p:tavLst>
                                        <p:tav tm="0">
                                          <p:val>
                                            <p:fltVal val="0"/>
                                          </p:val>
                                        </p:tav>
                                        <p:tav tm="100000">
                                          <p:val>
                                            <p:strVal val="#ppt_w"/>
                                          </p:val>
                                        </p:tav>
                                      </p:tavLst>
                                    </p:anim>
                                    <p:anim calcmode="lin" valueType="num">
                                      <p:cBhvr>
                                        <p:cTn id="55" dur="500" fill="hold"/>
                                        <p:tgtEl>
                                          <p:spTgt spid="72"/>
                                        </p:tgtEl>
                                        <p:attrNameLst>
                                          <p:attrName>ppt_h</p:attrName>
                                        </p:attrNameLst>
                                      </p:cBhvr>
                                      <p:tavLst>
                                        <p:tav tm="0">
                                          <p:val>
                                            <p:fltVal val="0"/>
                                          </p:val>
                                        </p:tav>
                                        <p:tav tm="100000">
                                          <p:val>
                                            <p:strVal val="#ppt_h"/>
                                          </p:val>
                                        </p:tav>
                                      </p:tavLst>
                                    </p:anim>
                                    <p:anim calcmode="lin" valueType="num">
                                      <p:cBhvr>
                                        <p:cTn id="56" dur="500" fill="hold"/>
                                        <p:tgtEl>
                                          <p:spTgt spid="72"/>
                                        </p:tgtEl>
                                        <p:attrNameLst>
                                          <p:attrName>style.rotation</p:attrName>
                                        </p:attrNameLst>
                                      </p:cBhvr>
                                      <p:tavLst>
                                        <p:tav tm="0">
                                          <p:val>
                                            <p:fltVal val="90"/>
                                          </p:val>
                                        </p:tav>
                                        <p:tav tm="100000">
                                          <p:val>
                                            <p:fltVal val="0"/>
                                          </p:val>
                                        </p:tav>
                                      </p:tavLst>
                                    </p:anim>
                                    <p:animEffect transition="in" filter="fade">
                                      <p:cBhvr>
                                        <p:cTn id="57" dur="500"/>
                                        <p:tgtEl>
                                          <p:spTgt spid="72"/>
                                        </p:tgtEl>
                                      </p:cBhvr>
                                    </p:animEffect>
                                  </p:childTnLst>
                                </p:cTn>
                              </p:par>
                            </p:childTnLst>
                          </p:cTn>
                        </p:par>
                        <p:par>
                          <p:cTn id="58" fill="hold">
                            <p:stCondLst>
                              <p:cond delay="4980"/>
                            </p:stCondLst>
                            <p:childTnLst>
                              <p:par>
                                <p:cTn id="59" presetID="31" presetClass="entr" presetSubtype="0" fill="hold" grpId="0" nodeType="afterEffect">
                                  <p:stCondLst>
                                    <p:cond delay="0"/>
                                  </p:stCondLst>
                                  <p:childTnLst>
                                    <p:set>
                                      <p:cBhvr>
                                        <p:cTn id="60" dur="1" fill="hold">
                                          <p:stCondLst>
                                            <p:cond delay="0"/>
                                          </p:stCondLst>
                                        </p:cTn>
                                        <p:tgtEl>
                                          <p:spTgt spid="73"/>
                                        </p:tgtEl>
                                        <p:attrNameLst>
                                          <p:attrName>style.visibility</p:attrName>
                                        </p:attrNameLst>
                                      </p:cBhvr>
                                      <p:to>
                                        <p:strVal val="visible"/>
                                      </p:to>
                                    </p:set>
                                    <p:anim calcmode="lin" valueType="num">
                                      <p:cBhvr>
                                        <p:cTn id="61" dur="500" fill="hold"/>
                                        <p:tgtEl>
                                          <p:spTgt spid="73"/>
                                        </p:tgtEl>
                                        <p:attrNameLst>
                                          <p:attrName>ppt_w</p:attrName>
                                        </p:attrNameLst>
                                      </p:cBhvr>
                                      <p:tavLst>
                                        <p:tav tm="0">
                                          <p:val>
                                            <p:fltVal val="0"/>
                                          </p:val>
                                        </p:tav>
                                        <p:tav tm="100000">
                                          <p:val>
                                            <p:strVal val="#ppt_w"/>
                                          </p:val>
                                        </p:tav>
                                      </p:tavLst>
                                    </p:anim>
                                    <p:anim calcmode="lin" valueType="num">
                                      <p:cBhvr>
                                        <p:cTn id="62" dur="500" fill="hold"/>
                                        <p:tgtEl>
                                          <p:spTgt spid="73"/>
                                        </p:tgtEl>
                                        <p:attrNameLst>
                                          <p:attrName>ppt_h</p:attrName>
                                        </p:attrNameLst>
                                      </p:cBhvr>
                                      <p:tavLst>
                                        <p:tav tm="0">
                                          <p:val>
                                            <p:fltVal val="0"/>
                                          </p:val>
                                        </p:tav>
                                        <p:tav tm="100000">
                                          <p:val>
                                            <p:strVal val="#ppt_h"/>
                                          </p:val>
                                        </p:tav>
                                      </p:tavLst>
                                    </p:anim>
                                    <p:anim calcmode="lin" valueType="num">
                                      <p:cBhvr>
                                        <p:cTn id="63" dur="500" fill="hold"/>
                                        <p:tgtEl>
                                          <p:spTgt spid="73"/>
                                        </p:tgtEl>
                                        <p:attrNameLst>
                                          <p:attrName>style.rotation</p:attrName>
                                        </p:attrNameLst>
                                      </p:cBhvr>
                                      <p:tavLst>
                                        <p:tav tm="0">
                                          <p:val>
                                            <p:fltVal val="90"/>
                                          </p:val>
                                        </p:tav>
                                        <p:tav tm="100000">
                                          <p:val>
                                            <p:fltVal val="0"/>
                                          </p:val>
                                        </p:tav>
                                      </p:tavLst>
                                    </p:anim>
                                    <p:animEffect transition="in" filter="fade">
                                      <p:cBhvr>
                                        <p:cTn id="64" dur="500"/>
                                        <p:tgtEl>
                                          <p:spTgt spid="73"/>
                                        </p:tgtEl>
                                      </p:cBhvr>
                                    </p:animEffect>
                                  </p:childTnLst>
                                </p:cTn>
                              </p:par>
                            </p:childTnLst>
                          </p:cTn>
                        </p:par>
                        <p:par>
                          <p:cTn id="65" fill="hold">
                            <p:stCondLst>
                              <p:cond delay="5480"/>
                            </p:stCondLst>
                            <p:childTnLst>
                              <p:par>
                                <p:cTn id="66" presetID="2" presetClass="entr" presetSubtype="12"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500" fill="hold"/>
                                        <p:tgtEl>
                                          <p:spTgt spid="25"/>
                                        </p:tgtEl>
                                        <p:attrNameLst>
                                          <p:attrName>ppt_x</p:attrName>
                                        </p:attrNameLst>
                                      </p:cBhvr>
                                      <p:tavLst>
                                        <p:tav tm="0">
                                          <p:val>
                                            <p:strVal val="0-#ppt_w/2"/>
                                          </p:val>
                                        </p:tav>
                                        <p:tav tm="100000">
                                          <p:val>
                                            <p:strVal val="#ppt_x"/>
                                          </p:val>
                                        </p:tav>
                                      </p:tavLst>
                                    </p:anim>
                                    <p:anim calcmode="lin" valueType="num">
                                      <p:cBhvr additive="base">
                                        <p:cTn id="69" dur="500" fill="hold"/>
                                        <p:tgtEl>
                                          <p:spTgt spid="25"/>
                                        </p:tgtEl>
                                        <p:attrNameLst>
                                          <p:attrName>ppt_y</p:attrName>
                                        </p:attrNameLst>
                                      </p:cBhvr>
                                      <p:tavLst>
                                        <p:tav tm="0">
                                          <p:val>
                                            <p:strVal val="1+#ppt_h/2"/>
                                          </p:val>
                                        </p:tav>
                                        <p:tav tm="100000">
                                          <p:val>
                                            <p:strVal val="#ppt_y"/>
                                          </p:val>
                                        </p:tav>
                                      </p:tavLst>
                                    </p:anim>
                                  </p:childTnLst>
                                </p:cTn>
                              </p:par>
                              <p:par>
                                <p:cTn id="70" presetID="2" presetClass="entr" presetSubtype="12" fill="hold" grpId="0" nodeType="withEffect">
                                  <p:stCondLst>
                                    <p:cond delay="10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fill="hold"/>
                                        <p:tgtEl>
                                          <p:spTgt spid="26"/>
                                        </p:tgtEl>
                                        <p:attrNameLst>
                                          <p:attrName>ppt_x</p:attrName>
                                        </p:attrNameLst>
                                      </p:cBhvr>
                                      <p:tavLst>
                                        <p:tav tm="0">
                                          <p:val>
                                            <p:strVal val="0-#ppt_w/2"/>
                                          </p:val>
                                        </p:tav>
                                        <p:tav tm="100000">
                                          <p:val>
                                            <p:strVal val="#ppt_x"/>
                                          </p:val>
                                        </p:tav>
                                      </p:tavLst>
                                    </p:anim>
                                    <p:anim calcmode="lin" valueType="num">
                                      <p:cBhvr additive="base">
                                        <p:cTn id="73" dur="500" fill="hold"/>
                                        <p:tgtEl>
                                          <p:spTgt spid="26"/>
                                        </p:tgtEl>
                                        <p:attrNameLst>
                                          <p:attrName>ppt_y</p:attrName>
                                        </p:attrNameLst>
                                      </p:cBhvr>
                                      <p:tavLst>
                                        <p:tav tm="0">
                                          <p:val>
                                            <p:strVal val="1+#ppt_h/2"/>
                                          </p:val>
                                        </p:tav>
                                        <p:tav tm="100000">
                                          <p:val>
                                            <p:strVal val="#ppt_y"/>
                                          </p:val>
                                        </p:tav>
                                      </p:tavLst>
                                    </p:anim>
                                  </p:childTnLst>
                                </p:cTn>
                              </p:par>
                              <p:par>
                                <p:cTn id="74" presetID="2" presetClass="entr" presetSubtype="12" fill="hold" grpId="0" nodeType="withEffect">
                                  <p:stCondLst>
                                    <p:cond delay="200"/>
                                  </p:stCondLst>
                                  <p:childTnLst>
                                    <p:set>
                                      <p:cBhvr>
                                        <p:cTn id="75" dur="1" fill="hold">
                                          <p:stCondLst>
                                            <p:cond delay="0"/>
                                          </p:stCondLst>
                                        </p:cTn>
                                        <p:tgtEl>
                                          <p:spTgt spid="27"/>
                                        </p:tgtEl>
                                        <p:attrNameLst>
                                          <p:attrName>style.visibility</p:attrName>
                                        </p:attrNameLst>
                                      </p:cBhvr>
                                      <p:to>
                                        <p:strVal val="visible"/>
                                      </p:to>
                                    </p:set>
                                    <p:anim calcmode="lin" valueType="num">
                                      <p:cBhvr additive="base">
                                        <p:cTn id="76" dur="500" fill="hold"/>
                                        <p:tgtEl>
                                          <p:spTgt spid="27"/>
                                        </p:tgtEl>
                                        <p:attrNameLst>
                                          <p:attrName>ppt_x</p:attrName>
                                        </p:attrNameLst>
                                      </p:cBhvr>
                                      <p:tavLst>
                                        <p:tav tm="0">
                                          <p:val>
                                            <p:strVal val="0-#ppt_w/2"/>
                                          </p:val>
                                        </p:tav>
                                        <p:tav tm="100000">
                                          <p:val>
                                            <p:strVal val="#ppt_x"/>
                                          </p:val>
                                        </p:tav>
                                      </p:tavLst>
                                    </p:anim>
                                    <p:anim calcmode="lin" valueType="num">
                                      <p:cBhvr additive="base">
                                        <p:cTn id="77" dur="500" fill="hold"/>
                                        <p:tgtEl>
                                          <p:spTgt spid="27"/>
                                        </p:tgtEl>
                                        <p:attrNameLst>
                                          <p:attrName>ppt_y</p:attrName>
                                        </p:attrNameLst>
                                      </p:cBhvr>
                                      <p:tavLst>
                                        <p:tav tm="0">
                                          <p:val>
                                            <p:strVal val="1+#ppt_h/2"/>
                                          </p:val>
                                        </p:tav>
                                        <p:tav tm="100000">
                                          <p:val>
                                            <p:strVal val="#ppt_y"/>
                                          </p:val>
                                        </p:tav>
                                      </p:tavLst>
                                    </p:anim>
                                  </p:childTnLst>
                                </p:cTn>
                              </p:par>
                            </p:childTnLst>
                          </p:cTn>
                        </p:par>
                        <p:par>
                          <p:cTn id="78" fill="hold">
                            <p:stCondLst>
                              <p:cond delay="6180"/>
                            </p:stCondLst>
                            <p:childTnLst>
                              <p:par>
                                <p:cTn id="79" presetID="31" presetClass="entr" presetSubtype="0"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 calcmode="lin" valueType="num">
                                      <p:cBhvr>
                                        <p:cTn id="81" dur="400" fill="hold"/>
                                        <p:tgtEl>
                                          <p:spTgt spid="63"/>
                                        </p:tgtEl>
                                        <p:attrNameLst>
                                          <p:attrName>ppt_w</p:attrName>
                                        </p:attrNameLst>
                                      </p:cBhvr>
                                      <p:tavLst>
                                        <p:tav tm="0">
                                          <p:val>
                                            <p:fltVal val="0"/>
                                          </p:val>
                                        </p:tav>
                                        <p:tav tm="100000">
                                          <p:val>
                                            <p:strVal val="#ppt_w"/>
                                          </p:val>
                                        </p:tav>
                                      </p:tavLst>
                                    </p:anim>
                                    <p:anim calcmode="lin" valueType="num">
                                      <p:cBhvr>
                                        <p:cTn id="82" dur="400" fill="hold"/>
                                        <p:tgtEl>
                                          <p:spTgt spid="63"/>
                                        </p:tgtEl>
                                        <p:attrNameLst>
                                          <p:attrName>ppt_h</p:attrName>
                                        </p:attrNameLst>
                                      </p:cBhvr>
                                      <p:tavLst>
                                        <p:tav tm="0">
                                          <p:val>
                                            <p:fltVal val="0"/>
                                          </p:val>
                                        </p:tav>
                                        <p:tav tm="100000">
                                          <p:val>
                                            <p:strVal val="#ppt_h"/>
                                          </p:val>
                                        </p:tav>
                                      </p:tavLst>
                                    </p:anim>
                                    <p:anim calcmode="lin" valueType="num">
                                      <p:cBhvr>
                                        <p:cTn id="83" dur="400" fill="hold"/>
                                        <p:tgtEl>
                                          <p:spTgt spid="63"/>
                                        </p:tgtEl>
                                        <p:attrNameLst>
                                          <p:attrName>style.rotation</p:attrName>
                                        </p:attrNameLst>
                                      </p:cBhvr>
                                      <p:tavLst>
                                        <p:tav tm="0">
                                          <p:val>
                                            <p:fltVal val="90"/>
                                          </p:val>
                                        </p:tav>
                                        <p:tav tm="100000">
                                          <p:val>
                                            <p:fltVal val="0"/>
                                          </p:val>
                                        </p:tav>
                                      </p:tavLst>
                                    </p:anim>
                                    <p:animEffect transition="in" filter="fade">
                                      <p:cBhvr>
                                        <p:cTn id="84" dur="400"/>
                                        <p:tgtEl>
                                          <p:spTgt spid="63"/>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400" fill="hold"/>
                                        <p:tgtEl>
                                          <p:spTgt spid="21"/>
                                        </p:tgtEl>
                                        <p:attrNameLst>
                                          <p:attrName>ppt_w</p:attrName>
                                        </p:attrNameLst>
                                      </p:cBhvr>
                                      <p:tavLst>
                                        <p:tav tm="0">
                                          <p:val>
                                            <p:fltVal val="0"/>
                                          </p:val>
                                        </p:tav>
                                        <p:tav tm="100000">
                                          <p:val>
                                            <p:strVal val="#ppt_w"/>
                                          </p:val>
                                        </p:tav>
                                      </p:tavLst>
                                    </p:anim>
                                    <p:anim calcmode="lin" valueType="num">
                                      <p:cBhvr>
                                        <p:cTn id="88" dur="400" fill="hold"/>
                                        <p:tgtEl>
                                          <p:spTgt spid="21"/>
                                        </p:tgtEl>
                                        <p:attrNameLst>
                                          <p:attrName>ppt_h</p:attrName>
                                        </p:attrNameLst>
                                      </p:cBhvr>
                                      <p:tavLst>
                                        <p:tav tm="0">
                                          <p:val>
                                            <p:fltVal val="0"/>
                                          </p:val>
                                        </p:tav>
                                        <p:tav tm="100000">
                                          <p:val>
                                            <p:strVal val="#ppt_h"/>
                                          </p:val>
                                        </p:tav>
                                      </p:tavLst>
                                    </p:anim>
                                    <p:anim calcmode="lin" valueType="num">
                                      <p:cBhvr>
                                        <p:cTn id="89" dur="400" fill="hold"/>
                                        <p:tgtEl>
                                          <p:spTgt spid="21"/>
                                        </p:tgtEl>
                                        <p:attrNameLst>
                                          <p:attrName>style.rotation</p:attrName>
                                        </p:attrNameLst>
                                      </p:cBhvr>
                                      <p:tavLst>
                                        <p:tav tm="0">
                                          <p:val>
                                            <p:fltVal val="90"/>
                                          </p:val>
                                        </p:tav>
                                        <p:tav tm="100000">
                                          <p:val>
                                            <p:fltVal val="0"/>
                                          </p:val>
                                        </p:tav>
                                      </p:tavLst>
                                    </p:anim>
                                    <p:animEffect transition="in" filter="fade">
                                      <p:cBhvr>
                                        <p:cTn id="90" dur="400"/>
                                        <p:tgtEl>
                                          <p:spTgt spid="21"/>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67"/>
                                        </p:tgtEl>
                                        <p:attrNameLst>
                                          <p:attrName>style.visibility</p:attrName>
                                        </p:attrNameLst>
                                      </p:cBhvr>
                                      <p:to>
                                        <p:strVal val="visible"/>
                                      </p:to>
                                    </p:set>
                                    <p:anim calcmode="lin" valueType="num">
                                      <p:cBhvr>
                                        <p:cTn id="93" dur="400" fill="hold"/>
                                        <p:tgtEl>
                                          <p:spTgt spid="67"/>
                                        </p:tgtEl>
                                        <p:attrNameLst>
                                          <p:attrName>ppt_w</p:attrName>
                                        </p:attrNameLst>
                                      </p:cBhvr>
                                      <p:tavLst>
                                        <p:tav tm="0">
                                          <p:val>
                                            <p:fltVal val="0"/>
                                          </p:val>
                                        </p:tav>
                                        <p:tav tm="100000">
                                          <p:val>
                                            <p:strVal val="#ppt_w"/>
                                          </p:val>
                                        </p:tav>
                                      </p:tavLst>
                                    </p:anim>
                                    <p:anim calcmode="lin" valueType="num">
                                      <p:cBhvr>
                                        <p:cTn id="94" dur="400" fill="hold"/>
                                        <p:tgtEl>
                                          <p:spTgt spid="67"/>
                                        </p:tgtEl>
                                        <p:attrNameLst>
                                          <p:attrName>ppt_h</p:attrName>
                                        </p:attrNameLst>
                                      </p:cBhvr>
                                      <p:tavLst>
                                        <p:tav tm="0">
                                          <p:val>
                                            <p:fltVal val="0"/>
                                          </p:val>
                                        </p:tav>
                                        <p:tav tm="100000">
                                          <p:val>
                                            <p:strVal val="#ppt_h"/>
                                          </p:val>
                                        </p:tav>
                                      </p:tavLst>
                                    </p:anim>
                                    <p:anim calcmode="lin" valueType="num">
                                      <p:cBhvr>
                                        <p:cTn id="95" dur="400" fill="hold"/>
                                        <p:tgtEl>
                                          <p:spTgt spid="67"/>
                                        </p:tgtEl>
                                        <p:attrNameLst>
                                          <p:attrName>style.rotation</p:attrName>
                                        </p:attrNameLst>
                                      </p:cBhvr>
                                      <p:tavLst>
                                        <p:tav tm="0">
                                          <p:val>
                                            <p:fltVal val="90"/>
                                          </p:val>
                                        </p:tav>
                                        <p:tav tm="100000">
                                          <p:val>
                                            <p:fltVal val="0"/>
                                          </p:val>
                                        </p:tav>
                                      </p:tavLst>
                                    </p:anim>
                                    <p:animEffect transition="in" filter="fade">
                                      <p:cBhvr>
                                        <p:cTn id="96" dur="400"/>
                                        <p:tgtEl>
                                          <p:spTgt spid="67"/>
                                        </p:tgtEl>
                                      </p:cBhvr>
                                    </p:animEffect>
                                  </p:childTnLst>
                                </p:cTn>
                              </p:par>
                            </p:childTnLst>
                          </p:cTn>
                        </p:par>
                        <p:par>
                          <p:cTn id="97" fill="hold">
                            <p:stCondLst>
                              <p:cond delay="6580"/>
                            </p:stCondLst>
                            <p:childTnLst>
                              <p:par>
                                <p:cTn id="98" presetID="22" presetClass="entr" presetSubtype="1" fill="hold" grpId="0" nodeType="afterEffect">
                                  <p:stCondLst>
                                    <p:cond delay="0"/>
                                  </p:stCondLst>
                                  <p:childTnLst>
                                    <p:set>
                                      <p:cBhvr>
                                        <p:cTn id="99" dur="1" fill="hold">
                                          <p:stCondLst>
                                            <p:cond delay="0"/>
                                          </p:stCondLst>
                                        </p:cTn>
                                        <p:tgtEl>
                                          <p:spTgt spid="64"/>
                                        </p:tgtEl>
                                        <p:attrNameLst>
                                          <p:attrName>style.visibility</p:attrName>
                                        </p:attrNameLst>
                                      </p:cBhvr>
                                      <p:to>
                                        <p:strVal val="visible"/>
                                      </p:to>
                                    </p:set>
                                    <p:animEffect transition="in" filter="wipe(up)">
                                      <p:cBhvr>
                                        <p:cTn id="100" dur="500"/>
                                        <p:tgtEl>
                                          <p:spTgt spid="64"/>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wipe(up)">
                                      <p:cBhvr>
                                        <p:cTn id="103" dur="500"/>
                                        <p:tgtEl>
                                          <p:spTgt spid="22"/>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68"/>
                                        </p:tgtEl>
                                        <p:attrNameLst>
                                          <p:attrName>style.visibility</p:attrName>
                                        </p:attrNameLst>
                                      </p:cBhvr>
                                      <p:to>
                                        <p:strVal val="visible"/>
                                      </p:to>
                                    </p:set>
                                    <p:animEffect transition="in" filter="wipe(up)">
                                      <p:cBhvr>
                                        <p:cTn id="10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59" grpId="0" animBg="1"/>
      <p:bldP spid="60" grpId="0" animBg="1"/>
      <p:bldP spid="61" grpId="0" animBg="1"/>
      <p:bldP spid="62" grpId="0"/>
      <p:bldP spid="63" grpId="0"/>
      <p:bldP spid="64" grpId="0"/>
      <p:bldP spid="67" grpId="0"/>
      <p:bldP spid="68" grpId="0"/>
      <p:bldP spid="71" grpId="0"/>
      <p:bldP spid="72" grpId="0"/>
      <p:bldP spid="73" grpId="0"/>
      <p:bldP spid="21" grpId="0"/>
      <p:bldP spid="22" grpId="0"/>
      <p:bldP spid="25" grpId="0" animBg="1"/>
      <p:bldP spid="26"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1.2 </a:t>
            </a:r>
            <a:r>
              <a:rPr lang="zh-CN" altLang="en-US" sz="2800" dirty="0" smtClean="0">
                <a:solidFill>
                  <a:schemeClr val="accent2"/>
                </a:solidFill>
                <a:latin typeface="微软雅黑"/>
                <a:ea typeface="微软雅黑"/>
              </a:rPr>
              <a:t>核心成员介</a:t>
            </a:r>
            <a:r>
              <a:rPr lang="zh-CN" altLang="en-US" sz="2800" dirty="0">
                <a:solidFill>
                  <a:schemeClr val="accent2"/>
                </a:solidFill>
                <a:latin typeface="微软雅黑"/>
                <a:ea typeface="微软雅黑"/>
              </a:rPr>
              <a:t>绍</a:t>
            </a: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4" name="Oval 12"/>
          <p:cNvSpPr>
            <a:spLocks noChangeArrowheads="1"/>
          </p:cNvSpPr>
          <p:nvPr/>
        </p:nvSpPr>
        <p:spPr bwMode="auto">
          <a:xfrm>
            <a:off x="688014" y="1124744"/>
            <a:ext cx="2109380" cy="2119952"/>
          </a:xfrm>
          <a:prstGeom prst="ellipse">
            <a:avLst/>
          </a:pr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 name="Oval 13"/>
          <p:cNvSpPr>
            <a:spLocks noChangeArrowheads="1"/>
          </p:cNvSpPr>
          <p:nvPr/>
        </p:nvSpPr>
        <p:spPr bwMode="auto">
          <a:xfrm>
            <a:off x="812251" y="1249862"/>
            <a:ext cx="1860907" cy="1869717"/>
          </a:xfrm>
          <a:prstGeom prst="ellipse">
            <a:avLst/>
          </a:prstGeom>
          <a:blipFill>
            <a:blip r:embed="rId3"/>
            <a:stretch>
              <a:fillRect/>
            </a:stretch>
          </a:blipFill>
          <a:ln w="10" cap="flat">
            <a:solidFill>
              <a:srgbClr val="C1C0C3"/>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 name="矩形 7"/>
          <p:cNvSpPr>
            <a:spLocks noChangeArrowheads="1"/>
          </p:cNvSpPr>
          <p:nvPr/>
        </p:nvSpPr>
        <p:spPr bwMode="auto">
          <a:xfrm>
            <a:off x="3015495" y="1412776"/>
            <a:ext cx="71873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dirty="0" smtClean="0">
                <a:solidFill>
                  <a:schemeClr val="accent1"/>
                </a:solidFill>
                <a:latin typeface="微软雅黑" pitchFamily="34" charset="-122"/>
                <a:ea typeface="微软雅黑" pitchFamily="34" charset="-122"/>
              </a:rPr>
              <a:t>公司总经理，本项目团队负责人</a:t>
            </a:r>
            <a:endParaRPr lang="zh-CN" altLang="en-US" sz="2000" dirty="0">
              <a:solidFill>
                <a:schemeClr val="accent1"/>
              </a:solidFill>
              <a:latin typeface="微软雅黑" pitchFamily="34" charset="-122"/>
              <a:ea typeface="微软雅黑" pitchFamily="34" charset="-122"/>
            </a:endParaRPr>
          </a:p>
        </p:txBody>
      </p:sp>
      <p:sp>
        <p:nvSpPr>
          <p:cNvPr id="7" name="矩形 9"/>
          <p:cNvSpPr>
            <a:spLocks noChangeArrowheads="1"/>
          </p:cNvSpPr>
          <p:nvPr/>
        </p:nvSpPr>
        <p:spPr bwMode="auto">
          <a:xfrm>
            <a:off x="3019610" y="989719"/>
            <a:ext cx="15410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400" b="1" dirty="0" smtClean="0">
                <a:solidFill>
                  <a:schemeClr val="accent1"/>
                </a:solidFill>
                <a:latin typeface="微软雅黑" pitchFamily="34" charset="-122"/>
                <a:ea typeface="微软雅黑" pitchFamily="34" charset="-122"/>
              </a:rPr>
              <a:t>唐泽楷</a:t>
            </a:r>
            <a:endParaRPr lang="zh-CN" altLang="en-US" sz="2400" b="1" dirty="0">
              <a:solidFill>
                <a:schemeClr val="accent1"/>
              </a:solidFill>
              <a:latin typeface="微软雅黑" pitchFamily="34" charset="-122"/>
              <a:ea typeface="微软雅黑" pitchFamily="34" charset="-122"/>
            </a:endParaRPr>
          </a:p>
        </p:txBody>
      </p:sp>
      <p:sp>
        <p:nvSpPr>
          <p:cNvPr id="9" name="TextBox 8"/>
          <p:cNvSpPr txBox="1"/>
          <p:nvPr/>
        </p:nvSpPr>
        <p:spPr>
          <a:xfrm>
            <a:off x="3015495" y="1910573"/>
            <a:ext cx="8339470" cy="1200329"/>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年分别获得某某奖项。后面还可以填写你的文字</a:t>
            </a:r>
            <a:r>
              <a:rPr lang="zh-CN" altLang="en-US" dirty="0">
                <a:solidFill>
                  <a:schemeClr val="accent1">
                    <a:lumMod val="50000"/>
                  </a:schemeClr>
                </a:solidFill>
              </a:rPr>
              <a:t>后面还可以填写你的</a:t>
            </a:r>
            <a:r>
              <a:rPr lang="zh-CN" altLang="en-US" dirty="0" smtClean="0">
                <a:solidFill>
                  <a:schemeClr val="accent1">
                    <a:lumMod val="50000"/>
                  </a:schemeClr>
                </a:solidFill>
              </a:rPr>
              <a:t>文字。</a:t>
            </a:r>
            <a:endParaRPr lang="zh-CN" altLang="en-US" dirty="0">
              <a:solidFill>
                <a:schemeClr val="accent1">
                  <a:lumMod val="50000"/>
                </a:schemeClr>
              </a:solidFill>
            </a:endParaRPr>
          </a:p>
        </p:txBody>
      </p:sp>
      <p:sp>
        <p:nvSpPr>
          <p:cNvPr id="10" name="Oval 12"/>
          <p:cNvSpPr>
            <a:spLocks noChangeArrowheads="1"/>
          </p:cNvSpPr>
          <p:nvPr/>
        </p:nvSpPr>
        <p:spPr bwMode="auto">
          <a:xfrm>
            <a:off x="688014" y="3949830"/>
            <a:ext cx="2109380" cy="2119952"/>
          </a:xfrm>
          <a:prstGeom prst="ellipse">
            <a:avLst/>
          </a:prstGeom>
          <a:solidFill>
            <a:schemeClr val="tx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Oval 13"/>
          <p:cNvSpPr>
            <a:spLocks noChangeArrowheads="1"/>
          </p:cNvSpPr>
          <p:nvPr/>
        </p:nvSpPr>
        <p:spPr bwMode="auto">
          <a:xfrm>
            <a:off x="812251" y="4074948"/>
            <a:ext cx="1860907" cy="1869717"/>
          </a:xfrm>
          <a:prstGeom prst="ellipse">
            <a:avLst/>
          </a:prstGeom>
          <a:blipFill>
            <a:blip r:embed="rId4"/>
            <a:stretch>
              <a:fillRect/>
            </a:stretch>
          </a:blipFill>
          <a:ln w="10" cap="flat">
            <a:solidFill>
              <a:srgbClr val="C1C0C3"/>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 name="矩形 7"/>
          <p:cNvSpPr>
            <a:spLocks noChangeArrowheads="1"/>
          </p:cNvSpPr>
          <p:nvPr/>
        </p:nvSpPr>
        <p:spPr bwMode="auto">
          <a:xfrm>
            <a:off x="3015495" y="4307248"/>
            <a:ext cx="71873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dirty="0" smtClean="0">
                <a:solidFill>
                  <a:schemeClr val="accent1"/>
                </a:solidFill>
                <a:latin typeface="微软雅黑" pitchFamily="34" charset="-122"/>
                <a:ea typeface="微软雅黑" pitchFamily="34" charset="-122"/>
              </a:rPr>
              <a:t>公司总工程师，团队技术总监</a:t>
            </a:r>
            <a:endParaRPr lang="zh-CN" altLang="en-US" sz="2000" dirty="0">
              <a:solidFill>
                <a:schemeClr val="accent1"/>
              </a:solidFill>
              <a:latin typeface="微软雅黑" pitchFamily="34" charset="-122"/>
              <a:ea typeface="微软雅黑" pitchFamily="34" charset="-122"/>
            </a:endParaRPr>
          </a:p>
        </p:txBody>
      </p:sp>
      <p:sp>
        <p:nvSpPr>
          <p:cNvPr id="13" name="矩形 9"/>
          <p:cNvSpPr>
            <a:spLocks noChangeArrowheads="1"/>
          </p:cNvSpPr>
          <p:nvPr/>
        </p:nvSpPr>
        <p:spPr bwMode="auto">
          <a:xfrm>
            <a:off x="3019610" y="3814805"/>
            <a:ext cx="15410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400" b="1" dirty="0" smtClean="0">
                <a:solidFill>
                  <a:schemeClr val="accent1"/>
                </a:solidFill>
                <a:latin typeface="微软雅黑" pitchFamily="34" charset="-122"/>
                <a:ea typeface="微软雅黑" pitchFamily="34" charset="-122"/>
              </a:rPr>
              <a:t>李世民</a:t>
            </a:r>
            <a:endParaRPr lang="zh-CN" altLang="en-US" sz="2400" b="1" dirty="0">
              <a:solidFill>
                <a:schemeClr val="accent1"/>
              </a:solidFill>
              <a:latin typeface="微软雅黑" pitchFamily="34" charset="-122"/>
              <a:ea typeface="微软雅黑" pitchFamily="34" charset="-122"/>
            </a:endParaRPr>
          </a:p>
        </p:txBody>
      </p:sp>
      <p:sp>
        <p:nvSpPr>
          <p:cNvPr id="14" name="TextBox 13"/>
          <p:cNvSpPr txBox="1"/>
          <p:nvPr/>
        </p:nvSpPr>
        <p:spPr>
          <a:xfrm>
            <a:off x="3015495" y="4735659"/>
            <a:ext cx="8339470" cy="923330"/>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Tree>
    <p:extLst>
      <p:ext uri="{BB962C8B-B14F-4D97-AF65-F5344CB8AC3E}">
        <p14:creationId xmlns:p14="http://schemas.microsoft.com/office/powerpoint/2010/main" val="3064086378"/>
      </p:ext>
    </p:extLst>
  </p:cSld>
  <p:clrMapOvr>
    <a:masterClrMapping/>
  </p:clrMapOvr>
  <mc:AlternateContent xmlns:mc="http://schemas.openxmlformats.org/markup-compatibility/2006" xmlns:p14="http://schemas.microsoft.com/office/powerpoint/2010/main">
    <mc:Choice Requires="p14">
      <p:transition spd="slow" p14:dur="800" advTm="9002">
        <p14:gallery dir="l"/>
      </p:transition>
    </mc:Choice>
    <mc:Fallback xmlns="">
      <p:transition spd="slow" advTm="90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53"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1220"/>
                            </p:stCondLst>
                            <p:childTnLst>
                              <p:par>
                                <p:cTn id="24" presetID="56" presetClass="entr" presetSubtype="0" fill="hold" grpId="1" nodeType="afterEffect">
                                  <p:stCondLst>
                                    <p:cond delay="0"/>
                                  </p:stCondLst>
                                  <p:iterate type="lt">
                                    <p:tmPct val="10000"/>
                                  </p:iterate>
                                  <p:childTnLst>
                                    <p:set>
                                      <p:cBhvr>
                                        <p:cTn id="25" dur="1" fill="hold">
                                          <p:stCondLst>
                                            <p:cond delay="0"/>
                                          </p:stCondLst>
                                        </p:cTn>
                                        <p:tgtEl>
                                          <p:spTgt spid="7"/>
                                        </p:tgtEl>
                                        <p:attrNameLst>
                                          <p:attrName>style.visibility</p:attrName>
                                        </p:attrNameLst>
                                      </p:cBhvr>
                                      <p:to>
                                        <p:strVal val="visible"/>
                                      </p:to>
                                    </p:set>
                                    <p:anim by="(-#ppt_w*2)" calcmode="lin" valueType="num">
                                      <p:cBhvr rctx="PPT">
                                        <p:cTn id="26" dur="500" autoRev="1" fill="hold">
                                          <p:stCondLst>
                                            <p:cond delay="0"/>
                                          </p:stCondLst>
                                        </p:cTn>
                                        <p:tgtEl>
                                          <p:spTgt spid="7"/>
                                        </p:tgtEl>
                                        <p:attrNameLst>
                                          <p:attrName>ppt_w</p:attrName>
                                        </p:attrNameLst>
                                      </p:cBhvr>
                                    </p:anim>
                                    <p:anim by="(#ppt_w*0.50)" calcmode="lin" valueType="num">
                                      <p:cBhvr>
                                        <p:cTn id="27" dur="500" decel="50000" autoRev="1" fill="hold">
                                          <p:stCondLst>
                                            <p:cond delay="0"/>
                                          </p:stCondLst>
                                        </p:cTn>
                                        <p:tgtEl>
                                          <p:spTgt spid="7"/>
                                        </p:tgtEl>
                                        <p:attrNameLst>
                                          <p:attrName>ppt_x</p:attrName>
                                        </p:attrNameLst>
                                      </p:cBhvr>
                                    </p:anim>
                                    <p:anim from="(-#ppt_h/2)" to="(#ppt_y)" calcmode="lin" valueType="num">
                                      <p:cBhvr>
                                        <p:cTn id="28" dur="1000" fill="hold">
                                          <p:stCondLst>
                                            <p:cond delay="0"/>
                                          </p:stCondLst>
                                        </p:cTn>
                                        <p:tgtEl>
                                          <p:spTgt spid="7"/>
                                        </p:tgtEl>
                                        <p:attrNameLst>
                                          <p:attrName>ppt_y</p:attrName>
                                        </p:attrNameLst>
                                      </p:cBhvr>
                                    </p:anim>
                                    <p:animRot by="21600000">
                                      <p:cBhvr>
                                        <p:cTn id="29" dur="1000" fill="hold">
                                          <p:stCondLst>
                                            <p:cond delay="0"/>
                                          </p:stCondLst>
                                        </p:cTn>
                                        <p:tgtEl>
                                          <p:spTgt spid="7"/>
                                        </p:tgtEl>
                                        <p:attrNameLst>
                                          <p:attrName>r</p:attrName>
                                        </p:attrNameLst>
                                      </p:cBhvr>
                                    </p:animRot>
                                  </p:childTnLst>
                                </p:cTn>
                              </p:par>
                            </p:childTnLst>
                          </p:cTn>
                        </p:par>
                        <p:par>
                          <p:cTn id="30" fill="hold">
                            <p:stCondLst>
                              <p:cond delay="242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6"/>
                                        </p:tgtEl>
                                        <p:attrNameLst>
                                          <p:attrName>ppt_y</p:attrName>
                                        </p:attrNameLst>
                                      </p:cBhvr>
                                      <p:tavLst>
                                        <p:tav tm="0">
                                          <p:val>
                                            <p:strVal val="#ppt_y"/>
                                          </p:val>
                                        </p:tav>
                                        <p:tav tm="100000">
                                          <p:val>
                                            <p:strVal val="#ppt_y"/>
                                          </p:val>
                                        </p:tav>
                                      </p:tavLst>
                                    </p:anim>
                                    <p:anim calcmode="lin" valueType="num">
                                      <p:cBhvr>
                                        <p:cTn id="3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6"/>
                                        </p:tgtEl>
                                      </p:cBhvr>
                                    </p:animEffect>
                                  </p:childTnLst>
                                </p:cTn>
                              </p:par>
                            </p:childTnLst>
                          </p:cTn>
                        </p:par>
                        <p:par>
                          <p:cTn id="38" fill="hold">
                            <p:stCondLst>
                              <p:cond delay="3570"/>
                            </p:stCondLst>
                            <p:childTnLst>
                              <p:par>
                                <p:cTn id="39" presetID="2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par>
                          <p:cTn id="42" fill="hold">
                            <p:stCondLst>
                              <p:cond delay="407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fltVal val="0"/>
                                          </p:val>
                                        </p:tav>
                                        <p:tav tm="100000">
                                          <p:val>
                                            <p:strVal val="#ppt_h"/>
                                          </p:val>
                                        </p:tav>
                                      </p:tavLst>
                                    </p:anim>
                                    <p:animEffect transition="in" filter="fade">
                                      <p:cBhvr>
                                        <p:cTn id="52" dur="500"/>
                                        <p:tgtEl>
                                          <p:spTgt spid="11"/>
                                        </p:tgtEl>
                                      </p:cBhvr>
                                    </p:animEffect>
                                  </p:childTnLst>
                                </p:cTn>
                              </p:par>
                            </p:childTnLst>
                          </p:cTn>
                        </p:par>
                        <p:par>
                          <p:cTn id="53" fill="hold">
                            <p:stCondLst>
                              <p:cond delay="4570"/>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13"/>
                                        </p:tgtEl>
                                        <p:attrNameLst>
                                          <p:attrName>style.visibility</p:attrName>
                                        </p:attrNameLst>
                                      </p:cBhvr>
                                      <p:to>
                                        <p:strVal val="visible"/>
                                      </p:to>
                                    </p:set>
                                    <p:anim by="(-#ppt_w*2)" calcmode="lin" valueType="num">
                                      <p:cBhvr rctx="PPT">
                                        <p:cTn id="56" dur="500" autoRev="1" fill="hold">
                                          <p:stCondLst>
                                            <p:cond delay="0"/>
                                          </p:stCondLst>
                                        </p:cTn>
                                        <p:tgtEl>
                                          <p:spTgt spid="13"/>
                                        </p:tgtEl>
                                        <p:attrNameLst>
                                          <p:attrName>ppt_w</p:attrName>
                                        </p:attrNameLst>
                                      </p:cBhvr>
                                    </p:anim>
                                    <p:anim by="(#ppt_w*0.50)" calcmode="lin" valueType="num">
                                      <p:cBhvr>
                                        <p:cTn id="57" dur="500" decel="50000" autoRev="1" fill="hold">
                                          <p:stCondLst>
                                            <p:cond delay="0"/>
                                          </p:stCondLst>
                                        </p:cTn>
                                        <p:tgtEl>
                                          <p:spTgt spid="13"/>
                                        </p:tgtEl>
                                        <p:attrNameLst>
                                          <p:attrName>ppt_x</p:attrName>
                                        </p:attrNameLst>
                                      </p:cBhvr>
                                    </p:anim>
                                    <p:anim from="(-#ppt_h/2)" to="(#ppt_y)" calcmode="lin" valueType="num">
                                      <p:cBhvr>
                                        <p:cTn id="58" dur="1000" fill="hold">
                                          <p:stCondLst>
                                            <p:cond delay="0"/>
                                          </p:stCondLst>
                                        </p:cTn>
                                        <p:tgtEl>
                                          <p:spTgt spid="13"/>
                                        </p:tgtEl>
                                        <p:attrNameLst>
                                          <p:attrName>ppt_y</p:attrName>
                                        </p:attrNameLst>
                                      </p:cBhvr>
                                    </p:anim>
                                    <p:animRot by="21600000">
                                      <p:cBhvr>
                                        <p:cTn id="59" dur="1000" fill="hold">
                                          <p:stCondLst>
                                            <p:cond delay="0"/>
                                          </p:stCondLst>
                                        </p:cTn>
                                        <p:tgtEl>
                                          <p:spTgt spid="13"/>
                                        </p:tgtEl>
                                        <p:attrNameLst>
                                          <p:attrName>r</p:attrName>
                                        </p:attrNameLst>
                                      </p:cBhvr>
                                    </p:animRot>
                                  </p:childTnLst>
                                </p:cTn>
                              </p:par>
                            </p:childTnLst>
                          </p:cTn>
                        </p:par>
                        <p:par>
                          <p:cTn id="60" fill="hold">
                            <p:stCondLst>
                              <p:cond delay="577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2"/>
                                        </p:tgtEl>
                                        <p:attrNameLst>
                                          <p:attrName>ppt_y</p:attrName>
                                        </p:attrNameLst>
                                      </p:cBhvr>
                                      <p:tavLst>
                                        <p:tav tm="0">
                                          <p:val>
                                            <p:strVal val="#ppt_y"/>
                                          </p:val>
                                        </p:tav>
                                        <p:tav tm="100000">
                                          <p:val>
                                            <p:strVal val="#ppt_y"/>
                                          </p:val>
                                        </p:tav>
                                      </p:tavLst>
                                    </p:anim>
                                    <p:anim calcmode="lin" valueType="num">
                                      <p:cBhvr>
                                        <p:cTn id="6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2"/>
                                        </p:tgtEl>
                                      </p:cBhvr>
                                    </p:animEffect>
                                  </p:childTnLst>
                                </p:cTn>
                              </p:par>
                            </p:childTnLst>
                          </p:cTn>
                        </p:par>
                        <p:par>
                          <p:cTn id="68" fill="hold">
                            <p:stCondLst>
                              <p:cond delay="6870"/>
                            </p:stCondLst>
                            <p:childTnLst>
                              <p:par>
                                <p:cTn id="69" presetID="22"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p:bldP spid="7" grpId="1"/>
      <p:bldP spid="9" grpId="0"/>
      <p:bldP spid="10" grpId="0" animBg="1"/>
      <p:bldP spid="11" grpId="0" animBg="1"/>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1.2 </a:t>
            </a:r>
            <a:r>
              <a:rPr lang="zh-CN" altLang="en-US" sz="2800" dirty="0" smtClean="0">
                <a:solidFill>
                  <a:schemeClr val="accent2"/>
                </a:solidFill>
                <a:latin typeface="微软雅黑"/>
                <a:ea typeface="微软雅黑"/>
              </a:rPr>
              <a:t>核心成员介</a:t>
            </a:r>
            <a:r>
              <a:rPr lang="zh-CN" altLang="en-US" sz="2800" dirty="0">
                <a:solidFill>
                  <a:schemeClr val="accent2"/>
                </a:solidFill>
                <a:latin typeface="微软雅黑"/>
                <a:ea typeface="微软雅黑"/>
              </a:rPr>
              <a:t>绍</a:t>
            </a: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4" name="Oval 12"/>
          <p:cNvSpPr>
            <a:spLocks noChangeArrowheads="1"/>
          </p:cNvSpPr>
          <p:nvPr/>
        </p:nvSpPr>
        <p:spPr bwMode="auto">
          <a:xfrm>
            <a:off x="1314053" y="711594"/>
            <a:ext cx="2109380" cy="2119952"/>
          </a:xfrm>
          <a:prstGeom prst="ellipse">
            <a:avLst/>
          </a:prstGeom>
          <a:solidFill>
            <a:schemeClr val="accent1">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 name="Oval 13"/>
          <p:cNvSpPr>
            <a:spLocks noChangeArrowheads="1"/>
          </p:cNvSpPr>
          <p:nvPr/>
        </p:nvSpPr>
        <p:spPr bwMode="auto">
          <a:xfrm>
            <a:off x="1438290" y="836712"/>
            <a:ext cx="1860907" cy="1869717"/>
          </a:xfrm>
          <a:prstGeom prst="ellipse">
            <a:avLst/>
          </a:prstGeom>
          <a:blipFill>
            <a:blip r:embed="rId3"/>
            <a:stretch>
              <a:fillRect/>
            </a:stretch>
          </a:blipFill>
          <a:ln w="10" cap="flat">
            <a:solidFill>
              <a:srgbClr val="C1C0C3"/>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 name="矩形 7"/>
          <p:cNvSpPr>
            <a:spLocks noChangeArrowheads="1"/>
          </p:cNvSpPr>
          <p:nvPr/>
        </p:nvSpPr>
        <p:spPr bwMode="auto">
          <a:xfrm>
            <a:off x="885605" y="3292854"/>
            <a:ext cx="2966276" cy="707886"/>
          </a:xfrm>
          <a:prstGeom prst="rect">
            <a:avLst/>
          </a:prstGeom>
          <a:solidFill>
            <a:schemeClr val="bg2"/>
          </a:solidFill>
          <a:ln>
            <a:noFill/>
          </a:ln>
          <a:extLst/>
        </p:spPr>
        <p:txBody>
          <a:bodyPr wrap="square">
            <a:spAutoFit/>
          </a:bodyPr>
          <a:lstStyle/>
          <a:p>
            <a:pPr algn="ctr"/>
            <a:r>
              <a:rPr lang="zh-CN" altLang="en-US" sz="2000" dirty="0" smtClean="0">
                <a:solidFill>
                  <a:schemeClr val="accent2"/>
                </a:solidFill>
                <a:latin typeface="微软雅黑" pitchFamily="34" charset="-122"/>
                <a:ea typeface="微软雅黑" pitchFamily="34" charset="-122"/>
              </a:rPr>
              <a:t>公司市场部经理，团队运营总监</a:t>
            </a:r>
            <a:endParaRPr lang="zh-CN" altLang="en-US" sz="2000" dirty="0">
              <a:solidFill>
                <a:schemeClr val="accent2"/>
              </a:solidFill>
              <a:latin typeface="微软雅黑" pitchFamily="34" charset="-122"/>
              <a:ea typeface="微软雅黑" pitchFamily="34" charset="-122"/>
            </a:endParaRPr>
          </a:p>
        </p:txBody>
      </p:sp>
      <p:sp>
        <p:nvSpPr>
          <p:cNvPr id="7" name="矩形 9"/>
          <p:cNvSpPr>
            <a:spLocks noChangeArrowheads="1"/>
          </p:cNvSpPr>
          <p:nvPr/>
        </p:nvSpPr>
        <p:spPr bwMode="auto">
          <a:xfrm>
            <a:off x="1598204" y="2834275"/>
            <a:ext cx="15410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b="1" dirty="0" smtClean="0">
                <a:solidFill>
                  <a:schemeClr val="accent1"/>
                </a:solidFill>
                <a:latin typeface="微软雅黑" pitchFamily="34" charset="-122"/>
                <a:ea typeface="微软雅黑" pitchFamily="34" charset="-122"/>
              </a:rPr>
              <a:t>安妮</a:t>
            </a:r>
            <a:endParaRPr lang="zh-CN" altLang="en-US" sz="2400" b="1" dirty="0">
              <a:solidFill>
                <a:schemeClr val="accent1"/>
              </a:solidFill>
              <a:latin typeface="微软雅黑" pitchFamily="34" charset="-122"/>
              <a:ea typeface="微软雅黑" pitchFamily="34" charset="-122"/>
            </a:endParaRPr>
          </a:p>
        </p:txBody>
      </p:sp>
      <p:sp>
        <p:nvSpPr>
          <p:cNvPr id="8" name="TextBox 7"/>
          <p:cNvSpPr txBox="1"/>
          <p:nvPr/>
        </p:nvSpPr>
        <p:spPr>
          <a:xfrm>
            <a:off x="766916" y="4149080"/>
            <a:ext cx="3265748" cy="2031325"/>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
        <p:nvSpPr>
          <p:cNvPr id="14" name="Oval 12"/>
          <p:cNvSpPr>
            <a:spLocks noChangeArrowheads="1"/>
          </p:cNvSpPr>
          <p:nvPr/>
        </p:nvSpPr>
        <p:spPr bwMode="auto">
          <a:xfrm>
            <a:off x="4889766" y="711594"/>
            <a:ext cx="2109380" cy="2119952"/>
          </a:xfrm>
          <a:prstGeom prst="ellipse">
            <a:avLst/>
          </a:prstGeom>
          <a:solidFill>
            <a:schemeClr val="accent1">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Oval 13"/>
          <p:cNvSpPr>
            <a:spLocks noChangeArrowheads="1"/>
          </p:cNvSpPr>
          <p:nvPr/>
        </p:nvSpPr>
        <p:spPr bwMode="auto">
          <a:xfrm>
            <a:off x="5014003" y="836712"/>
            <a:ext cx="1860907" cy="1869717"/>
          </a:xfrm>
          <a:prstGeom prst="ellipse">
            <a:avLst/>
          </a:prstGeom>
          <a:blipFill>
            <a:blip r:embed="rId4"/>
            <a:stretch>
              <a:fillRect/>
            </a:stretch>
          </a:blipFill>
          <a:ln w="10" cap="flat">
            <a:solidFill>
              <a:srgbClr val="C1C0C3"/>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矩形 7"/>
          <p:cNvSpPr>
            <a:spLocks noChangeArrowheads="1"/>
          </p:cNvSpPr>
          <p:nvPr/>
        </p:nvSpPr>
        <p:spPr bwMode="auto">
          <a:xfrm>
            <a:off x="4461318" y="3292854"/>
            <a:ext cx="2966276" cy="707886"/>
          </a:xfrm>
          <a:prstGeom prst="rect">
            <a:avLst/>
          </a:prstGeom>
          <a:solidFill>
            <a:schemeClr val="bg1"/>
          </a:solidFill>
          <a:ln>
            <a:noFill/>
          </a:ln>
          <a:extLst/>
        </p:spPr>
        <p:txBody>
          <a:bodyPr wrap="square">
            <a:spAutoFit/>
          </a:bodyPr>
          <a:lstStyle/>
          <a:p>
            <a:pPr algn="ctr"/>
            <a:r>
              <a:rPr lang="zh-CN" altLang="en-US" sz="2000" dirty="0" smtClean="0">
                <a:solidFill>
                  <a:schemeClr val="accent2"/>
                </a:solidFill>
                <a:latin typeface="微软雅黑" pitchFamily="34" charset="-122"/>
                <a:ea typeface="微软雅黑" pitchFamily="34" charset="-122"/>
              </a:rPr>
              <a:t>公司副工程师，团队生产经理</a:t>
            </a:r>
            <a:endParaRPr lang="zh-CN" altLang="en-US" sz="2000" dirty="0">
              <a:solidFill>
                <a:schemeClr val="accent2"/>
              </a:solidFill>
              <a:latin typeface="微软雅黑" pitchFamily="34" charset="-122"/>
              <a:ea typeface="微软雅黑" pitchFamily="34" charset="-122"/>
            </a:endParaRPr>
          </a:p>
        </p:txBody>
      </p:sp>
      <p:sp>
        <p:nvSpPr>
          <p:cNvPr id="17" name="矩形 9"/>
          <p:cNvSpPr>
            <a:spLocks noChangeArrowheads="1"/>
          </p:cNvSpPr>
          <p:nvPr/>
        </p:nvSpPr>
        <p:spPr bwMode="auto">
          <a:xfrm>
            <a:off x="5173917" y="2834275"/>
            <a:ext cx="15410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b="1" dirty="0" smtClean="0">
                <a:solidFill>
                  <a:schemeClr val="accent1"/>
                </a:solidFill>
                <a:latin typeface="微软雅黑" pitchFamily="34" charset="-122"/>
                <a:ea typeface="微软雅黑" pitchFamily="34" charset="-122"/>
              </a:rPr>
              <a:t>李斯特</a:t>
            </a:r>
            <a:endParaRPr lang="zh-CN" altLang="en-US" sz="2400" b="1" dirty="0">
              <a:solidFill>
                <a:schemeClr val="accent1"/>
              </a:solidFill>
              <a:latin typeface="微软雅黑" pitchFamily="34" charset="-122"/>
              <a:ea typeface="微软雅黑" pitchFamily="34" charset="-122"/>
            </a:endParaRPr>
          </a:p>
        </p:txBody>
      </p:sp>
      <p:sp>
        <p:nvSpPr>
          <p:cNvPr id="18" name="TextBox 17"/>
          <p:cNvSpPr txBox="1"/>
          <p:nvPr/>
        </p:nvSpPr>
        <p:spPr>
          <a:xfrm>
            <a:off x="4342629" y="4149080"/>
            <a:ext cx="3265748" cy="2031325"/>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
        <p:nvSpPr>
          <p:cNvPr id="19" name="Oval 12"/>
          <p:cNvSpPr>
            <a:spLocks noChangeArrowheads="1"/>
          </p:cNvSpPr>
          <p:nvPr/>
        </p:nvSpPr>
        <p:spPr bwMode="auto">
          <a:xfrm>
            <a:off x="8479127" y="711594"/>
            <a:ext cx="2109380" cy="2119952"/>
          </a:xfrm>
          <a:prstGeom prst="ellipse">
            <a:avLst/>
          </a:prstGeom>
          <a:solidFill>
            <a:schemeClr val="accent1">
              <a:lumMod val="20000"/>
              <a:lumOff val="80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Oval 13"/>
          <p:cNvSpPr>
            <a:spLocks noChangeArrowheads="1"/>
          </p:cNvSpPr>
          <p:nvPr/>
        </p:nvSpPr>
        <p:spPr bwMode="auto">
          <a:xfrm>
            <a:off x="8603364" y="836712"/>
            <a:ext cx="1860907" cy="1869717"/>
          </a:xfrm>
          <a:prstGeom prst="ellipse">
            <a:avLst/>
          </a:prstGeom>
          <a:blipFill>
            <a:blip r:embed="rId5"/>
            <a:stretch>
              <a:fillRect/>
            </a:stretch>
          </a:blipFill>
          <a:ln w="10" cap="flat">
            <a:solidFill>
              <a:srgbClr val="C1C0C3"/>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1" name="矩形 7"/>
          <p:cNvSpPr>
            <a:spLocks noChangeArrowheads="1"/>
          </p:cNvSpPr>
          <p:nvPr/>
        </p:nvSpPr>
        <p:spPr bwMode="auto">
          <a:xfrm>
            <a:off x="8050679" y="3292854"/>
            <a:ext cx="2966276" cy="707886"/>
          </a:xfrm>
          <a:prstGeom prst="rect">
            <a:avLst/>
          </a:prstGeom>
          <a:solidFill>
            <a:schemeClr val="tx1"/>
          </a:solidFill>
          <a:ln>
            <a:noFill/>
          </a:ln>
          <a:extLst/>
        </p:spPr>
        <p:txBody>
          <a:bodyPr wrap="square">
            <a:spAutoFit/>
          </a:bodyPr>
          <a:lstStyle/>
          <a:p>
            <a:pPr algn="ctr"/>
            <a:r>
              <a:rPr lang="zh-CN" altLang="en-US" sz="2000" dirty="0" smtClean="0">
                <a:solidFill>
                  <a:schemeClr val="accent2"/>
                </a:solidFill>
                <a:latin typeface="微软雅黑" pitchFamily="34" charset="-122"/>
                <a:ea typeface="微软雅黑" pitchFamily="34" charset="-122"/>
              </a:rPr>
              <a:t>公司总会计师，团队财务总监</a:t>
            </a:r>
            <a:endParaRPr lang="zh-CN" altLang="en-US" sz="2000" dirty="0">
              <a:solidFill>
                <a:schemeClr val="accent2"/>
              </a:solidFill>
              <a:latin typeface="微软雅黑" pitchFamily="34" charset="-122"/>
              <a:ea typeface="微软雅黑" pitchFamily="34" charset="-122"/>
            </a:endParaRPr>
          </a:p>
        </p:txBody>
      </p:sp>
      <p:sp>
        <p:nvSpPr>
          <p:cNvPr id="22" name="矩形 9"/>
          <p:cNvSpPr>
            <a:spLocks noChangeArrowheads="1"/>
          </p:cNvSpPr>
          <p:nvPr/>
        </p:nvSpPr>
        <p:spPr bwMode="auto">
          <a:xfrm>
            <a:off x="8763278" y="2834275"/>
            <a:ext cx="15410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400" b="1" dirty="0" smtClean="0">
                <a:solidFill>
                  <a:schemeClr val="accent1"/>
                </a:solidFill>
                <a:latin typeface="微软雅黑" pitchFamily="34" charset="-122"/>
                <a:ea typeface="微软雅黑" pitchFamily="34" charset="-122"/>
              </a:rPr>
              <a:t>张子蓝</a:t>
            </a:r>
            <a:endParaRPr lang="zh-CN" altLang="en-US" sz="2400" b="1" dirty="0">
              <a:solidFill>
                <a:schemeClr val="accent1"/>
              </a:solidFill>
              <a:latin typeface="微软雅黑" pitchFamily="34" charset="-122"/>
              <a:ea typeface="微软雅黑" pitchFamily="34" charset="-122"/>
            </a:endParaRPr>
          </a:p>
        </p:txBody>
      </p:sp>
      <p:sp>
        <p:nvSpPr>
          <p:cNvPr id="23" name="TextBox 22"/>
          <p:cNvSpPr txBox="1"/>
          <p:nvPr/>
        </p:nvSpPr>
        <p:spPr>
          <a:xfrm>
            <a:off x="7931990" y="4149080"/>
            <a:ext cx="3265748" cy="2031325"/>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dirty="0" smtClean="0">
                <a:solidFill>
                  <a:schemeClr val="accent1">
                    <a:lumMod val="50000"/>
                  </a:schemeClr>
                </a:solidFill>
              </a:rPr>
              <a:t>长江工商学院研究生，有十余年行业经验，是某领域领军人物。</a:t>
            </a:r>
            <a:r>
              <a:rPr lang="en-US" altLang="zh-CN" dirty="0" smtClean="0">
                <a:solidFill>
                  <a:schemeClr val="accent1">
                    <a:lumMod val="50000"/>
                  </a:schemeClr>
                </a:solidFill>
              </a:rPr>
              <a:t>1992</a:t>
            </a:r>
            <a:r>
              <a:rPr lang="zh-CN" altLang="en-US" dirty="0" smtClean="0">
                <a:solidFill>
                  <a:schemeClr val="accent1">
                    <a:lumMod val="50000"/>
                  </a:schemeClr>
                </a:solidFill>
              </a:rPr>
              <a:t>年在某公司担任中层管理；</a:t>
            </a:r>
            <a:r>
              <a:rPr lang="en-US" altLang="zh-CN" dirty="0" smtClean="0">
                <a:solidFill>
                  <a:schemeClr val="accent1">
                    <a:lumMod val="50000"/>
                  </a:schemeClr>
                </a:solidFill>
              </a:rPr>
              <a:t>2003</a:t>
            </a:r>
            <a:r>
              <a:rPr lang="zh-CN" altLang="en-US" dirty="0" smtClean="0">
                <a:solidFill>
                  <a:schemeClr val="accent1">
                    <a:lumMod val="50000"/>
                  </a:schemeClr>
                </a:solidFill>
              </a:rPr>
              <a:t>年任某公司执</a:t>
            </a:r>
            <a:r>
              <a:rPr lang="en-US" altLang="zh-CN" dirty="0" smtClean="0">
                <a:solidFill>
                  <a:schemeClr val="accent1">
                    <a:lumMod val="50000"/>
                  </a:schemeClr>
                </a:solidFill>
              </a:rPr>
              <a:t>COO</a:t>
            </a:r>
            <a:r>
              <a:rPr lang="zh-CN" altLang="en-US" dirty="0" smtClean="0">
                <a:solidFill>
                  <a:schemeClr val="accent1">
                    <a:lumMod val="50000"/>
                  </a:schemeClr>
                </a:solidFill>
              </a:rPr>
              <a:t>；</a:t>
            </a:r>
            <a:r>
              <a:rPr lang="en-US" altLang="zh-CN" dirty="0" smtClean="0">
                <a:solidFill>
                  <a:schemeClr val="accent1">
                    <a:lumMod val="50000"/>
                  </a:schemeClr>
                </a:solidFill>
              </a:rPr>
              <a:t>2007</a:t>
            </a:r>
            <a:r>
              <a:rPr lang="zh-CN" altLang="en-US" dirty="0" smtClean="0">
                <a:solidFill>
                  <a:schemeClr val="accent1">
                    <a:lumMod val="50000"/>
                  </a:schemeClr>
                </a:solidFill>
              </a:rPr>
              <a:t>年担任某公司执行总裁。曾于</a:t>
            </a:r>
            <a:r>
              <a:rPr lang="en-US" altLang="zh-CN" dirty="0" smtClean="0">
                <a:solidFill>
                  <a:schemeClr val="accent1">
                    <a:lumMod val="50000"/>
                  </a:schemeClr>
                </a:solidFill>
              </a:rPr>
              <a:t>2006</a:t>
            </a:r>
            <a:r>
              <a:rPr lang="zh-CN" altLang="en-US" dirty="0" smtClean="0">
                <a:solidFill>
                  <a:schemeClr val="accent1">
                    <a:lumMod val="50000"/>
                  </a:schemeClr>
                </a:solidFill>
              </a:rPr>
              <a:t>年、</a:t>
            </a:r>
            <a:r>
              <a:rPr lang="en-US" altLang="zh-CN" dirty="0" smtClean="0">
                <a:solidFill>
                  <a:schemeClr val="accent1">
                    <a:lumMod val="50000"/>
                  </a:schemeClr>
                </a:solidFill>
              </a:rPr>
              <a:t>2008</a:t>
            </a:r>
            <a:r>
              <a:rPr lang="zh-CN" altLang="en-US" dirty="0" smtClean="0">
                <a:solidFill>
                  <a:schemeClr val="accent1">
                    <a:lumMod val="50000"/>
                  </a:schemeClr>
                </a:solidFill>
              </a:rPr>
              <a:t>年、</a:t>
            </a:r>
            <a:r>
              <a:rPr lang="en-US" altLang="zh-CN" dirty="0" smtClean="0">
                <a:solidFill>
                  <a:schemeClr val="accent1">
                    <a:lumMod val="50000"/>
                  </a:schemeClr>
                </a:solidFill>
              </a:rPr>
              <a:t>2012</a:t>
            </a:r>
            <a:r>
              <a:rPr lang="zh-CN" altLang="en-US" dirty="0" smtClean="0">
                <a:solidFill>
                  <a:schemeClr val="accent1">
                    <a:lumMod val="50000"/>
                  </a:schemeClr>
                </a:solidFill>
              </a:rPr>
              <a:t>年分别获得某某奖项。</a:t>
            </a:r>
            <a:endParaRPr lang="zh-CN" altLang="en-US" dirty="0">
              <a:solidFill>
                <a:schemeClr val="accent1">
                  <a:lumMod val="50000"/>
                </a:schemeClr>
              </a:solidFill>
            </a:endParaRPr>
          </a:p>
        </p:txBody>
      </p:sp>
    </p:spTree>
    <p:extLst>
      <p:ext uri="{BB962C8B-B14F-4D97-AF65-F5344CB8AC3E}">
        <p14:creationId xmlns:p14="http://schemas.microsoft.com/office/powerpoint/2010/main" val="870380179"/>
      </p:ext>
    </p:extLst>
  </p:cSld>
  <p:clrMapOvr>
    <a:masterClrMapping/>
  </p:clrMapOvr>
  <mc:AlternateContent xmlns:mc="http://schemas.openxmlformats.org/markup-compatibility/2006" xmlns:p14="http://schemas.microsoft.com/office/powerpoint/2010/main">
    <mc:Choice Requires="p14">
      <p:transition spd="slow" p14:dur="800" advTm="10055">
        <p14:gallery dir="l"/>
      </p:transition>
    </mc:Choice>
    <mc:Fallback xmlns="">
      <p:transition spd="slow" advTm="1005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5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Scale>
                                      <p:cBhvr>
                                        <p:cTn id="1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4"/>
                                        </p:tgtEl>
                                        <p:attrNameLst>
                                          <p:attrName>ppt_x</p:attrName>
                                          <p:attrName>ppt_y</p:attrName>
                                        </p:attrNameLst>
                                      </p:cBhvr>
                                    </p:animMotion>
                                    <p:animEffect transition="in" filter="fade">
                                      <p:cBhvr>
                                        <p:cTn id="17" dur="1000"/>
                                        <p:tgtEl>
                                          <p:spTgt spid="4"/>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Scale>
                                      <p:cBhvr>
                                        <p:cTn id="2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
                                        </p:tgtEl>
                                        <p:attrNameLst>
                                          <p:attrName>ppt_x</p:attrName>
                                          <p:attrName>ppt_y</p:attrName>
                                        </p:attrNameLst>
                                      </p:cBhvr>
                                    </p:animMotion>
                                    <p:animEffect transition="in" filter="fade">
                                      <p:cBhvr>
                                        <p:cTn id="22" dur="1000"/>
                                        <p:tgtEl>
                                          <p:spTgt spid="5"/>
                                        </p:tgtEl>
                                      </p:cBhvr>
                                    </p:animEffect>
                                  </p:childTnLst>
                                </p:cTn>
                              </p:par>
                              <p:par>
                                <p:cTn id="23" presetID="52" presetClass="entr" presetSubtype="0" fill="hold" grpId="0" nodeType="withEffect">
                                  <p:stCondLst>
                                    <p:cond delay="200"/>
                                  </p:stCondLst>
                                  <p:childTnLst>
                                    <p:set>
                                      <p:cBhvr>
                                        <p:cTn id="24" dur="1" fill="hold">
                                          <p:stCondLst>
                                            <p:cond delay="0"/>
                                          </p:stCondLst>
                                        </p:cTn>
                                        <p:tgtEl>
                                          <p:spTgt spid="14"/>
                                        </p:tgtEl>
                                        <p:attrNameLst>
                                          <p:attrName>style.visibility</p:attrName>
                                        </p:attrNameLst>
                                      </p:cBhvr>
                                      <p:to>
                                        <p:strVal val="visible"/>
                                      </p:to>
                                    </p:set>
                                    <p:animScale>
                                      <p:cBhvr>
                                        <p:cTn id="25"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4"/>
                                        </p:tgtEl>
                                        <p:attrNameLst>
                                          <p:attrName>ppt_x</p:attrName>
                                          <p:attrName>ppt_y</p:attrName>
                                        </p:attrNameLst>
                                      </p:cBhvr>
                                    </p:animMotion>
                                    <p:animEffect transition="in" filter="fade">
                                      <p:cBhvr>
                                        <p:cTn id="27" dur="1000"/>
                                        <p:tgtEl>
                                          <p:spTgt spid="14"/>
                                        </p:tgtEl>
                                      </p:cBhvr>
                                    </p:animEffect>
                                  </p:childTnLst>
                                </p:cTn>
                              </p:par>
                              <p:par>
                                <p:cTn id="28" presetID="52" presetClass="entr" presetSubtype="0" fill="hold" grpId="0" nodeType="withEffect">
                                  <p:stCondLst>
                                    <p:cond delay="200"/>
                                  </p:stCondLst>
                                  <p:childTnLst>
                                    <p:set>
                                      <p:cBhvr>
                                        <p:cTn id="29" dur="1" fill="hold">
                                          <p:stCondLst>
                                            <p:cond delay="0"/>
                                          </p:stCondLst>
                                        </p:cTn>
                                        <p:tgtEl>
                                          <p:spTgt spid="15"/>
                                        </p:tgtEl>
                                        <p:attrNameLst>
                                          <p:attrName>style.visibility</p:attrName>
                                        </p:attrNameLst>
                                      </p:cBhvr>
                                      <p:to>
                                        <p:strVal val="visible"/>
                                      </p:to>
                                    </p:set>
                                    <p:animScale>
                                      <p:cBhvr>
                                        <p:cTn id="3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5"/>
                                        </p:tgtEl>
                                        <p:attrNameLst>
                                          <p:attrName>ppt_x</p:attrName>
                                          <p:attrName>ppt_y</p:attrName>
                                        </p:attrNameLst>
                                      </p:cBhvr>
                                    </p:animMotion>
                                    <p:animEffect transition="in" filter="fade">
                                      <p:cBhvr>
                                        <p:cTn id="32" dur="1000"/>
                                        <p:tgtEl>
                                          <p:spTgt spid="15"/>
                                        </p:tgtEl>
                                      </p:cBhvr>
                                    </p:animEffect>
                                  </p:childTnLst>
                                </p:cTn>
                              </p:par>
                              <p:par>
                                <p:cTn id="33" presetID="52" presetClass="entr" presetSubtype="0" fill="hold" grpId="0" nodeType="withEffect">
                                  <p:stCondLst>
                                    <p:cond delay="400"/>
                                  </p:stCondLst>
                                  <p:childTnLst>
                                    <p:set>
                                      <p:cBhvr>
                                        <p:cTn id="34" dur="1" fill="hold">
                                          <p:stCondLst>
                                            <p:cond delay="0"/>
                                          </p:stCondLst>
                                        </p:cTn>
                                        <p:tgtEl>
                                          <p:spTgt spid="19"/>
                                        </p:tgtEl>
                                        <p:attrNameLst>
                                          <p:attrName>style.visibility</p:attrName>
                                        </p:attrNameLst>
                                      </p:cBhvr>
                                      <p:to>
                                        <p:strVal val="visible"/>
                                      </p:to>
                                    </p:set>
                                    <p:animScale>
                                      <p:cBhvr>
                                        <p:cTn id="3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9"/>
                                        </p:tgtEl>
                                        <p:attrNameLst>
                                          <p:attrName>ppt_x</p:attrName>
                                          <p:attrName>ppt_y</p:attrName>
                                        </p:attrNameLst>
                                      </p:cBhvr>
                                    </p:animMotion>
                                    <p:animEffect transition="in" filter="fade">
                                      <p:cBhvr>
                                        <p:cTn id="37" dur="1000"/>
                                        <p:tgtEl>
                                          <p:spTgt spid="19"/>
                                        </p:tgtEl>
                                      </p:cBhvr>
                                    </p:animEffect>
                                  </p:childTnLst>
                                </p:cTn>
                              </p:par>
                              <p:par>
                                <p:cTn id="38" presetID="52" presetClass="entr" presetSubtype="0" fill="hold" grpId="0" nodeType="withEffect">
                                  <p:stCondLst>
                                    <p:cond delay="400"/>
                                  </p:stCondLst>
                                  <p:childTnLst>
                                    <p:set>
                                      <p:cBhvr>
                                        <p:cTn id="39" dur="1" fill="hold">
                                          <p:stCondLst>
                                            <p:cond delay="0"/>
                                          </p:stCondLst>
                                        </p:cTn>
                                        <p:tgtEl>
                                          <p:spTgt spid="20"/>
                                        </p:tgtEl>
                                        <p:attrNameLst>
                                          <p:attrName>style.visibility</p:attrName>
                                        </p:attrNameLst>
                                      </p:cBhvr>
                                      <p:to>
                                        <p:strVal val="visible"/>
                                      </p:to>
                                    </p:set>
                                    <p:animScale>
                                      <p:cBhvr>
                                        <p:cTn id="4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0"/>
                                        </p:tgtEl>
                                        <p:attrNameLst>
                                          <p:attrName>ppt_x</p:attrName>
                                          <p:attrName>ppt_y</p:attrName>
                                        </p:attrNameLst>
                                      </p:cBhvr>
                                    </p:animMotion>
                                    <p:animEffect transition="in" filter="fade">
                                      <p:cBhvr>
                                        <p:cTn id="42" dur="1000"/>
                                        <p:tgtEl>
                                          <p:spTgt spid="20"/>
                                        </p:tgtEl>
                                      </p:cBhvr>
                                    </p:animEffect>
                                  </p:childTnLst>
                                </p:cTn>
                              </p:par>
                            </p:childTnLst>
                          </p:cTn>
                        </p:par>
                        <p:par>
                          <p:cTn id="43" fill="hold">
                            <p:stCondLst>
                              <p:cond delay="2120"/>
                            </p:stCondLst>
                            <p:childTnLst>
                              <p:par>
                                <p:cTn id="44" presetID="56" presetClass="entr" presetSubtype="0" fill="hold" grpId="1" nodeType="afterEffect">
                                  <p:stCondLst>
                                    <p:cond delay="0"/>
                                  </p:stCondLst>
                                  <p:iterate type="lt">
                                    <p:tmPct val="10000"/>
                                  </p:iterate>
                                  <p:childTnLst>
                                    <p:set>
                                      <p:cBhvr>
                                        <p:cTn id="45" dur="1" fill="hold">
                                          <p:stCondLst>
                                            <p:cond delay="0"/>
                                          </p:stCondLst>
                                        </p:cTn>
                                        <p:tgtEl>
                                          <p:spTgt spid="7"/>
                                        </p:tgtEl>
                                        <p:attrNameLst>
                                          <p:attrName>style.visibility</p:attrName>
                                        </p:attrNameLst>
                                      </p:cBhvr>
                                      <p:to>
                                        <p:strVal val="visible"/>
                                      </p:to>
                                    </p:set>
                                    <p:anim by="(-#ppt_w*2)" calcmode="lin" valueType="num">
                                      <p:cBhvr rctx="PPT">
                                        <p:cTn id="46" dur="500" autoRev="1" fill="hold">
                                          <p:stCondLst>
                                            <p:cond delay="0"/>
                                          </p:stCondLst>
                                        </p:cTn>
                                        <p:tgtEl>
                                          <p:spTgt spid="7"/>
                                        </p:tgtEl>
                                        <p:attrNameLst>
                                          <p:attrName>ppt_w</p:attrName>
                                        </p:attrNameLst>
                                      </p:cBhvr>
                                    </p:anim>
                                    <p:anim by="(#ppt_w*0.50)" calcmode="lin" valueType="num">
                                      <p:cBhvr>
                                        <p:cTn id="47" dur="500" decel="50000" autoRev="1" fill="hold">
                                          <p:stCondLst>
                                            <p:cond delay="0"/>
                                          </p:stCondLst>
                                        </p:cTn>
                                        <p:tgtEl>
                                          <p:spTgt spid="7"/>
                                        </p:tgtEl>
                                        <p:attrNameLst>
                                          <p:attrName>ppt_x</p:attrName>
                                        </p:attrNameLst>
                                      </p:cBhvr>
                                    </p:anim>
                                    <p:anim from="(-#ppt_h/2)" to="(#ppt_y)" calcmode="lin" valueType="num">
                                      <p:cBhvr>
                                        <p:cTn id="48" dur="1000" fill="hold">
                                          <p:stCondLst>
                                            <p:cond delay="0"/>
                                          </p:stCondLst>
                                        </p:cTn>
                                        <p:tgtEl>
                                          <p:spTgt spid="7"/>
                                        </p:tgtEl>
                                        <p:attrNameLst>
                                          <p:attrName>ppt_y</p:attrName>
                                        </p:attrNameLst>
                                      </p:cBhvr>
                                    </p:anim>
                                    <p:animRot by="21600000">
                                      <p:cBhvr>
                                        <p:cTn id="49" dur="1000" fill="hold">
                                          <p:stCondLst>
                                            <p:cond delay="0"/>
                                          </p:stCondLst>
                                        </p:cTn>
                                        <p:tgtEl>
                                          <p:spTgt spid="7"/>
                                        </p:tgtEl>
                                        <p:attrNameLst>
                                          <p:attrName>r</p:attrName>
                                        </p:attrNameLst>
                                      </p:cBhvr>
                                    </p:animRot>
                                  </p:childTnLst>
                                </p:cTn>
                              </p:par>
                            </p:childTnLst>
                          </p:cTn>
                        </p:par>
                        <p:par>
                          <p:cTn id="50" fill="hold">
                            <p:stCondLst>
                              <p:cond delay="3220"/>
                            </p:stCondLst>
                            <p:childTnLst>
                              <p:par>
                                <p:cTn id="51" presetID="22" presetClass="entr" presetSubtype="1"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up)">
                                      <p:cBhvr>
                                        <p:cTn id="53" dur="500"/>
                                        <p:tgtEl>
                                          <p:spTgt spid="6"/>
                                        </p:tgtEl>
                                      </p:cBhvr>
                                    </p:animEffect>
                                  </p:childTnLst>
                                </p:cTn>
                              </p:par>
                            </p:childTnLst>
                          </p:cTn>
                        </p:par>
                        <p:par>
                          <p:cTn id="54" fill="hold">
                            <p:stCondLst>
                              <p:cond delay="3720"/>
                            </p:stCondLst>
                            <p:childTnLst>
                              <p:par>
                                <p:cTn id="55" presetID="22" presetClass="entr" presetSubtype="1"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up)">
                                      <p:cBhvr>
                                        <p:cTn id="57" dur="500"/>
                                        <p:tgtEl>
                                          <p:spTgt spid="8"/>
                                        </p:tgtEl>
                                      </p:cBhvr>
                                    </p:animEffect>
                                  </p:childTnLst>
                                </p:cTn>
                              </p:par>
                            </p:childTnLst>
                          </p:cTn>
                        </p:par>
                        <p:par>
                          <p:cTn id="58" fill="hold">
                            <p:stCondLst>
                              <p:cond delay="4220"/>
                            </p:stCondLst>
                            <p:childTnLst>
                              <p:par>
                                <p:cTn id="59" presetID="56" presetClass="entr" presetSubtype="0" fill="hold" grpId="1" nodeType="afterEffect">
                                  <p:stCondLst>
                                    <p:cond delay="0"/>
                                  </p:stCondLst>
                                  <p:iterate type="lt">
                                    <p:tmPct val="10000"/>
                                  </p:iterate>
                                  <p:childTnLst>
                                    <p:set>
                                      <p:cBhvr>
                                        <p:cTn id="60" dur="1" fill="hold">
                                          <p:stCondLst>
                                            <p:cond delay="0"/>
                                          </p:stCondLst>
                                        </p:cTn>
                                        <p:tgtEl>
                                          <p:spTgt spid="17"/>
                                        </p:tgtEl>
                                        <p:attrNameLst>
                                          <p:attrName>style.visibility</p:attrName>
                                        </p:attrNameLst>
                                      </p:cBhvr>
                                      <p:to>
                                        <p:strVal val="visible"/>
                                      </p:to>
                                    </p:set>
                                    <p:anim by="(-#ppt_w*2)" calcmode="lin" valueType="num">
                                      <p:cBhvr rctx="PPT">
                                        <p:cTn id="61" dur="500" autoRev="1" fill="hold">
                                          <p:stCondLst>
                                            <p:cond delay="0"/>
                                          </p:stCondLst>
                                        </p:cTn>
                                        <p:tgtEl>
                                          <p:spTgt spid="17"/>
                                        </p:tgtEl>
                                        <p:attrNameLst>
                                          <p:attrName>ppt_w</p:attrName>
                                        </p:attrNameLst>
                                      </p:cBhvr>
                                    </p:anim>
                                    <p:anim by="(#ppt_w*0.50)" calcmode="lin" valueType="num">
                                      <p:cBhvr>
                                        <p:cTn id="62" dur="500" decel="50000" autoRev="1" fill="hold">
                                          <p:stCondLst>
                                            <p:cond delay="0"/>
                                          </p:stCondLst>
                                        </p:cTn>
                                        <p:tgtEl>
                                          <p:spTgt spid="17"/>
                                        </p:tgtEl>
                                        <p:attrNameLst>
                                          <p:attrName>ppt_x</p:attrName>
                                        </p:attrNameLst>
                                      </p:cBhvr>
                                    </p:anim>
                                    <p:anim from="(-#ppt_h/2)" to="(#ppt_y)" calcmode="lin" valueType="num">
                                      <p:cBhvr>
                                        <p:cTn id="63" dur="1000" fill="hold">
                                          <p:stCondLst>
                                            <p:cond delay="0"/>
                                          </p:stCondLst>
                                        </p:cTn>
                                        <p:tgtEl>
                                          <p:spTgt spid="17"/>
                                        </p:tgtEl>
                                        <p:attrNameLst>
                                          <p:attrName>ppt_y</p:attrName>
                                        </p:attrNameLst>
                                      </p:cBhvr>
                                    </p:anim>
                                    <p:animRot by="21600000">
                                      <p:cBhvr>
                                        <p:cTn id="64" dur="1000" fill="hold">
                                          <p:stCondLst>
                                            <p:cond delay="0"/>
                                          </p:stCondLst>
                                        </p:cTn>
                                        <p:tgtEl>
                                          <p:spTgt spid="17"/>
                                        </p:tgtEl>
                                        <p:attrNameLst>
                                          <p:attrName>r</p:attrName>
                                        </p:attrNameLst>
                                      </p:cBhvr>
                                    </p:animRot>
                                  </p:childTnLst>
                                </p:cTn>
                              </p:par>
                            </p:childTnLst>
                          </p:cTn>
                        </p:par>
                        <p:par>
                          <p:cTn id="65" fill="hold">
                            <p:stCondLst>
                              <p:cond delay="5420"/>
                            </p:stCondLst>
                            <p:childTnLst>
                              <p:par>
                                <p:cTn id="66" presetID="22" presetClass="entr" presetSubtype="1" fill="hold" grpId="0"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up)">
                                      <p:cBhvr>
                                        <p:cTn id="68" dur="500"/>
                                        <p:tgtEl>
                                          <p:spTgt spid="16"/>
                                        </p:tgtEl>
                                      </p:cBhvr>
                                    </p:animEffect>
                                  </p:childTnLst>
                                </p:cTn>
                              </p:par>
                            </p:childTnLst>
                          </p:cTn>
                        </p:par>
                        <p:par>
                          <p:cTn id="69" fill="hold">
                            <p:stCondLst>
                              <p:cond delay="5920"/>
                            </p:stCondLst>
                            <p:childTnLst>
                              <p:par>
                                <p:cTn id="70" presetID="22" presetClass="entr" presetSubtype="1"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up)">
                                      <p:cBhvr>
                                        <p:cTn id="72" dur="500"/>
                                        <p:tgtEl>
                                          <p:spTgt spid="18"/>
                                        </p:tgtEl>
                                      </p:cBhvr>
                                    </p:animEffect>
                                  </p:childTnLst>
                                </p:cTn>
                              </p:par>
                            </p:childTnLst>
                          </p:cTn>
                        </p:par>
                        <p:par>
                          <p:cTn id="73" fill="hold">
                            <p:stCondLst>
                              <p:cond delay="6420"/>
                            </p:stCondLst>
                            <p:childTnLst>
                              <p:par>
                                <p:cTn id="74" presetID="56" presetClass="entr" presetSubtype="0" fill="hold" grpId="1" nodeType="afterEffect">
                                  <p:stCondLst>
                                    <p:cond delay="0"/>
                                  </p:stCondLst>
                                  <p:iterate type="lt">
                                    <p:tmPct val="10000"/>
                                  </p:iterate>
                                  <p:childTnLst>
                                    <p:set>
                                      <p:cBhvr>
                                        <p:cTn id="75" dur="1" fill="hold">
                                          <p:stCondLst>
                                            <p:cond delay="0"/>
                                          </p:stCondLst>
                                        </p:cTn>
                                        <p:tgtEl>
                                          <p:spTgt spid="22"/>
                                        </p:tgtEl>
                                        <p:attrNameLst>
                                          <p:attrName>style.visibility</p:attrName>
                                        </p:attrNameLst>
                                      </p:cBhvr>
                                      <p:to>
                                        <p:strVal val="visible"/>
                                      </p:to>
                                    </p:set>
                                    <p:anim by="(-#ppt_w*2)" calcmode="lin" valueType="num">
                                      <p:cBhvr rctx="PPT">
                                        <p:cTn id="76" dur="500" autoRev="1" fill="hold">
                                          <p:stCondLst>
                                            <p:cond delay="0"/>
                                          </p:stCondLst>
                                        </p:cTn>
                                        <p:tgtEl>
                                          <p:spTgt spid="22"/>
                                        </p:tgtEl>
                                        <p:attrNameLst>
                                          <p:attrName>ppt_w</p:attrName>
                                        </p:attrNameLst>
                                      </p:cBhvr>
                                    </p:anim>
                                    <p:anim by="(#ppt_w*0.50)" calcmode="lin" valueType="num">
                                      <p:cBhvr>
                                        <p:cTn id="77" dur="500" decel="50000" autoRev="1" fill="hold">
                                          <p:stCondLst>
                                            <p:cond delay="0"/>
                                          </p:stCondLst>
                                        </p:cTn>
                                        <p:tgtEl>
                                          <p:spTgt spid="22"/>
                                        </p:tgtEl>
                                        <p:attrNameLst>
                                          <p:attrName>ppt_x</p:attrName>
                                        </p:attrNameLst>
                                      </p:cBhvr>
                                    </p:anim>
                                    <p:anim from="(-#ppt_h/2)" to="(#ppt_y)" calcmode="lin" valueType="num">
                                      <p:cBhvr>
                                        <p:cTn id="78" dur="1000" fill="hold">
                                          <p:stCondLst>
                                            <p:cond delay="0"/>
                                          </p:stCondLst>
                                        </p:cTn>
                                        <p:tgtEl>
                                          <p:spTgt spid="22"/>
                                        </p:tgtEl>
                                        <p:attrNameLst>
                                          <p:attrName>ppt_y</p:attrName>
                                        </p:attrNameLst>
                                      </p:cBhvr>
                                    </p:anim>
                                    <p:animRot by="21600000">
                                      <p:cBhvr>
                                        <p:cTn id="79" dur="1000" fill="hold">
                                          <p:stCondLst>
                                            <p:cond delay="0"/>
                                          </p:stCondLst>
                                        </p:cTn>
                                        <p:tgtEl>
                                          <p:spTgt spid="22"/>
                                        </p:tgtEl>
                                        <p:attrNameLst>
                                          <p:attrName>r</p:attrName>
                                        </p:attrNameLst>
                                      </p:cBhvr>
                                    </p:animRot>
                                  </p:childTnLst>
                                </p:cTn>
                              </p:par>
                            </p:childTnLst>
                          </p:cTn>
                        </p:par>
                        <p:par>
                          <p:cTn id="80" fill="hold">
                            <p:stCondLst>
                              <p:cond delay="7620"/>
                            </p:stCondLst>
                            <p:childTnLst>
                              <p:par>
                                <p:cTn id="81" presetID="22" presetClass="entr" presetSubtype="1"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up)">
                                      <p:cBhvr>
                                        <p:cTn id="83" dur="500"/>
                                        <p:tgtEl>
                                          <p:spTgt spid="21"/>
                                        </p:tgtEl>
                                      </p:cBhvr>
                                    </p:animEffect>
                                  </p:childTnLst>
                                </p:cTn>
                              </p:par>
                            </p:childTnLst>
                          </p:cTn>
                        </p:par>
                        <p:par>
                          <p:cTn id="84" fill="hold">
                            <p:stCondLst>
                              <p:cond delay="8120"/>
                            </p:stCondLst>
                            <p:childTnLst>
                              <p:par>
                                <p:cTn id="85" presetID="22" presetClass="entr" presetSubtype="1"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up)">
                                      <p:cBhvr>
                                        <p:cTn id="8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1"/>
      <p:bldP spid="8" grpId="0"/>
      <p:bldP spid="14" grpId="0" animBg="1"/>
      <p:bldP spid="15" grpId="0" animBg="1"/>
      <p:bldP spid="16" grpId="0" animBg="1"/>
      <p:bldP spid="17" grpId="1"/>
      <p:bldP spid="18" grpId="0"/>
      <p:bldP spid="19" grpId="0" animBg="1"/>
      <p:bldP spid="20" grpId="0" animBg="1"/>
      <p:bldP spid="21" grpId="0" animBg="1"/>
      <p:bldP spid="22" grpId="1"/>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1.3 </a:t>
            </a:r>
            <a:r>
              <a:rPr lang="zh-CN" altLang="en-US" sz="2800" dirty="0" smtClean="0">
                <a:solidFill>
                  <a:schemeClr val="accent2"/>
                </a:solidFill>
                <a:latin typeface="微软雅黑"/>
                <a:ea typeface="微软雅黑"/>
              </a:rPr>
              <a:t>组织构架</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1</a:t>
            </a:r>
            <a:endParaRPr lang="zh-CN" altLang="en-US" dirty="0">
              <a:solidFill>
                <a:schemeClr val="accent2"/>
              </a:solidFill>
            </a:endParaRPr>
          </a:p>
        </p:txBody>
      </p:sp>
      <p:sp>
        <p:nvSpPr>
          <p:cNvPr id="24" name="Line 104"/>
          <p:cNvSpPr>
            <a:spLocks noChangeShapeType="1"/>
          </p:cNvSpPr>
          <p:nvPr/>
        </p:nvSpPr>
        <p:spPr bwMode="auto">
          <a:xfrm>
            <a:off x="6357938" y="1600200"/>
            <a:ext cx="0" cy="338138"/>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5" name="Line 105"/>
          <p:cNvSpPr>
            <a:spLocks noChangeShapeType="1"/>
          </p:cNvSpPr>
          <p:nvPr/>
        </p:nvSpPr>
        <p:spPr bwMode="auto">
          <a:xfrm>
            <a:off x="6357938" y="2493963"/>
            <a:ext cx="0" cy="469900"/>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nvGrpSpPr>
          <p:cNvPr id="26" name="组合 25"/>
          <p:cNvGrpSpPr/>
          <p:nvPr/>
        </p:nvGrpSpPr>
        <p:grpSpPr>
          <a:xfrm>
            <a:off x="1900238" y="2728913"/>
            <a:ext cx="7810500" cy="763588"/>
            <a:chOff x="1900238" y="2728913"/>
            <a:chExt cx="7810500" cy="763588"/>
          </a:xfrm>
        </p:grpSpPr>
        <p:sp>
          <p:nvSpPr>
            <p:cNvPr id="27" name="Line 106"/>
            <p:cNvSpPr>
              <a:spLocks noChangeShapeType="1"/>
            </p:cNvSpPr>
            <p:nvPr/>
          </p:nvSpPr>
          <p:spPr bwMode="auto">
            <a:xfrm flipH="1">
              <a:off x="1900238" y="2728913"/>
              <a:ext cx="7810500" cy="0"/>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8" name="Line 107"/>
            <p:cNvSpPr>
              <a:spLocks noChangeShapeType="1"/>
            </p:cNvSpPr>
            <p:nvPr/>
          </p:nvSpPr>
          <p:spPr bwMode="auto">
            <a:xfrm>
              <a:off x="9709151" y="2728913"/>
              <a:ext cx="0" cy="234950"/>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9" name="Line 108"/>
            <p:cNvSpPr>
              <a:spLocks noChangeShapeType="1"/>
            </p:cNvSpPr>
            <p:nvPr/>
          </p:nvSpPr>
          <p:spPr bwMode="auto">
            <a:xfrm>
              <a:off x="3675063" y="2728913"/>
              <a:ext cx="0" cy="763588"/>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0" name="Line 109"/>
            <p:cNvSpPr>
              <a:spLocks noChangeShapeType="1"/>
            </p:cNvSpPr>
            <p:nvPr/>
          </p:nvSpPr>
          <p:spPr bwMode="auto">
            <a:xfrm>
              <a:off x="3244851" y="2728913"/>
              <a:ext cx="0" cy="763588"/>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1" name="Line 110"/>
            <p:cNvSpPr>
              <a:spLocks noChangeShapeType="1"/>
            </p:cNvSpPr>
            <p:nvPr/>
          </p:nvSpPr>
          <p:spPr bwMode="auto">
            <a:xfrm>
              <a:off x="2792413" y="2728913"/>
              <a:ext cx="0" cy="763588"/>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2" name="Line 111"/>
            <p:cNvSpPr>
              <a:spLocks noChangeShapeType="1"/>
            </p:cNvSpPr>
            <p:nvPr/>
          </p:nvSpPr>
          <p:spPr bwMode="auto">
            <a:xfrm>
              <a:off x="2332038" y="2728913"/>
              <a:ext cx="0" cy="763588"/>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3" name="Line 112"/>
            <p:cNvSpPr>
              <a:spLocks noChangeShapeType="1"/>
            </p:cNvSpPr>
            <p:nvPr/>
          </p:nvSpPr>
          <p:spPr bwMode="auto">
            <a:xfrm>
              <a:off x="1901826" y="2728913"/>
              <a:ext cx="0" cy="163513"/>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4" name="组合 33"/>
          <p:cNvGrpSpPr/>
          <p:nvPr/>
        </p:nvGrpSpPr>
        <p:grpSpPr>
          <a:xfrm>
            <a:off x="5038726" y="3278188"/>
            <a:ext cx="2473325" cy="423862"/>
            <a:chOff x="5038726" y="3278188"/>
            <a:chExt cx="2473325" cy="423862"/>
          </a:xfrm>
        </p:grpSpPr>
        <p:sp>
          <p:nvSpPr>
            <p:cNvPr id="35" name="Line 116"/>
            <p:cNvSpPr>
              <a:spLocks noChangeShapeType="1"/>
            </p:cNvSpPr>
            <p:nvPr/>
          </p:nvSpPr>
          <p:spPr bwMode="auto">
            <a:xfrm>
              <a:off x="7508876" y="3486150"/>
              <a:ext cx="0" cy="215900"/>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6" name="Line 117"/>
            <p:cNvSpPr>
              <a:spLocks noChangeShapeType="1"/>
            </p:cNvSpPr>
            <p:nvPr/>
          </p:nvSpPr>
          <p:spPr bwMode="auto">
            <a:xfrm>
              <a:off x="5038726" y="3486150"/>
              <a:ext cx="0" cy="215900"/>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7" name="Line 118"/>
            <p:cNvSpPr>
              <a:spLocks noChangeShapeType="1"/>
            </p:cNvSpPr>
            <p:nvPr/>
          </p:nvSpPr>
          <p:spPr bwMode="auto">
            <a:xfrm flipH="1">
              <a:off x="5040313" y="3492500"/>
              <a:ext cx="2471738" cy="0"/>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8" name="Line 119"/>
            <p:cNvSpPr>
              <a:spLocks noChangeShapeType="1"/>
            </p:cNvSpPr>
            <p:nvPr/>
          </p:nvSpPr>
          <p:spPr bwMode="auto">
            <a:xfrm>
              <a:off x="6357938" y="3278188"/>
              <a:ext cx="0" cy="214313"/>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39" name="组合 38"/>
          <p:cNvGrpSpPr/>
          <p:nvPr/>
        </p:nvGrpSpPr>
        <p:grpSpPr>
          <a:xfrm>
            <a:off x="4038601" y="4630738"/>
            <a:ext cx="2014538" cy="384175"/>
            <a:chOff x="4038601" y="4630738"/>
            <a:chExt cx="2014538" cy="384175"/>
          </a:xfrm>
          <a:solidFill>
            <a:schemeClr val="tx1"/>
          </a:solidFill>
        </p:grpSpPr>
        <p:sp>
          <p:nvSpPr>
            <p:cNvPr id="40" name="Line 114"/>
            <p:cNvSpPr>
              <a:spLocks noChangeShapeType="1"/>
            </p:cNvSpPr>
            <p:nvPr/>
          </p:nvSpPr>
          <p:spPr bwMode="auto">
            <a:xfrm>
              <a:off x="5046663" y="4630738"/>
              <a:ext cx="0" cy="384175"/>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1" name="Line 120"/>
            <p:cNvSpPr>
              <a:spLocks noChangeShapeType="1"/>
            </p:cNvSpPr>
            <p:nvPr/>
          </p:nvSpPr>
          <p:spPr bwMode="auto">
            <a:xfrm flipH="1">
              <a:off x="4038601" y="4824413"/>
              <a:ext cx="2014538" cy="0"/>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2" name="Line 121"/>
            <p:cNvSpPr>
              <a:spLocks noChangeShapeType="1"/>
            </p:cNvSpPr>
            <p:nvPr/>
          </p:nvSpPr>
          <p:spPr bwMode="auto">
            <a:xfrm>
              <a:off x="4043363" y="4818063"/>
              <a:ext cx="0" cy="196850"/>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3" name="Line 122"/>
            <p:cNvSpPr>
              <a:spLocks noChangeShapeType="1"/>
            </p:cNvSpPr>
            <p:nvPr/>
          </p:nvSpPr>
          <p:spPr bwMode="auto">
            <a:xfrm>
              <a:off x="4548188" y="4818063"/>
              <a:ext cx="0" cy="196850"/>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4" name="Line 123"/>
            <p:cNvSpPr>
              <a:spLocks noChangeShapeType="1"/>
            </p:cNvSpPr>
            <p:nvPr/>
          </p:nvSpPr>
          <p:spPr bwMode="auto">
            <a:xfrm>
              <a:off x="5554663" y="4818063"/>
              <a:ext cx="0" cy="196850"/>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5" name="Line 124"/>
            <p:cNvSpPr>
              <a:spLocks noChangeShapeType="1"/>
            </p:cNvSpPr>
            <p:nvPr/>
          </p:nvSpPr>
          <p:spPr bwMode="auto">
            <a:xfrm>
              <a:off x="6053138" y="4818063"/>
              <a:ext cx="0" cy="196850"/>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46" name="组合 45"/>
          <p:cNvGrpSpPr/>
          <p:nvPr/>
        </p:nvGrpSpPr>
        <p:grpSpPr>
          <a:xfrm>
            <a:off x="6948488" y="4630738"/>
            <a:ext cx="1108075" cy="384175"/>
            <a:chOff x="6948488" y="4630738"/>
            <a:chExt cx="1108075" cy="384175"/>
          </a:xfrm>
          <a:solidFill>
            <a:schemeClr val="tx1"/>
          </a:solidFill>
        </p:grpSpPr>
        <p:sp>
          <p:nvSpPr>
            <p:cNvPr id="47" name="Line 115"/>
            <p:cNvSpPr>
              <a:spLocks noChangeShapeType="1"/>
            </p:cNvSpPr>
            <p:nvPr/>
          </p:nvSpPr>
          <p:spPr bwMode="auto">
            <a:xfrm>
              <a:off x="7508876" y="4630738"/>
              <a:ext cx="0" cy="384175"/>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8" name="Line 125"/>
            <p:cNvSpPr>
              <a:spLocks noChangeShapeType="1"/>
            </p:cNvSpPr>
            <p:nvPr/>
          </p:nvSpPr>
          <p:spPr bwMode="auto">
            <a:xfrm flipH="1">
              <a:off x="6948488" y="4824413"/>
              <a:ext cx="1108075" cy="0"/>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9" name="Line 126"/>
            <p:cNvSpPr>
              <a:spLocks noChangeShapeType="1"/>
            </p:cNvSpPr>
            <p:nvPr/>
          </p:nvSpPr>
          <p:spPr bwMode="auto">
            <a:xfrm>
              <a:off x="6948488" y="4818063"/>
              <a:ext cx="0" cy="196850"/>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0" name="Line 127"/>
            <p:cNvSpPr>
              <a:spLocks noChangeShapeType="1"/>
            </p:cNvSpPr>
            <p:nvPr/>
          </p:nvSpPr>
          <p:spPr bwMode="auto">
            <a:xfrm>
              <a:off x="8056563" y="4818063"/>
              <a:ext cx="0" cy="196850"/>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51" name="组合 50"/>
          <p:cNvGrpSpPr/>
          <p:nvPr/>
        </p:nvGrpSpPr>
        <p:grpSpPr>
          <a:xfrm>
            <a:off x="9004301" y="3278188"/>
            <a:ext cx="1339850" cy="419100"/>
            <a:chOff x="9004301" y="3278188"/>
            <a:chExt cx="1339850" cy="419100"/>
          </a:xfrm>
        </p:grpSpPr>
        <p:sp>
          <p:nvSpPr>
            <p:cNvPr id="52" name="Line 128"/>
            <p:cNvSpPr>
              <a:spLocks noChangeShapeType="1"/>
            </p:cNvSpPr>
            <p:nvPr/>
          </p:nvSpPr>
          <p:spPr bwMode="auto">
            <a:xfrm>
              <a:off x="9702801" y="3278188"/>
              <a:ext cx="0" cy="417513"/>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3" name="Line 129"/>
            <p:cNvSpPr>
              <a:spLocks noChangeShapeType="1"/>
            </p:cNvSpPr>
            <p:nvPr/>
          </p:nvSpPr>
          <p:spPr bwMode="auto">
            <a:xfrm flipH="1">
              <a:off x="9004301" y="3492500"/>
              <a:ext cx="1339850" cy="0"/>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4" name="Line 130"/>
            <p:cNvSpPr>
              <a:spLocks noChangeShapeType="1"/>
            </p:cNvSpPr>
            <p:nvPr/>
          </p:nvSpPr>
          <p:spPr bwMode="auto">
            <a:xfrm>
              <a:off x="9005888" y="3487738"/>
              <a:ext cx="0" cy="209550"/>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7" name="Line 131"/>
            <p:cNvSpPr>
              <a:spLocks noChangeShapeType="1"/>
            </p:cNvSpPr>
            <p:nvPr/>
          </p:nvSpPr>
          <p:spPr bwMode="auto">
            <a:xfrm>
              <a:off x="10334626" y="3487738"/>
              <a:ext cx="0" cy="209550"/>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58" name="Line 132"/>
          <p:cNvSpPr>
            <a:spLocks noChangeShapeType="1"/>
          </p:cNvSpPr>
          <p:nvPr/>
        </p:nvSpPr>
        <p:spPr bwMode="auto">
          <a:xfrm flipH="1">
            <a:off x="5475288" y="1809750"/>
            <a:ext cx="1885950" cy="0"/>
          </a:xfrm>
          <a:prstGeom prst="line">
            <a:avLst/>
          </a:prstGeom>
          <a:noFill/>
          <a:ln w="12700" cap="flat">
            <a:solidFill>
              <a:schemeClr val="accent1"/>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nvGrpSpPr>
          <p:cNvPr id="59" name="组合 58"/>
          <p:cNvGrpSpPr/>
          <p:nvPr/>
        </p:nvGrpSpPr>
        <p:grpSpPr>
          <a:xfrm>
            <a:off x="1636713" y="4437063"/>
            <a:ext cx="495300" cy="595313"/>
            <a:chOff x="1636713" y="4437063"/>
            <a:chExt cx="495300" cy="595313"/>
          </a:xfrm>
          <a:solidFill>
            <a:schemeClr val="tx1"/>
          </a:solidFill>
        </p:grpSpPr>
        <p:sp>
          <p:nvSpPr>
            <p:cNvPr id="60" name="Line 133"/>
            <p:cNvSpPr>
              <a:spLocks noChangeShapeType="1"/>
            </p:cNvSpPr>
            <p:nvPr/>
          </p:nvSpPr>
          <p:spPr bwMode="auto">
            <a:xfrm>
              <a:off x="1901826" y="4437063"/>
              <a:ext cx="0" cy="382588"/>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1" name="Line 134"/>
            <p:cNvSpPr>
              <a:spLocks noChangeShapeType="1"/>
            </p:cNvSpPr>
            <p:nvPr/>
          </p:nvSpPr>
          <p:spPr bwMode="auto">
            <a:xfrm flipH="1">
              <a:off x="1636713" y="4824413"/>
              <a:ext cx="493713" cy="0"/>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2" name="Line 135"/>
            <p:cNvSpPr>
              <a:spLocks noChangeShapeType="1"/>
            </p:cNvSpPr>
            <p:nvPr/>
          </p:nvSpPr>
          <p:spPr bwMode="auto">
            <a:xfrm>
              <a:off x="1639888" y="4824413"/>
              <a:ext cx="0" cy="207963"/>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3" name="Line 136"/>
            <p:cNvSpPr>
              <a:spLocks noChangeShapeType="1"/>
            </p:cNvSpPr>
            <p:nvPr/>
          </p:nvSpPr>
          <p:spPr bwMode="auto">
            <a:xfrm>
              <a:off x="2132013" y="4824413"/>
              <a:ext cx="0" cy="207963"/>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64" name="组合 63"/>
          <p:cNvGrpSpPr/>
          <p:nvPr/>
        </p:nvGrpSpPr>
        <p:grpSpPr>
          <a:xfrm>
            <a:off x="2994026" y="4437063"/>
            <a:ext cx="495300" cy="595313"/>
            <a:chOff x="2994026" y="4437063"/>
            <a:chExt cx="495300" cy="595313"/>
          </a:xfrm>
          <a:solidFill>
            <a:schemeClr val="tx1"/>
          </a:solidFill>
        </p:grpSpPr>
        <p:sp>
          <p:nvSpPr>
            <p:cNvPr id="65" name="Line 137"/>
            <p:cNvSpPr>
              <a:spLocks noChangeShapeType="1"/>
            </p:cNvSpPr>
            <p:nvPr/>
          </p:nvSpPr>
          <p:spPr bwMode="auto">
            <a:xfrm>
              <a:off x="3257551" y="4437063"/>
              <a:ext cx="0" cy="382588"/>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6" name="Line 138"/>
            <p:cNvSpPr>
              <a:spLocks noChangeShapeType="1"/>
            </p:cNvSpPr>
            <p:nvPr/>
          </p:nvSpPr>
          <p:spPr bwMode="auto">
            <a:xfrm flipH="1">
              <a:off x="2994026" y="4824413"/>
              <a:ext cx="492125" cy="0"/>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7" name="Line 139"/>
            <p:cNvSpPr>
              <a:spLocks noChangeShapeType="1"/>
            </p:cNvSpPr>
            <p:nvPr/>
          </p:nvSpPr>
          <p:spPr bwMode="auto">
            <a:xfrm>
              <a:off x="2997201" y="4824413"/>
              <a:ext cx="0" cy="207963"/>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8" name="Line 140"/>
            <p:cNvSpPr>
              <a:spLocks noChangeShapeType="1"/>
            </p:cNvSpPr>
            <p:nvPr/>
          </p:nvSpPr>
          <p:spPr bwMode="auto">
            <a:xfrm>
              <a:off x="3489326" y="4824413"/>
              <a:ext cx="0" cy="207963"/>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69" name="组合 68"/>
          <p:cNvGrpSpPr/>
          <p:nvPr/>
        </p:nvGrpSpPr>
        <p:grpSpPr>
          <a:xfrm>
            <a:off x="5734051" y="889000"/>
            <a:ext cx="1255713" cy="709613"/>
            <a:chOff x="5734051" y="889000"/>
            <a:chExt cx="1255713" cy="709613"/>
          </a:xfrm>
          <a:solidFill>
            <a:schemeClr val="bg2"/>
          </a:solidFill>
        </p:grpSpPr>
        <p:sp>
          <p:nvSpPr>
            <p:cNvPr id="70"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1" name="Rectangle 15"/>
            <p:cNvSpPr>
              <a:spLocks noChangeArrowheads="1"/>
            </p:cNvSpPr>
            <p:nvPr/>
          </p:nvSpPr>
          <p:spPr bwMode="auto">
            <a:xfrm>
              <a:off x="5919290" y="1085040"/>
              <a:ext cx="848615" cy="317531"/>
            </a:xfrm>
            <a:prstGeom prst="rect">
              <a:avLst/>
            </a:prstGeom>
            <a:grpFill/>
            <a:ln>
              <a:noFill/>
            </a:ln>
            <a:effectLst/>
            <a:extLst/>
          </p:spPr>
          <p:txBody>
            <a:bodyPr wrap="none" anchor="ctr"/>
            <a:lstStyle/>
            <a:p>
              <a:pPr algn="ctr"/>
              <a:r>
                <a:rPr lang="zh-CN" altLang="en-US" dirty="0" smtClean="0">
                  <a:solidFill>
                    <a:schemeClr val="accent2"/>
                  </a:solidFill>
                  <a:latin typeface="+mn-ea"/>
                  <a:ea typeface="+mn-ea"/>
                </a:rPr>
                <a:t>董事会</a:t>
              </a:r>
              <a:endParaRPr lang="zh-CN" altLang="en-US" dirty="0">
                <a:solidFill>
                  <a:schemeClr val="accent2"/>
                </a:solidFill>
                <a:latin typeface="+mn-ea"/>
                <a:ea typeface="+mn-ea"/>
              </a:endParaRPr>
            </a:p>
          </p:txBody>
        </p:sp>
      </p:grpSp>
      <p:grpSp>
        <p:nvGrpSpPr>
          <p:cNvPr id="72" name="组合 71"/>
          <p:cNvGrpSpPr/>
          <p:nvPr/>
        </p:nvGrpSpPr>
        <p:grpSpPr>
          <a:xfrm>
            <a:off x="3768726" y="1582738"/>
            <a:ext cx="1704975" cy="476250"/>
            <a:chOff x="3768726" y="1582738"/>
            <a:chExt cx="1704975" cy="476250"/>
          </a:xfrm>
          <a:solidFill>
            <a:schemeClr val="tx1"/>
          </a:solidFill>
        </p:grpSpPr>
        <p:sp>
          <p:nvSpPr>
            <p:cNvPr id="73"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4"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smtClean="0">
                  <a:solidFill>
                    <a:schemeClr val="accent2"/>
                  </a:solidFill>
                  <a:latin typeface="+mn-ea"/>
                  <a:ea typeface="+mn-ea"/>
                </a:rPr>
                <a:t>特许授权合作伙伴</a:t>
              </a:r>
              <a:endParaRPr lang="zh-CN" altLang="en-US" sz="1600" dirty="0">
                <a:solidFill>
                  <a:schemeClr val="accent2"/>
                </a:solidFill>
                <a:latin typeface="+mn-ea"/>
                <a:ea typeface="+mn-ea"/>
              </a:endParaRPr>
            </a:p>
          </p:txBody>
        </p:sp>
      </p:grpSp>
      <p:grpSp>
        <p:nvGrpSpPr>
          <p:cNvPr id="75" name="组合 74"/>
          <p:cNvGrpSpPr/>
          <p:nvPr/>
        </p:nvGrpSpPr>
        <p:grpSpPr>
          <a:xfrm>
            <a:off x="7375526" y="1582738"/>
            <a:ext cx="1704975" cy="476250"/>
            <a:chOff x="7375526" y="1582738"/>
            <a:chExt cx="1704975" cy="476250"/>
          </a:xfrm>
          <a:solidFill>
            <a:schemeClr val="tx1"/>
          </a:solidFill>
        </p:grpSpPr>
        <p:sp>
          <p:nvSpPr>
            <p:cNvPr id="76"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7"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smtClean="0">
                  <a:solidFill>
                    <a:schemeClr val="accent2"/>
                  </a:solidFill>
                  <a:latin typeface="+mn-ea"/>
                  <a:ea typeface="+mn-ea"/>
                </a:rPr>
                <a:t>法务部</a:t>
              </a:r>
              <a:endParaRPr lang="zh-CN" altLang="en-US" sz="1600" dirty="0">
                <a:solidFill>
                  <a:schemeClr val="accent2"/>
                </a:solidFill>
                <a:latin typeface="+mn-ea"/>
                <a:ea typeface="+mn-ea"/>
              </a:endParaRPr>
            </a:p>
          </p:txBody>
        </p:sp>
      </p:grpSp>
      <p:grpSp>
        <p:nvGrpSpPr>
          <p:cNvPr id="78" name="组合 77"/>
          <p:cNvGrpSpPr/>
          <p:nvPr/>
        </p:nvGrpSpPr>
        <p:grpSpPr>
          <a:xfrm>
            <a:off x="5867401" y="1936750"/>
            <a:ext cx="990600" cy="560388"/>
            <a:chOff x="5867401" y="1936750"/>
            <a:chExt cx="990600" cy="560388"/>
          </a:xfrm>
          <a:solidFill>
            <a:schemeClr val="tx1"/>
          </a:solidFill>
        </p:grpSpPr>
        <p:sp>
          <p:nvSpPr>
            <p:cNvPr id="79"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0"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dirty="0" smtClean="0">
                  <a:solidFill>
                    <a:schemeClr val="accent2"/>
                  </a:solidFill>
                  <a:latin typeface="+mn-ea"/>
                  <a:ea typeface="+mn-ea"/>
                </a:rPr>
                <a:t>总经理</a:t>
              </a:r>
              <a:endParaRPr lang="zh-CN" altLang="en-US" dirty="0">
                <a:solidFill>
                  <a:schemeClr val="accent2"/>
                </a:solidFill>
                <a:latin typeface="+mn-ea"/>
                <a:ea typeface="+mn-ea"/>
              </a:endParaRPr>
            </a:p>
          </p:txBody>
        </p:sp>
      </p:grpSp>
      <p:grpSp>
        <p:nvGrpSpPr>
          <p:cNvPr id="81" name="组合 80"/>
          <p:cNvGrpSpPr/>
          <p:nvPr/>
        </p:nvGrpSpPr>
        <p:grpSpPr>
          <a:xfrm>
            <a:off x="1593851" y="2887663"/>
            <a:ext cx="628650" cy="436563"/>
            <a:chOff x="1593851" y="2887663"/>
            <a:chExt cx="628650" cy="436563"/>
          </a:xfrm>
        </p:grpSpPr>
        <p:sp>
          <p:nvSpPr>
            <p:cNvPr id="82"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3"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smtClean="0">
                  <a:solidFill>
                    <a:schemeClr val="accent2"/>
                  </a:solidFill>
                  <a:latin typeface="+mn-ea"/>
                  <a:ea typeface="+mn-ea"/>
                </a:rPr>
                <a:t>市场部</a:t>
              </a:r>
              <a:endParaRPr lang="en-US" altLang="zh-CN" sz="1400" dirty="0" smtClean="0">
                <a:solidFill>
                  <a:schemeClr val="accent2"/>
                </a:solidFill>
                <a:latin typeface="+mn-ea"/>
                <a:ea typeface="+mn-ea"/>
              </a:endParaRPr>
            </a:p>
            <a:p>
              <a:pPr algn="ctr"/>
              <a:r>
                <a:rPr lang="zh-CN" altLang="en-US" sz="1400" dirty="0" smtClean="0">
                  <a:solidFill>
                    <a:schemeClr val="accent2"/>
                  </a:solidFill>
                  <a:latin typeface="+mn-ea"/>
                  <a:ea typeface="+mn-ea"/>
                </a:rPr>
                <a:t>经理</a:t>
              </a:r>
              <a:endParaRPr lang="zh-CN" altLang="en-US" sz="1400" dirty="0">
                <a:solidFill>
                  <a:schemeClr val="accent2"/>
                </a:solidFill>
                <a:latin typeface="+mn-ea"/>
                <a:ea typeface="+mn-ea"/>
              </a:endParaRPr>
            </a:p>
          </p:txBody>
        </p:sp>
      </p:grpSp>
      <p:grpSp>
        <p:nvGrpSpPr>
          <p:cNvPr id="84" name="组合 83"/>
          <p:cNvGrpSpPr/>
          <p:nvPr/>
        </p:nvGrpSpPr>
        <p:grpSpPr>
          <a:xfrm>
            <a:off x="5357813" y="2968625"/>
            <a:ext cx="1831975" cy="317942"/>
            <a:chOff x="5357813" y="2968625"/>
            <a:chExt cx="1831975" cy="317942"/>
          </a:xfrm>
        </p:grpSpPr>
        <p:sp>
          <p:nvSpPr>
            <p:cNvPr id="85"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6"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smtClean="0">
                  <a:solidFill>
                    <a:schemeClr val="accent2"/>
                  </a:solidFill>
                  <a:latin typeface="+mn-ea"/>
                  <a:ea typeface="+mn-ea"/>
                </a:rPr>
                <a:t>某某公司</a:t>
              </a:r>
              <a:endParaRPr lang="zh-CN" altLang="en-US" sz="1400" dirty="0">
                <a:solidFill>
                  <a:schemeClr val="accent2"/>
                </a:solidFill>
                <a:latin typeface="+mn-ea"/>
                <a:ea typeface="+mn-ea"/>
              </a:endParaRPr>
            </a:p>
          </p:txBody>
        </p:sp>
      </p:grpSp>
      <p:grpSp>
        <p:nvGrpSpPr>
          <p:cNvPr id="87" name="组合 86"/>
          <p:cNvGrpSpPr/>
          <p:nvPr/>
        </p:nvGrpSpPr>
        <p:grpSpPr>
          <a:xfrm>
            <a:off x="8778876" y="2968625"/>
            <a:ext cx="1833563" cy="317942"/>
            <a:chOff x="8778876" y="2968625"/>
            <a:chExt cx="1833563" cy="317942"/>
          </a:xfrm>
        </p:grpSpPr>
        <p:sp>
          <p:nvSpPr>
            <p:cNvPr id="88"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9"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smtClean="0">
                  <a:solidFill>
                    <a:schemeClr val="accent2"/>
                  </a:solidFill>
                  <a:latin typeface="+mn-ea"/>
                  <a:ea typeface="+mn-ea"/>
                </a:rPr>
                <a:t>深圳起点科技有限公司</a:t>
              </a:r>
              <a:endParaRPr lang="zh-CN" altLang="en-US" sz="1400" dirty="0">
                <a:solidFill>
                  <a:schemeClr val="accent2"/>
                </a:solidFill>
                <a:latin typeface="+mn-ea"/>
                <a:ea typeface="+mn-ea"/>
              </a:endParaRPr>
            </a:p>
          </p:txBody>
        </p:sp>
      </p:grpSp>
      <p:grpSp>
        <p:nvGrpSpPr>
          <p:cNvPr id="90" name="组合 89"/>
          <p:cNvGrpSpPr/>
          <p:nvPr/>
        </p:nvGrpSpPr>
        <p:grpSpPr>
          <a:xfrm>
            <a:off x="1698086" y="3324225"/>
            <a:ext cx="400110" cy="1109663"/>
            <a:chOff x="1698086" y="3324225"/>
            <a:chExt cx="400110" cy="1109663"/>
          </a:xfrm>
          <a:solidFill>
            <a:schemeClr val="tx1"/>
          </a:solidFill>
        </p:grpSpPr>
        <p:sp>
          <p:nvSpPr>
            <p:cNvPr id="91"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92" name="Line 113"/>
            <p:cNvSpPr>
              <a:spLocks noChangeShapeType="1"/>
            </p:cNvSpPr>
            <p:nvPr/>
          </p:nvSpPr>
          <p:spPr bwMode="auto">
            <a:xfrm>
              <a:off x="1901826" y="3324225"/>
              <a:ext cx="0" cy="174625"/>
            </a:xfrm>
            <a:prstGeom prst="line">
              <a:avLst/>
            </a:prstGeom>
            <a:grpFill/>
            <a:ln w="12700" cap="flat">
              <a:solidFill>
                <a:schemeClr val="accent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93" name="TextBox 92"/>
            <p:cNvSpPr txBox="1"/>
            <p:nvPr/>
          </p:nvSpPr>
          <p:spPr>
            <a:xfrm>
              <a:off x="1698086" y="3554682"/>
              <a:ext cx="400110" cy="630942"/>
            </a:xfrm>
            <a:prstGeom prst="rect">
              <a:avLst/>
            </a:prstGeom>
            <a:noFill/>
          </p:spPr>
          <p:txBody>
            <a:bodyPr vert="eaVert" wrap="none" rtlCol="0">
              <a:spAutoFit/>
            </a:bodyPr>
            <a:lstStyle/>
            <a:p>
              <a:r>
                <a:rPr lang="zh-CN" altLang="en-US" sz="1400" dirty="0" smtClean="0">
                  <a:solidFill>
                    <a:schemeClr val="accent2"/>
                  </a:solidFill>
                  <a:latin typeface="+mn-ea"/>
                  <a:ea typeface="+mn-ea"/>
                </a:rPr>
                <a:t>市场部</a:t>
              </a:r>
              <a:endParaRPr lang="zh-CN" altLang="en-US" sz="1400" dirty="0">
                <a:solidFill>
                  <a:schemeClr val="accent2"/>
                </a:solidFill>
                <a:latin typeface="+mn-ea"/>
                <a:ea typeface="+mn-ea"/>
              </a:endParaRPr>
            </a:p>
          </p:txBody>
        </p:sp>
      </p:grpSp>
      <p:grpSp>
        <p:nvGrpSpPr>
          <p:cNvPr id="94" name="组合 93"/>
          <p:cNvGrpSpPr/>
          <p:nvPr/>
        </p:nvGrpSpPr>
        <p:grpSpPr>
          <a:xfrm>
            <a:off x="2151216" y="3494088"/>
            <a:ext cx="400110" cy="939800"/>
            <a:chOff x="2151216" y="3494088"/>
            <a:chExt cx="400110" cy="939800"/>
          </a:xfrm>
          <a:solidFill>
            <a:schemeClr val="tx1"/>
          </a:solidFill>
        </p:grpSpPr>
        <p:sp>
          <p:nvSpPr>
            <p:cNvPr id="95"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96" name="TextBox 95"/>
            <p:cNvSpPr txBox="1"/>
            <p:nvPr/>
          </p:nvSpPr>
          <p:spPr>
            <a:xfrm>
              <a:off x="2151216" y="3554682"/>
              <a:ext cx="400110" cy="630942"/>
            </a:xfrm>
            <a:prstGeom prst="rect">
              <a:avLst/>
            </a:prstGeom>
            <a:noFill/>
          </p:spPr>
          <p:txBody>
            <a:bodyPr vert="eaVert" wrap="none" rtlCol="0">
              <a:spAutoFit/>
            </a:bodyPr>
            <a:lstStyle/>
            <a:p>
              <a:r>
                <a:rPr lang="zh-CN" altLang="en-US" sz="1400" dirty="0" smtClean="0">
                  <a:solidFill>
                    <a:schemeClr val="accent2"/>
                  </a:solidFill>
                  <a:latin typeface="+mn-ea"/>
                  <a:ea typeface="+mn-ea"/>
                </a:rPr>
                <a:t>品质部</a:t>
              </a:r>
              <a:endParaRPr lang="zh-CN" altLang="en-US" sz="1400" dirty="0">
                <a:solidFill>
                  <a:schemeClr val="accent2"/>
                </a:solidFill>
                <a:latin typeface="+mn-ea"/>
                <a:ea typeface="+mn-ea"/>
              </a:endParaRPr>
            </a:p>
          </p:txBody>
        </p:sp>
      </p:grpSp>
      <p:grpSp>
        <p:nvGrpSpPr>
          <p:cNvPr id="97" name="组合 96"/>
          <p:cNvGrpSpPr/>
          <p:nvPr/>
        </p:nvGrpSpPr>
        <p:grpSpPr>
          <a:xfrm>
            <a:off x="2599790" y="3494088"/>
            <a:ext cx="400110" cy="939800"/>
            <a:chOff x="2599790" y="3494088"/>
            <a:chExt cx="400110" cy="939800"/>
          </a:xfrm>
          <a:solidFill>
            <a:schemeClr val="tx1"/>
          </a:solidFill>
        </p:grpSpPr>
        <p:sp>
          <p:nvSpPr>
            <p:cNvPr id="98"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99" name="TextBox 98"/>
            <p:cNvSpPr txBox="1"/>
            <p:nvPr/>
          </p:nvSpPr>
          <p:spPr>
            <a:xfrm>
              <a:off x="2599790" y="3554682"/>
              <a:ext cx="400110" cy="630942"/>
            </a:xfrm>
            <a:prstGeom prst="rect">
              <a:avLst/>
            </a:prstGeom>
            <a:noFill/>
          </p:spPr>
          <p:txBody>
            <a:bodyPr vert="eaVert" wrap="none" rtlCol="0">
              <a:spAutoFit/>
            </a:bodyPr>
            <a:lstStyle/>
            <a:p>
              <a:r>
                <a:rPr lang="zh-CN" altLang="en-US" sz="1400" dirty="0" smtClean="0">
                  <a:solidFill>
                    <a:schemeClr val="accent2"/>
                  </a:solidFill>
                  <a:latin typeface="+mn-ea"/>
                  <a:ea typeface="+mn-ea"/>
                </a:rPr>
                <a:t>采购部</a:t>
              </a:r>
              <a:endParaRPr lang="zh-CN" altLang="en-US" sz="1400" dirty="0">
                <a:solidFill>
                  <a:schemeClr val="accent2"/>
                </a:solidFill>
                <a:latin typeface="+mn-ea"/>
                <a:ea typeface="+mn-ea"/>
              </a:endParaRPr>
            </a:p>
          </p:txBody>
        </p:sp>
      </p:grpSp>
      <p:grpSp>
        <p:nvGrpSpPr>
          <p:cNvPr id="100" name="组合 99"/>
          <p:cNvGrpSpPr/>
          <p:nvPr/>
        </p:nvGrpSpPr>
        <p:grpSpPr>
          <a:xfrm>
            <a:off x="3039736" y="3494088"/>
            <a:ext cx="400110" cy="939800"/>
            <a:chOff x="3039736" y="3494088"/>
            <a:chExt cx="400110" cy="939800"/>
          </a:xfrm>
          <a:solidFill>
            <a:schemeClr val="tx1"/>
          </a:solidFill>
        </p:grpSpPr>
        <p:sp>
          <p:nvSpPr>
            <p:cNvPr id="101"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02" name="TextBox 101"/>
            <p:cNvSpPr txBox="1"/>
            <p:nvPr/>
          </p:nvSpPr>
          <p:spPr>
            <a:xfrm>
              <a:off x="3039736" y="3554682"/>
              <a:ext cx="400110" cy="630942"/>
            </a:xfrm>
            <a:prstGeom prst="rect">
              <a:avLst/>
            </a:prstGeom>
            <a:noFill/>
          </p:spPr>
          <p:txBody>
            <a:bodyPr vert="eaVert" wrap="none" rtlCol="0">
              <a:spAutoFit/>
            </a:bodyPr>
            <a:lstStyle/>
            <a:p>
              <a:r>
                <a:rPr lang="zh-CN" altLang="en-US" sz="1400" dirty="0" smtClean="0">
                  <a:solidFill>
                    <a:schemeClr val="accent2"/>
                  </a:solidFill>
                  <a:latin typeface="+mn-ea"/>
                  <a:ea typeface="+mn-ea"/>
                </a:rPr>
                <a:t>综合部</a:t>
              </a:r>
              <a:endParaRPr lang="zh-CN" altLang="en-US" sz="1400" dirty="0">
                <a:solidFill>
                  <a:schemeClr val="accent2"/>
                </a:solidFill>
                <a:latin typeface="+mn-ea"/>
                <a:ea typeface="+mn-ea"/>
              </a:endParaRPr>
            </a:p>
          </p:txBody>
        </p:sp>
      </p:grpSp>
      <p:grpSp>
        <p:nvGrpSpPr>
          <p:cNvPr id="103" name="组合 102"/>
          <p:cNvGrpSpPr/>
          <p:nvPr/>
        </p:nvGrpSpPr>
        <p:grpSpPr>
          <a:xfrm>
            <a:off x="3488310" y="3494088"/>
            <a:ext cx="400110" cy="939800"/>
            <a:chOff x="3488310" y="3494088"/>
            <a:chExt cx="400110" cy="939800"/>
          </a:xfrm>
          <a:solidFill>
            <a:schemeClr val="tx1"/>
          </a:solidFill>
        </p:grpSpPr>
        <p:sp>
          <p:nvSpPr>
            <p:cNvPr id="104"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05" name="TextBox 104"/>
            <p:cNvSpPr txBox="1"/>
            <p:nvPr/>
          </p:nvSpPr>
          <p:spPr>
            <a:xfrm>
              <a:off x="3488310" y="3554682"/>
              <a:ext cx="400110" cy="630942"/>
            </a:xfrm>
            <a:prstGeom prst="rect">
              <a:avLst/>
            </a:prstGeom>
            <a:noFill/>
          </p:spPr>
          <p:txBody>
            <a:bodyPr vert="eaVert" wrap="none" rtlCol="0">
              <a:spAutoFit/>
            </a:bodyPr>
            <a:lstStyle/>
            <a:p>
              <a:r>
                <a:rPr lang="zh-CN" altLang="en-US" sz="1400" dirty="0" smtClean="0">
                  <a:solidFill>
                    <a:schemeClr val="accent2"/>
                  </a:solidFill>
                  <a:latin typeface="+mn-ea"/>
                  <a:ea typeface="+mn-ea"/>
                </a:rPr>
                <a:t>财务部</a:t>
              </a:r>
              <a:endParaRPr lang="zh-CN" altLang="en-US" sz="1400" dirty="0">
                <a:solidFill>
                  <a:schemeClr val="accent2"/>
                </a:solidFill>
                <a:latin typeface="+mn-ea"/>
                <a:ea typeface="+mn-ea"/>
              </a:endParaRPr>
            </a:p>
          </p:txBody>
        </p:sp>
      </p:grpSp>
      <p:grpSp>
        <p:nvGrpSpPr>
          <p:cNvPr id="106" name="组合 105"/>
          <p:cNvGrpSpPr/>
          <p:nvPr/>
        </p:nvGrpSpPr>
        <p:grpSpPr>
          <a:xfrm>
            <a:off x="4840257" y="3689350"/>
            <a:ext cx="400110" cy="939800"/>
            <a:chOff x="4840257" y="3689350"/>
            <a:chExt cx="400110" cy="939800"/>
          </a:xfrm>
          <a:solidFill>
            <a:schemeClr val="tx1"/>
          </a:solidFill>
        </p:grpSpPr>
        <p:sp>
          <p:nvSpPr>
            <p:cNvPr id="107"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08" name="TextBox 107"/>
            <p:cNvSpPr txBox="1"/>
            <p:nvPr/>
          </p:nvSpPr>
          <p:spPr>
            <a:xfrm>
              <a:off x="4840257" y="3744463"/>
              <a:ext cx="400110" cy="630942"/>
            </a:xfrm>
            <a:prstGeom prst="rect">
              <a:avLst/>
            </a:prstGeom>
            <a:noFill/>
          </p:spPr>
          <p:txBody>
            <a:bodyPr vert="eaVert" wrap="none" rtlCol="0">
              <a:spAutoFit/>
            </a:bodyPr>
            <a:lstStyle/>
            <a:p>
              <a:r>
                <a:rPr lang="zh-CN" altLang="en-US" sz="1400" dirty="0" smtClean="0">
                  <a:solidFill>
                    <a:schemeClr val="accent2"/>
                  </a:solidFill>
                  <a:latin typeface="+mn-ea"/>
                  <a:ea typeface="+mn-ea"/>
                </a:rPr>
                <a:t>研发部</a:t>
              </a:r>
              <a:endParaRPr lang="zh-CN" altLang="en-US" sz="1400" dirty="0">
                <a:solidFill>
                  <a:schemeClr val="accent2"/>
                </a:solidFill>
                <a:latin typeface="+mn-ea"/>
                <a:ea typeface="+mn-ea"/>
              </a:endParaRPr>
            </a:p>
          </p:txBody>
        </p:sp>
      </p:grpSp>
      <p:grpSp>
        <p:nvGrpSpPr>
          <p:cNvPr id="109" name="组合 108"/>
          <p:cNvGrpSpPr/>
          <p:nvPr/>
        </p:nvGrpSpPr>
        <p:grpSpPr>
          <a:xfrm>
            <a:off x="7298785" y="3689350"/>
            <a:ext cx="400110" cy="939800"/>
            <a:chOff x="7298785" y="3689350"/>
            <a:chExt cx="400110" cy="939800"/>
          </a:xfrm>
          <a:solidFill>
            <a:schemeClr val="tx1"/>
          </a:solidFill>
        </p:grpSpPr>
        <p:sp>
          <p:nvSpPr>
            <p:cNvPr id="110"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11" name="TextBox 110"/>
            <p:cNvSpPr txBox="1"/>
            <p:nvPr/>
          </p:nvSpPr>
          <p:spPr>
            <a:xfrm>
              <a:off x="7298785" y="3744463"/>
              <a:ext cx="400110" cy="810478"/>
            </a:xfrm>
            <a:prstGeom prst="rect">
              <a:avLst/>
            </a:prstGeom>
            <a:noFill/>
          </p:spPr>
          <p:txBody>
            <a:bodyPr vert="eaVert" wrap="none" rtlCol="0">
              <a:spAutoFit/>
            </a:bodyPr>
            <a:lstStyle/>
            <a:p>
              <a:r>
                <a:rPr lang="zh-CN" altLang="en-US" sz="1400" dirty="0" smtClean="0">
                  <a:solidFill>
                    <a:schemeClr val="accent2"/>
                  </a:solidFill>
                  <a:latin typeface="+mn-ea"/>
                  <a:ea typeface="+mn-ea"/>
                </a:rPr>
                <a:t>售后中心</a:t>
              </a:r>
              <a:endParaRPr lang="zh-CN" altLang="en-US" sz="1400" dirty="0">
                <a:solidFill>
                  <a:schemeClr val="accent2"/>
                </a:solidFill>
                <a:latin typeface="+mn-ea"/>
                <a:ea typeface="+mn-ea"/>
              </a:endParaRPr>
            </a:p>
          </p:txBody>
        </p:sp>
      </p:grpSp>
      <p:grpSp>
        <p:nvGrpSpPr>
          <p:cNvPr id="112" name="组合 111"/>
          <p:cNvGrpSpPr/>
          <p:nvPr/>
        </p:nvGrpSpPr>
        <p:grpSpPr>
          <a:xfrm>
            <a:off x="8791155" y="3663121"/>
            <a:ext cx="400110" cy="997780"/>
            <a:chOff x="8791155" y="3663121"/>
            <a:chExt cx="400110" cy="997780"/>
          </a:xfrm>
          <a:solidFill>
            <a:schemeClr val="tx1"/>
          </a:solidFill>
        </p:grpSpPr>
        <p:sp>
          <p:nvSpPr>
            <p:cNvPr id="113"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14" name="TextBox 113"/>
            <p:cNvSpPr txBox="1"/>
            <p:nvPr/>
          </p:nvSpPr>
          <p:spPr>
            <a:xfrm>
              <a:off x="8791155" y="3663121"/>
              <a:ext cx="400110" cy="990015"/>
            </a:xfrm>
            <a:prstGeom prst="rect">
              <a:avLst/>
            </a:prstGeom>
            <a:noFill/>
          </p:spPr>
          <p:txBody>
            <a:bodyPr vert="eaVert" wrap="none" rtlCol="0">
              <a:spAutoFit/>
            </a:bodyPr>
            <a:lstStyle/>
            <a:p>
              <a:r>
                <a:rPr lang="zh-CN" altLang="en-US" sz="1400" dirty="0" smtClean="0">
                  <a:solidFill>
                    <a:schemeClr val="accent2"/>
                  </a:solidFill>
                  <a:latin typeface="+mn-ea"/>
                  <a:ea typeface="+mn-ea"/>
                </a:rPr>
                <a:t>硬件测试部</a:t>
              </a:r>
              <a:endParaRPr lang="zh-CN" altLang="en-US" sz="1400" dirty="0">
                <a:solidFill>
                  <a:schemeClr val="accent2"/>
                </a:solidFill>
                <a:latin typeface="+mn-ea"/>
                <a:ea typeface="+mn-ea"/>
              </a:endParaRPr>
            </a:p>
          </p:txBody>
        </p:sp>
      </p:grpSp>
      <p:grpSp>
        <p:nvGrpSpPr>
          <p:cNvPr id="115" name="组合 114"/>
          <p:cNvGrpSpPr/>
          <p:nvPr/>
        </p:nvGrpSpPr>
        <p:grpSpPr>
          <a:xfrm>
            <a:off x="9498521" y="3663121"/>
            <a:ext cx="400110" cy="997780"/>
            <a:chOff x="9498521" y="3663121"/>
            <a:chExt cx="400110" cy="997780"/>
          </a:xfrm>
          <a:solidFill>
            <a:schemeClr val="tx1"/>
          </a:solidFill>
        </p:grpSpPr>
        <p:sp>
          <p:nvSpPr>
            <p:cNvPr id="116"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17" name="TextBox 116"/>
            <p:cNvSpPr txBox="1"/>
            <p:nvPr/>
          </p:nvSpPr>
          <p:spPr>
            <a:xfrm>
              <a:off x="9498521" y="3663121"/>
              <a:ext cx="400110" cy="990015"/>
            </a:xfrm>
            <a:prstGeom prst="rect">
              <a:avLst/>
            </a:prstGeom>
            <a:noFill/>
          </p:spPr>
          <p:txBody>
            <a:bodyPr vert="eaVert" wrap="none" rtlCol="0">
              <a:spAutoFit/>
            </a:bodyPr>
            <a:lstStyle/>
            <a:p>
              <a:r>
                <a:rPr lang="zh-CN" altLang="en-US" sz="1400" dirty="0" smtClean="0">
                  <a:solidFill>
                    <a:schemeClr val="accent2"/>
                  </a:solidFill>
                  <a:latin typeface="+mn-ea"/>
                  <a:ea typeface="+mn-ea"/>
                </a:rPr>
                <a:t>工程监督部</a:t>
              </a:r>
              <a:endParaRPr lang="zh-CN" altLang="en-US" sz="1400" dirty="0">
                <a:solidFill>
                  <a:schemeClr val="accent2"/>
                </a:solidFill>
                <a:latin typeface="+mn-ea"/>
                <a:ea typeface="+mn-ea"/>
              </a:endParaRPr>
            </a:p>
          </p:txBody>
        </p:sp>
      </p:grpSp>
      <p:grpSp>
        <p:nvGrpSpPr>
          <p:cNvPr id="118" name="组合 117"/>
          <p:cNvGrpSpPr/>
          <p:nvPr/>
        </p:nvGrpSpPr>
        <p:grpSpPr>
          <a:xfrm>
            <a:off x="10136876" y="3663121"/>
            <a:ext cx="400110" cy="997780"/>
            <a:chOff x="10136876" y="3663121"/>
            <a:chExt cx="400110" cy="997780"/>
          </a:xfrm>
          <a:solidFill>
            <a:schemeClr val="tx1"/>
          </a:solidFill>
        </p:grpSpPr>
        <p:sp>
          <p:nvSpPr>
            <p:cNvPr id="119"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20" name="TextBox 119"/>
            <p:cNvSpPr txBox="1"/>
            <p:nvPr/>
          </p:nvSpPr>
          <p:spPr>
            <a:xfrm>
              <a:off x="10136876" y="3663121"/>
              <a:ext cx="400110" cy="990015"/>
            </a:xfrm>
            <a:prstGeom prst="rect">
              <a:avLst/>
            </a:prstGeom>
            <a:noFill/>
          </p:spPr>
          <p:txBody>
            <a:bodyPr vert="eaVert" wrap="none" rtlCol="0">
              <a:spAutoFit/>
            </a:bodyPr>
            <a:lstStyle/>
            <a:p>
              <a:r>
                <a:rPr lang="zh-CN" altLang="en-US" sz="1400" dirty="0" smtClean="0">
                  <a:solidFill>
                    <a:schemeClr val="accent2"/>
                  </a:solidFill>
                  <a:latin typeface="+mn-ea"/>
                  <a:ea typeface="+mn-ea"/>
                </a:rPr>
                <a:t>客服事业部</a:t>
              </a:r>
              <a:endParaRPr lang="zh-CN" altLang="en-US" sz="1400" dirty="0">
                <a:solidFill>
                  <a:schemeClr val="accent2"/>
                </a:solidFill>
                <a:latin typeface="+mn-ea"/>
                <a:ea typeface="+mn-ea"/>
              </a:endParaRPr>
            </a:p>
          </p:txBody>
        </p:sp>
      </p:grpSp>
      <p:grpSp>
        <p:nvGrpSpPr>
          <p:cNvPr id="121" name="组合 120"/>
          <p:cNvGrpSpPr/>
          <p:nvPr/>
        </p:nvGrpSpPr>
        <p:grpSpPr>
          <a:xfrm>
            <a:off x="1462164" y="5037138"/>
            <a:ext cx="369332" cy="1104900"/>
            <a:chOff x="1462164" y="5037138"/>
            <a:chExt cx="369332" cy="1104900"/>
          </a:xfrm>
          <a:solidFill>
            <a:schemeClr val="tx1"/>
          </a:solidFill>
        </p:grpSpPr>
        <p:sp>
          <p:nvSpPr>
            <p:cNvPr id="122"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23" name="TextBox 122"/>
            <p:cNvSpPr txBox="1"/>
            <p:nvPr/>
          </p:nvSpPr>
          <p:spPr>
            <a:xfrm>
              <a:off x="1462164" y="5085184"/>
              <a:ext cx="369332" cy="861774"/>
            </a:xfrm>
            <a:prstGeom prst="rect">
              <a:avLst/>
            </a:prstGeom>
            <a:noFill/>
          </p:spPr>
          <p:txBody>
            <a:bodyPr vert="eaVert" wrap="none" rtlCol="0">
              <a:spAutoFit/>
            </a:bodyPr>
            <a:lstStyle/>
            <a:p>
              <a:r>
                <a:rPr lang="zh-CN" altLang="en-US" sz="1200" dirty="0" smtClean="0">
                  <a:solidFill>
                    <a:schemeClr val="accent2"/>
                  </a:solidFill>
                  <a:latin typeface="+mn-ea"/>
                  <a:ea typeface="+mn-ea"/>
                </a:rPr>
                <a:t>国内事业部</a:t>
              </a:r>
              <a:endParaRPr lang="zh-CN" altLang="en-US" sz="1200" dirty="0">
                <a:solidFill>
                  <a:schemeClr val="accent2"/>
                </a:solidFill>
                <a:latin typeface="+mn-ea"/>
                <a:ea typeface="+mn-ea"/>
              </a:endParaRPr>
            </a:p>
          </p:txBody>
        </p:sp>
      </p:grpSp>
      <p:grpSp>
        <p:nvGrpSpPr>
          <p:cNvPr id="124" name="组合 123"/>
          <p:cNvGrpSpPr/>
          <p:nvPr/>
        </p:nvGrpSpPr>
        <p:grpSpPr>
          <a:xfrm>
            <a:off x="1947939" y="5037138"/>
            <a:ext cx="369332" cy="1104900"/>
            <a:chOff x="1947939" y="5037138"/>
            <a:chExt cx="369332" cy="1104900"/>
          </a:xfrm>
          <a:solidFill>
            <a:schemeClr val="tx1"/>
          </a:solidFill>
        </p:grpSpPr>
        <p:sp>
          <p:nvSpPr>
            <p:cNvPr id="125" name="Freeform 88"/>
            <p:cNvSpPr>
              <a:spLocks/>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26" name="TextBox 125"/>
            <p:cNvSpPr txBox="1"/>
            <p:nvPr/>
          </p:nvSpPr>
          <p:spPr>
            <a:xfrm>
              <a:off x="1947939" y="5085184"/>
              <a:ext cx="369332" cy="861774"/>
            </a:xfrm>
            <a:prstGeom prst="rect">
              <a:avLst/>
            </a:prstGeom>
            <a:noFill/>
          </p:spPr>
          <p:txBody>
            <a:bodyPr vert="eaVert" wrap="none" rtlCol="0">
              <a:spAutoFit/>
            </a:bodyPr>
            <a:lstStyle/>
            <a:p>
              <a:r>
                <a:rPr lang="zh-CN" altLang="en-US" sz="1200" dirty="0" smtClean="0">
                  <a:solidFill>
                    <a:schemeClr val="accent2"/>
                  </a:solidFill>
                  <a:latin typeface="+mn-ea"/>
                  <a:ea typeface="+mn-ea"/>
                </a:rPr>
                <a:t>海外事业部</a:t>
              </a:r>
              <a:endParaRPr lang="zh-CN" altLang="en-US" sz="1200" dirty="0">
                <a:solidFill>
                  <a:schemeClr val="accent2"/>
                </a:solidFill>
                <a:latin typeface="+mn-ea"/>
                <a:ea typeface="+mn-ea"/>
              </a:endParaRPr>
            </a:p>
          </p:txBody>
        </p:sp>
      </p:grpSp>
      <p:grpSp>
        <p:nvGrpSpPr>
          <p:cNvPr id="127" name="组合 126"/>
          <p:cNvGrpSpPr/>
          <p:nvPr/>
        </p:nvGrpSpPr>
        <p:grpSpPr>
          <a:xfrm>
            <a:off x="2786139" y="5037138"/>
            <a:ext cx="369332" cy="1104900"/>
            <a:chOff x="2786139" y="5037138"/>
            <a:chExt cx="369332" cy="1104900"/>
          </a:xfrm>
          <a:solidFill>
            <a:schemeClr val="tx1"/>
          </a:solidFill>
        </p:grpSpPr>
        <p:sp>
          <p:nvSpPr>
            <p:cNvPr id="128" name="Freeform 89"/>
            <p:cNvSpPr>
              <a:spLocks/>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29" name="TextBox 128"/>
            <p:cNvSpPr txBox="1"/>
            <p:nvPr/>
          </p:nvSpPr>
          <p:spPr>
            <a:xfrm>
              <a:off x="2786139" y="5085184"/>
              <a:ext cx="369332" cy="861774"/>
            </a:xfrm>
            <a:prstGeom prst="rect">
              <a:avLst/>
            </a:prstGeom>
            <a:noFill/>
          </p:spPr>
          <p:txBody>
            <a:bodyPr vert="eaVert" wrap="none" rtlCol="0">
              <a:spAutoFit/>
            </a:bodyPr>
            <a:lstStyle/>
            <a:p>
              <a:r>
                <a:rPr lang="zh-CN" altLang="en-US" sz="1200" dirty="0" smtClean="0">
                  <a:solidFill>
                    <a:schemeClr val="accent2"/>
                  </a:solidFill>
                  <a:latin typeface="+mn-ea"/>
                  <a:ea typeface="+mn-ea"/>
                </a:rPr>
                <a:t>人力资源部</a:t>
              </a:r>
              <a:endParaRPr lang="zh-CN" altLang="en-US" sz="1200" dirty="0">
                <a:solidFill>
                  <a:schemeClr val="accent2"/>
                </a:solidFill>
                <a:latin typeface="+mn-ea"/>
                <a:ea typeface="+mn-ea"/>
              </a:endParaRPr>
            </a:p>
          </p:txBody>
        </p:sp>
      </p:grpSp>
      <p:grpSp>
        <p:nvGrpSpPr>
          <p:cNvPr id="130" name="组合 129"/>
          <p:cNvGrpSpPr/>
          <p:nvPr/>
        </p:nvGrpSpPr>
        <p:grpSpPr>
          <a:xfrm>
            <a:off x="3271914" y="5037138"/>
            <a:ext cx="369332" cy="1104900"/>
            <a:chOff x="3271914" y="5037138"/>
            <a:chExt cx="369332" cy="1104900"/>
          </a:xfrm>
          <a:solidFill>
            <a:schemeClr val="tx1"/>
          </a:solidFill>
        </p:grpSpPr>
        <p:sp>
          <p:nvSpPr>
            <p:cNvPr id="131" name="Freeform 90"/>
            <p:cNvSpPr>
              <a:spLocks/>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2" name="TextBox 131"/>
            <p:cNvSpPr txBox="1"/>
            <p:nvPr/>
          </p:nvSpPr>
          <p:spPr>
            <a:xfrm>
              <a:off x="3271914" y="5085184"/>
              <a:ext cx="369332" cy="553998"/>
            </a:xfrm>
            <a:prstGeom prst="rect">
              <a:avLst/>
            </a:prstGeom>
            <a:noFill/>
          </p:spPr>
          <p:txBody>
            <a:bodyPr vert="eaVert" wrap="none" rtlCol="0">
              <a:spAutoFit/>
            </a:bodyPr>
            <a:lstStyle/>
            <a:p>
              <a:r>
                <a:rPr lang="zh-CN" altLang="en-US" sz="1200" dirty="0" smtClean="0">
                  <a:solidFill>
                    <a:schemeClr val="accent2"/>
                  </a:solidFill>
                  <a:latin typeface="+mn-ea"/>
                  <a:ea typeface="+mn-ea"/>
                </a:rPr>
                <a:t>综合部</a:t>
              </a:r>
              <a:endParaRPr lang="zh-CN" altLang="en-US" sz="1200" dirty="0">
                <a:solidFill>
                  <a:schemeClr val="accent2"/>
                </a:solidFill>
                <a:latin typeface="+mn-ea"/>
                <a:ea typeface="+mn-ea"/>
              </a:endParaRPr>
            </a:p>
          </p:txBody>
        </p:sp>
      </p:grpSp>
      <p:grpSp>
        <p:nvGrpSpPr>
          <p:cNvPr id="133" name="组合 132"/>
          <p:cNvGrpSpPr/>
          <p:nvPr/>
        </p:nvGrpSpPr>
        <p:grpSpPr>
          <a:xfrm>
            <a:off x="3862464" y="5013176"/>
            <a:ext cx="369332" cy="1506687"/>
            <a:chOff x="3862464" y="5013176"/>
            <a:chExt cx="369332" cy="1506687"/>
          </a:xfrm>
          <a:solidFill>
            <a:schemeClr val="tx1"/>
          </a:solidFill>
        </p:grpSpPr>
        <p:sp>
          <p:nvSpPr>
            <p:cNvPr id="134" name="Freeform 96"/>
            <p:cNvSpPr>
              <a:spLocks/>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5" name="TextBox 134"/>
            <p:cNvSpPr txBox="1"/>
            <p:nvPr/>
          </p:nvSpPr>
          <p:spPr>
            <a:xfrm>
              <a:off x="3862464" y="5013176"/>
              <a:ext cx="369332" cy="1477328"/>
            </a:xfrm>
            <a:prstGeom prst="rect">
              <a:avLst/>
            </a:prstGeom>
            <a:noFill/>
          </p:spPr>
          <p:txBody>
            <a:bodyPr vert="eaVert" wrap="none" rtlCol="0">
              <a:spAutoFit/>
            </a:bodyPr>
            <a:lstStyle/>
            <a:p>
              <a:r>
                <a:rPr lang="zh-CN" altLang="en-US" sz="1200" dirty="0" smtClean="0">
                  <a:solidFill>
                    <a:schemeClr val="accent2"/>
                  </a:solidFill>
                  <a:latin typeface="+mn-ea"/>
                  <a:ea typeface="+mn-ea"/>
                </a:rPr>
                <a:t>餐饮管理系统研发部</a:t>
              </a:r>
              <a:endParaRPr lang="zh-CN" altLang="en-US" sz="1200" dirty="0">
                <a:solidFill>
                  <a:schemeClr val="accent2"/>
                </a:solidFill>
                <a:latin typeface="+mn-ea"/>
                <a:ea typeface="+mn-ea"/>
              </a:endParaRPr>
            </a:p>
          </p:txBody>
        </p:sp>
      </p:grpSp>
      <p:grpSp>
        <p:nvGrpSpPr>
          <p:cNvPr id="136" name="组合 135"/>
          <p:cNvGrpSpPr/>
          <p:nvPr/>
        </p:nvGrpSpPr>
        <p:grpSpPr>
          <a:xfrm>
            <a:off x="4338714" y="5013176"/>
            <a:ext cx="369332" cy="1506687"/>
            <a:chOff x="4338714" y="5013176"/>
            <a:chExt cx="369332" cy="1506687"/>
          </a:xfrm>
          <a:solidFill>
            <a:schemeClr val="tx1"/>
          </a:solidFill>
        </p:grpSpPr>
        <p:sp>
          <p:nvSpPr>
            <p:cNvPr id="137" name="Freeform 97"/>
            <p:cNvSpPr>
              <a:spLocks/>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8" name="TextBox 137"/>
            <p:cNvSpPr txBox="1"/>
            <p:nvPr/>
          </p:nvSpPr>
          <p:spPr>
            <a:xfrm>
              <a:off x="4338714" y="5013176"/>
              <a:ext cx="369332" cy="1477328"/>
            </a:xfrm>
            <a:prstGeom prst="rect">
              <a:avLst/>
            </a:prstGeom>
            <a:noFill/>
          </p:spPr>
          <p:txBody>
            <a:bodyPr vert="eaVert" wrap="none" rtlCol="0">
              <a:spAutoFit/>
            </a:bodyPr>
            <a:lstStyle/>
            <a:p>
              <a:r>
                <a:rPr lang="zh-CN" altLang="en-US" sz="1200" dirty="0" smtClean="0">
                  <a:solidFill>
                    <a:schemeClr val="accent2"/>
                  </a:solidFill>
                  <a:latin typeface="+mn-ea"/>
                  <a:ea typeface="+mn-ea"/>
                </a:rPr>
                <a:t>酒店管理系统研发部</a:t>
              </a:r>
              <a:endParaRPr lang="zh-CN" altLang="en-US" sz="1200" dirty="0">
                <a:solidFill>
                  <a:schemeClr val="accent2"/>
                </a:solidFill>
                <a:latin typeface="+mn-ea"/>
                <a:ea typeface="+mn-ea"/>
              </a:endParaRPr>
            </a:p>
          </p:txBody>
        </p:sp>
      </p:grpSp>
      <p:grpSp>
        <p:nvGrpSpPr>
          <p:cNvPr id="139" name="组合 138"/>
          <p:cNvGrpSpPr/>
          <p:nvPr/>
        </p:nvGrpSpPr>
        <p:grpSpPr>
          <a:xfrm>
            <a:off x="4862589" y="5013176"/>
            <a:ext cx="369332" cy="1506687"/>
            <a:chOff x="4862589" y="5013176"/>
            <a:chExt cx="369332" cy="1506687"/>
          </a:xfrm>
          <a:solidFill>
            <a:schemeClr val="tx1"/>
          </a:solidFill>
        </p:grpSpPr>
        <p:sp>
          <p:nvSpPr>
            <p:cNvPr id="140" name="Freeform 98"/>
            <p:cNvSpPr>
              <a:spLocks/>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1" name="TextBox 140"/>
            <p:cNvSpPr txBox="1"/>
            <p:nvPr/>
          </p:nvSpPr>
          <p:spPr>
            <a:xfrm>
              <a:off x="4862589" y="5013176"/>
              <a:ext cx="369332" cy="1477328"/>
            </a:xfrm>
            <a:prstGeom prst="rect">
              <a:avLst/>
            </a:prstGeom>
            <a:noFill/>
          </p:spPr>
          <p:txBody>
            <a:bodyPr vert="eaVert" wrap="none" rtlCol="0">
              <a:spAutoFit/>
            </a:bodyPr>
            <a:lstStyle/>
            <a:p>
              <a:r>
                <a:rPr lang="zh-CN" altLang="en-US" sz="1200" dirty="0" smtClean="0">
                  <a:solidFill>
                    <a:schemeClr val="accent2"/>
                  </a:solidFill>
                  <a:latin typeface="+mn-ea"/>
                  <a:ea typeface="+mn-ea"/>
                </a:rPr>
                <a:t>康乐管理系统研发部</a:t>
              </a:r>
              <a:endParaRPr lang="zh-CN" altLang="en-US" sz="1200" dirty="0">
                <a:solidFill>
                  <a:schemeClr val="accent2"/>
                </a:solidFill>
                <a:latin typeface="+mn-ea"/>
                <a:ea typeface="+mn-ea"/>
              </a:endParaRPr>
            </a:p>
          </p:txBody>
        </p:sp>
      </p:grpSp>
      <p:grpSp>
        <p:nvGrpSpPr>
          <p:cNvPr id="142" name="组合 141"/>
          <p:cNvGrpSpPr/>
          <p:nvPr/>
        </p:nvGrpSpPr>
        <p:grpSpPr>
          <a:xfrm>
            <a:off x="5357889" y="5013176"/>
            <a:ext cx="369332" cy="1506687"/>
            <a:chOff x="5357889" y="5013176"/>
            <a:chExt cx="369332" cy="1506687"/>
          </a:xfrm>
          <a:solidFill>
            <a:schemeClr val="tx1"/>
          </a:solidFill>
        </p:grpSpPr>
        <p:sp>
          <p:nvSpPr>
            <p:cNvPr id="143" name="Freeform 99"/>
            <p:cNvSpPr>
              <a:spLocks/>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4" name="TextBox 143"/>
            <p:cNvSpPr txBox="1"/>
            <p:nvPr/>
          </p:nvSpPr>
          <p:spPr>
            <a:xfrm>
              <a:off x="5357889" y="5013176"/>
              <a:ext cx="369332" cy="1477328"/>
            </a:xfrm>
            <a:prstGeom prst="rect">
              <a:avLst/>
            </a:prstGeom>
            <a:noFill/>
          </p:spPr>
          <p:txBody>
            <a:bodyPr vert="eaVert" wrap="none" rtlCol="0">
              <a:spAutoFit/>
            </a:bodyPr>
            <a:lstStyle/>
            <a:p>
              <a:r>
                <a:rPr lang="zh-CN" altLang="en-US" sz="1200" dirty="0" smtClean="0">
                  <a:solidFill>
                    <a:schemeClr val="accent2"/>
                  </a:solidFill>
                  <a:latin typeface="+mn-ea"/>
                  <a:ea typeface="+mn-ea"/>
                </a:rPr>
                <a:t>无线电子菜谱研发部</a:t>
              </a:r>
              <a:endParaRPr lang="zh-CN" altLang="en-US" sz="1200" dirty="0">
                <a:solidFill>
                  <a:schemeClr val="accent2"/>
                </a:solidFill>
                <a:latin typeface="+mn-ea"/>
                <a:ea typeface="+mn-ea"/>
              </a:endParaRPr>
            </a:p>
          </p:txBody>
        </p:sp>
      </p:grpSp>
      <p:grpSp>
        <p:nvGrpSpPr>
          <p:cNvPr id="145" name="组合 144"/>
          <p:cNvGrpSpPr/>
          <p:nvPr/>
        </p:nvGrpSpPr>
        <p:grpSpPr>
          <a:xfrm>
            <a:off x="5853189" y="5013176"/>
            <a:ext cx="369332" cy="1506687"/>
            <a:chOff x="5853189" y="5013176"/>
            <a:chExt cx="369332" cy="1506687"/>
          </a:xfrm>
          <a:solidFill>
            <a:schemeClr val="tx1"/>
          </a:solidFill>
        </p:grpSpPr>
        <p:sp>
          <p:nvSpPr>
            <p:cNvPr id="146" name="Freeform 100"/>
            <p:cNvSpPr>
              <a:spLocks/>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7" name="TextBox 146"/>
            <p:cNvSpPr txBox="1"/>
            <p:nvPr/>
          </p:nvSpPr>
          <p:spPr>
            <a:xfrm>
              <a:off x="5853189" y="5013176"/>
              <a:ext cx="369332" cy="1323439"/>
            </a:xfrm>
            <a:prstGeom prst="rect">
              <a:avLst/>
            </a:prstGeom>
            <a:noFill/>
          </p:spPr>
          <p:txBody>
            <a:bodyPr vert="eaVert" wrap="none" rtlCol="0">
              <a:spAutoFit/>
            </a:bodyPr>
            <a:lstStyle/>
            <a:p>
              <a:r>
                <a:rPr lang="zh-CN" altLang="en-US" sz="1200" dirty="0" smtClean="0">
                  <a:solidFill>
                    <a:schemeClr val="accent2"/>
                  </a:solidFill>
                  <a:latin typeface="+mn-ea"/>
                  <a:ea typeface="+mn-ea"/>
                </a:rPr>
                <a:t>新概念产品研发部</a:t>
              </a:r>
              <a:endParaRPr lang="zh-CN" altLang="en-US" sz="1200" dirty="0">
                <a:solidFill>
                  <a:schemeClr val="accent2"/>
                </a:solidFill>
                <a:latin typeface="+mn-ea"/>
                <a:ea typeface="+mn-ea"/>
              </a:endParaRPr>
            </a:p>
          </p:txBody>
        </p:sp>
      </p:grpSp>
      <p:grpSp>
        <p:nvGrpSpPr>
          <p:cNvPr id="148" name="组合 147"/>
          <p:cNvGrpSpPr/>
          <p:nvPr/>
        </p:nvGrpSpPr>
        <p:grpSpPr>
          <a:xfrm>
            <a:off x="6739014" y="5019675"/>
            <a:ext cx="369332" cy="1500188"/>
            <a:chOff x="6739014" y="5019675"/>
            <a:chExt cx="369332" cy="1500188"/>
          </a:xfrm>
          <a:solidFill>
            <a:schemeClr val="tx1"/>
          </a:solidFill>
        </p:grpSpPr>
        <p:sp>
          <p:nvSpPr>
            <p:cNvPr id="149" name="Freeform 101"/>
            <p:cNvSpPr>
              <a:spLocks/>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0" name="TextBox 149"/>
            <p:cNvSpPr txBox="1"/>
            <p:nvPr/>
          </p:nvSpPr>
          <p:spPr>
            <a:xfrm>
              <a:off x="6739014" y="5074434"/>
              <a:ext cx="369332" cy="861774"/>
            </a:xfrm>
            <a:prstGeom prst="rect">
              <a:avLst/>
            </a:prstGeom>
            <a:noFill/>
          </p:spPr>
          <p:txBody>
            <a:bodyPr vert="eaVert" wrap="none" rtlCol="0">
              <a:spAutoFit/>
            </a:bodyPr>
            <a:lstStyle/>
            <a:p>
              <a:r>
                <a:rPr lang="zh-CN" altLang="en-US" sz="1200" dirty="0" smtClean="0">
                  <a:solidFill>
                    <a:schemeClr val="accent2"/>
                  </a:solidFill>
                  <a:latin typeface="+mn-ea"/>
                  <a:ea typeface="+mn-ea"/>
                </a:rPr>
                <a:t>售后部门</a:t>
              </a:r>
              <a:r>
                <a:rPr lang="en-US" altLang="zh-CN" sz="1200" dirty="0">
                  <a:solidFill>
                    <a:schemeClr val="accent2"/>
                  </a:solidFill>
                  <a:latin typeface="+mn-ea"/>
                  <a:ea typeface="+mn-ea"/>
                </a:rPr>
                <a:t>①</a:t>
              </a:r>
              <a:endParaRPr lang="zh-CN" altLang="en-US" sz="1200" dirty="0">
                <a:solidFill>
                  <a:schemeClr val="accent2"/>
                </a:solidFill>
                <a:latin typeface="+mn-ea"/>
                <a:ea typeface="+mn-ea"/>
              </a:endParaRPr>
            </a:p>
          </p:txBody>
        </p:sp>
      </p:grpSp>
      <p:grpSp>
        <p:nvGrpSpPr>
          <p:cNvPr id="151" name="组合 150"/>
          <p:cNvGrpSpPr/>
          <p:nvPr/>
        </p:nvGrpSpPr>
        <p:grpSpPr>
          <a:xfrm>
            <a:off x="7310514" y="5019675"/>
            <a:ext cx="369332" cy="1500188"/>
            <a:chOff x="7310514" y="5019675"/>
            <a:chExt cx="369332" cy="1500188"/>
          </a:xfrm>
          <a:solidFill>
            <a:schemeClr val="tx1"/>
          </a:solidFill>
        </p:grpSpPr>
        <p:sp>
          <p:nvSpPr>
            <p:cNvPr id="152" name="Freeform 102"/>
            <p:cNvSpPr>
              <a:spLocks/>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3" name="TextBox 152"/>
            <p:cNvSpPr txBox="1"/>
            <p:nvPr/>
          </p:nvSpPr>
          <p:spPr>
            <a:xfrm>
              <a:off x="7310514"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accent2"/>
                  </a:solidFill>
                </a:rPr>
                <a:t>售后部门</a:t>
              </a:r>
              <a:r>
                <a:rPr lang="en-US" altLang="zh-CN" dirty="0">
                  <a:solidFill>
                    <a:schemeClr val="accent2"/>
                  </a:solidFill>
                </a:rPr>
                <a:t>②</a:t>
              </a:r>
              <a:endParaRPr lang="zh-CN" altLang="en-US" dirty="0">
                <a:solidFill>
                  <a:schemeClr val="accent2"/>
                </a:solidFill>
              </a:endParaRPr>
            </a:p>
          </p:txBody>
        </p:sp>
      </p:grpSp>
      <p:grpSp>
        <p:nvGrpSpPr>
          <p:cNvPr id="154" name="组合 153"/>
          <p:cNvGrpSpPr/>
          <p:nvPr/>
        </p:nvGrpSpPr>
        <p:grpSpPr>
          <a:xfrm>
            <a:off x="7853439" y="5019675"/>
            <a:ext cx="369332" cy="1500188"/>
            <a:chOff x="7853439" y="5019675"/>
            <a:chExt cx="369332" cy="1500188"/>
          </a:xfrm>
          <a:solidFill>
            <a:schemeClr val="tx1"/>
          </a:solidFill>
        </p:grpSpPr>
        <p:sp>
          <p:nvSpPr>
            <p:cNvPr id="155" name="Freeform 103"/>
            <p:cNvSpPr>
              <a:spLocks/>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6" name="TextBox 155"/>
            <p:cNvSpPr txBox="1"/>
            <p:nvPr/>
          </p:nvSpPr>
          <p:spPr>
            <a:xfrm>
              <a:off x="7853439"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accent2"/>
                  </a:solidFill>
                </a:rPr>
                <a:t>售后部门</a:t>
              </a:r>
              <a:r>
                <a:rPr lang="en-US" altLang="zh-CN" dirty="0">
                  <a:solidFill>
                    <a:schemeClr val="accent2"/>
                  </a:solidFill>
                </a:rPr>
                <a:t>③</a:t>
              </a:r>
              <a:endParaRPr lang="zh-CN" altLang="en-US" dirty="0">
                <a:solidFill>
                  <a:schemeClr val="accent2"/>
                </a:solidFill>
              </a:endParaRPr>
            </a:p>
          </p:txBody>
        </p:sp>
      </p:grpSp>
    </p:spTree>
    <p:extLst>
      <p:ext uri="{BB962C8B-B14F-4D97-AF65-F5344CB8AC3E}">
        <p14:creationId xmlns:p14="http://schemas.microsoft.com/office/powerpoint/2010/main" val="3703389064"/>
      </p:ext>
    </p:extLst>
  </p:cSld>
  <p:clrMapOvr>
    <a:masterClrMapping/>
  </p:clrMapOvr>
  <mc:AlternateContent xmlns:mc="http://schemas.openxmlformats.org/markup-compatibility/2006" xmlns:p14="http://schemas.microsoft.com/office/powerpoint/2010/main">
    <mc:Choice Requires="p14">
      <p:transition spd="slow" p14:dur="800" advTm="13400">
        <p14:gallery dir="l"/>
      </p:transition>
    </mc:Choice>
    <mc:Fallback xmlns="">
      <p:transition spd="slow" advTm="134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40"/>
                            </p:stCondLst>
                            <p:childTnLst>
                              <p:par>
                                <p:cTn id="13" presetID="31" presetClass="entr" presetSubtype="0" fill="hold" nodeType="afterEffect">
                                  <p:stCondLst>
                                    <p:cond delay="0"/>
                                  </p:stCondLst>
                                  <p:childTnLst>
                                    <p:set>
                                      <p:cBhvr>
                                        <p:cTn id="14" dur="1" fill="hold">
                                          <p:stCondLst>
                                            <p:cond delay="0"/>
                                          </p:stCondLst>
                                        </p:cTn>
                                        <p:tgtEl>
                                          <p:spTgt spid="69"/>
                                        </p:tgtEl>
                                        <p:attrNameLst>
                                          <p:attrName>style.visibility</p:attrName>
                                        </p:attrNameLst>
                                      </p:cBhvr>
                                      <p:to>
                                        <p:strVal val="visible"/>
                                      </p:to>
                                    </p:set>
                                    <p:anim calcmode="lin" valueType="num">
                                      <p:cBhvr>
                                        <p:cTn id="15" dur="500" fill="hold"/>
                                        <p:tgtEl>
                                          <p:spTgt spid="69"/>
                                        </p:tgtEl>
                                        <p:attrNameLst>
                                          <p:attrName>ppt_w</p:attrName>
                                        </p:attrNameLst>
                                      </p:cBhvr>
                                      <p:tavLst>
                                        <p:tav tm="0">
                                          <p:val>
                                            <p:fltVal val="0"/>
                                          </p:val>
                                        </p:tav>
                                        <p:tav tm="100000">
                                          <p:val>
                                            <p:strVal val="#ppt_w"/>
                                          </p:val>
                                        </p:tav>
                                      </p:tavLst>
                                    </p:anim>
                                    <p:anim calcmode="lin" valueType="num">
                                      <p:cBhvr>
                                        <p:cTn id="16" dur="500" fill="hold"/>
                                        <p:tgtEl>
                                          <p:spTgt spid="69"/>
                                        </p:tgtEl>
                                        <p:attrNameLst>
                                          <p:attrName>ppt_h</p:attrName>
                                        </p:attrNameLst>
                                      </p:cBhvr>
                                      <p:tavLst>
                                        <p:tav tm="0">
                                          <p:val>
                                            <p:fltVal val="0"/>
                                          </p:val>
                                        </p:tav>
                                        <p:tav tm="100000">
                                          <p:val>
                                            <p:strVal val="#ppt_h"/>
                                          </p:val>
                                        </p:tav>
                                      </p:tavLst>
                                    </p:anim>
                                    <p:anim calcmode="lin" valueType="num">
                                      <p:cBhvr>
                                        <p:cTn id="17" dur="500" fill="hold"/>
                                        <p:tgtEl>
                                          <p:spTgt spid="69"/>
                                        </p:tgtEl>
                                        <p:attrNameLst>
                                          <p:attrName>style.rotation</p:attrName>
                                        </p:attrNameLst>
                                      </p:cBhvr>
                                      <p:tavLst>
                                        <p:tav tm="0">
                                          <p:val>
                                            <p:fltVal val="90"/>
                                          </p:val>
                                        </p:tav>
                                        <p:tav tm="100000">
                                          <p:val>
                                            <p:fltVal val="0"/>
                                          </p:val>
                                        </p:tav>
                                      </p:tavLst>
                                    </p:anim>
                                    <p:animEffect transition="in" filter="fade">
                                      <p:cBhvr>
                                        <p:cTn id="18" dur="500"/>
                                        <p:tgtEl>
                                          <p:spTgt spid="69"/>
                                        </p:tgtEl>
                                      </p:cBhvr>
                                    </p:animEffect>
                                  </p:childTnLst>
                                </p:cTn>
                              </p:par>
                            </p:childTnLst>
                          </p:cTn>
                        </p:par>
                        <p:par>
                          <p:cTn id="19" fill="hold">
                            <p:stCondLst>
                              <p:cond delay="1140"/>
                            </p:stCondLst>
                            <p:childTnLst>
                              <p:par>
                                <p:cTn id="20" presetID="22" presetClass="entr" presetSubtype="1"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500"/>
                                        <p:tgtEl>
                                          <p:spTgt spid="24"/>
                                        </p:tgtEl>
                                      </p:cBhvr>
                                    </p:animEffect>
                                  </p:childTnLst>
                                </p:cTn>
                              </p:par>
                            </p:childTnLst>
                          </p:cTn>
                        </p:par>
                        <p:par>
                          <p:cTn id="23" fill="hold">
                            <p:stCondLst>
                              <p:cond delay="1640"/>
                            </p:stCondLst>
                            <p:childTnLst>
                              <p:par>
                                <p:cTn id="24" presetID="16" presetClass="entr" presetSubtype="37"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barn(outVertical)">
                                      <p:cBhvr>
                                        <p:cTn id="26" dur="500"/>
                                        <p:tgtEl>
                                          <p:spTgt spid="58"/>
                                        </p:tgtEl>
                                      </p:cBhvr>
                                    </p:animEffect>
                                  </p:childTnLst>
                                </p:cTn>
                              </p:par>
                              <p:par>
                                <p:cTn id="27" presetID="42" presetClass="entr" presetSubtype="0" fill="hold" nodeType="with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fade">
                                      <p:cBhvr>
                                        <p:cTn id="29" dur="500"/>
                                        <p:tgtEl>
                                          <p:spTgt spid="78"/>
                                        </p:tgtEl>
                                      </p:cBhvr>
                                    </p:animEffect>
                                    <p:anim calcmode="lin" valueType="num">
                                      <p:cBhvr>
                                        <p:cTn id="30" dur="500" fill="hold"/>
                                        <p:tgtEl>
                                          <p:spTgt spid="78"/>
                                        </p:tgtEl>
                                        <p:attrNameLst>
                                          <p:attrName>ppt_x</p:attrName>
                                        </p:attrNameLst>
                                      </p:cBhvr>
                                      <p:tavLst>
                                        <p:tav tm="0">
                                          <p:val>
                                            <p:strVal val="#ppt_x"/>
                                          </p:val>
                                        </p:tav>
                                        <p:tav tm="100000">
                                          <p:val>
                                            <p:strVal val="#ppt_x"/>
                                          </p:val>
                                        </p:tav>
                                      </p:tavLst>
                                    </p:anim>
                                    <p:anim calcmode="lin" valueType="num">
                                      <p:cBhvr>
                                        <p:cTn id="31" dur="500" fill="hold"/>
                                        <p:tgtEl>
                                          <p:spTgt spid="78"/>
                                        </p:tgtEl>
                                        <p:attrNameLst>
                                          <p:attrName>ppt_y</p:attrName>
                                        </p:attrNameLst>
                                      </p:cBhvr>
                                      <p:tavLst>
                                        <p:tav tm="0">
                                          <p:val>
                                            <p:strVal val="#ppt_y+.1"/>
                                          </p:val>
                                        </p:tav>
                                        <p:tav tm="100000">
                                          <p:val>
                                            <p:strVal val="#ppt_y"/>
                                          </p:val>
                                        </p:tav>
                                      </p:tavLst>
                                    </p:anim>
                                  </p:childTnLst>
                                </p:cTn>
                              </p:par>
                            </p:childTnLst>
                          </p:cTn>
                        </p:par>
                        <p:par>
                          <p:cTn id="32" fill="hold">
                            <p:stCondLst>
                              <p:cond delay="2140"/>
                            </p:stCondLst>
                            <p:childTnLst>
                              <p:par>
                                <p:cTn id="33" presetID="2" presetClass="entr" presetSubtype="8" fill="hold" nodeType="afterEffect">
                                  <p:stCondLst>
                                    <p:cond delay="0"/>
                                  </p:stCondLst>
                                  <p:childTnLst>
                                    <p:set>
                                      <p:cBhvr>
                                        <p:cTn id="34" dur="1" fill="hold">
                                          <p:stCondLst>
                                            <p:cond delay="0"/>
                                          </p:stCondLst>
                                        </p:cTn>
                                        <p:tgtEl>
                                          <p:spTgt spid="72"/>
                                        </p:tgtEl>
                                        <p:attrNameLst>
                                          <p:attrName>style.visibility</p:attrName>
                                        </p:attrNameLst>
                                      </p:cBhvr>
                                      <p:to>
                                        <p:strVal val="visible"/>
                                      </p:to>
                                    </p:set>
                                    <p:anim calcmode="lin" valueType="num">
                                      <p:cBhvr additive="base">
                                        <p:cTn id="35" dur="500" fill="hold"/>
                                        <p:tgtEl>
                                          <p:spTgt spid="72"/>
                                        </p:tgtEl>
                                        <p:attrNameLst>
                                          <p:attrName>ppt_x</p:attrName>
                                        </p:attrNameLst>
                                      </p:cBhvr>
                                      <p:tavLst>
                                        <p:tav tm="0">
                                          <p:val>
                                            <p:strVal val="0-#ppt_w/2"/>
                                          </p:val>
                                        </p:tav>
                                        <p:tav tm="100000">
                                          <p:val>
                                            <p:strVal val="#ppt_x"/>
                                          </p:val>
                                        </p:tav>
                                      </p:tavLst>
                                    </p:anim>
                                    <p:anim calcmode="lin" valueType="num">
                                      <p:cBhvr additive="base">
                                        <p:cTn id="36" dur="500" fill="hold"/>
                                        <p:tgtEl>
                                          <p:spTgt spid="7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75"/>
                                        </p:tgtEl>
                                        <p:attrNameLst>
                                          <p:attrName>style.visibility</p:attrName>
                                        </p:attrNameLst>
                                      </p:cBhvr>
                                      <p:to>
                                        <p:strVal val="visible"/>
                                      </p:to>
                                    </p:set>
                                    <p:anim calcmode="lin" valueType="num">
                                      <p:cBhvr additive="base">
                                        <p:cTn id="39" dur="500" fill="hold"/>
                                        <p:tgtEl>
                                          <p:spTgt spid="75"/>
                                        </p:tgtEl>
                                        <p:attrNameLst>
                                          <p:attrName>ppt_x</p:attrName>
                                        </p:attrNameLst>
                                      </p:cBhvr>
                                      <p:tavLst>
                                        <p:tav tm="0">
                                          <p:val>
                                            <p:strVal val="1+#ppt_w/2"/>
                                          </p:val>
                                        </p:tav>
                                        <p:tav tm="100000">
                                          <p:val>
                                            <p:strVal val="#ppt_x"/>
                                          </p:val>
                                        </p:tav>
                                      </p:tavLst>
                                    </p:anim>
                                    <p:anim calcmode="lin" valueType="num">
                                      <p:cBhvr additive="base">
                                        <p:cTn id="40" dur="500" fill="hold"/>
                                        <p:tgtEl>
                                          <p:spTgt spid="75"/>
                                        </p:tgtEl>
                                        <p:attrNameLst>
                                          <p:attrName>ppt_y</p:attrName>
                                        </p:attrNameLst>
                                      </p:cBhvr>
                                      <p:tavLst>
                                        <p:tav tm="0">
                                          <p:val>
                                            <p:strVal val="#ppt_y"/>
                                          </p:val>
                                        </p:tav>
                                        <p:tav tm="100000">
                                          <p:val>
                                            <p:strVal val="#ppt_y"/>
                                          </p:val>
                                        </p:tav>
                                      </p:tavLst>
                                    </p:anim>
                                  </p:childTnLst>
                                </p:cTn>
                              </p:par>
                            </p:childTnLst>
                          </p:cTn>
                        </p:par>
                        <p:par>
                          <p:cTn id="41" fill="hold">
                            <p:stCondLst>
                              <p:cond delay="2640"/>
                            </p:stCondLst>
                            <p:childTnLst>
                              <p:par>
                                <p:cTn id="42" presetID="22" presetClass="entr" presetSubtype="1"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childTnLst>
                          </p:cTn>
                        </p:par>
                        <p:par>
                          <p:cTn id="45" fill="hold">
                            <p:stCondLst>
                              <p:cond delay="3140"/>
                            </p:stCondLst>
                            <p:childTnLst>
                              <p:par>
                                <p:cTn id="46" presetID="22" presetClass="entr" presetSubtype="1"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up)">
                                      <p:cBhvr>
                                        <p:cTn id="48" dur="500"/>
                                        <p:tgtEl>
                                          <p:spTgt spid="26"/>
                                        </p:tgtEl>
                                      </p:cBhvr>
                                    </p:animEffect>
                                  </p:childTnLst>
                                </p:cTn>
                              </p:par>
                            </p:childTnLst>
                          </p:cTn>
                        </p:par>
                        <p:par>
                          <p:cTn id="49" fill="hold">
                            <p:stCondLst>
                              <p:cond delay="3640"/>
                            </p:stCondLst>
                            <p:childTnLst>
                              <p:par>
                                <p:cTn id="50" presetID="42" presetClass="entr" presetSubtype="0" fill="hold" nodeType="after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fade">
                                      <p:cBhvr>
                                        <p:cTn id="52" dur="500"/>
                                        <p:tgtEl>
                                          <p:spTgt spid="81"/>
                                        </p:tgtEl>
                                      </p:cBhvr>
                                    </p:animEffect>
                                    <p:anim calcmode="lin" valueType="num">
                                      <p:cBhvr>
                                        <p:cTn id="53" dur="500" fill="hold"/>
                                        <p:tgtEl>
                                          <p:spTgt spid="81"/>
                                        </p:tgtEl>
                                        <p:attrNameLst>
                                          <p:attrName>ppt_x</p:attrName>
                                        </p:attrNameLst>
                                      </p:cBhvr>
                                      <p:tavLst>
                                        <p:tav tm="0">
                                          <p:val>
                                            <p:strVal val="#ppt_x"/>
                                          </p:val>
                                        </p:tav>
                                        <p:tav tm="100000">
                                          <p:val>
                                            <p:strVal val="#ppt_x"/>
                                          </p:val>
                                        </p:tav>
                                      </p:tavLst>
                                    </p:anim>
                                    <p:anim calcmode="lin" valueType="num">
                                      <p:cBhvr>
                                        <p:cTn id="54" dur="500" fill="hold"/>
                                        <p:tgtEl>
                                          <p:spTgt spid="8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84"/>
                                        </p:tgtEl>
                                        <p:attrNameLst>
                                          <p:attrName>style.visibility</p:attrName>
                                        </p:attrNameLst>
                                      </p:cBhvr>
                                      <p:to>
                                        <p:strVal val="visible"/>
                                      </p:to>
                                    </p:set>
                                    <p:animEffect transition="in" filter="fade">
                                      <p:cBhvr>
                                        <p:cTn id="57" dur="500"/>
                                        <p:tgtEl>
                                          <p:spTgt spid="84"/>
                                        </p:tgtEl>
                                      </p:cBhvr>
                                    </p:animEffect>
                                    <p:anim calcmode="lin" valueType="num">
                                      <p:cBhvr>
                                        <p:cTn id="58" dur="500" fill="hold"/>
                                        <p:tgtEl>
                                          <p:spTgt spid="84"/>
                                        </p:tgtEl>
                                        <p:attrNameLst>
                                          <p:attrName>ppt_x</p:attrName>
                                        </p:attrNameLst>
                                      </p:cBhvr>
                                      <p:tavLst>
                                        <p:tav tm="0">
                                          <p:val>
                                            <p:strVal val="#ppt_x"/>
                                          </p:val>
                                        </p:tav>
                                        <p:tav tm="100000">
                                          <p:val>
                                            <p:strVal val="#ppt_x"/>
                                          </p:val>
                                        </p:tav>
                                      </p:tavLst>
                                    </p:anim>
                                    <p:anim calcmode="lin" valueType="num">
                                      <p:cBhvr>
                                        <p:cTn id="59" dur="500" fill="hold"/>
                                        <p:tgtEl>
                                          <p:spTgt spid="8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87"/>
                                        </p:tgtEl>
                                        <p:attrNameLst>
                                          <p:attrName>style.visibility</p:attrName>
                                        </p:attrNameLst>
                                      </p:cBhvr>
                                      <p:to>
                                        <p:strVal val="visible"/>
                                      </p:to>
                                    </p:set>
                                    <p:animEffect transition="in" filter="fade">
                                      <p:cBhvr>
                                        <p:cTn id="62" dur="500"/>
                                        <p:tgtEl>
                                          <p:spTgt spid="87"/>
                                        </p:tgtEl>
                                      </p:cBhvr>
                                    </p:animEffect>
                                    <p:anim calcmode="lin" valueType="num">
                                      <p:cBhvr>
                                        <p:cTn id="63" dur="500" fill="hold"/>
                                        <p:tgtEl>
                                          <p:spTgt spid="87"/>
                                        </p:tgtEl>
                                        <p:attrNameLst>
                                          <p:attrName>ppt_x</p:attrName>
                                        </p:attrNameLst>
                                      </p:cBhvr>
                                      <p:tavLst>
                                        <p:tav tm="0">
                                          <p:val>
                                            <p:strVal val="#ppt_x"/>
                                          </p:val>
                                        </p:tav>
                                        <p:tav tm="100000">
                                          <p:val>
                                            <p:strVal val="#ppt_x"/>
                                          </p:val>
                                        </p:tav>
                                      </p:tavLst>
                                    </p:anim>
                                    <p:anim calcmode="lin" valueType="num">
                                      <p:cBhvr>
                                        <p:cTn id="64" dur="500" fill="hold"/>
                                        <p:tgtEl>
                                          <p:spTgt spid="87"/>
                                        </p:tgtEl>
                                        <p:attrNameLst>
                                          <p:attrName>ppt_y</p:attrName>
                                        </p:attrNameLst>
                                      </p:cBhvr>
                                      <p:tavLst>
                                        <p:tav tm="0">
                                          <p:val>
                                            <p:strVal val="#ppt_y+.1"/>
                                          </p:val>
                                        </p:tav>
                                        <p:tav tm="100000">
                                          <p:val>
                                            <p:strVal val="#ppt_y"/>
                                          </p:val>
                                        </p:tav>
                                      </p:tavLst>
                                    </p:anim>
                                  </p:childTnLst>
                                </p:cTn>
                              </p:par>
                            </p:childTnLst>
                          </p:cTn>
                        </p:par>
                        <p:par>
                          <p:cTn id="65" fill="hold">
                            <p:stCondLst>
                              <p:cond delay="4340"/>
                            </p:stCondLst>
                            <p:childTnLst>
                              <p:par>
                                <p:cTn id="66" presetID="42" presetClass="entr" presetSubtype="0" fill="hold" nodeType="afterEffect">
                                  <p:stCondLst>
                                    <p:cond delay="0"/>
                                  </p:stCondLst>
                                  <p:childTnLst>
                                    <p:set>
                                      <p:cBhvr>
                                        <p:cTn id="67" dur="1" fill="hold">
                                          <p:stCondLst>
                                            <p:cond delay="0"/>
                                          </p:stCondLst>
                                        </p:cTn>
                                        <p:tgtEl>
                                          <p:spTgt spid="90"/>
                                        </p:tgtEl>
                                        <p:attrNameLst>
                                          <p:attrName>style.visibility</p:attrName>
                                        </p:attrNameLst>
                                      </p:cBhvr>
                                      <p:to>
                                        <p:strVal val="visible"/>
                                      </p:to>
                                    </p:set>
                                    <p:animEffect transition="in" filter="fade">
                                      <p:cBhvr>
                                        <p:cTn id="68" dur="400"/>
                                        <p:tgtEl>
                                          <p:spTgt spid="90"/>
                                        </p:tgtEl>
                                      </p:cBhvr>
                                    </p:animEffect>
                                    <p:anim calcmode="lin" valueType="num">
                                      <p:cBhvr>
                                        <p:cTn id="69" dur="400" fill="hold"/>
                                        <p:tgtEl>
                                          <p:spTgt spid="90"/>
                                        </p:tgtEl>
                                        <p:attrNameLst>
                                          <p:attrName>ppt_x</p:attrName>
                                        </p:attrNameLst>
                                      </p:cBhvr>
                                      <p:tavLst>
                                        <p:tav tm="0">
                                          <p:val>
                                            <p:strVal val="#ppt_x"/>
                                          </p:val>
                                        </p:tav>
                                        <p:tav tm="100000">
                                          <p:val>
                                            <p:strVal val="#ppt_x"/>
                                          </p:val>
                                        </p:tav>
                                      </p:tavLst>
                                    </p:anim>
                                    <p:anim calcmode="lin" valueType="num">
                                      <p:cBhvr>
                                        <p:cTn id="70" dur="400" fill="hold"/>
                                        <p:tgtEl>
                                          <p:spTgt spid="90"/>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94"/>
                                        </p:tgtEl>
                                        <p:attrNameLst>
                                          <p:attrName>style.visibility</p:attrName>
                                        </p:attrNameLst>
                                      </p:cBhvr>
                                      <p:to>
                                        <p:strVal val="visible"/>
                                      </p:to>
                                    </p:set>
                                    <p:animEffect transition="in" filter="fade">
                                      <p:cBhvr>
                                        <p:cTn id="73" dur="400"/>
                                        <p:tgtEl>
                                          <p:spTgt spid="94"/>
                                        </p:tgtEl>
                                      </p:cBhvr>
                                    </p:animEffect>
                                    <p:anim calcmode="lin" valueType="num">
                                      <p:cBhvr>
                                        <p:cTn id="74" dur="400" fill="hold"/>
                                        <p:tgtEl>
                                          <p:spTgt spid="94"/>
                                        </p:tgtEl>
                                        <p:attrNameLst>
                                          <p:attrName>ppt_x</p:attrName>
                                        </p:attrNameLst>
                                      </p:cBhvr>
                                      <p:tavLst>
                                        <p:tav tm="0">
                                          <p:val>
                                            <p:strVal val="#ppt_x"/>
                                          </p:val>
                                        </p:tav>
                                        <p:tav tm="100000">
                                          <p:val>
                                            <p:strVal val="#ppt_x"/>
                                          </p:val>
                                        </p:tav>
                                      </p:tavLst>
                                    </p:anim>
                                    <p:anim calcmode="lin" valueType="num">
                                      <p:cBhvr>
                                        <p:cTn id="75" dur="400" fill="hold"/>
                                        <p:tgtEl>
                                          <p:spTgt spid="94"/>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97"/>
                                        </p:tgtEl>
                                        <p:attrNameLst>
                                          <p:attrName>style.visibility</p:attrName>
                                        </p:attrNameLst>
                                      </p:cBhvr>
                                      <p:to>
                                        <p:strVal val="visible"/>
                                      </p:to>
                                    </p:set>
                                    <p:animEffect transition="in" filter="fade">
                                      <p:cBhvr>
                                        <p:cTn id="78" dur="400"/>
                                        <p:tgtEl>
                                          <p:spTgt spid="97"/>
                                        </p:tgtEl>
                                      </p:cBhvr>
                                    </p:animEffect>
                                    <p:anim calcmode="lin" valueType="num">
                                      <p:cBhvr>
                                        <p:cTn id="79" dur="400" fill="hold"/>
                                        <p:tgtEl>
                                          <p:spTgt spid="97"/>
                                        </p:tgtEl>
                                        <p:attrNameLst>
                                          <p:attrName>ppt_x</p:attrName>
                                        </p:attrNameLst>
                                      </p:cBhvr>
                                      <p:tavLst>
                                        <p:tav tm="0">
                                          <p:val>
                                            <p:strVal val="#ppt_x"/>
                                          </p:val>
                                        </p:tav>
                                        <p:tav tm="100000">
                                          <p:val>
                                            <p:strVal val="#ppt_x"/>
                                          </p:val>
                                        </p:tav>
                                      </p:tavLst>
                                    </p:anim>
                                    <p:anim calcmode="lin" valueType="num">
                                      <p:cBhvr>
                                        <p:cTn id="80" dur="400" fill="hold"/>
                                        <p:tgtEl>
                                          <p:spTgt spid="9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100"/>
                                        </p:tgtEl>
                                        <p:attrNameLst>
                                          <p:attrName>style.visibility</p:attrName>
                                        </p:attrNameLst>
                                      </p:cBhvr>
                                      <p:to>
                                        <p:strVal val="visible"/>
                                      </p:to>
                                    </p:set>
                                    <p:animEffect transition="in" filter="fade">
                                      <p:cBhvr>
                                        <p:cTn id="83" dur="400"/>
                                        <p:tgtEl>
                                          <p:spTgt spid="100"/>
                                        </p:tgtEl>
                                      </p:cBhvr>
                                    </p:animEffect>
                                    <p:anim calcmode="lin" valueType="num">
                                      <p:cBhvr>
                                        <p:cTn id="84" dur="400" fill="hold"/>
                                        <p:tgtEl>
                                          <p:spTgt spid="100"/>
                                        </p:tgtEl>
                                        <p:attrNameLst>
                                          <p:attrName>ppt_x</p:attrName>
                                        </p:attrNameLst>
                                      </p:cBhvr>
                                      <p:tavLst>
                                        <p:tav tm="0">
                                          <p:val>
                                            <p:strVal val="#ppt_x"/>
                                          </p:val>
                                        </p:tav>
                                        <p:tav tm="100000">
                                          <p:val>
                                            <p:strVal val="#ppt_x"/>
                                          </p:val>
                                        </p:tav>
                                      </p:tavLst>
                                    </p:anim>
                                    <p:anim calcmode="lin" valueType="num">
                                      <p:cBhvr>
                                        <p:cTn id="85" dur="400" fill="hold"/>
                                        <p:tgtEl>
                                          <p:spTgt spid="100"/>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103"/>
                                        </p:tgtEl>
                                        <p:attrNameLst>
                                          <p:attrName>style.visibility</p:attrName>
                                        </p:attrNameLst>
                                      </p:cBhvr>
                                      <p:to>
                                        <p:strVal val="visible"/>
                                      </p:to>
                                    </p:set>
                                    <p:animEffect transition="in" filter="fade">
                                      <p:cBhvr>
                                        <p:cTn id="88" dur="400"/>
                                        <p:tgtEl>
                                          <p:spTgt spid="103"/>
                                        </p:tgtEl>
                                      </p:cBhvr>
                                    </p:animEffect>
                                    <p:anim calcmode="lin" valueType="num">
                                      <p:cBhvr>
                                        <p:cTn id="89" dur="400" fill="hold"/>
                                        <p:tgtEl>
                                          <p:spTgt spid="103"/>
                                        </p:tgtEl>
                                        <p:attrNameLst>
                                          <p:attrName>ppt_x</p:attrName>
                                        </p:attrNameLst>
                                      </p:cBhvr>
                                      <p:tavLst>
                                        <p:tav tm="0">
                                          <p:val>
                                            <p:strVal val="#ppt_x"/>
                                          </p:val>
                                        </p:tav>
                                        <p:tav tm="100000">
                                          <p:val>
                                            <p:strVal val="#ppt_x"/>
                                          </p:val>
                                        </p:tav>
                                      </p:tavLst>
                                    </p:anim>
                                    <p:anim calcmode="lin" valueType="num">
                                      <p:cBhvr>
                                        <p:cTn id="90" dur="400" fill="hold"/>
                                        <p:tgtEl>
                                          <p:spTgt spid="103"/>
                                        </p:tgtEl>
                                        <p:attrNameLst>
                                          <p:attrName>ppt_y</p:attrName>
                                        </p:attrNameLst>
                                      </p:cBhvr>
                                      <p:tavLst>
                                        <p:tav tm="0">
                                          <p:val>
                                            <p:strVal val="#ppt_y+.1"/>
                                          </p:val>
                                        </p:tav>
                                        <p:tav tm="100000">
                                          <p:val>
                                            <p:strVal val="#ppt_y"/>
                                          </p:val>
                                        </p:tav>
                                      </p:tavLst>
                                    </p:anim>
                                  </p:childTnLst>
                                </p:cTn>
                              </p:par>
                            </p:childTnLst>
                          </p:cTn>
                        </p:par>
                        <p:par>
                          <p:cTn id="91" fill="hold">
                            <p:stCondLst>
                              <p:cond delay="5140"/>
                            </p:stCondLst>
                            <p:childTnLst>
                              <p:par>
                                <p:cTn id="92" presetID="22" presetClass="entr" presetSubtype="1" fill="hold" nodeType="after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wipe(up)">
                                      <p:cBhvr>
                                        <p:cTn id="94" dur="500"/>
                                        <p:tgtEl>
                                          <p:spTgt spid="34"/>
                                        </p:tgtEl>
                                      </p:cBhvr>
                                    </p:animEffect>
                                  </p:childTnLst>
                                </p:cTn>
                              </p:par>
                            </p:childTnLst>
                          </p:cTn>
                        </p:par>
                        <p:par>
                          <p:cTn id="95" fill="hold">
                            <p:stCondLst>
                              <p:cond delay="5640"/>
                            </p:stCondLst>
                            <p:childTnLst>
                              <p:par>
                                <p:cTn id="96" presetID="42" presetClass="entr" presetSubtype="0" fill="hold" nodeType="afterEffect">
                                  <p:stCondLst>
                                    <p:cond delay="0"/>
                                  </p:stCondLst>
                                  <p:childTnLst>
                                    <p:set>
                                      <p:cBhvr>
                                        <p:cTn id="97" dur="1" fill="hold">
                                          <p:stCondLst>
                                            <p:cond delay="0"/>
                                          </p:stCondLst>
                                        </p:cTn>
                                        <p:tgtEl>
                                          <p:spTgt spid="106"/>
                                        </p:tgtEl>
                                        <p:attrNameLst>
                                          <p:attrName>style.visibility</p:attrName>
                                        </p:attrNameLst>
                                      </p:cBhvr>
                                      <p:to>
                                        <p:strVal val="visible"/>
                                      </p:to>
                                    </p:set>
                                    <p:animEffect transition="in" filter="fade">
                                      <p:cBhvr>
                                        <p:cTn id="98" dur="400"/>
                                        <p:tgtEl>
                                          <p:spTgt spid="106"/>
                                        </p:tgtEl>
                                      </p:cBhvr>
                                    </p:animEffect>
                                    <p:anim calcmode="lin" valueType="num">
                                      <p:cBhvr>
                                        <p:cTn id="99" dur="400" fill="hold"/>
                                        <p:tgtEl>
                                          <p:spTgt spid="106"/>
                                        </p:tgtEl>
                                        <p:attrNameLst>
                                          <p:attrName>ppt_x</p:attrName>
                                        </p:attrNameLst>
                                      </p:cBhvr>
                                      <p:tavLst>
                                        <p:tav tm="0">
                                          <p:val>
                                            <p:strVal val="#ppt_x"/>
                                          </p:val>
                                        </p:tav>
                                        <p:tav tm="100000">
                                          <p:val>
                                            <p:strVal val="#ppt_x"/>
                                          </p:val>
                                        </p:tav>
                                      </p:tavLst>
                                    </p:anim>
                                    <p:anim calcmode="lin" valueType="num">
                                      <p:cBhvr>
                                        <p:cTn id="100" dur="400" fill="hold"/>
                                        <p:tgtEl>
                                          <p:spTgt spid="106"/>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109"/>
                                        </p:tgtEl>
                                        <p:attrNameLst>
                                          <p:attrName>style.visibility</p:attrName>
                                        </p:attrNameLst>
                                      </p:cBhvr>
                                      <p:to>
                                        <p:strVal val="visible"/>
                                      </p:to>
                                    </p:set>
                                    <p:animEffect transition="in" filter="fade">
                                      <p:cBhvr>
                                        <p:cTn id="103" dur="400"/>
                                        <p:tgtEl>
                                          <p:spTgt spid="109"/>
                                        </p:tgtEl>
                                      </p:cBhvr>
                                    </p:animEffect>
                                    <p:anim calcmode="lin" valueType="num">
                                      <p:cBhvr>
                                        <p:cTn id="104" dur="400" fill="hold"/>
                                        <p:tgtEl>
                                          <p:spTgt spid="109"/>
                                        </p:tgtEl>
                                        <p:attrNameLst>
                                          <p:attrName>ppt_x</p:attrName>
                                        </p:attrNameLst>
                                      </p:cBhvr>
                                      <p:tavLst>
                                        <p:tav tm="0">
                                          <p:val>
                                            <p:strVal val="#ppt_x"/>
                                          </p:val>
                                        </p:tav>
                                        <p:tav tm="100000">
                                          <p:val>
                                            <p:strVal val="#ppt_x"/>
                                          </p:val>
                                        </p:tav>
                                      </p:tavLst>
                                    </p:anim>
                                    <p:anim calcmode="lin" valueType="num">
                                      <p:cBhvr>
                                        <p:cTn id="105" dur="400" fill="hold"/>
                                        <p:tgtEl>
                                          <p:spTgt spid="109"/>
                                        </p:tgtEl>
                                        <p:attrNameLst>
                                          <p:attrName>ppt_y</p:attrName>
                                        </p:attrNameLst>
                                      </p:cBhvr>
                                      <p:tavLst>
                                        <p:tav tm="0">
                                          <p:val>
                                            <p:strVal val="#ppt_y+.1"/>
                                          </p:val>
                                        </p:tav>
                                        <p:tav tm="100000">
                                          <p:val>
                                            <p:strVal val="#ppt_y"/>
                                          </p:val>
                                        </p:tav>
                                      </p:tavLst>
                                    </p:anim>
                                  </p:childTnLst>
                                </p:cTn>
                              </p:par>
                            </p:childTnLst>
                          </p:cTn>
                        </p:par>
                        <p:par>
                          <p:cTn id="106" fill="hold">
                            <p:stCondLst>
                              <p:cond delay="6040"/>
                            </p:stCondLst>
                            <p:childTnLst>
                              <p:par>
                                <p:cTn id="107" presetID="22" presetClass="entr" presetSubtype="1" fill="hold" nodeType="after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wipe(up)">
                                      <p:cBhvr>
                                        <p:cTn id="109" dur="500"/>
                                        <p:tgtEl>
                                          <p:spTgt spid="51"/>
                                        </p:tgtEl>
                                      </p:cBhvr>
                                    </p:animEffect>
                                  </p:childTnLst>
                                </p:cTn>
                              </p:par>
                            </p:childTnLst>
                          </p:cTn>
                        </p:par>
                        <p:par>
                          <p:cTn id="110" fill="hold">
                            <p:stCondLst>
                              <p:cond delay="6540"/>
                            </p:stCondLst>
                            <p:childTnLst>
                              <p:par>
                                <p:cTn id="111" presetID="42" presetClass="entr" presetSubtype="0" fill="hold" nodeType="afterEffect">
                                  <p:stCondLst>
                                    <p:cond delay="0"/>
                                  </p:stCondLst>
                                  <p:childTnLst>
                                    <p:set>
                                      <p:cBhvr>
                                        <p:cTn id="112" dur="1" fill="hold">
                                          <p:stCondLst>
                                            <p:cond delay="0"/>
                                          </p:stCondLst>
                                        </p:cTn>
                                        <p:tgtEl>
                                          <p:spTgt spid="112"/>
                                        </p:tgtEl>
                                        <p:attrNameLst>
                                          <p:attrName>style.visibility</p:attrName>
                                        </p:attrNameLst>
                                      </p:cBhvr>
                                      <p:to>
                                        <p:strVal val="visible"/>
                                      </p:to>
                                    </p:set>
                                    <p:animEffect transition="in" filter="fade">
                                      <p:cBhvr>
                                        <p:cTn id="113" dur="400"/>
                                        <p:tgtEl>
                                          <p:spTgt spid="112"/>
                                        </p:tgtEl>
                                      </p:cBhvr>
                                    </p:animEffect>
                                    <p:anim calcmode="lin" valueType="num">
                                      <p:cBhvr>
                                        <p:cTn id="114" dur="400" fill="hold"/>
                                        <p:tgtEl>
                                          <p:spTgt spid="112"/>
                                        </p:tgtEl>
                                        <p:attrNameLst>
                                          <p:attrName>ppt_x</p:attrName>
                                        </p:attrNameLst>
                                      </p:cBhvr>
                                      <p:tavLst>
                                        <p:tav tm="0">
                                          <p:val>
                                            <p:strVal val="#ppt_x"/>
                                          </p:val>
                                        </p:tav>
                                        <p:tav tm="100000">
                                          <p:val>
                                            <p:strVal val="#ppt_x"/>
                                          </p:val>
                                        </p:tav>
                                      </p:tavLst>
                                    </p:anim>
                                    <p:anim calcmode="lin" valueType="num">
                                      <p:cBhvr>
                                        <p:cTn id="115" dur="400" fill="hold"/>
                                        <p:tgtEl>
                                          <p:spTgt spid="112"/>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115"/>
                                        </p:tgtEl>
                                        <p:attrNameLst>
                                          <p:attrName>style.visibility</p:attrName>
                                        </p:attrNameLst>
                                      </p:cBhvr>
                                      <p:to>
                                        <p:strVal val="visible"/>
                                      </p:to>
                                    </p:set>
                                    <p:animEffect transition="in" filter="fade">
                                      <p:cBhvr>
                                        <p:cTn id="118" dur="400"/>
                                        <p:tgtEl>
                                          <p:spTgt spid="115"/>
                                        </p:tgtEl>
                                      </p:cBhvr>
                                    </p:animEffect>
                                    <p:anim calcmode="lin" valueType="num">
                                      <p:cBhvr>
                                        <p:cTn id="119" dur="400" fill="hold"/>
                                        <p:tgtEl>
                                          <p:spTgt spid="115"/>
                                        </p:tgtEl>
                                        <p:attrNameLst>
                                          <p:attrName>ppt_x</p:attrName>
                                        </p:attrNameLst>
                                      </p:cBhvr>
                                      <p:tavLst>
                                        <p:tav tm="0">
                                          <p:val>
                                            <p:strVal val="#ppt_x"/>
                                          </p:val>
                                        </p:tav>
                                        <p:tav tm="100000">
                                          <p:val>
                                            <p:strVal val="#ppt_x"/>
                                          </p:val>
                                        </p:tav>
                                      </p:tavLst>
                                    </p:anim>
                                    <p:anim calcmode="lin" valueType="num">
                                      <p:cBhvr>
                                        <p:cTn id="120" dur="400" fill="hold"/>
                                        <p:tgtEl>
                                          <p:spTgt spid="115"/>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118"/>
                                        </p:tgtEl>
                                        <p:attrNameLst>
                                          <p:attrName>style.visibility</p:attrName>
                                        </p:attrNameLst>
                                      </p:cBhvr>
                                      <p:to>
                                        <p:strVal val="visible"/>
                                      </p:to>
                                    </p:set>
                                    <p:animEffect transition="in" filter="fade">
                                      <p:cBhvr>
                                        <p:cTn id="123" dur="400"/>
                                        <p:tgtEl>
                                          <p:spTgt spid="118"/>
                                        </p:tgtEl>
                                      </p:cBhvr>
                                    </p:animEffect>
                                    <p:anim calcmode="lin" valueType="num">
                                      <p:cBhvr>
                                        <p:cTn id="124" dur="400" fill="hold"/>
                                        <p:tgtEl>
                                          <p:spTgt spid="118"/>
                                        </p:tgtEl>
                                        <p:attrNameLst>
                                          <p:attrName>ppt_x</p:attrName>
                                        </p:attrNameLst>
                                      </p:cBhvr>
                                      <p:tavLst>
                                        <p:tav tm="0">
                                          <p:val>
                                            <p:strVal val="#ppt_x"/>
                                          </p:val>
                                        </p:tav>
                                        <p:tav tm="100000">
                                          <p:val>
                                            <p:strVal val="#ppt_x"/>
                                          </p:val>
                                        </p:tav>
                                      </p:tavLst>
                                    </p:anim>
                                    <p:anim calcmode="lin" valueType="num">
                                      <p:cBhvr>
                                        <p:cTn id="125" dur="400" fill="hold"/>
                                        <p:tgtEl>
                                          <p:spTgt spid="118"/>
                                        </p:tgtEl>
                                        <p:attrNameLst>
                                          <p:attrName>ppt_y</p:attrName>
                                        </p:attrNameLst>
                                      </p:cBhvr>
                                      <p:tavLst>
                                        <p:tav tm="0">
                                          <p:val>
                                            <p:strVal val="#ppt_y+.1"/>
                                          </p:val>
                                        </p:tav>
                                        <p:tav tm="100000">
                                          <p:val>
                                            <p:strVal val="#ppt_y"/>
                                          </p:val>
                                        </p:tav>
                                      </p:tavLst>
                                    </p:anim>
                                  </p:childTnLst>
                                </p:cTn>
                              </p:par>
                            </p:childTnLst>
                          </p:cTn>
                        </p:par>
                        <p:par>
                          <p:cTn id="126" fill="hold">
                            <p:stCondLst>
                              <p:cond delay="7140"/>
                            </p:stCondLst>
                            <p:childTnLst>
                              <p:par>
                                <p:cTn id="127" presetID="22" presetClass="entr" presetSubtype="1" fill="hold"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wipe(up)">
                                      <p:cBhvr>
                                        <p:cTn id="129" dur="500"/>
                                        <p:tgtEl>
                                          <p:spTgt spid="59"/>
                                        </p:tgtEl>
                                      </p:cBhvr>
                                    </p:animEffect>
                                  </p:childTnLst>
                                </p:cTn>
                              </p:par>
                            </p:childTnLst>
                          </p:cTn>
                        </p:par>
                        <p:par>
                          <p:cTn id="130" fill="hold">
                            <p:stCondLst>
                              <p:cond delay="7640"/>
                            </p:stCondLst>
                            <p:childTnLst>
                              <p:par>
                                <p:cTn id="131" presetID="42" presetClass="entr" presetSubtype="0" fill="hold" nodeType="afterEffect">
                                  <p:stCondLst>
                                    <p:cond delay="0"/>
                                  </p:stCondLst>
                                  <p:childTnLst>
                                    <p:set>
                                      <p:cBhvr>
                                        <p:cTn id="132" dur="1" fill="hold">
                                          <p:stCondLst>
                                            <p:cond delay="0"/>
                                          </p:stCondLst>
                                        </p:cTn>
                                        <p:tgtEl>
                                          <p:spTgt spid="121"/>
                                        </p:tgtEl>
                                        <p:attrNameLst>
                                          <p:attrName>style.visibility</p:attrName>
                                        </p:attrNameLst>
                                      </p:cBhvr>
                                      <p:to>
                                        <p:strVal val="visible"/>
                                      </p:to>
                                    </p:set>
                                    <p:animEffect transition="in" filter="fade">
                                      <p:cBhvr>
                                        <p:cTn id="133" dur="400"/>
                                        <p:tgtEl>
                                          <p:spTgt spid="121"/>
                                        </p:tgtEl>
                                      </p:cBhvr>
                                    </p:animEffect>
                                    <p:anim calcmode="lin" valueType="num">
                                      <p:cBhvr>
                                        <p:cTn id="134" dur="400" fill="hold"/>
                                        <p:tgtEl>
                                          <p:spTgt spid="121"/>
                                        </p:tgtEl>
                                        <p:attrNameLst>
                                          <p:attrName>ppt_x</p:attrName>
                                        </p:attrNameLst>
                                      </p:cBhvr>
                                      <p:tavLst>
                                        <p:tav tm="0">
                                          <p:val>
                                            <p:strVal val="#ppt_x"/>
                                          </p:val>
                                        </p:tav>
                                        <p:tav tm="100000">
                                          <p:val>
                                            <p:strVal val="#ppt_x"/>
                                          </p:val>
                                        </p:tav>
                                      </p:tavLst>
                                    </p:anim>
                                    <p:anim calcmode="lin" valueType="num">
                                      <p:cBhvr>
                                        <p:cTn id="135" dur="400" fill="hold"/>
                                        <p:tgtEl>
                                          <p:spTgt spid="121"/>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100"/>
                                  </p:stCondLst>
                                  <p:childTnLst>
                                    <p:set>
                                      <p:cBhvr>
                                        <p:cTn id="137" dur="1" fill="hold">
                                          <p:stCondLst>
                                            <p:cond delay="0"/>
                                          </p:stCondLst>
                                        </p:cTn>
                                        <p:tgtEl>
                                          <p:spTgt spid="124"/>
                                        </p:tgtEl>
                                        <p:attrNameLst>
                                          <p:attrName>style.visibility</p:attrName>
                                        </p:attrNameLst>
                                      </p:cBhvr>
                                      <p:to>
                                        <p:strVal val="visible"/>
                                      </p:to>
                                    </p:set>
                                    <p:animEffect transition="in" filter="fade">
                                      <p:cBhvr>
                                        <p:cTn id="138" dur="400"/>
                                        <p:tgtEl>
                                          <p:spTgt spid="124"/>
                                        </p:tgtEl>
                                      </p:cBhvr>
                                    </p:animEffect>
                                    <p:anim calcmode="lin" valueType="num">
                                      <p:cBhvr>
                                        <p:cTn id="139" dur="400" fill="hold"/>
                                        <p:tgtEl>
                                          <p:spTgt spid="124"/>
                                        </p:tgtEl>
                                        <p:attrNameLst>
                                          <p:attrName>ppt_x</p:attrName>
                                        </p:attrNameLst>
                                      </p:cBhvr>
                                      <p:tavLst>
                                        <p:tav tm="0">
                                          <p:val>
                                            <p:strVal val="#ppt_x"/>
                                          </p:val>
                                        </p:tav>
                                        <p:tav tm="100000">
                                          <p:val>
                                            <p:strVal val="#ppt_x"/>
                                          </p:val>
                                        </p:tav>
                                      </p:tavLst>
                                    </p:anim>
                                    <p:anim calcmode="lin" valueType="num">
                                      <p:cBhvr>
                                        <p:cTn id="140" dur="400" fill="hold"/>
                                        <p:tgtEl>
                                          <p:spTgt spid="124"/>
                                        </p:tgtEl>
                                        <p:attrNameLst>
                                          <p:attrName>ppt_y</p:attrName>
                                        </p:attrNameLst>
                                      </p:cBhvr>
                                      <p:tavLst>
                                        <p:tav tm="0">
                                          <p:val>
                                            <p:strVal val="#ppt_y+.1"/>
                                          </p:val>
                                        </p:tav>
                                        <p:tav tm="100000">
                                          <p:val>
                                            <p:strVal val="#ppt_y"/>
                                          </p:val>
                                        </p:tav>
                                      </p:tavLst>
                                    </p:anim>
                                  </p:childTnLst>
                                </p:cTn>
                              </p:par>
                            </p:childTnLst>
                          </p:cTn>
                        </p:par>
                        <p:par>
                          <p:cTn id="141" fill="hold">
                            <p:stCondLst>
                              <p:cond delay="8140"/>
                            </p:stCondLst>
                            <p:childTnLst>
                              <p:par>
                                <p:cTn id="142" presetID="22" presetClass="entr" presetSubtype="1" fill="hold" nodeType="afterEffect">
                                  <p:stCondLst>
                                    <p:cond delay="0"/>
                                  </p:stCondLst>
                                  <p:childTnLst>
                                    <p:set>
                                      <p:cBhvr>
                                        <p:cTn id="143" dur="1" fill="hold">
                                          <p:stCondLst>
                                            <p:cond delay="0"/>
                                          </p:stCondLst>
                                        </p:cTn>
                                        <p:tgtEl>
                                          <p:spTgt spid="64"/>
                                        </p:tgtEl>
                                        <p:attrNameLst>
                                          <p:attrName>style.visibility</p:attrName>
                                        </p:attrNameLst>
                                      </p:cBhvr>
                                      <p:to>
                                        <p:strVal val="visible"/>
                                      </p:to>
                                    </p:set>
                                    <p:animEffect transition="in" filter="wipe(up)">
                                      <p:cBhvr>
                                        <p:cTn id="144" dur="500"/>
                                        <p:tgtEl>
                                          <p:spTgt spid="64"/>
                                        </p:tgtEl>
                                      </p:cBhvr>
                                    </p:animEffect>
                                  </p:childTnLst>
                                </p:cTn>
                              </p:par>
                            </p:childTnLst>
                          </p:cTn>
                        </p:par>
                        <p:par>
                          <p:cTn id="145" fill="hold">
                            <p:stCondLst>
                              <p:cond delay="8640"/>
                            </p:stCondLst>
                            <p:childTnLst>
                              <p:par>
                                <p:cTn id="146" presetID="42" presetClass="entr" presetSubtype="0" fill="hold" nodeType="afterEffect">
                                  <p:stCondLst>
                                    <p:cond delay="0"/>
                                  </p:stCondLst>
                                  <p:childTnLst>
                                    <p:set>
                                      <p:cBhvr>
                                        <p:cTn id="147" dur="1" fill="hold">
                                          <p:stCondLst>
                                            <p:cond delay="0"/>
                                          </p:stCondLst>
                                        </p:cTn>
                                        <p:tgtEl>
                                          <p:spTgt spid="127"/>
                                        </p:tgtEl>
                                        <p:attrNameLst>
                                          <p:attrName>style.visibility</p:attrName>
                                        </p:attrNameLst>
                                      </p:cBhvr>
                                      <p:to>
                                        <p:strVal val="visible"/>
                                      </p:to>
                                    </p:set>
                                    <p:animEffect transition="in" filter="fade">
                                      <p:cBhvr>
                                        <p:cTn id="148" dur="400"/>
                                        <p:tgtEl>
                                          <p:spTgt spid="127"/>
                                        </p:tgtEl>
                                      </p:cBhvr>
                                    </p:animEffect>
                                    <p:anim calcmode="lin" valueType="num">
                                      <p:cBhvr>
                                        <p:cTn id="149" dur="400" fill="hold"/>
                                        <p:tgtEl>
                                          <p:spTgt spid="127"/>
                                        </p:tgtEl>
                                        <p:attrNameLst>
                                          <p:attrName>ppt_x</p:attrName>
                                        </p:attrNameLst>
                                      </p:cBhvr>
                                      <p:tavLst>
                                        <p:tav tm="0">
                                          <p:val>
                                            <p:strVal val="#ppt_x"/>
                                          </p:val>
                                        </p:tav>
                                        <p:tav tm="100000">
                                          <p:val>
                                            <p:strVal val="#ppt_x"/>
                                          </p:val>
                                        </p:tav>
                                      </p:tavLst>
                                    </p:anim>
                                    <p:anim calcmode="lin" valueType="num">
                                      <p:cBhvr>
                                        <p:cTn id="150" dur="400" fill="hold"/>
                                        <p:tgtEl>
                                          <p:spTgt spid="127"/>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100"/>
                                  </p:stCondLst>
                                  <p:childTnLst>
                                    <p:set>
                                      <p:cBhvr>
                                        <p:cTn id="152" dur="1" fill="hold">
                                          <p:stCondLst>
                                            <p:cond delay="0"/>
                                          </p:stCondLst>
                                        </p:cTn>
                                        <p:tgtEl>
                                          <p:spTgt spid="130"/>
                                        </p:tgtEl>
                                        <p:attrNameLst>
                                          <p:attrName>style.visibility</p:attrName>
                                        </p:attrNameLst>
                                      </p:cBhvr>
                                      <p:to>
                                        <p:strVal val="visible"/>
                                      </p:to>
                                    </p:set>
                                    <p:animEffect transition="in" filter="fade">
                                      <p:cBhvr>
                                        <p:cTn id="153" dur="400"/>
                                        <p:tgtEl>
                                          <p:spTgt spid="130"/>
                                        </p:tgtEl>
                                      </p:cBhvr>
                                    </p:animEffect>
                                    <p:anim calcmode="lin" valueType="num">
                                      <p:cBhvr>
                                        <p:cTn id="154" dur="400" fill="hold"/>
                                        <p:tgtEl>
                                          <p:spTgt spid="130"/>
                                        </p:tgtEl>
                                        <p:attrNameLst>
                                          <p:attrName>ppt_x</p:attrName>
                                        </p:attrNameLst>
                                      </p:cBhvr>
                                      <p:tavLst>
                                        <p:tav tm="0">
                                          <p:val>
                                            <p:strVal val="#ppt_x"/>
                                          </p:val>
                                        </p:tav>
                                        <p:tav tm="100000">
                                          <p:val>
                                            <p:strVal val="#ppt_x"/>
                                          </p:val>
                                        </p:tav>
                                      </p:tavLst>
                                    </p:anim>
                                    <p:anim calcmode="lin" valueType="num">
                                      <p:cBhvr>
                                        <p:cTn id="155" dur="400" fill="hold"/>
                                        <p:tgtEl>
                                          <p:spTgt spid="130"/>
                                        </p:tgtEl>
                                        <p:attrNameLst>
                                          <p:attrName>ppt_y</p:attrName>
                                        </p:attrNameLst>
                                      </p:cBhvr>
                                      <p:tavLst>
                                        <p:tav tm="0">
                                          <p:val>
                                            <p:strVal val="#ppt_y+.1"/>
                                          </p:val>
                                        </p:tav>
                                        <p:tav tm="100000">
                                          <p:val>
                                            <p:strVal val="#ppt_y"/>
                                          </p:val>
                                        </p:tav>
                                      </p:tavLst>
                                    </p:anim>
                                  </p:childTnLst>
                                </p:cTn>
                              </p:par>
                            </p:childTnLst>
                          </p:cTn>
                        </p:par>
                        <p:par>
                          <p:cTn id="156" fill="hold">
                            <p:stCondLst>
                              <p:cond delay="9140"/>
                            </p:stCondLst>
                            <p:childTnLst>
                              <p:par>
                                <p:cTn id="157" presetID="22" presetClass="entr" presetSubtype="1" fill="hold" nodeType="afterEffect">
                                  <p:stCondLst>
                                    <p:cond delay="0"/>
                                  </p:stCondLst>
                                  <p:childTnLst>
                                    <p:set>
                                      <p:cBhvr>
                                        <p:cTn id="158" dur="1" fill="hold">
                                          <p:stCondLst>
                                            <p:cond delay="0"/>
                                          </p:stCondLst>
                                        </p:cTn>
                                        <p:tgtEl>
                                          <p:spTgt spid="39"/>
                                        </p:tgtEl>
                                        <p:attrNameLst>
                                          <p:attrName>style.visibility</p:attrName>
                                        </p:attrNameLst>
                                      </p:cBhvr>
                                      <p:to>
                                        <p:strVal val="visible"/>
                                      </p:to>
                                    </p:set>
                                    <p:animEffect transition="in" filter="wipe(up)">
                                      <p:cBhvr>
                                        <p:cTn id="159" dur="500"/>
                                        <p:tgtEl>
                                          <p:spTgt spid="39"/>
                                        </p:tgtEl>
                                      </p:cBhvr>
                                    </p:animEffect>
                                  </p:childTnLst>
                                </p:cTn>
                              </p:par>
                            </p:childTnLst>
                          </p:cTn>
                        </p:par>
                        <p:par>
                          <p:cTn id="160" fill="hold">
                            <p:stCondLst>
                              <p:cond delay="9640"/>
                            </p:stCondLst>
                            <p:childTnLst>
                              <p:par>
                                <p:cTn id="161" presetID="42" presetClass="entr" presetSubtype="0" fill="hold" nodeType="afterEffect">
                                  <p:stCondLst>
                                    <p:cond delay="0"/>
                                  </p:stCondLst>
                                  <p:childTnLst>
                                    <p:set>
                                      <p:cBhvr>
                                        <p:cTn id="162" dur="1" fill="hold">
                                          <p:stCondLst>
                                            <p:cond delay="0"/>
                                          </p:stCondLst>
                                        </p:cTn>
                                        <p:tgtEl>
                                          <p:spTgt spid="133"/>
                                        </p:tgtEl>
                                        <p:attrNameLst>
                                          <p:attrName>style.visibility</p:attrName>
                                        </p:attrNameLst>
                                      </p:cBhvr>
                                      <p:to>
                                        <p:strVal val="visible"/>
                                      </p:to>
                                    </p:set>
                                    <p:animEffect transition="in" filter="fade">
                                      <p:cBhvr>
                                        <p:cTn id="163" dur="400"/>
                                        <p:tgtEl>
                                          <p:spTgt spid="133"/>
                                        </p:tgtEl>
                                      </p:cBhvr>
                                    </p:animEffect>
                                    <p:anim calcmode="lin" valueType="num">
                                      <p:cBhvr>
                                        <p:cTn id="164" dur="400" fill="hold"/>
                                        <p:tgtEl>
                                          <p:spTgt spid="133"/>
                                        </p:tgtEl>
                                        <p:attrNameLst>
                                          <p:attrName>ppt_x</p:attrName>
                                        </p:attrNameLst>
                                      </p:cBhvr>
                                      <p:tavLst>
                                        <p:tav tm="0">
                                          <p:val>
                                            <p:strVal val="#ppt_x"/>
                                          </p:val>
                                        </p:tav>
                                        <p:tav tm="100000">
                                          <p:val>
                                            <p:strVal val="#ppt_x"/>
                                          </p:val>
                                        </p:tav>
                                      </p:tavLst>
                                    </p:anim>
                                    <p:anim calcmode="lin" valueType="num">
                                      <p:cBhvr>
                                        <p:cTn id="165" dur="400" fill="hold"/>
                                        <p:tgtEl>
                                          <p:spTgt spid="133"/>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100"/>
                                  </p:stCondLst>
                                  <p:childTnLst>
                                    <p:set>
                                      <p:cBhvr>
                                        <p:cTn id="167" dur="1" fill="hold">
                                          <p:stCondLst>
                                            <p:cond delay="0"/>
                                          </p:stCondLst>
                                        </p:cTn>
                                        <p:tgtEl>
                                          <p:spTgt spid="136"/>
                                        </p:tgtEl>
                                        <p:attrNameLst>
                                          <p:attrName>style.visibility</p:attrName>
                                        </p:attrNameLst>
                                      </p:cBhvr>
                                      <p:to>
                                        <p:strVal val="visible"/>
                                      </p:to>
                                    </p:set>
                                    <p:animEffect transition="in" filter="fade">
                                      <p:cBhvr>
                                        <p:cTn id="168" dur="400"/>
                                        <p:tgtEl>
                                          <p:spTgt spid="136"/>
                                        </p:tgtEl>
                                      </p:cBhvr>
                                    </p:animEffect>
                                    <p:anim calcmode="lin" valueType="num">
                                      <p:cBhvr>
                                        <p:cTn id="169" dur="400" fill="hold"/>
                                        <p:tgtEl>
                                          <p:spTgt spid="136"/>
                                        </p:tgtEl>
                                        <p:attrNameLst>
                                          <p:attrName>ppt_x</p:attrName>
                                        </p:attrNameLst>
                                      </p:cBhvr>
                                      <p:tavLst>
                                        <p:tav tm="0">
                                          <p:val>
                                            <p:strVal val="#ppt_x"/>
                                          </p:val>
                                        </p:tav>
                                        <p:tav tm="100000">
                                          <p:val>
                                            <p:strVal val="#ppt_x"/>
                                          </p:val>
                                        </p:tav>
                                      </p:tavLst>
                                    </p:anim>
                                    <p:anim calcmode="lin" valueType="num">
                                      <p:cBhvr>
                                        <p:cTn id="170" dur="400" fill="hold"/>
                                        <p:tgtEl>
                                          <p:spTgt spid="136"/>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200"/>
                                  </p:stCondLst>
                                  <p:childTnLst>
                                    <p:set>
                                      <p:cBhvr>
                                        <p:cTn id="172" dur="1" fill="hold">
                                          <p:stCondLst>
                                            <p:cond delay="0"/>
                                          </p:stCondLst>
                                        </p:cTn>
                                        <p:tgtEl>
                                          <p:spTgt spid="139"/>
                                        </p:tgtEl>
                                        <p:attrNameLst>
                                          <p:attrName>style.visibility</p:attrName>
                                        </p:attrNameLst>
                                      </p:cBhvr>
                                      <p:to>
                                        <p:strVal val="visible"/>
                                      </p:to>
                                    </p:set>
                                    <p:animEffect transition="in" filter="fade">
                                      <p:cBhvr>
                                        <p:cTn id="173" dur="400"/>
                                        <p:tgtEl>
                                          <p:spTgt spid="139"/>
                                        </p:tgtEl>
                                      </p:cBhvr>
                                    </p:animEffect>
                                    <p:anim calcmode="lin" valueType="num">
                                      <p:cBhvr>
                                        <p:cTn id="174" dur="400" fill="hold"/>
                                        <p:tgtEl>
                                          <p:spTgt spid="139"/>
                                        </p:tgtEl>
                                        <p:attrNameLst>
                                          <p:attrName>ppt_x</p:attrName>
                                        </p:attrNameLst>
                                      </p:cBhvr>
                                      <p:tavLst>
                                        <p:tav tm="0">
                                          <p:val>
                                            <p:strVal val="#ppt_x"/>
                                          </p:val>
                                        </p:tav>
                                        <p:tav tm="100000">
                                          <p:val>
                                            <p:strVal val="#ppt_x"/>
                                          </p:val>
                                        </p:tav>
                                      </p:tavLst>
                                    </p:anim>
                                    <p:anim calcmode="lin" valueType="num">
                                      <p:cBhvr>
                                        <p:cTn id="175" dur="400" fill="hold"/>
                                        <p:tgtEl>
                                          <p:spTgt spid="139"/>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300"/>
                                  </p:stCondLst>
                                  <p:childTnLst>
                                    <p:set>
                                      <p:cBhvr>
                                        <p:cTn id="177" dur="1" fill="hold">
                                          <p:stCondLst>
                                            <p:cond delay="0"/>
                                          </p:stCondLst>
                                        </p:cTn>
                                        <p:tgtEl>
                                          <p:spTgt spid="142"/>
                                        </p:tgtEl>
                                        <p:attrNameLst>
                                          <p:attrName>style.visibility</p:attrName>
                                        </p:attrNameLst>
                                      </p:cBhvr>
                                      <p:to>
                                        <p:strVal val="visible"/>
                                      </p:to>
                                    </p:set>
                                    <p:animEffect transition="in" filter="fade">
                                      <p:cBhvr>
                                        <p:cTn id="178" dur="400"/>
                                        <p:tgtEl>
                                          <p:spTgt spid="142"/>
                                        </p:tgtEl>
                                      </p:cBhvr>
                                    </p:animEffect>
                                    <p:anim calcmode="lin" valueType="num">
                                      <p:cBhvr>
                                        <p:cTn id="179" dur="400" fill="hold"/>
                                        <p:tgtEl>
                                          <p:spTgt spid="142"/>
                                        </p:tgtEl>
                                        <p:attrNameLst>
                                          <p:attrName>ppt_x</p:attrName>
                                        </p:attrNameLst>
                                      </p:cBhvr>
                                      <p:tavLst>
                                        <p:tav tm="0">
                                          <p:val>
                                            <p:strVal val="#ppt_x"/>
                                          </p:val>
                                        </p:tav>
                                        <p:tav tm="100000">
                                          <p:val>
                                            <p:strVal val="#ppt_x"/>
                                          </p:val>
                                        </p:tav>
                                      </p:tavLst>
                                    </p:anim>
                                    <p:anim calcmode="lin" valueType="num">
                                      <p:cBhvr>
                                        <p:cTn id="180" dur="400" fill="hold"/>
                                        <p:tgtEl>
                                          <p:spTgt spid="142"/>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400"/>
                                  </p:stCondLst>
                                  <p:childTnLst>
                                    <p:set>
                                      <p:cBhvr>
                                        <p:cTn id="182" dur="1" fill="hold">
                                          <p:stCondLst>
                                            <p:cond delay="0"/>
                                          </p:stCondLst>
                                        </p:cTn>
                                        <p:tgtEl>
                                          <p:spTgt spid="145"/>
                                        </p:tgtEl>
                                        <p:attrNameLst>
                                          <p:attrName>style.visibility</p:attrName>
                                        </p:attrNameLst>
                                      </p:cBhvr>
                                      <p:to>
                                        <p:strVal val="visible"/>
                                      </p:to>
                                    </p:set>
                                    <p:animEffect transition="in" filter="fade">
                                      <p:cBhvr>
                                        <p:cTn id="183" dur="400"/>
                                        <p:tgtEl>
                                          <p:spTgt spid="145"/>
                                        </p:tgtEl>
                                      </p:cBhvr>
                                    </p:animEffect>
                                    <p:anim calcmode="lin" valueType="num">
                                      <p:cBhvr>
                                        <p:cTn id="184" dur="400" fill="hold"/>
                                        <p:tgtEl>
                                          <p:spTgt spid="145"/>
                                        </p:tgtEl>
                                        <p:attrNameLst>
                                          <p:attrName>ppt_x</p:attrName>
                                        </p:attrNameLst>
                                      </p:cBhvr>
                                      <p:tavLst>
                                        <p:tav tm="0">
                                          <p:val>
                                            <p:strVal val="#ppt_x"/>
                                          </p:val>
                                        </p:tav>
                                        <p:tav tm="100000">
                                          <p:val>
                                            <p:strVal val="#ppt_x"/>
                                          </p:val>
                                        </p:tav>
                                      </p:tavLst>
                                    </p:anim>
                                    <p:anim calcmode="lin" valueType="num">
                                      <p:cBhvr>
                                        <p:cTn id="185" dur="400" fill="hold"/>
                                        <p:tgtEl>
                                          <p:spTgt spid="145"/>
                                        </p:tgtEl>
                                        <p:attrNameLst>
                                          <p:attrName>ppt_y</p:attrName>
                                        </p:attrNameLst>
                                      </p:cBhvr>
                                      <p:tavLst>
                                        <p:tav tm="0">
                                          <p:val>
                                            <p:strVal val="#ppt_y+.1"/>
                                          </p:val>
                                        </p:tav>
                                        <p:tav tm="100000">
                                          <p:val>
                                            <p:strVal val="#ppt_y"/>
                                          </p:val>
                                        </p:tav>
                                      </p:tavLst>
                                    </p:anim>
                                  </p:childTnLst>
                                </p:cTn>
                              </p:par>
                            </p:childTnLst>
                          </p:cTn>
                        </p:par>
                        <p:par>
                          <p:cTn id="186" fill="hold">
                            <p:stCondLst>
                              <p:cond delay="10440"/>
                            </p:stCondLst>
                            <p:childTnLst>
                              <p:par>
                                <p:cTn id="187" presetID="22" presetClass="entr" presetSubtype="1" fill="hold" nodeType="afterEffect">
                                  <p:stCondLst>
                                    <p:cond delay="0"/>
                                  </p:stCondLst>
                                  <p:childTnLst>
                                    <p:set>
                                      <p:cBhvr>
                                        <p:cTn id="188" dur="1" fill="hold">
                                          <p:stCondLst>
                                            <p:cond delay="0"/>
                                          </p:stCondLst>
                                        </p:cTn>
                                        <p:tgtEl>
                                          <p:spTgt spid="46"/>
                                        </p:tgtEl>
                                        <p:attrNameLst>
                                          <p:attrName>style.visibility</p:attrName>
                                        </p:attrNameLst>
                                      </p:cBhvr>
                                      <p:to>
                                        <p:strVal val="visible"/>
                                      </p:to>
                                    </p:set>
                                    <p:animEffect transition="in" filter="wipe(up)">
                                      <p:cBhvr>
                                        <p:cTn id="189" dur="500"/>
                                        <p:tgtEl>
                                          <p:spTgt spid="46"/>
                                        </p:tgtEl>
                                      </p:cBhvr>
                                    </p:animEffect>
                                  </p:childTnLst>
                                </p:cTn>
                              </p:par>
                            </p:childTnLst>
                          </p:cTn>
                        </p:par>
                        <p:par>
                          <p:cTn id="190" fill="hold">
                            <p:stCondLst>
                              <p:cond delay="10940"/>
                            </p:stCondLst>
                            <p:childTnLst>
                              <p:par>
                                <p:cTn id="191" presetID="42" presetClass="entr" presetSubtype="0" fill="hold" nodeType="afterEffect">
                                  <p:stCondLst>
                                    <p:cond delay="0"/>
                                  </p:stCondLst>
                                  <p:childTnLst>
                                    <p:set>
                                      <p:cBhvr>
                                        <p:cTn id="192" dur="1" fill="hold">
                                          <p:stCondLst>
                                            <p:cond delay="0"/>
                                          </p:stCondLst>
                                        </p:cTn>
                                        <p:tgtEl>
                                          <p:spTgt spid="148"/>
                                        </p:tgtEl>
                                        <p:attrNameLst>
                                          <p:attrName>style.visibility</p:attrName>
                                        </p:attrNameLst>
                                      </p:cBhvr>
                                      <p:to>
                                        <p:strVal val="visible"/>
                                      </p:to>
                                    </p:set>
                                    <p:animEffect transition="in" filter="fade">
                                      <p:cBhvr>
                                        <p:cTn id="193" dur="400"/>
                                        <p:tgtEl>
                                          <p:spTgt spid="148"/>
                                        </p:tgtEl>
                                      </p:cBhvr>
                                    </p:animEffect>
                                    <p:anim calcmode="lin" valueType="num">
                                      <p:cBhvr>
                                        <p:cTn id="194" dur="400" fill="hold"/>
                                        <p:tgtEl>
                                          <p:spTgt spid="148"/>
                                        </p:tgtEl>
                                        <p:attrNameLst>
                                          <p:attrName>ppt_x</p:attrName>
                                        </p:attrNameLst>
                                      </p:cBhvr>
                                      <p:tavLst>
                                        <p:tav tm="0">
                                          <p:val>
                                            <p:strVal val="#ppt_x"/>
                                          </p:val>
                                        </p:tav>
                                        <p:tav tm="100000">
                                          <p:val>
                                            <p:strVal val="#ppt_x"/>
                                          </p:val>
                                        </p:tav>
                                      </p:tavLst>
                                    </p:anim>
                                    <p:anim calcmode="lin" valueType="num">
                                      <p:cBhvr>
                                        <p:cTn id="195" dur="400" fill="hold"/>
                                        <p:tgtEl>
                                          <p:spTgt spid="148"/>
                                        </p:tgtEl>
                                        <p:attrNameLst>
                                          <p:attrName>ppt_y</p:attrName>
                                        </p:attrNameLst>
                                      </p:cBhvr>
                                      <p:tavLst>
                                        <p:tav tm="0">
                                          <p:val>
                                            <p:strVal val="#ppt_y+.1"/>
                                          </p:val>
                                        </p:tav>
                                        <p:tav tm="100000">
                                          <p:val>
                                            <p:strVal val="#ppt_y"/>
                                          </p:val>
                                        </p:tav>
                                      </p:tavLst>
                                    </p:anim>
                                  </p:childTnLst>
                                </p:cTn>
                              </p:par>
                              <p:par>
                                <p:cTn id="196" presetID="42" presetClass="entr" presetSubtype="0" fill="hold" nodeType="withEffect">
                                  <p:stCondLst>
                                    <p:cond delay="100"/>
                                  </p:stCondLst>
                                  <p:childTnLst>
                                    <p:set>
                                      <p:cBhvr>
                                        <p:cTn id="197" dur="1" fill="hold">
                                          <p:stCondLst>
                                            <p:cond delay="0"/>
                                          </p:stCondLst>
                                        </p:cTn>
                                        <p:tgtEl>
                                          <p:spTgt spid="151"/>
                                        </p:tgtEl>
                                        <p:attrNameLst>
                                          <p:attrName>style.visibility</p:attrName>
                                        </p:attrNameLst>
                                      </p:cBhvr>
                                      <p:to>
                                        <p:strVal val="visible"/>
                                      </p:to>
                                    </p:set>
                                    <p:animEffect transition="in" filter="fade">
                                      <p:cBhvr>
                                        <p:cTn id="198" dur="400"/>
                                        <p:tgtEl>
                                          <p:spTgt spid="151"/>
                                        </p:tgtEl>
                                      </p:cBhvr>
                                    </p:animEffect>
                                    <p:anim calcmode="lin" valueType="num">
                                      <p:cBhvr>
                                        <p:cTn id="199" dur="400" fill="hold"/>
                                        <p:tgtEl>
                                          <p:spTgt spid="151"/>
                                        </p:tgtEl>
                                        <p:attrNameLst>
                                          <p:attrName>ppt_x</p:attrName>
                                        </p:attrNameLst>
                                      </p:cBhvr>
                                      <p:tavLst>
                                        <p:tav tm="0">
                                          <p:val>
                                            <p:strVal val="#ppt_x"/>
                                          </p:val>
                                        </p:tav>
                                        <p:tav tm="100000">
                                          <p:val>
                                            <p:strVal val="#ppt_x"/>
                                          </p:val>
                                        </p:tav>
                                      </p:tavLst>
                                    </p:anim>
                                    <p:anim calcmode="lin" valueType="num">
                                      <p:cBhvr>
                                        <p:cTn id="200" dur="400" fill="hold"/>
                                        <p:tgtEl>
                                          <p:spTgt spid="151"/>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200"/>
                                  </p:stCondLst>
                                  <p:childTnLst>
                                    <p:set>
                                      <p:cBhvr>
                                        <p:cTn id="202" dur="1" fill="hold">
                                          <p:stCondLst>
                                            <p:cond delay="0"/>
                                          </p:stCondLst>
                                        </p:cTn>
                                        <p:tgtEl>
                                          <p:spTgt spid="154"/>
                                        </p:tgtEl>
                                        <p:attrNameLst>
                                          <p:attrName>style.visibility</p:attrName>
                                        </p:attrNameLst>
                                      </p:cBhvr>
                                      <p:to>
                                        <p:strVal val="visible"/>
                                      </p:to>
                                    </p:set>
                                    <p:animEffect transition="in" filter="fade">
                                      <p:cBhvr>
                                        <p:cTn id="203" dur="400"/>
                                        <p:tgtEl>
                                          <p:spTgt spid="154"/>
                                        </p:tgtEl>
                                      </p:cBhvr>
                                    </p:animEffect>
                                    <p:anim calcmode="lin" valueType="num">
                                      <p:cBhvr>
                                        <p:cTn id="204" dur="400" fill="hold"/>
                                        <p:tgtEl>
                                          <p:spTgt spid="154"/>
                                        </p:tgtEl>
                                        <p:attrNameLst>
                                          <p:attrName>ppt_x</p:attrName>
                                        </p:attrNameLst>
                                      </p:cBhvr>
                                      <p:tavLst>
                                        <p:tav tm="0">
                                          <p:val>
                                            <p:strVal val="#ppt_x"/>
                                          </p:val>
                                        </p:tav>
                                        <p:tav tm="100000">
                                          <p:val>
                                            <p:strVal val="#ppt_x"/>
                                          </p:val>
                                        </p:tav>
                                      </p:tavLst>
                                    </p:anim>
                                    <p:anim calcmode="lin" valueType="num">
                                      <p:cBhvr>
                                        <p:cTn id="205" dur="4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animBg="1"/>
      <p:bldP spid="25" grpId="0" animBg="1"/>
      <p:bldP spid="5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54497"/>
            <a:ext cx="12196800" cy="4403503"/>
          </a:xfrm>
          <a:prstGeom prst="rect">
            <a:avLst/>
          </a:prstGeom>
        </p:spPr>
      </p:pic>
      <p:grpSp>
        <p:nvGrpSpPr>
          <p:cNvPr id="8" name="组合 7"/>
          <p:cNvGrpSpPr/>
          <p:nvPr/>
        </p:nvGrpSpPr>
        <p:grpSpPr>
          <a:xfrm>
            <a:off x="4947444" y="1328709"/>
            <a:ext cx="2301875" cy="2308226"/>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 name="TextBox 12"/>
          <p:cNvSpPr txBox="1"/>
          <p:nvPr/>
        </p:nvSpPr>
        <p:spPr>
          <a:xfrm>
            <a:off x="2969396" y="3754914"/>
            <a:ext cx="6257970" cy="830997"/>
          </a:xfrm>
          <a:prstGeom prst="rect">
            <a:avLst/>
          </a:prstGeom>
          <a:noFill/>
        </p:spPr>
        <p:txBody>
          <a:bodyPr wrap="square" rtlCol="0">
            <a:spAutoFit/>
          </a:bodyPr>
          <a:lstStyle/>
          <a:p>
            <a:pPr algn="ctr"/>
            <a:r>
              <a:rPr lang="zh-CN" altLang="en-US" sz="4800" b="1" dirty="0" smtClean="0">
                <a:solidFill>
                  <a:schemeClr val="accent2"/>
                </a:solidFill>
                <a:latin typeface="微软雅黑"/>
                <a:ea typeface="微软雅黑"/>
              </a:rPr>
              <a:t>项目介绍</a:t>
            </a:r>
            <a:endParaRPr lang="zh-CN" altLang="en-US" sz="4800" b="1" dirty="0">
              <a:solidFill>
                <a:schemeClr val="accent2"/>
              </a:solidFill>
              <a:latin typeface="微软雅黑"/>
              <a:ea typeface="微软雅黑"/>
            </a:endParaRPr>
          </a:p>
        </p:txBody>
      </p:sp>
      <p:cxnSp>
        <p:nvCxnSpPr>
          <p:cNvPr id="14" name="直接连接符 13"/>
          <p:cNvCxnSpPr/>
          <p:nvPr/>
        </p:nvCxnSpPr>
        <p:spPr bwMode="auto">
          <a:xfrm>
            <a:off x="2641997" y="4570914"/>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11"/>
          <p:cNvSpPr>
            <a:spLocks noEditPoints="1"/>
          </p:cNvSpPr>
          <p:nvPr/>
        </p:nvSpPr>
        <p:spPr bwMode="auto">
          <a:xfrm>
            <a:off x="5408859" y="1937983"/>
            <a:ext cx="1379044" cy="1089678"/>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Oval 39"/>
          <p:cNvSpPr>
            <a:spLocks noChangeAspect="1" noChangeArrowheads="1"/>
          </p:cNvSpPr>
          <p:nvPr/>
        </p:nvSpPr>
        <p:spPr bwMode="auto">
          <a:xfrm>
            <a:off x="3841073" y="4855188"/>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16" name="Oval 40"/>
          <p:cNvSpPr>
            <a:spLocks noChangeAspect="1" noChangeArrowheads="1"/>
          </p:cNvSpPr>
          <p:nvPr/>
        </p:nvSpPr>
        <p:spPr bwMode="auto">
          <a:xfrm>
            <a:off x="3841073" y="5291652"/>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17" name="Oval 41"/>
          <p:cNvSpPr>
            <a:spLocks noChangeAspect="1" noChangeArrowheads="1"/>
          </p:cNvSpPr>
          <p:nvPr/>
        </p:nvSpPr>
        <p:spPr bwMode="auto">
          <a:xfrm>
            <a:off x="3841073" y="5713233"/>
            <a:ext cx="216000" cy="216000"/>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18" name="Oval 42"/>
          <p:cNvSpPr>
            <a:spLocks noChangeAspect="1" noChangeArrowheads="1"/>
          </p:cNvSpPr>
          <p:nvPr/>
        </p:nvSpPr>
        <p:spPr bwMode="auto">
          <a:xfrm>
            <a:off x="6494611" y="4855188"/>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20" name="TextBox 19"/>
          <p:cNvSpPr txBox="1"/>
          <p:nvPr/>
        </p:nvSpPr>
        <p:spPr>
          <a:xfrm>
            <a:off x="4204290" y="4763746"/>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项目来源</a:t>
            </a:r>
            <a:endParaRPr lang="zh-CN" altLang="en-US" sz="2000" dirty="0">
              <a:solidFill>
                <a:schemeClr val="accent2"/>
              </a:solidFill>
              <a:latin typeface="+mn-ea"/>
              <a:ea typeface="+mn-ea"/>
            </a:endParaRPr>
          </a:p>
        </p:txBody>
      </p:sp>
      <p:sp>
        <p:nvSpPr>
          <p:cNvPr id="21" name="TextBox 20"/>
          <p:cNvSpPr txBox="1"/>
          <p:nvPr/>
        </p:nvSpPr>
        <p:spPr>
          <a:xfrm>
            <a:off x="4204290" y="5200210"/>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项目解决的问题</a:t>
            </a:r>
            <a:endParaRPr lang="zh-CN" altLang="en-US" sz="2000" dirty="0">
              <a:solidFill>
                <a:schemeClr val="accent2"/>
              </a:solidFill>
              <a:latin typeface="+mn-ea"/>
              <a:ea typeface="+mn-ea"/>
            </a:endParaRPr>
          </a:p>
        </p:txBody>
      </p:sp>
      <p:sp>
        <p:nvSpPr>
          <p:cNvPr id="22" name="TextBox 21"/>
          <p:cNvSpPr txBox="1"/>
          <p:nvPr/>
        </p:nvSpPr>
        <p:spPr>
          <a:xfrm>
            <a:off x="4204290" y="5621178"/>
            <a:ext cx="2264889" cy="400110"/>
          </a:xfrm>
          <a:prstGeom prst="rect">
            <a:avLst/>
          </a:prstGeom>
          <a:noFill/>
        </p:spPr>
        <p:txBody>
          <a:bodyPr wrap="square"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2000" dirty="0" smtClean="0">
                <a:solidFill>
                  <a:schemeClr val="accent2"/>
                </a:solidFill>
              </a:rPr>
              <a:t>竞争对手</a:t>
            </a:r>
            <a:endParaRPr lang="zh-CN" altLang="en-US" sz="2000" dirty="0">
              <a:solidFill>
                <a:schemeClr val="accent2"/>
              </a:solidFill>
            </a:endParaRPr>
          </a:p>
        </p:txBody>
      </p:sp>
      <p:sp>
        <p:nvSpPr>
          <p:cNvPr id="23" name="TextBox 22"/>
          <p:cNvSpPr txBox="1"/>
          <p:nvPr/>
        </p:nvSpPr>
        <p:spPr>
          <a:xfrm>
            <a:off x="6857828" y="5621178"/>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可行性分析</a:t>
            </a:r>
            <a:endParaRPr lang="zh-CN" altLang="en-US" sz="2000" dirty="0">
              <a:solidFill>
                <a:schemeClr val="accent2"/>
              </a:solidFill>
              <a:latin typeface="+mn-ea"/>
              <a:ea typeface="+mn-ea"/>
            </a:endParaRPr>
          </a:p>
        </p:txBody>
      </p:sp>
      <p:sp>
        <p:nvSpPr>
          <p:cNvPr id="24" name="Oval 42"/>
          <p:cNvSpPr>
            <a:spLocks noChangeAspect="1" noChangeArrowheads="1"/>
          </p:cNvSpPr>
          <p:nvPr/>
        </p:nvSpPr>
        <p:spPr bwMode="auto">
          <a:xfrm>
            <a:off x="6494611" y="5291652"/>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25" name="TextBox 24"/>
          <p:cNvSpPr txBox="1"/>
          <p:nvPr/>
        </p:nvSpPr>
        <p:spPr>
          <a:xfrm>
            <a:off x="6857828" y="4763746"/>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需求分</a:t>
            </a:r>
            <a:r>
              <a:rPr lang="zh-CN" altLang="en-US" sz="2000" dirty="0">
                <a:solidFill>
                  <a:schemeClr val="accent2"/>
                </a:solidFill>
                <a:latin typeface="+mn-ea"/>
                <a:ea typeface="+mn-ea"/>
              </a:rPr>
              <a:t>析</a:t>
            </a:r>
          </a:p>
        </p:txBody>
      </p:sp>
      <p:sp>
        <p:nvSpPr>
          <p:cNvPr id="26" name="Oval 42"/>
          <p:cNvSpPr>
            <a:spLocks noChangeAspect="1" noChangeArrowheads="1"/>
          </p:cNvSpPr>
          <p:nvPr/>
        </p:nvSpPr>
        <p:spPr bwMode="auto">
          <a:xfrm>
            <a:off x="6494611" y="5712620"/>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27" name="TextBox 26"/>
          <p:cNvSpPr txBox="1"/>
          <p:nvPr/>
        </p:nvSpPr>
        <p:spPr>
          <a:xfrm>
            <a:off x="6857828" y="5200210"/>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行业前景</a:t>
            </a:r>
            <a:endParaRPr lang="zh-CN" altLang="en-US" sz="2000" dirty="0">
              <a:solidFill>
                <a:schemeClr val="accent2"/>
              </a:solidFill>
              <a:latin typeface="+mn-ea"/>
              <a:ea typeface="+mn-ea"/>
            </a:endParaRPr>
          </a:p>
        </p:txBody>
      </p:sp>
    </p:spTree>
    <p:extLst>
      <p:ext uri="{BB962C8B-B14F-4D97-AF65-F5344CB8AC3E}">
        <p14:creationId xmlns:p14="http://schemas.microsoft.com/office/powerpoint/2010/main" val="3837745650"/>
      </p:ext>
    </p:extLst>
  </p:cSld>
  <p:clrMapOvr>
    <a:masterClrMapping/>
  </p:clrMapOvr>
  <p:transition spd="slow" advTm="5435">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 calcmode="lin" valueType="num">
                                      <p:cBhvr>
                                        <p:cTn id="17" dur="500" fill="hold"/>
                                        <p:tgtEl>
                                          <p:spTgt spid="11"/>
                                        </p:tgtEl>
                                        <p:attrNameLst>
                                          <p:attrName>style.rotation</p:attrName>
                                        </p:attrNameLst>
                                      </p:cBhvr>
                                      <p:tavLst>
                                        <p:tav tm="0">
                                          <p:val>
                                            <p:fltVal val="90"/>
                                          </p:val>
                                        </p:tav>
                                        <p:tav tm="100000">
                                          <p:val>
                                            <p:fltVal val="0"/>
                                          </p:val>
                                        </p:tav>
                                      </p:tavLst>
                                    </p:anim>
                                    <p:animEffect transition="in" filter="fade">
                                      <p:cBhvr>
                                        <p:cTn id="18" dur="500"/>
                                        <p:tgtEl>
                                          <p:spTgt spid="11"/>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65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150"/>
                            </p:stCondLst>
                            <p:childTnLst>
                              <p:par>
                                <p:cTn id="32" presetID="2" presetClass="entr" presetSubtype="12"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0-#ppt_w/2"/>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0-#ppt_w/2"/>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0-#ppt_w/2"/>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0-#ppt_w/2"/>
                                          </p:val>
                                        </p:tav>
                                        <p:tav tm="100000">
                                          <p:val>
                                            <p:strVal val="#ppt_x"/>
                                          </p:val>
                                        </p:tav>
                                      </p:tavLst>
                                    </p:anim>
                                    <p:anim calcmode="lin" valueType="num">
                                      <p:cBhvr additive="base">
                                        <p:cTn id="47" dur="500" fill="hold"/>
                                        <p:tgtEl>
                                          <p:spTgt spid="18"/>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par>
                          <p:cTn id="56" fill="hold">
                            <p:stCondLst>
                              <p:cond delay="415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400"/>
                                  </p:st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500"/>
                                        <p:tgtEl>
                                          <p:spTgt spid="27"/>
                                        </p:tgtEl>
                                      </p:cBhvr>
                                    </p:animEffect>
                                  </p:childTnLst>
                                </p:cTn>
                              </p:par>
                              <p:par>
                                <p:cTn id="72" presetID="22" presetClass="entr" presetSubtype="8" fill="hold" grpId="0" nodeType="withEffect">
                                  <p:stCondLst>
                                    <p:cond delay="50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2" grpId="0" animBg="1"/>
      <p:bldP spid="16" grpId="0" animBg="1"/>
      <p:bldP spid="17" grpId="0" animBg="1"/>
      <p:bldP spid="18" grpId="0" animBg="1"/>
      <p:bldP spid="20" grpId="0"/>
      <p:bldP spid="21" grpId="0"/>
      <p:bldP spid="22" grpId="0"/>
      <p:bldP spid="23" grpId="0"/>
      <p:bldP spid="24" grpId="0" animBg="1"/>
      <p:bldP spid="25" grpId="0"/>
      <p:bldP spid="26" grpId="0" animBg="1"/>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2.1 </a:t>
            </a:r>
            <a:r>
              <a:rPr lang="zh-CN" altLang="en-US" sz="2800" dirty="0" smtClean="0">
                <a:solidFill>
                  <a:schemeClr val="accent2"/>
                </a:solidFill>
                <a:latin typeface="微软雅黑"/>
                <a:ea typeface="微软雅黑"/>
              </a:rPr>
              <a:t>项目来源</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754565" y="836712"/>
            <a:ext cx="4032448" cy="6021288"/>
          </a:xfrm>
          <a:prstGeom prst="rect">
            <a:avLst/>
          </a:prstGeom>
        </p:spPr>
      </p:pic>
      <p:sp>
        <p:nvSpPr>
          <p:cNvPr id="2" name="TextBox 1"/>
          <p:cNvSpPr txBox="1"/>
          <p:nvPr/>
        </p:nvSpPr>
        <p:spPr>
          <a:xfrm>
            <a:off x="816888" y="1422372"/>
            <a:ext cx="7879080" cy="1015663"/>
          </a:xfrm>
          <a:prstGeom prst="rect">
            <a:avLst/>
          </a:prstGeom>
          <a:noFill/>
        </p:spPr>
        <p:txBody>
          <a:bodyPr wrap="none" rtlCol="0">
            <a:spAutoFit/>
          </a:bodyPr>
          <a:lstStyle/>
          <a:p>
            <a:r>
              <a:rPr lang="zh-CN" altLang="en-US" sz="6000" b="1" dirty="0" smtClean="0">
                <a:solidFill>
                  <a:schemeClr val="bg2"/>
                </a:solidFill>
                <a:latin typeface="+mn-ea"/>
                <a:ea typeface="+mn-ea"/>
              </a:rPr>
              <a:t>遇到了什么头疼的事？</a:t>
            </a:r>
            <a:endParaRPr lang="zh-CN" altLang="en-US" sz="6000" b="1" dirty="0">
              <a:solidFill>
                <a:schemeClr val="bg2"/>
              </a:solidFill>
              <a:latin typeface="+mn-ea"/>
              <a:ea typeface="+mn-ea"/>
            </a:endParaRPr>
          </a:p>
        </p:txBody>
      </p:sp>
      <p:sp>
        <p:nvSpPr>
          <p:cNvPr id="6" name="TextBox 5"/>
          <p:cNvSpPr txBox="1"/>
          <p:nvPr/>
        </p:nvSpPr>
        <p:spPr>
          <a:xfrm>
            <a:off x="929958" y="2739361"/>
            <a:ext cx="3057247" cy="584775"/>
          </a:xfrm>
          <a:prstGeom prst="rect">
            <a:avLst/>
          </a:prstGeom>
          <a:noFill/>
        </p:spPr>
        <p:txBody>
          <a:bodyPr wrap="none" rtlCol="0">
            <a:spAutoFit/>
          </a:bodyPr>
          <a:lstStyle/>
          <a:p>
            <a:r>
              <a:rPr lang="zh-CN" altLang="en-US" sz="3200" dirty="0" smtClean="0">
                <a:solidFill>
                  <a:schemeClr val="accent1"/>
                </a:solidFill>
                <a:latin typeface="+mn-ea"/>
                <a:ea typeface="+mn-ea"/>
              </a:rPr>
              <a:t>没时间缴罚单！</a:t>
            </a:r>
            <a:endParaRPr lang="zh-CN" altLang="en-US" sz="3200" dirty="0">
              <a:solidFill>
                <a:schemeClr val="accent1"/>
              </a:solidFill>
              <a:latin typeface="+mn-ea"/>
              <a:ea typeface="+mn-ea"/>
            </a:endParaRPr>
          </a:p>
        </p:txBody>
      </p:sp>
      <p:sp>
        <p:nvSpPr>
          <p:cNvPr id="7" name="TextBox 6"/>
          <p:cNvSpPr txBox="1"/>
          <p:nvPr/>
        </p:nvSpPr>
        <p:spPr>
          <a:xfrm>
            <a:off x="1187278" y="3864007"/>
            <a:ext cx="5314275" cy="707886"/>
          </a:xfrm>
          <a:prstGeom prst="rect">
            <a:avLst/>
          </a:prstGeom>
          <a:noFill/>
        </p:spPr>
        <p:txBody>
          <a:bodyPr wrap="none" rtlCol="0">
            <a:spAutoFit/>
          </a:bodyPr>
          <a:lstStyle/>
          <a:p>
            <a:r>
              <a:rPr lang="zh-CN" altLang="en-US" sz="4000" b="1" dirty="0" smtClean="0">
                <a:solidFill>
                  <a:schemeClr val="accent1"/>
                </a:solidFill>
                <a:latin typeface="+mn-ea"/>
                <a:ea typeface="+mn-ea"/>
              </a:rPr>
              <a:t>工作太忙没时间做饭！</a:t>
            </a:r>
            <a:endParaRPr lang="zh-CN" altLang="en-US" sz="4000" b="1" dirty="0">
              <a:solidFill>
                <a:schemeClr val="accent1"/>
              </a:solidFill>
              <a:latin typeface="+mn-ea"/>
              <a:ea typeface="+mn-ea"/>
            </a:endParaRPr>
          </a:p>
        </p:txBody>
      </p:sp>
      <p:sp>
        <p:nvSpPr>
          <p:cNvPr id="8" name="TextBox 7"/>
          <p:cNvSpPr txBox="1"/>
          <p:nvPr/>
        </p:nvSpPr>
        <p:spPr>
          <a:xfrm>
            <a:off x="841796" y="4834312"/>
            <a:ext cx="2749471" cy="400110"/>
          </a:xfrm>
          <a:prstGeom prst="rect">
            <a:avLst/>
          </a:prstGeom>
          <a:noFill/>
        </p:spPr>
        <p:txBody>
          <a:bodyPr wrap="none" rtlCol="0">
            <a:spAutoFit/>
          </a:bodyPr>
          <a:lstStyle/>
          <a:p>
            <a:r>
              <a:rPr lang="zh-CN" altLang="en-US" sz="2000" b="1" dirty="0" smtClean="0">
                <a:solidFill>
                  <a:schemeClr val="accent1"/>
                </a:solidFill>
                <a:latin typeface="+mn-ea"/>
                <a:ea typeface="+mn-ea"/>
              </a:rPr>
              <a:t>对不良商家投诉无门！</a:t>
            </a:r>
            <a:endParaRPr lang="zh-CN" altLang="en-US" sz="2000" b="1" dirty="0">
              <a:solidFill>
                <a:schemeClr val="accent1"/>
              </a:solidFill>
              <a:latin typeface="+mn-ea"/>
              <a:ea typeface="+mn-ea"/>
            </a:endParaRPr>
          </a:p>
        </p:txBody>
      </p:sp>
      <p:sp>
        <p:nvSpPr>
          <p:cNvPr id="9" name="TextBox 8"/>
          <p:cNvSpPr txBox="1"/>
          <p:nvPr/>
        </p:nvSpPr>
        <p:spPr>
          <a:xfrm>
            <a:off x="2864210" y="5218311"/>
            <a:ext cx="3877985" cy="646331"/>
          </a:xfrm>
          <a:prstGeom prst="rect">
            <a:avLst/>
          </a:prstGeom>
          <a:noFill/>
        </p:spPr>
        <p:txBody>
          <a:bodyPr wrap="none" rtlCol="0">
            <a:spAutoFit/>
          </a:bodyPr>
          <a:lstStyle/>
          <a:p>
            <a:r>
              <a:rPr lang="zh-CN" altLang="en-US" sz="3600" dirty="0" smtClean="0">
                <a:solidFill>
                  <a:schemeClr val="accent1"/>
                </a:solidFill>
                <a:latin typeface="+mn-ea"/>
                <a:ea typeface="+mn-ea"/>
              </a:rPr>
              <a:t>附近快餐店太少！</a:t>
            </a:r>
            <a:endParaRPr lang="zh-CN" altLang="en-US" sz="3600" dirty="0">
              <a:solidFill>
                <a:schemeClr val="accent1"/>
              </a:solidFill>
              <a:latin typeface="+mn-ea"/>
              <a:ea typeface="+mn-ea"/>
            </a:endParaRPr>
          </a:p>
        </p:txBody>
      </p:sp>
      <p:sp>
        <p:nvSpPr>
          <p:cNvPr id="10" name="TextBox 9"/>
          <p:cNvSpPr txBox="1"/>
          <p:nvPr/>
        </p:nvSpPr>
        <p:spPr>
          <a:xfrm>
            <a:off x="3957880" y="3324136"/>
            <a:ext cx="2236510" cy="400110"/>
          </a:xfrm>
          <a:prstGeom prst="rect">
            <a:avLst/>
          </a:prstGeom>
          <a:noFill/>
        </p:spPr>
        <p:txBody>
          <a:bodyPr wrap="none" rtlCol="0">
            <a:spAutoFit/>
          </a:bodyPr>
          <a:lstStyle/>
          <a:p>
            <a:r>
              <a:rPr lang="zh-CN" altLang="en-US" sz="2000" b="1" dirty="0" smtClean="0">
                <a:solidFill>
                  <a:schemeClr val="accent1"/>
                </a:solidFill>
                <a:latin typeface="+mn-ea"/>
                <a:ea typeface="+mn-ea"/>
              </a:rPr>
              <a:t>电信营业厅太</a:t>
            </a:r>
            <a:r>
              <a:rPr lang="zh-CN" altLang="en-US" sz="2000" b="1" dirty="0">
                <a:solidFill>
                  <a:schemeClr val="accent1"/>
                </a:solidFill>
                <a:latin typeface="+mn-ea"/>
                <a:ea typeface="+mn-ea"/>
              </a:rPr>
              <a:t>远</a:t>
            </a:r>
            <a:r>
              <a:rPr lang="zh-CN" altLang="en-US" sz="2000" b="1" dirty="0" smtClean="0">
                <a:solidFill>
                  <a:schemeClr val="accent1"/>
                </a:solidFill>
                <a:latin typeface="+mn-ea"/>
                <a:ea typeface="+mn-ea"/>
              </a:rPr>
              <a:t>！</a:t>
            </a:r>
            <a:endParaRPr lang="zh-CN" altLang="en-US" sz="2000" b="1" dirty="0">
              <a:solidFill>
                <a:schemeClr val="accent1"/>
              </a:solidFill>
              <a:latin typeface="+mn-ea"/>
              <a:ea typeface="+mn-ea"/>
            </a:endParaRPr>
          </a:p>
        </p:txBody>
      </p:sp>
      <p:sp>
        <p:nvSpPr>
          <p:cNvPr id="11" name="TextBox 10"/>
          <p:cNvSpPr txBox="1"/>
          <p:nvPr/>
        </p:nvSpPr>
        <p:spPr>
          <a:xfrm>
            <a:off x="5162277" y="2635829"/>
            <a:ext cx="2339102" cy="523220"/>
          </a:xfrm>
          <a:prstGeom prst="rect">
            <a:avLst/>
          </a:prstGeom>
          <a:noFill/>
        </p:spPr>
        <p:txBody>
          <a:bodyPr wrap="none" rtlCol="0">
            <a:spAutoFit/>
          </a:bodyPr>
          <a:lstStyle/>
          <a:p>
            <a:r>
              <a:rPr lang="zh-CN" altLang="en-US" sz="2800" b="1" dirty="0" smtClean="0">
                <a:solidFill>
                  <a:schemeClr val="accent1"/>
                </a:solidFill>
                <a:latin typeface="+mn-ea"/>
                <a:ea typeface="+mn-ea"/>
              </a:rPr>
              <a:t>快递没人收！</a:t>
            </a:r>
            <a:endParaRPr lang="zh-CN" altLang="en-US" sz="2800" b="1" dirty="0">
              <a:solidFill>
                <a:schemeClr val="accent1"/>
              </a:solidFill>
              <a:latin typeface="+mn-ea"/>
              <a:ea typeface="+mn-ea"/>
            </a:endParaRPr>
          </a:p>
        </p:txBody>
      </p:sp>
      <p:sp>
        <p:nvSpPr>
          <p:cNvPr id="12" name="TextBox 11"/>
          <p:cNvSpPr txBox="1"/>
          <p:nvPr/>
        </p:nvSpPr>
        <p:spPr>
          <a:xfrm>
            <a:off x="1314678" y="5944506"/>
            <a:ext cx="3057247" cy="523220"/>
          </a:xfrm>
          <a:prstGeom prst="rect">
            <a:avLst/>
          </a:prstGeom>
          <a:noFill/>
        </p:spPr>
        <p:txBody>
          <a:bodyPr wrap="none" rtlCol="0">
            <a:spAutoFit/>
          </a:bodyPr>
          <a:lstStyle/>
          <a:p>
            <a:r>
              <a:rPr lang="zh-CN" altLang="en-US" sz="2800" b="1" dirty="0" smtClean="0">
                <a:solidFill>
                  <a:schemeClr val="accent1"/>
                </a:solidFill>
                <a:latin typeface="+mn-ea"/>
                <a:ea typeface="+mn-ea"/>
              </a:rPr>
              <a:t>食品让人不放心！</a:t>
            </a:r>
            <a:endParaRPr lang="zh-CN" altLang="en-US" sz="2800" b="1" dirty="0">
              <a:solidFill>
                <a:schemeClr val="accent1"/>
              </a:solidFill>
              <a:latin typeface="+mn-ea"/>
              <a:ea typeface="+mn-ea"/>
            </a:endParaRPr>
          </a:p>
        </p:txBody>
      </p:sp>
      <p:sp>
        <p:nvSpPr>
          <p:cNvPr id="13" name="TextBox 12"/>
          <p:cNvSpPr txBox="1"/>
          <p:nvPr/>
        </p:nvSpPr>
        <p:spPr>
          <a:xfrm>
            <a:off x="672393" y="3462636"/>
            <a:ext cx="877163" cy="523220"/>
          </a:xfrm>
          <a:prstGeom prst="rect">
            <a:avLst/>
          </a:prstGeom>
          <a:noFill/>
        </p:spPr>
        <p:txBody>
          <a:bodyPr wrap="none" rtlCol="0">
            <a:spAutoFit/>
          </a:bodyPr>
          <a:lstStyle/>
          <a:p>
            <a:r>
              <a:rPr lang="en-US" altLang="zh-CN" sz="2800" b="1" dirty="0">
                <a:solidFill>
                  <a:schemeClr val="accent1"/>
                </a:solidFill>
                <a:latin typeface="+mn-ea"/>
                <a:ea typeface="+mn-ea"/>
              </a:rPr>
              <a:t>……</a:t>
            </a:r>
            <a:endParaRPr lang="zh-CN" altLang="en-US" sz="2800" b="1" dirty="0">
              <a:solidFill>
                <a:schemeClr val="accent1"/>
              </a:solidFill>
              <a:latin typeface="+mn-ea"/>
              <a:ea typeface="+mn-ea"/>
            </a:endParaRPr>
          </a:p>
        </p:txBody>
      </p:sp>
      <p:sp>
        <p:nvSpPr>
          <p:cNvPr id="14" name="TextBox 13"/>
          <p:cNvSpPr txBox="1"/>
          <p:nvPr/>
        </p:nvSpPr>
        <p:spPr>
          <a:xfrm>
            <a:off x="4179868" y="5864642"/>
            <a:ext cx="777777" cy="461665"/>
          </a:xfrm>
          <a:prstGeom prst="rect">
            <a:avLst/>
          </a:prstGeom>
          <a:noFill/>
        </p:spPr>
        <p:txBody>
          <a:bodyPr wrap="none" rtlCol="0">
            <a:spAutoFit/>
          </a:bodyPr>
          <a:lstStyle/>
          <a:p>
            <a:r>
              <a:rPr lang="en-US" altLang="zh-CN" sz="2400" b="1" dirty="0">
                <a:solidFill>
                  <a:schemeClr val="accent1"/>
                </a:solidFill>
                <a:latin typeface="+mn-ea"/>
                <a:ea typeface="+mn-ea"/>
              </a:rPr>
              <a:t>……</a:t>
            </a:r>
            <a:endParaRPr lang="zh-CN" altLang="en-US" sz="2400" b="1" dirty="0">
              <a:solidFill>
                <a:schemeClr val="accent1"/>
              </a:solidFill>
              <a:latin typeface="+mn-ea"/>
              <a:ea typeface="+mn-ea"/>
            </a:endParaRPr>
          </a:p>
        </p:txBody>
      </p:sp>
      <p:sp>
        <p:nvSpPr>
          <p:cNvPr id="15" name="TextBox 14"/>
          <p:cNvSpPr txBox="1"/>
          <p:nvPr/>
        </p:nvSpPr>
        <p:spPr>
          <a:xfrm>
            <a:off x="4803203" y="4620833"/>
            <a:ext cx="2339102" cy="461665"/>
          </a:xfrm>
          <a:prstGeom prst="rect">
            <a:avLst/>
          </a:prstGeom>
          <a:noFill/>
        </p:spPr>
        <p:txBody>
          <a:bodyPr wrap="none" rtlCol="0">
            <a:spAutoFit/>
          </a:bodyPr>
          <a:lstStyle/>
          <a:p>
            <a:r>
              <a:rPr lang="zh-CN" altLang="en-US" sz="2400" dirty="0" smtClean="0">
                <a:solidFill>
                  <a:schemeClr val="accent1"/>
                </a:solidFill>
                <a:latin typeface="+mn-ea"/>
                <a:ea typeface="+mn-ea"/>
              </a:rPr>
              <a:t>想吃日式料理！</a:t>
            </a:r>
            <a:endParaRPr lang="zh-CN" altLang="en-US" sz="2400" dirty="0">
              <a:solidFill>
                <a:schemeClr val="accent1"/>
              </a:solidFill>
              <a:latin typeface="+mn-ea"/>
              <a:ea typeface="+mn-ea"/>
            </a:endParaRPr>
          </a:p>
        </p:txBody>
      </p:sp>
      <p:sp>
        <p:nvSpPr>
          <p:cNvPr id="16" name="TextBox 15"/>
          <p:cNvSpPr txBox="1"/>
          <p:nvPr/>
        </p:nvSpPr>
        <p:spPr>
          <a:xfrm>
            <a:off x="6115875" y="3344953"/>
            <a:ext cx="768159" cy="523220"/>
          </a:xfrm>
          <a:prstGeom prst="rect">
            <a:avLst/>
          </a:prstGeom>
          <a:noFill/>
        </p:spPr>
        <p:txBody>
          <a:bodyPr wrap="none" rtlCol="0">
            <a:spAutoFit/>
          </a:bodyPr>
          <a:lstStyle/>
          <a:p>
            <a:r>
              <a:rPr lang="en-US" altLang="zh-CN" sz="2800" dirty="0">
                <a:solidFill>
                  <a:schemeClr val="accent1"/>
                </a:solidFill>
                <a:latin typeface="+mn-ea"/>
                <a:ea typeface="+mn-ea"/>
              </a:rPr>
              <a:t>……</a:t>
            </a:r>
            <a:endParaRPr lang="zh-CN" altLang="en-US" sz="2800" dirty="0">
              <a:solidFill>
                <a:schemeClr val="accent1"/>
              </a:solidFill>
              <a:latin typeface="+mn-ea"/>
              <a:ea typeface="+mn-ea"/>
            </a:endParaRPr>
          </a:p>
        </p:txBody>
      </p:sp>
    </p:spTree>
    <p:extLst>
      <p:ext uri="{BB962C8B-B14F-4D97-AF65-F5344CB8AC3E}">
        <p14:creationId xmlns:p14="http://schemas.microsoft.com/office/powerpoint/2010/main" val="204693592"/>
      </p:ext>
    </p:extLst>
  </p:cSld>
  <p:clrMapOvr>
    <a:masterClrMapping/>
  </p:clrMapOvr>
  <mc:AlternateContent xmlns:mc="http://schemas.openxmlformats.org/markup-compatibility/2006" xmlns:p14="http://schemas.microsoft.com/office/powerpoint/2010/main">
    <mc:Choice Requires="p14">
      <p:transition spd="slow" p14:dur="800" advTm="9866">
        <p14:prism/>
      </p:transition>
    </mc:Choice>
    <mc:Fallback xmlns="">
      <p:transition spd="slow" advTm="9866">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4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640"/>
                                </p:stCondLst>
                                <p:childTnLst>
                                  <p:par>
                                    <p:cTn id="19" presetID="2" presetClass="entr" presetSubtype="4" fill="hold" grpId="0" nodeType="afterEffect" p14:presetBounceEnd="33333">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14:bounceEnd="33333">
                                          <p:cBhvr additive="base">
                                            <p:cTn id="21" dur="300" fill="hold"/>
                                            <p:tgtEl>
                                              <p:spTgt spid="2"/>
                                            </p:tgtEl>
                                            <p:attrNameLst>
                                              <p:attrName>ppt_x</p:attrName>
                                            </p:attrNameLst>
                                          </p:cBhvr>
                                          <p:tavLst>
                                            <p:tav tm="0">
                                              <p:val>
                                                <p:strVal val="#ppt_x"/>
                                              </p:val>
                                            </p:tav>
                                            <p:tav tm="100000">
                                              <p:val>
                                                <p:strVal val="#ppt_x"/>
                                              </p:val>
                                            </p:tav>
                                          </p:tavLst>
                                        </p:anim>
                                        <p:anim calcmode="lin" valueType="num" p14:bounceEnd="33333">
                                          <p:cBhvr additive="base">
                                            <p:cTn id="22" dur="3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1940"/>
                                </p:stCondLst>
                                <p:childTnLst>
                                  <p:par>
                                    <p:cTn id="24" presetID="26" presetClass="emph" presetSubtype="0" fill="hold" grpId="1" nodeType="afterEffect">
                                      <p:stCondLst>
                                        <p:cond delay="1000"/>
                                      </p:stCondLst>
                                      <p:childTnLst>
                                        <p:animEffect transition="out" filter="fade">
                                          <p:cBhvr>
                                            <p:cTn id="25" dur="500" tmFilter="0, 0; .2, .5; .8, .5; 1, 0"/>
                                            <p:tgtEl>
                                              <p:spTgt spid="2"/>
                                            </p:tgtEl>
                                          </p:cBhvr>
                                        </p:animEffect>
                                        <p:animScale>
                                          <p:cBhvr>
                                            <p:cTn id="26" dur="250" autoRev="1" fill="hold"/>
                                            <p:tgtEl>
                                              <p:spTgt spid="2"/>
                                            </p:tgtEl>
                                          </p:cBhvr>
                                          <p:by x="105000" y="105000"/>
                                        </p:animScale>
                                      </p:childTnLst>
                                    </p:cTn>
                                  </p:par>
                                </p:childTnLst>
                              </p:cTn>
                            </p:par>
                            <p:par>
                              <p:cTn id="27" fill="hold">
                                <p:stCondLst>
                                  <p:cond delay="3440"/>
                                </p:stCondLst>
                                <p:childTnLst>
                                  <p:par>
                                    <p:cTn id="28" presetID="2" presetClass="entr" presetSubtype="1" fill="hold" grpId="0" nodeType="afterEffect" p14:presetBounceEnd="40000">
                                      <p:stCondLst>
                                        <p:cond delay="200"/>
                                      </p:stCondLst>
                                      <p:childTnLst>
                                        <p:set>
                                          <p:cBhvr>
                                            <p:cTn id="29" dur="1" fill="hold">
                                              <p:stCondLst>
                                                <p:cond delay="0"/>
                                              </p:stCondLst>
                                            </p:cTn>
                                            <p:tgtEl>
                                              <p:spTgt spid="6"/>
                                            </p:tgtEl>
                                            <p:attrNameLst>
                                              <p:attrName>style.visibility</p:attrName>
                                            </p:attrNameLst>
                                          </p:cBhvr>
                                          <p:to>
                                            <p:strVal val="visible"/>
                                          </p:to>
                                        </p:set>
                                        <p:anim calcmode="lin" valueType="num" p14:bounceEnd="40000">
                                          <p:cBhvr additive="base">
                                            <p:cTn id="30"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6"/>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14:presetBounceEnd="40000">
                                      <p:stCondLst>
                                        <p:cond delay="1500"/>
                                      </p:stCondLst>
                                      <p:childTnLst>
                                        <p:set>
                                          <p:cBhvr>
                                            <p:cTn id="33" dur="1" fill="hold">
                                              <p:stCondLst>
                                                <p:cond delay="0"/>
                                              </p:stCondLst>
                                            </p:cTn>
                                            <p:tgtEl>
                                              <p:spTgt spid="7"/>
                                            </p:tgtEl>
                                            <p:attrNameLst>
                                              <p:attrName>style.visibility</p:attrName>
                                            </p:attrNameLst>
                                          </p:cBhvr>
                                          <p:to>
                                            <p:strVal val="visible"/>
                                          </p:to>
                                        </p:set>
                                        <p:anim calcmode="lin" valueType="num" p14:bounceEnd="40000">
                                          <p:cBhvr additive="base">
                                            <p:cTn id="34"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7"/>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14:presetBounceEnd="40000">
                                      <p:stCondLst>
                                        <p:cond delay="3000"/>
                                      </p:stCondLst>
                                      <p:childTnLst>
                                        <p:set>
                                          <p:cBhvr>
                                            <p:cTn id="37" dur="1" fill="hold">
                                              <p:stCondLst>
                                                <p:cond delay="0"/>
                                              </p:stCondLst>
                                            </p:cTn>
                                            <p:tgtEl>
                                              <p:spTgt spid="8"/>
                                            </p:tgtEl>
                                            <p:attrNameLst>
                                              <p:attrName>style.visibility</p:attrName>
                                            </p:attrNameLst>
                                          </p:cBhvr>
                                          <p:to>
                                            <p:strVal val="visible"/>
                                          </p:to>
                                        </p:set>
                                        <p:anim calcmode="lin" valueType="num" p14:bounceEnd="40000">
                                          <p:cBhvr additive="base">
                                            <p:cTn id="38"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8"/>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14:presetBounceEnd="40000">
                                      <p:stCondLst>
                                        <p:cond delay="2000"/>
                                      </p:stCondLst>
                                      <p:childTnLst>
                                        <p:set>
                                          <p:cBhvr>
                                            <p:cTn id="41" dur="1" fill="hold">
                                              <p:stCondLst>
                                                <p:cond delay="0"/>
                                              </p:stCondLst>
                                            </p:cTn>
                                            <p:tgtEl>
                                              <p:spTgt spid="9"/>
                                            </p:tgtEl>
                                            <p:attrNameLst>
                                              <p:attrName>style.visibility</p:attrName>
                                            </p:attrNameLst>
                                          </p:cBhvr>
                                          <p:to>
                                            <p:strVal val="visible"/>
                                          </p:to>
                                        </p:set>
                                        <p:anim calcmode="lin" valueType="num" p14:bounceEnd="40000">
                                          <p:cBhvr additive="base">
                                            <p:cTn id="42"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43" dur="500" fill="hold"/>
                                            <p:tgtEl>
                                              <p:spTgt spid="9"/>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14:presetBounceEnd="40000">
                                      <p:stCondLst>
                                        <p:cond delay="3000"/>
                                      </p:stCondLst>
                                      <p:childTnLst>
                                        <p:set>
                                          <p:cBhvr>
                                            <p:cTn id="45" dur="1" fill="hold">
                                              <p:stCondLst>
                                                <p:cond delay="0"/>
                                              </p:stCondLst>
                                            </p:cTn>
                                            <p:tgtEl>
                                              <p:spTgt spid="10"/>
                                            </p:tgtEl>
                                            <p:attrNameLst>
                                              <p:attrName>style.visibility</p:attrName>
                                            </p:attrNameLst>
                                          </p:cBhvr>
                                          <p:to>
                                            <p:strVal val="visible"/>
                                          </p:to>
                                        </p:set>
                                        <p:anim calcmode="lin" valueType="num" p14:bounceEnd="40000">
                                          <p:cBhvr additive="base">
                                            <p:cTn id="46"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47" dur="500" fill="hold"/>
                                            <p:tgtEl>
                                              <p:spTgt spid="10"/>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14:presetBounceEnd="40000">
                                      <p:stCondLst>
                                        <p:cond delay="800"/>
                                      </p:stCondLst>
                                      <p:childTnLst>
                                        <p:set>
                                          <p:cBhvr>
                                            <p:cTn id="49" dur="1" fill="hold">
                                              <p:stCondLst>
                                                <p:cond delay="0"/>
                                              </p:stCondLst>
                                            </p:cTn>
                                            <p:tgtEl>
                                              <p:spTgt spid="11"/>
                                            </p:tgtEl>
                                            <p:attrNameLst>
                                              <p:attrName>style.visibility</p:attrName>
                                            </p:attrNameLst>
                                          </p:cBhvr>
                                          <p:to>
                                            <p:strVal val="visible"/>
                                          </p:to>
                                        </p:set>
                                        <p:anim calcmode="lin" valueType="num" p14:bounceEnd="40000">
                                          <p:cBhvr additive="base">
                                            <p:cTn id="50"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51" dur="500" fill="hold"/>
                                            <p:tgtEl>
                                              <p:spTgt spid="11"/>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14:presetBounceEnd="40000">
                                      <p:stCondLst>
                                        <p:cond delay="3000"/>
                                      </p:stCondLst>
                                      <p:childTnLst>
                                        <p:set>
                                          <p:cBhvr>
                                            <p:cTn id="53" dur="1" fill="hold">
                                              <p:stCondLst>
                                                <p:cond delay="0"/>
                                              </p:stCondLst>
                                            </p:cTn>
                                            <p:tgtEl>
                                              <p:spTgt spid="12"/>
                                            </p:tgtEl>
                                            <p:attrNameLst>
                                              <p:attrName>style.visibility</p:attrName>
                                            </p:attrNameLst>
                                          </p:cBhvr>
                                          <p:to>
                                            <p:strVal val="visible"/>
                                          </p:to>
                                        </p:set>
                                        <p:anim calcmode="lin" valueType="num" p14:bounceEnd="40000">
                                          <p:cBhvr additive="base">
                                            <p:cTn id="54"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55" dur="500" fill="hold"/>
                                            <p:tgtEl>
                                              <p:spTgt spid="12"/>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14:presetBounceEnd="40000">
                                      <p:stCondLst>
                                        <p:cond delay="2000"/>
                                      </p:stCondLst>
                                      <p:childTnLst>
                                        <p:set>
                                          <p:cBhvr>
                                            <p:cTn id="57" dur="1" fill="hold">
                                              <p:stCondLst>
                                                <p:cond delay="0"/>
                                              </p:stCondLst>
                                            </p:cTn>
                                            <p:tgtEl>
                                              <p:spTgt spid="13"/>
                                            </p:tgtEl>
                                            <p:attrNameLst>
                                              <p:attrName>style.visibility</p:attrName>
                                            </p:attrNameLst>
                                          </p:cBhvr>
                                          <p:to>
                                            <p:strVal val="visible"/>
                                          </p:to>
                                        </p:set>
                                        <p:anim calcmode="lin" valueType="num" p14:bounceEnd="40000">
                                          <p:cBhvr additive="base">
                                            <p:cTn id="58"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59" dur="500" fill="hold"/>
                                            <p:tgtEl>
                                              <p:spTgt spid="13"/>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p14:presetBounceEnd="40000">
                                      <p:stCondLst>
                                        <p:cond delay="3000"/>
                                      </p:stCondLst>
                                      <p:childTnLst>
                                        <p:set>
                                          <p:cBhvr>
                                            <p:cTn id="61" dur="1" fill="hold">
                                              <p:stCondLst>
                                                <p:cond delay="0"/>
                                              </p:stCondLst>
                                            </p:cTn>
                                            <p:tgtEl>
                                              <p:spTgt spid="14"/>
                                            </p:tgtEl>
                                            <p:attrNameLst>
                                              <p:attrName>style.visibility</p:attrName>
                                            </p:attrNameLst>
                                          </p:cBhvr>
                                          <p:to>
                                            <p:strVal val="visible"/>
                                          </p:to>
                                        </p:set>
                                        <p:anim calcmode="lin" valueType="num" p14:bounceEnd="40000">
                                          <p:cBhvr additive="base">
                                            <p:cTn id="62"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63" dur="500" fill="hold"/>
                                            <p:tgtEl>
                                              <p:spTgt spid="14"/>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14:presetBounceEnd="40000">
                                      <p:stCondLst>
                                        <p:cond delay="1500"/>
                                      </p:stCondLst>
                                      <p:childTnLst>
                                        <p:set>
                                          <p:cBhvr>
                                            <p:cTn id="65" dur="1" fill="hold">
                                              <p:stCondLst>
                                                <p:cond delay="0"/>
                                              </p:stCondLst>
                                            </p:cTn>
                                            <p:tgtEl>
                                              <p:spTgt spid="15"/>
                                            </p:tgtEl>
                                            <p:attrNameLst>
                                              <p:attrName>style.visibility</p:attrName>
                                            </p:attrNameLst>
                                          </p:cBhvr>
                                          <p:to>
                                            <p:strVal val="visible"/>
                                          </p:to>
                                        </p:set>
                                        <p:anim calcmode="lin" valueType="num" p14:bounceEnd="40000">
                                          <p:cBhvr additive="base">
                                            <p:cTn id="66"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15"/>
                                            </p:tgtEl>
                                            <p:attrNameLst>
                                              <p:attrName>ppt_y</p:attrName>
                                            </p:attrNameLst>
                                          </p:cBhvr>
                                          <p:tavLst>
                                            <p:tav tm="0">
                                              <p:val>
                                                <p:strVal val="0-#ppt_h/2"/>
                                              </p:val>
                                            </p:tav>
                                            <p:tav tm="100000">
                                              <p:val>
                                                <p:strVal val="#ppt_y"/>
                                              </p:val>
                                            </p:tav>
                                          </p:tavLst>
                                        </p:anim>
                                      </p:childTnLst>
                                    </p:cTn>
                                  </p:par>
                                  <p:par>
                                    <p:cTn id="68" presetID="2" presetClass="entr" presetSubtype="1" fill="hold" grpId="0" nodeType="withEffect" p14:presetBounceEnd="40000">
                                      <p:stCondLst>
                                        <p:cond delay="3000"/>
                                      </p:stCondLst>
                                      <p:childTnLst>
                                        <p:set>
                                          <p:cBhvr>
                                            <p:cTn id="69" dur="1" fill="hold">
                                              <p:stCondLst>
                                                <p:cond delay="0"/>
                                              </p:stCondLst>
                                            </p:cTn>
                                            <p:tgtEl>
                                              <p:spTgt spid="16"/>
                                            </p:tgtEl>
                                            <p:attrNameLst>
                                              <p:attrName>style.visibility</p:attrName>
                                            </p:attrNameLst>
                                          </p:cBhvr>
                                          <p:to>
                                            <p:strVal val="visible"/>
                                          </p:to>
                                        </p:set>
                                        <p:anim calcmode="lin" valueType="num" p14:bounceEnd="40000">
                                          <p:cBhvr additive="base">
                                            <p:cTn id="70"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 grpId="0"/>
          <p:bldP spid="2" grpId="1"/>
          <p:bldP spid="6" grpId="0"/>
          <p:bldP spid="7" grpId="0"/>
          <p:bldP spid="8" grpId="0"/>
          <p:bldP spid="9" grpId="0"/>
          <p:bldP spid="10" grpId="0"/>
          <p:bldP spid="11" grpId="0"/>
          <p:bldP spid="12" grpId="0"/>
          <p:bldP spid="13" grpId="0"/>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4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640"/>
                                </p:stCondLst>
                                <p:childTnLst>
                                  <p:par>
                                    <p:cTn id="19" presetID="2" presetClass="entr" presetSubtype="4"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300" fill="hold"/>
                                            <p:tgtEl>
                                              <p:spTgt spid="2"/>
                                            </p:tgtEl>
                                            <p:attrNameLst>
                                              <p:attrName>ppt_x</p:attrName>
                                            </p:attrNameLst>
                                          </p:cBhvr>
                                          <p:tavLst>
                                            <p:tav tm="0">
                                              <p:val>
                                                <p:strVal val="#ppt_x"/>
                                              </p:val>
                                            </p:tav>
                                            <p:tav tm="100000">
                                              <p:val>
                                                <p:strVal val="#ppt_x"/>
                                              </p:val>
                                            </p:tav>
                                          </p:tavLst>
                                        </p:anim>
                                        <p:anim calcmode="lin" valueType="num">
                                          <p:cBhvr additive="base">
                                            <p:cTn id="22" dur="3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1940"/>
                                </p:stCondLst>
                                <p:childTnLst>
                                  <p:par>
                                    <p:cTn id="24" presetID="26" presetClass="emph" presetSubtype="0" fill="hold" grpId="1" nodeType="afterEffect">
                                      <p:stCondLst>
                                        <p:cond delay="1000"/>
                                      </p:stCondLst>
                                      <p:childTnLst>
                                        <p:animEffect transition="out" filter="fade">
                                          <p:cBhvr>
                                            <p:cTn id="25" dur="500" tmFilter="0, 0; .2, .5; .8, .5; 1, 0"/>
                                            <p:tgtEl>
                                              <p:spTgt spid="2"/>
                                            </p:tgtEl>
                                          </p:cBhvr>
                                        </p:animEffect>
                                        <p:animScale>
                                          <p:cBhvr>
                                            <p:cTn id="26" dur="250" autoRev="1" fill="hold"/>
                                            <p:tgtEl>
                                              <p:spTgt spid="2"/>
                                            </p:tgtEl>
                                          </p:cBhvr>
                                          <p:by x="105000" y="105000"/>
                                        </p:animScale>
                                      </p:childTnLst>
                                    </p:cTn>
                                  </p:par>
                                </p:childTnLst>
                              </p:cTn>
                            </p:par>
                            <p:par>
                              <p:cTn id="27" fill="hold">
                                <p:stCondLst>
                                  <p:cond delay="3440"/>
                                </p:stCondLst>
                                <p:childTnLst>
                                  <p:par>
                                    <p:cTn id="28" presetID="2" presetClass="entr" presetSubtype="1" fill="hold" grpId="0" nodeType="afterEffect">
                                      <p:stCondLst>
                                        <p:cond delay="2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150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300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200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stCondLst>
                                        <p:cond delay="300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stCondLst>
                                        <p:cond delay="80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stCondLst>
                                        <p:cond delay="300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ppt_x"/>
                                              </p:val>
                                            </p:tav>
                                            <p:tav tm="100000">
                                              <p:val>
                                                <p:strVal val="#ppt_x"/>
                                              </p:val>
                                            </p:tav>
                                          </p:tavLst>
                                        </p:anim>
                                        <p:anim calcmode="lin" valueType="num">
                                          <p:cBhvr additive="base">
                                            <p:cTn id="55" dur="500" fill="hold"/>
                                            <p:tgtEl>
                                              <p:spTgt spid="12"/>
                                            </p:tgtEl>
                                            <p:attrNameLst>
                                              <p:attrName>ppt_y</p:attrName>
                                            </p:attrNameLst>
                                          </p:cBhvr>
                                          <p:tavLst>
                                            <p:tav tm="0">
                                              <p:val>
                                                <p:strVal val="0-#ppt_h/2"/>
                                              </p:val>
                                            </p:tav>
                                            <p:tav tm="100000">
                                              <p:val>
                                                <p:strVal val="#ppt_y"/>
                                              </p:val>
                                            </p:tav>
                                          </p:tavLst>
                                        </p:anim>
                                      </p:childTnLst>
                                    </p:cTn>
                                  </p:par>
                                  <p:par>
                                    <p:cTn id="56" presetID="2" presetClass="entr" presetSubtype="1" fill="hold" grpId="0" nodeType="withEffect">
                                      <p:stCondLst>
                                        <p:cond delay="200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p:stCondLst>
                                        <p:cond delay="300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fill="hold"/>
                                            <p:tgtEl>
                                              <p:spTgt spid="14"/>
                                            </p:tgtEl>
                                            <p:attrNameLst>
                                              <p:attrName>ppt_x</p:attrName>
                                            </p:attrNameLst>
                                          </p:cBhvr>
                                          <p:tavLst>
                                            <p:tav tm="0">
                                              <p:val>
                                                <p:strVal val="#ppt_x"/>
                                              </p:val>
                                            </p:tav>
                                            <p:tav tm="100000">
                                              <p:val>
                                                <p:strVal val="#ppt_x"/>
                                              </p:val>
                                            </p:tav>
                                          </p:tavLst>
                                        </p:anim>
                                        <p:anim calcmode="lin" valueType="num">
                                          <p:cBhvr additive="base">
                                            <p:cTn id="63" dur="500" fill="hold"/>
                                            <p:tgtEl>
                                              <p:spTgt spid="14"/>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stCondLst>
                                        <p:cond delay="150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500" fill="hold"/>
                                            <p:tgtEl>
                                              <p:spTgt spid="15"/>
                                            </p:tgtEl>
                                            <p:attrNameLst>
                                              <p:attrName>ppt_x</p:attrName>
                                            </p:attrNameLst>
                                          </p:cBhvr>
                                          <p:tavLst>
                                            <p:tav tm="0">
                                              <p:val>
                                                <p:strVal val="#ppt_x"/>
                                              </p:val>
                                            </p:tav>
                                            <p:tav tm="100000">
                                              <p:val>
                                                <p:strVal val="#ppt_x"/>
                                              </p:val>
                                            </p:tav>
                                          </p:tavLst>
                                        </p:anim>
                                        <p:anim calcmode="lin" valueType="num">
                                          <p:cBhvr additive="base">
                                            <p:cTn id="67" dur="500" fill="hold"/>
                                            <p:tgtEl>
                                              <p:spTgt spid="15"/>
                                            </p:tgtEl>
                                            <p:attrNameLst>
                                              <p:attrName>ppt_y</p:attrName>
                                            </p:attrNameLst>
                                          </p:cBhvr>
                                          <p:tavLst>
                                            <p:tav tm="0">
                                              <p:val>
                                                <p:strVal val="0-#ppt_h/2"/>
                                              </p:val>
                                            </p:tav>
                                            <p:tav tm="100000">
                                              <p:val>
                                                <p:strVal val="#ppt_y"/>
                                              </p:val>
                                            </p:tav>
                                          </p:tavLst>
                                        </p:anim>
                                      </p:childTnLst>
                                    </p:cTn>
                                  </p:par>
                                  <p:par>
                                    <p:cTn id="68" presetID="2" presetClass="entr" presetSubtype="1" fill="hold" grpId="0" nodeType="withEffect">
                                      <p:stCondLst>
                                        <p:cond delay="300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 grpId="0"/>
          <p:bldP spid="2" grpId="1"/>
          <p:bldP spid="6" grpId="0"/>
          <p:bldP spid="7" grpId="0"/>
          <p:bldP spid="8" grpId="0"/>
          <p:bldP spid="9" grpId="0"/>
          <p:bldP spid="10" grpId="0"/>
          <p:bldP spid="11" grpId="0"/>
          <p:bldP spid="12" grpId="0"/>
          <p:bldP spid="13" grpId="0"/>
          <p:bldP spid="14" grpId="0"/>
          <p:bldP spid="15" grpId="0"/>
          <p:bldP spid="16"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2.2 </a:t>
            </a:r>
            <a:r>
              <a:rPr lang="zh-CN" altLang="en-US" sz="2800" dirty="0" smtClean="0">
                <a:solidFill>
                  <a:schemeClr val="accent2"/>
                </a:solidFill>
                <a:latin typeface="微软雅黑"/>
                <a:ea typeface="微软雅黑"/>
              </a:rPr>
              <a:t>需求分析</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26" name="Freeform 11"/>
          <p:cNvSpPr>
            <a:spLocks/>
          </p:cNvSpPr>
          <p:nvPr/>
        </p:nvSpPr>
        <p:spPr bwMode="auto">
          <a:xfrm>
            <a:off x="5377631" y="1731168"/>
            <a:ext cx="995363" cy="4243387"/>
          </a:xfrm>
          <a:custGeom>
            <a:avLst/>
            <a:gdLst>
              <a:gd name="T0" fmla="*/ 0 w 1412"/>
              <a:gd name="T1" fmla="*/ 82 h 6009"/>
              <a:gd name="T2" fmla="*/ 0 w 1412"/>
              <a:gd name="T3" fmla="*/ 0 h 6009"/>
              <a:gd name="T4" fmla="*/ 283 w 1412"/>
              <a:gd name="T5" fmla="*/ 71 h 6009"/>
              <a:gd name="T6" fmla="*/ 518 w 1412"/>
              <a:gd name="T7" fmla="*/ 182 h 6009"/>
              <a:gd name="T8" fmla="*/ 723 w 1412"/>
              <a:gd name="T9" fmla="*/ 367 h 6009"/>
              <a:gd name="T10" fmla="*/ 863 w 1412"/>
              <a:gd name="T11" fmla="*/ 597 h 6009"/>
              <a:gd name="T12" fmla="*/ 935 w 1412"/>
              <a:gd name="T13" fmla="*/ 848 h 6009"/>
              <a:gd name="T14" fmla="*/ 966 w 1412"/>
              <a:gd name="T15" fmla="*/ 1141 h 6009"/>
              <a:gd name="T16" fmla="*/ 931 w 1412"/>
              <a:gd name="T17" fmla="*/ 1500 h 6009"/>
              <a:gd name="T18" fmla="*/ 856 w 1412"/>
              <a:gd name="T19" fmla="*/ 1831 h 6009"/>
              <a:gd name="T20" fmla="*/ 828 w 1412"/>
              <a:gd name="T21" fmla="*/ 2176 h 6009"/>
              <a:gd name="T22" fmla="*/ 869 w 1412"/>
              <a:gd name="T23" fmla="*/ 2502 h 6009"/>
              <a:gd name="T24" fmla="*/ 961 w 1412"/>
              <a:gd name="T25" fmla="*/ 2687 h 6009"/>
              <a:gd name="T26" fmla="*/ 1110 w 1412"/>
              <a:gd name="T27" fmla="*/ 2815 h 6009"/>
              <a:gd name="T28" fmla="*/ 1244 w 1412"/>
              <a:gd name="T29" fmla="*/ 2889 h 6009"/>
              <a:gd name="T30" fmla="*/ 1412 w 1412"/>
              <a:gd name="T31" fmla="*/ 2920 h 6009"/>
              <a:gd name="T32" fmla="*/ 1412 w 1412"/>
              <a:gd name="T33" fmla="*/ 3079 h 6009"/>
              <a:gd name="T34" fmla="*/ 1156 w 1412"/>
              <a:gd name="T35" fmla="*/ 3164 h 6009"/>
              <a:gd name="T36" fmla="*/ 999 w 1412"/>
              <a:gd name="T37" fmla="*/ 3291 h 6009"/>
              <a:gd name="T38" fmla="*/ 880 w 1412"/>
              <a:gd name="T39" fmla="*/ 3508 h 6009"/>
              <a:gd name="T40" fmla="*/ 826 w 1412"/>
              <a:gd name="T41" fmla="*/ 3804 h 6009"/>
              <a:gd name="T42" fmla="*/ 850 w 1412"/>
              <a:gd name="T43" fmla="*/ 4193 h 6009"/>
              <a:gd name="T44" fmla="*/ 884 w 1412"/>
              <a:gd name="T45" fmla="*/ 4452 h 6009"/>
              <a:gd name="T46" fmla="*/ 935 w 1412"/>
              <a:gd name="T47" fmla="*/ 4752 h 6009"/>
              <a:gd name="T48" fmla="*/ 944 w 1412"/>
              <a:gd name="T49" fmla="*/ 5046 h 6009"/>
              <a:gd name="T50" fmla="*/ 893 w 1412"/>
              <a:gd name="T51" fmla="*/ 5331 h 6009"/>
              <a:gd name="T52" fmla="*/ 792 w 1412"/>
              <a:gd name="T53" fmla="*/ 5553 h 6009"/>
              <a:gd name="T54" fmla="*/ 639 w 1412"/>
              <a:gd name="T55" fmla="*/ 5737 h 6009"/>
              <a:gd name="T56" fmla="*/ 458 w 1412"/>
              <a:gd name="T57" fmla="*/ 5879 h 6009"/>
              <a:gd name="T58" fmla="*/ 310 w 1412"/>
              <a:gd name="T59" fmla="*/ 5967 h 6009"/>
              <a:gd name="T60" fmla="*/ 212 w 1412"/>
              <a:gd name="T61" fmla="*/ 6005 h 6009"/>
              <a:gd name="T62" fmla="*/ 171 w 1412"/>
              <a:gd name="T63" fmla="*/ 5973 h 6009"/>
              <a:gd name="T64" fmla="*/ 208 w 1412"/>
              <a:gd name="T65" fmla="*/ 5905 h 6009"/>
              <a:gd name="T66" fmla="*/ 300 w 1412"/>
              <a:gd name="T67" fmla="*/ 5840 h 6009"/>
              <a:gd name="T68" fmla="*/ 445 w 1412"/>
              <a:gd name="T69" fmla="*/ 5705 h 6009"/>
              <a:gd name="T70" fmla="*/ 564 w 1412"/>
              <a:gd name="T71" fmla="*/ 5512 h 6009"/>
              <a:gd name="T72" fmla="*/ 625 w 1412"/>
              <a:gd name="T73" fmla="*/ 5315 h 6009"/>
              <a:gd name="T74" fmla="*/ 638 w 1412"/>
              <a:gd name="T75" fmla="*/ 5121 h 6009"/>
              <a:gd name="T76" fmla="*/ 618 w 1412"/>
              <a:gd name="T77" fmla="*/ 4825 h 6009"/>
              <a:gd name="T78" fmla="*/ 584 w 1412"/>
              <a:gd name="T79" fmla="*/ 4415 h 6009"/>
              <a:gd name="T80" fmla="*/ 578 w 1412"/>
              <a:gd name="T81" fmla="*/ 4048 h 6009"/>
              <a:gd name="T82" fmla="*/ 632 w 1412"/>
              <a:gd name="T83" fmla="*/ 3704 h 6009"/>
              <a:gd name="T84" fmla="*/ 772 w 1412"/>
              <a:gd name="T85" fmla="*/ 3412 h 6009"/>
              <a:gd name="T86" fmla="*/ 941 w 1412"/>
              <a:gd name="T87" fmla="*/ 3215 h 6009"/>
              <a:gd name="T88" fmla="*/ 1273 w 1412"/>
              <a:gd name="T89" fmla="*/ 3012 h 6009"/>
              <a:gd name="T90" fmla="*/ 1034 w 1412"/>
              <a:gd name="T91" fmla="*/ 2880 h 6009"/>
              <a:gd name="T92" fmla="*/ 884 w 1412"/>
              <a:gd name="T93" fmla="*/ 2767 h 6009"/>
              <a:gd name="T94" fmla="*/ 739 w 1412"/>
              <a:gd name="T95" fmla="*/ 2564 h 6009"/>
              <a:gd name="T96" fmla="*/ 611 w 1412"/>
              <a:gd name="T97" fmla="*/ 2279 h 6009"/>
              <a:gd name="T98" fmla="*/ 558 w 1412"/>
              <a:gd name="T99" fmla="*/ 1973 h 6009"/>
              <a:gd name="T100" fmla="*/ 562 w 1412"/>
              <a:gd name="T101" fmla="*/ 1648 h 6009"/>
              <a:gd name="T102" fmla="*/ 605 w 1412"/>
              <a:gd name="T103" fmla="*/ 1308 h 6009"/>
              <a:gd name="T104" fmla="*/ 646 w 1412"/>
              <a:gd name="T105" fmla="*/ 904 h 6009"/>
              <a:gd name="T106" fmla="*/ 619 w 1412"/>
              <a:gd name="T107" fmla="*/ 644 h 6009"/>
              <a:gd name="T108" fmla="*/ 520 w 1412"/>
              <a:gd name="T109" fmla="*/ 441 h 6009"/>
              <a:gd name="T110" fmla="*/ 341 w 1412"/>
              <a:gd name="T111" fmla="*/ 240 h 6009"/>
              <a:gd name="T112" fmla="*/ 152 w 1412"/>
              <a:gd name="T113" fmla="*/ 132 h 6009"/>
              <a:gd name="T114" fmla="*/ 0 w 1412"/>
              <a:gd name="T115" fmla="*/ 82 h 6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2" h="6009">
                <a:moveTo>
                  <a:pt x="0" y="82"/>
                </a:moveTo>
                <a:lnTo>
                  <a:pt x="0" y="0"/>
                </a:lnTo>
                <a:cubicBezTo>
                  <a:pt x="108" y="24"/>
                  <a:pt x="202" y="47"/>
                  <a:pt x="283" y="71"/>
                </a:cubicBezTo>
                <a:cubicBezTo>
                  <a:pt x="364" y="95"/>
                  <a:pt x="442" y="132"/>
                  <a:pt x="518" y="182"/>
                </a:cubicBezTo>
                <a:cubicBezTo>
                  <a:pt x="594" y="231"/>
                  <a:pt x="662" y="293"/>
                  <a:pt x="723" y="367"/>
                </a:cubicBezTo>
                <a:cubicBezTo>
                  <a:pt x="784" y="443"/>
                  <a:pt x="830" y="519"/>
                  <a:pt x="863" y="597"/>
                </a:cubicBezTo>
                <a:cubicBezTo>
                  <a:pt x="894" y="675"/>
                  <a:pt x="917" y="759"/>
                  <a:pt x="935" y="848"/>
                </a:cubicBezTo>
                <a:cubicBezTo>
                  <a:pt x="952" y="937"/>
                  <a:pt x="963" y="1036"/>
                  <a:pt x="966" y="1141"/>
                </a:cubicBezTo>
                <a:cubicBezTo>
                  <a:pt x="970" y="1248"/>
                  <a:pt x="959" y="1368"/>
                  <a:pt x="931" y="1500"/>
                </a:cubicBezTo>
                <a:lnTo>
                  <a:pt x="856" y="1831"/>
                </a:lnTo>
                <a:cubicBezTo>
                  <a:pt x="834" y="1941"/>
                  <a:pt x="826" y="2055"/>
                  <a:pt x="828" y="2176"/>
                </a:cubicBezTo>
                <a:cubicBezTo>
                  <a:pt x="828" y="2308"/>
                  <a:pt x="841" y="2417"/>
                  <a:pt x="869" y="2502"/>
                </a:cubicBezTo>
                <a:cubicBezTo>
                  <a:pt x="896" y="2587"/>
                  <a:pt x="926" y="2649"/>
                  <a:pt x="961" y="2687"/>
                </a:cubicBezTo>
                <a:cubicBezTo>
                  <a:pt x="994" y="2724"/>
                  <a:pt x="1044" y="2767"/>
                  <a:pt x="1110" y="2815"/>
                </a:cubicBezTo>
                <a:cubicBezTo>
                  <a:pt x="1176" y="2862"/>
                  <a:pt x="1221" y="2887"/>
                  <a:pt x="1244" y="2889"/>
                </a:cubicBezTo>
                <a:lnTo>
                  <a:pt x="1412" y="2920"/>
                </a:lnTo>
                <a:lnTo>
                  <a:pt x="1412" y="3079"/>
                </a:lnTo>
                <a:cubicBezTo>
                  <a:pt x="1298" y="3106"/>
                  <a:pt x="1213" y="3134"/>
                  <a:pt x="1156" y="3164"/>
                </a:cubicBezTo>
                <a:cubicBezTo>
                  <a:pt x="1099" y="3193"/>
                  <a:pt x="1047" y="3236"/>
                  <a:pt x="999" y="3291"/>
                </a:cubicBezTo>
                <a:cubicBezTo>
                  <a:pt x="952" y="3347"/>
                  <a:pt x="912" y="3419"/>
                  <a:pt x="880" y="3508"/>
                </a:cubicBezTo>
                <a:cubicBezTo>
                  <a:pt x="847" y="3596"/>
                  <a:pt x="829" y="3695"/>
                  <a:pt x="826" y="3804"/>
                </a:cubicBezTo>
                <a:cubicBezTo>
                  <a:pt x="823" y="3914"/>
                  <a:pt x="830" y="4043"/>
                  <a:pt x="850" y="4193"/>
                </a:cubicBezTo>
                <a:cubicBezTo>
                  <a:pt x="860" y="4296"/>
                  <a:pt x="872" y="4383"/>
                  <a:pt x="884" y="4452"/>
                </a:cubicBezTo>
                <a:lnTo>
                  <a:pt x="935" y="4752"/>
                </a:lnTo>
                <a:cubicBezTo>
                  <a:pt x="948" y="4855"/>
                  <a:pt x="951" y="4953"/>
                  <a:pt x="944" y="5046"/>
                </a:cubicBezTo>
                <a:cubicBezTo>
                  <a:pt x="936" y="5150"/>
                  <a:pt x="919" y="5246"/>
                  <a:pt x="893" y="5331"/>
                </a:cubicBezTo>
                <a:cubicBezTo>
                  <a:pt x="866" y="5416"/>
                  <a:pt x="832" y="5491"/>
                  <a:pt x="792" y="5553"/>
                </a:cubicBezTo>
                <a:cubicBezTo>
                  <a:pt x="753" y="5617"/>
                  <a:pt x="702" y="5678"/>
                  <a:pt x="639" y="5737"/>
                </a:cubicBezTo>
                <a:cubicBezTo>
                  <a:pt x="578" y="5796"/>
                  <a:pt x="517" y="5843"/>
                  <a:pt x="458" y="5879"/>
                </a:cubicBezTo>
                <a:lnTo>
                  <a:pt x="310" y="5967"/>
                </a:lnTo>
                <a:cubicBezTo>
                  <a:pt x="268" y="5997"/>
                  <a:pt x="235" y="6009"/>
                  <a:pt x="212" y="6005"/>
                </a:cubicBezTo>
                <a:cubicBezTo>
                  <a:pt x="189" y="6001"/>
                  <a:pt x="175" y="5990"/>
                  <a:pt x="171" y="5973"/>
                </a:cubicBezTo>
                <a:cubicBezTo>
                  <a:pt x="166" y="5954"/>
                  <a:pt x="179" y="5932"/>
                  <a:pt x="208" y="5905"/>
                </a:cubicBezTo>
                <a:cubicBezTo>
                  <a:pt x="219" y="5896"/>
                  <a:pt x="249" y="5874"/>
                  <a:pt x="300" y="5840"/>
                </a:cubicBezTo>
                <a:cubicBezTo>
                  <a:pt x="351" y="5804"/>
                  <a:pt x="399" y="5760"/>
                  <a:pt x="445" y="5705"/>
                </a:cubicBezTo>
                <a:cubicBezTo>
                  <a:pt x="492" y="5650"/>
                  <a:pt x="532" y="5587"/>
                  <a:pt x="564" y="5512"/>
                </a:cubicBezTo>
                <a:cubicBezTo>
                  <a:pt x="596" y="5439"/>
                  <a:pt x="617" y="5373"/>
                  <a:pt x="625" y="5315"/>
                </a:cubicBezTo>
                <a:cubicBezTo>
                  <a:pt x="634" y="5258"/>
                  <a:pt x="638" y="5192"/>
                  <a:pt x="638" y="5121"/>
                </a:cubicBezTo>
                <a:cubicBezTo>
                  <a:pt x="636" y="5058"/>
                  <a:pt x="629" y="4960"/>
                  <a:pt x="618" y="4825"/>
                </a:cubicBezTo>
                <a:cubicBezTo>
                  <a:pt x="606" y="4690"/>
                  <a:pt x="595" y="4553"/>
                  <a:pt x="584" y="4415"/>
                </a:cubicBezTo>
                <a:cubicBezTo>
                  <a:pt x="574" y="4277"/>
                  <a:pt x="572" y="4156"/>
                  <a:pt x="578" y="4048"/>
                </a:cubicBezTo>
                <a:cubicBezTo>
                  <a:pt x="584" y="3907"/>
                  <a:pt x="603" y="3792"/>
                  <a:pt x="632" y="3704"/>
                </a:cubicBezTo>
                <a:cubicBezTo>
                  <a:pt x="661" y="3616"/>
                  <a:pt x="708" y="3518"/>
                  <a:pt x="772" y="3412"/>
                </a:cubicBezTo>
                <a:cubicBezTo>
                  <a:pt x="837" y="3305"/>
                  <a:pt x="893" y="3239"/>
                  <a:pt x="941" y="3215"/>
                </a:cubicBezTo>
                <a:lnTo>
                  <a:pt x="1273" y="3012"/>
                </a:lnTo>
                <a:cubicBezTo>
                  <a:pt x="1174" y="2959"/>
                  <a:pt x="1094" y="2915"/>
                  <a:pt x="1034" y="2880"/>
                </a:cubicBezTo>
                <a:cubicBezTo>
                  <a:pt x="975" y="2844"/>
                  <a:pt x="924" y="2806"/>
                  <a:pt x="884" y="2767"/>
                </a:cubicBezTo>
                <a:cubicBezTo>
                  <a:pt x="844" y="2729"/>
                  <a:pt x="796" y="2661"/>
                  <a:pt x="739" y="2564"/>
                </a:cubicBezTo>
                <a:cubicBezTo>
                  <a:pt x="683" y="2467"/>
                  <a:pt x="639" y="2372"/>
                  <a:pt x="611" y="2279"/>
                </a:cubicBezTo>
                <a:cubicBezTo>
                  <a:pt x="582" y="2187"/>
                  <a:pt x="565" y="2085"/>
                  <a:pt x="558" y="1973"/>
                </a:cubicBezTo>
                <a:cubicBezTo>
                  <a:pt x="550" y="1862"/>
                  <a:pt x="552" y="1753"/>
                  <a:pt x="562" y="1648"/>
                </a:cubicBezTo>
                <a:cubicBezTo>
                  <a:pt x="566" y="1592"/>
                  <a:pt x="580" y="1478"/>
                  <a:pt x="605" y="1308"/>
                </a:cubicBezTo>
                <a:cubicBezTo>
                  <a:pt x="629" y="1139"/>
                  <a:pt x="643" y="1004"/>
                  <a:pt x="646" y="904"/>
                </a:cubicBezTo>
                <a:cubicBezTo>
                  <a:pt x="649" y="805"/>
                  <a:pt x="641" y="718"/>
                  <a:pt x="619" y="644"/>
                </a:cubicBezTo>
                <a:cubicBezTo>
                  <a:pt x="603" y="589"/>
                  <a:pt x="569" y="522"/>
                  <a:pt x="520" y="441"/>
                </a:cubicBezTo>
                <a:cubicBezTo>
                  <a:pt x="470" y="360"/>
                  <a:pt x="411" y="293"/>
                  <a:pt x="341" y="240"/>
                </a:cubicBezTo>
                <a:cubicBezTo>
                  <a:pt x="272" y="187"/>
                  <a:pt x="208" y="152"/>
                  <a:pt x="152" y="132"/>
                </a:cubicBezTo>
                <a:lnTo>
                  <a:pt x="0" y="8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7" name="组合 26"/>
          <p:cNvGrpSpPr/>
          <p:nvPr/>
        </p:nvGrpSpPr>
        <p:grpSpPr>
          <a:xfrm>
            <a:off x="2043414" y="1354137"/>
            <a:ext cx="3233739" cy="696912"/>
            <a:chOff x="1800275" y="1490663"/>
            <a:chExt cx="3233739" cy="696912"/>
          </a:xfrm>
        </p:grpSpPr>
        <p:sp>
          <p:nvSpPr>
            <p:cNvPr id="28" name="Freeform 5"/>
            <p:cNvSpPr>
              <a:spLocks/>
            </p:cNvSpPr>
            <p:nvPr/>
          </p:nvSpPr>
          <p:spPr bwMode="auto">
            <a:xfrm>
              <a:off x="1800275" y="1490663"/>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29" name="TextBox 28"/>
            <p:cNvSpPr txBox="1"/>
            <p:nvPr/>
          </p:nvSpPr>
          <p:spPr>
            <a:xfrm>
              <a:off x="1812154" y="1657035"/>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找政府办事难问题</a:t>
              </a:r>
            </a:p>
          </p:txBody>
        </p:sp>
      </p:grpSp>
      <p:grpSp>
        <p:nvGrpSpPr>
          <p:cNvPr id="30" name="组合 29"/>
          <p:cNvGrpSpPr/>
          <p:nvPr/>
        </p:nvGrpSpPr>
        <p:grpSpPr>
          <a:xfrm>
            <a:off x="2043414" y="2187574"/>
            <a:ext cx="3233739" cy="695325"/>
            <a:chOff x="1800275" y="2324100"/>
            <a:chExt cx="3233739" cy="695325"/>
          </a:xfrm>
        </p:grpSpPr>
        <p:sp>
          <p:nvSpPr>
            <p:cNvPr id="31" name="Freeform 6"/>
            <p:cNvSpPr>
              <a:spLocks/>
            </p:cNvSpPr>
            <p:nvPr/>
          </p:nvSpPr>
          <p:spPr bwMode="auto">
            <a:xfrm>
              <a:off x="1800275" y="2324100"/>
              <a:ext cx="3233738" cy="695325"/>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32" name="TextBox 31"/>
            <p:cNvSpPr txBox="1"/>
            <p:nvPr/>
          </p:nvSpPr>
          <p:spPr>
            <a:xfrm>
              <a:off x="1812154" y="2440929"/>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食品安全问题</a:t>
              </a:r>
            </a:p>
          </p:txBody>
        </p:sp>
      </p:grpSp>
      <p:grpSp>
        <p:nvGrpSpPr>
          <p:cNvPr id="33" name="组合 32"/>
          <p:cNvGrpSpPr/>
          <p:nvPr/>
        </p:nvGrpSpPr>
        <p:grpSpPr>
          <a:xfrm>
            <a:off x="2043414" y="3019424"/>
            <a:ext cx="3233739" cy="696912"/>
            <a:chOff x="1800275" y="3155950"/>
            <a:chExt cx="3233739" cy="696912"/>
          </a:xfrm>
        </p:grpSpPr>
        <p:sp>
          <p:nvSpPr>
            <p:cNvPr id="34" name="Freeform 7"/>
            <p:cNvSpPr>
              <a:spLocks/>
            </p:cNvSpPr>
            <p:nvPr/>
          </p:nvSpPr>
          <p:spPr bwMode="auto">
            <a:xfrm>
              <a:off x="1800275" y="3155950"/>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35" name="TextBox 34"/>
            <p:cNvSpPr txBox="1"/>
            <p:nvPr/>
          </p:nvSpPr>
          <p:spPr>
            <a:xfrm>
              <a:off x="1812154" y="3273573"/>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电商诚信问题</a:t>
              </a:r>
            </a:p>
          </p:txBody>
        </p:sp>
      </p:grpSp>
      <p:grpSp>
        <p:nvGrpSpPr>
          <p:cNvPr id="36" name="组合 35"/>
          <p:cNvGrpSpPr/>
          <p:nvPr/>
        </p:nvGrpSpPr>
        <p:grpSpPr>
          <a:xfrm>
            <a:off x="2043414" y="3852862"/>
            <a:ext cx="3233739" cy="695325"/>
            <a:chOff x="1800275" y="3989388"/>
            <a:chExt cx="3233739" cy="695325"/>
          </a:xfrm>
        </p:grpSpPr>
        <p:sp>
          <p:nvSpPr>
            <p:cNvPr id="37" name="Freeform 8"/>
            <p:cNvSpPr>
              <a:spLocks/>
            </p:cNvSpPr>
            <p:nvPr/>
          </p:nvSpPr>
          <p:spPr bwMode="auto">
            <a:xfrm>
              <a:off x="1800275" y="3989388"/>
              <a:ext cx="3233738" cy="695325"/>
            </a:xfrm>
            <a:custGeom>
              <a:avLst/>
              <a:gdLst>
                <a:gd name="T0" fmla="*/ 156 w 4587"/>
                <a:gd name="T1" fmla="*/ 0 h 985"/>
                <a:gd name="T2" fmla="*/ 4432 w 4587"/>
                <a:gd name="T3" fmla="*/ 0 h 985"/>
                <a:gd name="T4" fmla="*/ 4587 w 4587"/>
                <a:gd name="T5" fmla="*/ 155 h 985"/>
                <a:gd name="T6" fmla="*/ 4587 w 4587"/>
                <a:gd name="T7" fmla="*/ 830 h 985"/>
                <a:gd name="T8" fmla="*/ 4432 w 4587"/>
                <a:gd name="T9" fmla="*/ 985 h 985"/>
                <a:gd name="T10" fmla="*/ 156 w 4587"/>
                <a:gd name="T11" fmla="*/ 985 h 985"/>
                <a:gd name="T12" fmla="*/ 0 w 4587"/>
                <a:gd name="T13" fmla="*/ 830 h 985"/>
                <a:gd name="T14" fmla="*/ 0 w 4587"/>
                <a:gd name="T15" fmla="*/ 155 h 985"/>
                <a:gd name="T16" fmla="*/ 156 w 4587"/>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38" name="TextBox 37"/>
            <p:cNvSpPr txBox="1"/>
            <p:nvPr/>
          </p:nvSpPr>
          <p:spPr>
            <a:xfrm>
              <a:off x="1812154" y="4106217"/>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smtClean="0">
                  <a:solidFill>
                    <a:schemeClr val="accent1"/>
                  </a:solidFill>
                </a:rPr>
                <a:t>店</a:t>
              </a:r>
              <a:r>
                <a:rPr lang="zh-CN" altLang="en-US" sz="2400" dirty="0">
                  <a:solidFill>
                    <a:schemeClr val="accent1"/>
                  </a:solidFill>
                </a:rPr>
                <a:t>大欺</a:t>
              </a:r>
              <a:r>
                <a:rPr lang="zh-CN" altLang="en-US" sz="2400" dirty="0" smtClean="0">
                  <a:solidFill>
                    <a:schemeClr val="accent1"/>
                  </a:solidFill>
                </a:rPr>
                <a:t>客问题</a:t>
              </a:r>
              <a:endParaRPr lang="zh-CN" altLang="en-US" sz="2400" dirty="0">
                <a:solidFill>
                  <a:schemeClr val="accent1"/>
                </a:solidFill>
              </a:endParaRPr>
            </a:p>
          </p:txBody>
        </p:sp>
      </p:grpSp>
      <p:grpSp>
        <p:nvGrpSpPr>
          <p:cNvPr id="39" name="组合 38"/>
          <p:cNvGrpSpPr/>
          <p:nvPr/>
        </p:nvGrpSpPr>
        <p:grpSpPr>
          <a:xfrm>
            <a:off x="2043414" y="4686299"/>
            <a:ext cx="3233738" cy="695325"/>
            <a:chOff x="1800275" y="4822825"/>
            <a:chExt cx="3233738" cy="695325"/>
          </a:xfrm>
        </p:grpSpPr>
        <p:sp>
          <p:nvSpPr>
            <p:cNvPr id="40" name="Freeform 9"/>
            <p:cNvSpPr>
              <a:spLocks/>
            </p:cNvSpPr>
            <p:nvPr/>
          </p:nvSpPr>
          <p:spPr bwMode="auto">
            <a:xfrm>
              <a:off x="1800275" y="4822825"/>
              <a:ext cx="3233738" cy="695325"/>
            </a:xfrm>
            <a:custGeom>
              <a:avLst/>
              <a:gdLst>
                <a:gd name="T0" fmla="*/ 156 w 4587"/>
                <a:gd name="T1" fmla="*/ 0 h 985"/>
                <a:gd name="T2" fmla="*/ 4432 w 4587"/>
                <a:gd name="T3" fmla="*/ 0 h 985"/>
                <a:gd name="T4" fmla="*/ 4587 w 4587"/>
                <a:gd name="T5" fmla="*/ 155 h 985"/>
                <a:gd name="T6" fmla="*/ 4587 w 4587"/>
                <a:gd name="T7" fmla="*/ 830 h 985"/>
                <a:gd name="T8" fmla="*/ 4432 w 4587"/>
                <a:gd name="T9" fmla="*/ 985 h 985"/>
                <a:gd name="T10" fmla="*/ 156 w 4587"/>
                <a:gd name="T11" fmla="*/ 985 h 985"/>
                <a:gd name="T12" fmla="*/ 0 w 4587"/>
                <a:gd name="T13" fmla="*/ 830 h 985"/>
                <a:gd name="T14" fmla="*/ 0 w 4587"/>
                <a:gd name="T15" fmla="*/ 155 h 985"/>
                <a:gd name="T16" fmla="*/ 156 w 4587"/>
                <a:gd name="T1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5">
                  <a:moveTo>
                    <a:pt x="156" y="0"/>
                  </a:moveTo>
                  <a:lnTo>
                    <a:pt x="4432" y="0"/>
                  </a:lnTo>
                  <a:cubicBezTo>
                    <a:pt x="4517" y="0"/>
                    <a:pt x="4587" y="70"/>
                    <a:pt x="4587" y="155"/>
                  </a:cubicBezTo>
                  <a:lnTo>
                    <a:pt x="4587" y="830"/>
                  </a:lnTo>
                  <a:cubicBezTo>
                    <a:pt x="4587" y="915"/>
                    <a:pt x="4517" y="985"/>
                    <a:pt x="4432" y="985"/>
                  </a:cubicBezTo>
                  <a:lnTo>
                    <a:pt x="156" y="985"/>
                  </a:lnTo>
                  <a:cubicBezTo>
                    <a:pt x="70" y="985"/>
                    <a:pt x="0" y="915"/>
                    <a:pt x="0" y="830"/>
                  </a:cubicBezTo>
                  <a:lnTo>
                    <a:pt x="0" y="155"/>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41" name="TextBox 40"/>
            <p:cNvSpPr txBox="1"/>
            <p:nvPr/>
          </p:nvSpPr>
          <p:spPr>
            <a:xfrm>
              <a:off x="1812153" y="4939654"/>
              <a:ext cx="3221860" cy="461665"/>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zh-CN" altLang="en-US" sz="2400" dirty="0">
                  <a:solidFill>
                    <a:schemeClr val="accent1"/>
                  </a:solidFill>
                </a:rPr>
                <a:t>物业服务水平问题</a:t>
              </a:r>
            </a:p>
          </p:txBody>
        </p:sp>
      </p:grpSp>
      <p:grpSp>
        <p:nvGrpSpPr>
          <p:cNvPr id="42" name="组合 41"/>
          <p:cNvGrpSpPr/>
          <p:nvPr/>
        </p:nvGrpSpPr>
        <p:grpSpPr>
          <a:xfrm>
            <a:off x="2043414" y="5518149"/>
            <a:ext cx="3233738" cy="696912"/>
            <a:chOff x="1800275" y="5654675"/>
            <a:chExt cx="3233738" cy="696912"/>
          </a:xfrm>
        </p:grpSpPr>
        <p:sp>
          <p:nvSpPr>
            <p:cNvPr id="43" name="Freeform 10"/>
            <p:cNvSpPr>
              <a:spLocks/>
            </p:cNvSpPr>
            <p:nvPr/>
          </p:nvSpPr>
          <p:spPr bwMode="auto">
            <a:xfrm>
              <a:off x="1800275" y="5654675"/>
              <a:ext cx="3233738" cy="696912"/>
            </a:xfrm>
            <a:custGeom>
              <a:avLst/>
              <a:gdLst>
                <a:gd name="T0" fmla="*/ 156 w 4587"/>
                <a:gd name="T1" fmla="*/ 0 h 986"/>
                <a:gd name="T2" fmla="*/ 4432 w 4587"/>
                <a:gd name="T3" fmla="*/ 0 h 986"/>
                <a:gd name="T4" fmla="*/ 4587 w 4587"/>
                <a:gd name="T5" fmla="*/ 156 h 986"/>
                <a:gd name="T6" fmla="*/ 4587 w 4587"/>
                <a:gd name="T7" fmla="*/ 830 h 986"/>
                <a:gd name="T8" fmla="*/ 4432 w 4587"/>
                <a:gd name="T9" fmla="*/ 986 h 986"/>
                <a:gd name="T10" fmla="*/ 156 w 4587"/>
                <a:gd name="T11" fmla="*/ 986 h 986"/>
                <a:gd name="T12" fmla="*/ 0 w 4587"/>
                <a:gd name="T13" fmla="*/ 830 h 986"/>
                <a:gd name="T14" fmla="*/ 0 w 4587"/>
                <a:gd name="T15" fmla="*/ 156 h 986"/>
                <a:gd name="T16" fmla="*/ 156 w 4587"/>
                <a:gd name="T17" fmla="*/ 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7" h="986">
                  <a:moveTo>
                    <a:pt x="156" y="0"/>
                  </a:moveTo>
                  <a:lnTo>
                    <a:pt x="4432" y="0"/>
                  </a:lnTo>
                  <a:cubicBezTo>
                    <a:pt x="4517" y="0"/>
                    <a:pt x="4587" y="70"/>
                    <a:pt x="4587" y="156"/>
                  </a:cubicBezTo>
                  <a:lnTo>
                    <a:pt x="4587" y="830"/>
                  </a:lnTo>
                  <a:cubicBezTo>
                    <a:pt x="4587" y="916"/>
                    <a:pt x="4517" y="986"/>
                    <a:pt x="4432" y="986"/>
                  </a:cubicBezTo>
                  <a:lnTo>
                    <a:pt x="156" y="986"/>
                  </a:lnTo>
                  <a:cubicBezTo>
                    <a:pt x="70" y="986"/>
                    <a:pt x="0" y="916"/>
                    <a:pt x="0" y="830"/>
                  </a:cubicBezTo>
                  <a:lnTo>
                    <a:pt x="0" y="156"/>
                  </a:lnTo>
                  <a:cubicBezTo>
                    <a:pt x="0" y="70"/>
                    <a:pt x="70" y="0"/>
                    <a:pt x="156" y="0"/>
                  </a:cubicBezTo>
                  <a:close/>
                </a:path>
              </a:pathLst>
            </a:custGeom>
            <a:solidFill>
              <a:srgbClr val="FFFFFF"/>
            </a:solidFill>
            <a:ln w="10" cap="flat">
              <a:solidFill>
                <a:schemeClr val="accent1">
                  <a:lumMod val="60000"/>
                  <a:lumOff val="4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44" name="TextBox 43"/>
            <p:cNvSpPr txBox="1"/>
            <p:nvPr/>
          </p:nvSpPr>
          <p:spPr>
            <a:xfrm>
              <a:off x="1813126" y="5654675"/>
              <a:ext cx="3220887" cy="523220"/>
            </a:xfrm>
            <a:prstGeom prst="rect">
              <a:avLst/>
            </a:prstGeom>
            <a:noFill/>
          </p:spPr>
          <p:txBody>
            <a:bodyPr wrap="square" rtlCol="0">
              <a:spAutoFit/>
            </a:bodyPr>
            <a:lstStyle>
              <a:defPPr>
                <a:defRPr lang="zh-CN"/>
              </a:defPPr>
              <a:lvl1pPr>
                <a:defRPr sz="2800" b="1">
                  <a:solidFill>
                    <a:schemeClr val="bg1"/>
                  </a:solidFill>
                  <a:latin typeface="+mn-ea"/>
                  <a:ea typeface="+mn-ea"/>
                </a:defRPr>
              </a:lvl1pPr>
            </a:lstStyle>
            <a:p>
              <a:pPr algn="ctr"/>
              <a:r>
                <a:rPr lang="en-US" altLang="zh-CN" dirty="0" smtClean="0">
                  <a:solidFill>
                    <a:schemeClr val="accent1"/>
                  </a:solidFill>
                </a:rPr>
                <a:t>……</a:t>
              </a:r>
              <a:endParaRPr lang="zh-CN" altLang="en-US" dirty="0">
                <a:solidFill>
                  <a:schemeClr val="accent1"/>
                </a:solidFill>
              </a:endParaRPr>
            </a:p>
          </p:txBody>
        </p:sp>
      </p:grpSp>
      <p:grpSp>
        <p:nvGrpSpPr>
          <p:cNvPr id="45" name="组合 44"/>
          <p:cNvGrpSpPr/>
          <p:nvPr/>
        </p:nvGrpSpPr>
        <p:grpSpPr>
          <a:xfrm>
            <a:off x="6629552" y="2208602"/>
            <a:ext cx="3105388" cy="3109278"/>
            <a:chOff x="6386413" y="2345128"/>
            <a:chExt cx="3105388" cy="3109278"/>
          </a:xfrm>
        </p:grpSpPr>
        <p:sp>
          <p:nvSpPr>
            <p:cNvPr id="46" name="Oval 15"/>
            <p:cNvSpPr>
              <a:spLocks noChangeArrowheads="1"/>
            </p:cNvSpPr>
            <p:nvPr/>
          </p:nvSpPr>
          <p:spPr bwMode="auto">
            <a:xfrm>
              <a:off x="6386413" y="2345128"/>
              <a:ext cx="3105388" cy="3109278"/>
            </a:xfrm>
            <a:prstGeom prst="ellipse">
              <a:avLst/>
            </a:prstGeom>
            <a:solidFill>
              <a:schemeClr val="bg2"/>
            </a:solidFill>
            <a:ln w="1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7" name="TextBox 46"/>
            <p:cNvSpPr txBox="1"/>
            <p:nvPr/>
          </p:nvSpPr>
          <p:spPr>
            <a:xfrm>
              <a:off x="6890469" y="2712115"/>
              <a:ext cx="2446876" cy="2554545"/>
            </a:xfrm>
            <a:prstGeom prst="rect">
              <a:avLst/>
            </a:prstGeom>
            <a:noFill/>
          </p:spPr>
          <p:txBody>
            <a:bodyPr wrap="square" rtlCol="0">
              <a:spAutoFit/>
            </a:bodyPr>
            <a:lstStyle/>
            <a:p>
              <a:r>
                <a:rPr lang="zh-CN" altLang="en-US" sz="8000" b="1" dirty="0" smtClean="0">
                  <a:solidFill>
                    <a:schemeClr val="accent2"/>
                  </a:solidFill>
                  <a:latin typeface="+mj-ea"/>
                  <a:ea typeface="+mj-ea"/>
                </a:rPr>
                <a:t>现实需求</a:t>
              </a:r>
              <a:endParaRPr lang="zh-CN" altLang="en-US" sz="8000" b="1" dirty="0">
                <a:solidFill>
                  <a:schemeClr val="accent2"/>
                </a:solidFill>
                <a:latin typeface="+mj-ea"/>
                <a:ea typeface="+mj-ea"/>
              </a:endParaRPr>
            </a:p>
          </p:txBody>
        </p:sp>
      </p:grpSp>
    </p:spTree>
    <p:extLst>
      <p:ext uri="{BB962C8B-B14F-4D97-AF65-F5344CB8AC3E}">
        <p14:creationId xmlns:p14="http://schemas.microsoft.com/office/powerpoint/2010/main" val="1176632019"/>
      </p:ext>
    </p:extLst>
  </p:cSld>
  <p:clrMapOvr>
    <a:masterClrMapping/>
  </p:clrMapOvr>
  <p:transition spd="slow" advTm="514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40"/>
                            </p:stCondLst>
                            <p:childTnLst>
                              <p:par>
                                <p:cTn id="13" presetID="2" presetClass="entr" presetSubtype="12"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1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2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0-#ppt_w/2"/>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30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40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0-#ppt_w/2"/>
                                          </p:val>
                                        </p:tav>
                                        <p:tav tm="100000">
                                          <p:val>
                                            <p:strVal val="#ppt_x"/>
                                          </p:val>
                                        </p:tav>
                                      </p:tavLst>
                                    </p:anim>
                                    <p:anim calcmode="lin" valueType="num">
                                      <p:cBhvr additive="base">
                                        <p:cTn id="32" dur="500" fill="hold"/>
                                        <p:tgtEl>
                                          <p:spTgt spid="39"/>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50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0-#ppt_w/2"/>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childTnLst>
                          </p:cTn>
                        </p:par>
                        <p:par>
                          <p:cTn id="37" fill="hold">
                            <p:stCondLst>
                              <p:cond delay="1640"/>
                            </p:stCondLst>
                            <p:childTnLst>
                              <p:par>
                                <p:cTn id="38" presetID="16" presetClass="entr" presetSubtype="26"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barn(inHorizontal)">
                                      <p:cBhvr>
                                        <p:cTn id="40" dur="500"/>
                                        <p:tgtEl>
                                          <p:spTgt spid="26"/>
                                        </p:tgtEl>
                                      </p:cBhvr>
                                    </p:animEffect>
                                  </p:childTnLst>
                                </p:cTn>
                              </p:par>
                            </p:childTnLst>
                          </p:cTn>
                        </p:par>
                        <p:par>
                          <p:cTn id="41" fill="hold">
                            <p:stCondLst>
                              <p:cond delay="2140"/>
                            </p:stCondLst>
                            <p:childTnLst>
                              <p:par>
                                <p:cTn id="42" presetID="42"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1000"/>
                                        <p:tgtEl>
                                          <p:spTgt spid="45"/>
                                        </p:tgtEl>
                                      </p:cBhvr>
                                    </p:animEffect>
                                    <p:anim calcmode="lin" valueType="num">
                                      <p:cBhvr>
                                        <p:cTn id="45" dur="1000" fill="hold"/>
                                        <p:tgtEl>
                                          <p:spTgt spid="45"/>
                                        </p:tgtEl>
                                        <p:attrNameLst>
                                          <p:attrName>ppt_x</p:attrName>
                                        </p:attrNameLst>
                                      </p:cBhvr>
                                      <p:tavLst>
                                        <p:tav tm="0">
                                          <p:val>
                                            <p:strVal val="#ppt_x"/>
                                          </p:val>
                                        </p:tav>
                                        <p:tav tm="100000">
                                          <p:val>
                                            <p:strVal val="#ppt_x"/>
                                          </p:val>
                                        </p:tav>
                                      </p:tavLst>
                                    </p:anim>
                                    <p:anim calcmode="lin" valueType="num">
                                      <p:cBhvr>
                                        <p:cTn id="46"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2.3 </a:t>
            </a:r>
            <a:r>
              <a:rPr lang="zh-CN" altLang="en-US" sz="2800" dirty="0" smtClean="0">
                <a:solidFill>
                  <a:schemeClr val="accent2"/>
                </a:solidFill>
                <a:latin typeface="微软雅黑"/>
                <a:ea typeface="微软雅黑"/>
              </a:rPr>
              <a:t>解决了什么问题？</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13"/>
          <p:cNvSpPr>
            <a:spLocks/>
          </p:cNvSpPr>
          <p:nvPr/>
        </p:nvSpPr>
        <p:spPr bwMode="auto">
          <a:xfrm>
            <a:off x="8860314" y="2638120"/>
            <a:ext cx="661988" cy="2606405"/>
          </a:xfrm>
          <a:custGeom>
            <a:avLst/>
            <a:gdLst>
              <a:gd name="T0" fmla="*/ 819 w 819"/>
              <a:gd name="T1" fmla="*/ 1728 h 3366"/>
              <a:gd name="T2" fmla="*/ 559 w 819"/>
              <a:gd name="T3" fmla="*/ 1854 h 3366"/>
              <a:gd name="T4" fmla="*/ 492 w 819"/>
              <a:gd name="T5" fmla="*/ 2144 h 3366"/>
              <a:gd name="T6" fmla="*/ 492 w 819"/>
              <a:gd name="T7" fmla="*/ 2785 h 3366"/>
              <a:gd name="T8" fmla="*/ 372 w 819"/>
              <a:gd name="T9" fmla="*/ 3239 h 3366"/>
              <a:gd name="T10" fmla="*/ 0 w 819"/>
              <a:gd name="T11" fmla="*/ 3366 h 3366"/>
              <a:gd name="T12" fmla="*/ 0 w 819"/>
              <a:gd name="T13" fmla="*/ 3262 h 3366"/>
              <a:gd name="T14" fmla="*/ 283 w 819"/>
              <a:gd name="T15" fmla="*/ 3150 h 3366"/>
              <a:gd name="T16" fmla="*/ 357 w 819"/>
              <a:gd name="T17" fmla="*/ 2845 h 3366"/>
              <a:gd name="T18" fmla="*/ 357 w 819"/>
              <a:gd name="T19" fmla="*/ 2115 h 3366"/>
              <a:gd name="T20" fmla="*/ 454 w 819"/>
              <a:gd name="T21" fmla="*/ 1802 h 3366"/>
              <a:gd name="T22" fmla="*/ 685 w 819"/>
              <a:gd name="T23" fmla="*/ 1698 h 3366"/>
              <a:gd name="T24" fmla="*/ 685 w 819"/>
              <a:gd name="T25" fmla="*/ 1668 h 3366"/>
              <a:gd name="T26" fmla="*/ 462 w 819"/>
              <a:gd name="T27" fmla="*/ 1578 h 3366"/>
              <a:gd name="T28" fmla="*/ 357 w 819"/>
              <a:gd name="T29" fmla="*/ 1251 h 3366"/>
              <a:gd name="T30" fmla="*/ 357 w 819"/>
              <a:gd name="T31" fmla="*/ 521 h 3366"/>
              <a:gd name="T32" fmla="*/ 283 w 819"/>
              <a:gd name="T33" fmla="*/ 208 h 3366"/>
              <a:gd name="T34" fmla="*/ 0 w 819"/>
              <a:gd name="T35" fmla="*/ 104 h 3366"/>
              <a:gd name="T36" fmla="*/ 0 w 819"/>
              <a:gd name="T37" fmla="*/ 0 h 3366"/>
              <a:gd name="T38" fmla="*/ 372 w 819"/>
              <a:gd name="T39" fmla="*/ 126 h 3366"/>
              <a:gd name="T40" fmla="*/ 492 w 819"/>
              <a:gd name="T41" fmla="*/ 581 h 3366"/>
              <a:gd name="T42" fmla="*/ 492 w 819"/>
              <a:gd name="T43" fmla="*/ 1221 h 3366"/>
              <a:gd name="T44" fmla="*/ 566 w 819"/>
              <a:gd name="T45" fmla="*/ 1519 h 3366"/>
              <a:gd name="T46" fmla="*/ 819 w 819"/>
              <a:gd name="T47" fmla="*/ 1638 h 3366"/>
              <a:gd name="T48" fmla="*/ 819 w 819"/>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9" h="3366">
                <a:moveTo>
                  <a:pt x="819" y="1728"/>
                </a:moveTo>
                <a:cubicBezTo>
                  <a:pt x="690" y="1738"/>
                  <a:pt x="603" y="1780"/>
                  <a:pt x="559" y="1854"/>
                </a:cubicBezTo>
                <a:cubicBezTo>
                  <a:pt x="514" y="1928"/>
                  <a:pt x="492" y="2026"/>
                  <a:pt x="492" y="2144"/>
                </a:cubicBezTo>
                <a:lnTo>
                  <a:pt x="492" y="2785"/>
                </a:lnTo>
                <a:cubicBezTo>
                  <a:pt x="492" y="3004"/>
                  <a:pt x="452" y="3155"/>
                  <a:pt x="372" y="3239"/>
                </a:cubicBezTo>
                <a:cubicBezTo>
                  <a:pt x="293" y="3324"/>
                  <a:pt x="169" y="3366"/>
                  <a:pt x="0" y="3366"/>
                </a:cubicBezTo>
                <a:lnTo>
                  <a:pt x="0" y="3262"/>
                </a:lnTo>
                <a:cubicBezTo>
                  <a:pt x="139" y="3262"/>
                  <a:pt x="234" y="3224"/>
                  <a:pt x="283" y="3150"/>
                </a:cubicBezTo>
                <a:cubicBezTo>
                  <a:pt x="333" y="3075"/>
                  <a:pt x="357" y="2974"/>
                  <a:pt x="357" y="2845"/>
                </a:cubicBezTo>
                <a:lnTo>
                  <a:pt x="357" y="2115"/>
                </a:lnTo>
                <a:cubicBezTo>
                  <a:pt x="357" y="1976"/>
                  <a:pt x="390" y="1871"/>
                  <a:pt x="454" y="1802"/>
                </a:cubicBezTo>
                <a:cubicBezTo>
                  <a:pt x="519" y="1733"/>
                  <a:pt x="596" y="1698"/>
                  <a:pt x="685" y="1698"/>
                </a:cubicBezTo>
                <a:lnTo>
                  <a:pt x="685" y="1668"/>
                </a:lnTo>
                <a:cubicBezTo>
                  <a:pt x="606" y="1668"/>
                  <a:pt x="531" y="1638"/>
                  <a:pt x="462" y="1578"/>
                </a:cubicBezTo>
                <a:cubicBezTo>
                  <a:pt x="392" y="1519"/>
                  <a:pt x="357" y="1410"/>
                  <a:pt x="357" y="1251"/>
                </a:cubicBezTo>
                <a:lnTo>
                  <a:pt x="357" y="521"/>
                </a:lnTo>
                <a:cubicBezTo>
                  <a:pt x="357" y="382"/>
                  <a:pt x="333" y="277"/>
                  <a:pt x="283" y="208"/>
                </a:cubicBezTo>
                <a:cubicBezTo>
                  <a:pt x="234" y="139"/>
                  <a:pt x="139" y="104"/>
                  <a:pt x="0" y="104"/>
                </a:cubicBezTo>
                <a:lnTo>
                  <a:pt x="0" y="0"/>
                </a:lnTo>
                <a:cubicBezTo>
                  <a:pt x="169" y="0"/>
                  <a:pt x="293" y="42"/>
                  <a:pt x="372" y="126"/>
                </a:cubicBezTo>
                <a:cubicBezTo>
                  <a:pt x="452" y="211"/>
                  <a:pt x="492" y="362"/>
                  <a:pt x="492" y="581"/>
                </a:cubicBezTo>
                <a:lnTo>
                  <a:pt x="492" y="1221"/>
                </a:lnTo>
                <a:cubicBezTo>
                  <a:pt x="492" y="1360"/>
                  <a:pt x="516" y="1459"/>
                  <a:pt x="566" y="1519"/>
                </a:cubicBezTo>
                <a:cubicBezTo>
                  <a:pt x="615" y="1578"/>
                  <a:pt x="700" y="1618"/>
                  <a:pt x="819" y="1638"/>
                </a:cubicBezTo>
                <a:lnTo>
                  <a:pt x="819" y="172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5" name="Freeform 14"/>
          <p:cNvSpPr>
            <a:spLocks/>
          </p:cNvSpPr>
          <p:nvPr/>
        </p:nvSpPr>
        <p:spPr bwMode="auto">
          <a:xfrm>
            <a:off x="2550016" y="2638120"/>
            <a:ext cx="663575" cy="2606405"/>
          </a:xfrm>
          <a:custGeom>
            <a:avLst/>
            <a:gdLst>
              <a:gd name="T0" fmla="*/ 0 w 820"/>
              <a:gd name="T1" fmla="*/ 1728 h 3366"/>
              <a:gd name="T2" fmla="*/ 261 w 820"/>
              <a:gd name="T3" fmla="*/ 1854 h 3366"/>
              <a:gd name="T4" fmla="*/ 328 w 820"/>
              <a:gd name="T5" fmla="*/ 2144 h 3366"/>
              <a:gd name="T6" fmla="*/ 328 w 820"/>
              <a:gd name="T7" fmla="*/ 2785 h 3366"/>
              <a:gd name="T8" fmla="*/ 448 w 820"/>
              <a:gd name="T9" fmla="*/ 3239 h 3366"/>
              <a:gd name="T10" fmla="*/ 820 w 820"/>
              <a:gd name="T11" fmla="*/ 3366 h 3366"/>
              <a:gd name="T12" fmla="*/ 820 w 820"/>
              <a:gd name="T13" fmla="*/ 3262 h 3366"/>
              <a:gd name="T14" fmla="*/ 537 w 820"/>
              <a:gd name="T15" fmla="*/ 3150 h 3366"/>
              <a:gd name="T16" fmla="*/ 462 w 820"/>
              <a:gd name="T17" fmla="*/ 2845 h 3366"/>
              <a:gd name="T18" fmla="*/ 462 w 820"/>
              <a:gd name="T19" fmla="*/ 2115 h 3366"/>
              <a:gd name="T20" fmla="*/ 366 w 820"/>
              <a:gd name="T21" fmla="*/ 1802 h 3366"/>
              <a:gd name="T22" fmla="*/ 134 w 820"/>
              <a:gd name="T23" fmla="*/ 1698 h 3366"/>
              <a:gd name="T24" fmla="*/ 134 w 820"/>
              <a:gd name="T25" fmla="*/ 1668 h 3366"/>
              <a:gd name="T26" fmla="*/ 358 w 820"/>
              <a:gd name="T27" fmla="*/ 1578 h 3366"/>
              <a:gd name="T28" fmla="*/ 462 w 820"/>
              <a:gd name="T29" fmla="*/ 1251 h 3366"/>
              <a:gd name="T30" fmla="*/ 462 w 820"/>
              <a:gd name="T31" fmla="*/ 521 h 3366"/>
              <a:gd name="T32" fmla="*/ 537 w 820"/>
              <a:gd name="T33" fmla="*/ 208 h 3366"/>
              <a:gd name="T34" fmla="*/ 820 w 820"/>
              <a:gd name="T35" fmla="*/ 104 h 3366"/>
              <a:gd name="T36" fmla="*/ 820 w 820"/>
              <a:gd name="T37" fmla="*/ 0 h 3366"/>
              <a:gd name="T38" fmla="*/ 448 w 820"/>
              <a:gd name="T39" fmla="*/ 126 h 3366"/>
              <a:gd name="T40" fmla="*/ 328 w 820"/>
              <a:gd name="T41" fmla="*/ 581 h 3366"/>
              <a:gd name="T42" fmla="*/ 328 w 820"/>
              <a:gd name="T43" fmla="*/ 1221 h 3366"/>
              <a:gd name="T44" fmla="*/ 254 w 820"/>
              <a:gd name="T45" fmla="*/ 1519 h 3366"/>
              <a:gd name="T46" fmla="*/ 0 w 820"/>
              <a:gd name="T47" fmla="*/ 1638 h 3366"/>
              <a:gd name="T48" fmla="*/ 0 w 820"/>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0" h="3366">
                <a:moveTo>
                  <a:pt x="0" y="1728"/>
                </a:moveTo>
                <a:cubicBezTo>
                  <a:pt x="129" y="1738"/>
                  <a:pt x="216" y="1780"/>
                  <a:pt x="261" y="1854"/>
                </a:cubicBezTo>
                <a:cubicBezTo>
                  <a:pt x="306" y="1928"/>
                  <a:pt x="328" y="2026"/>
                  <a:pt x="328" y="2144"/>
                </a:cubicBezTo>
                <a:lnTo>
                  <a:pt x="328" y="2785"/>
                </a:lnTo>
                <a:cubicBezTo>
                  <a:pt x="328" y="3004"/>
                  <a:pt x="368" y="3155"/>
                  <a:pt x="448" y="3239"/>
                </a:cubicBezTo>
                <a:cubicBezTo>
                  <a:pt x="527" y="3324"/>
                  <a:pt x="651" y="3366"/>
                  <a:pt x="820" y="3366"/>
                </a:cubicBezTo>
                <a:lnTo>
                  <a:pt x="820" y="3262"/>
                </a:lnTo>
                <a:cubicBezTo>
                  <a:pt x="681" y="3262"/>
                  <a:pt x="586" y="3224"/>
                  <a:pt x="537" y="3150"/>
                </a:cubicBezTo>
                <a:cubicBezTo>
                  <a:pt x="487" y="3075"/>
                  <a:pt x="462" y="2974"/>
                  <a:pt x="462" y="2845"/>
                </a:cubicBezTo>
                <a:lnTo>
                  <a:pt x="462" y="2115"/>
                </a:lnTo>
                <a:cubicBezTo>
                  <a:pt x="462" y="1976"/>
                  <a:pt x="430" y="1871"/>
                  <a:pt x="366" y="1802"/>
                </a:cubicBezTo>
                <a:cubicBezTo>
                  <a:pt x="301" y="1733"/>
                  <a:pt x="224" y="1698"/>
                  <a:pt x="134" y="1698"/>
                </a:cubicBezTo>
                <a:lnTo>
                  <a:pt x="134" y="1668"/>
                </a:lnTo>
                <a:cubicBezTo>
                  <a:pt x="214" y="1668"/>
                  <a:pt x="289" y="1638"/>
                  <a:pt x="358" y="1578"/>
                </a:cubicBezTo>
                <a:cubicBezTo>
                  <a:pt x="427" y="1519"/>
                  <a:pt x="462" y="1410"/>
                  <a:pt x="462" y="1251"/>
                </a:cubicBezTo>
                <a:lnTo>
                  <a:pt x="462" y="521"/>
                </a:lnTo>
                <a:cubicBezTo>
                  <a:pt x="462" y="382"/>
                  <a:pt x="487" y="277"/>
                  <a:pt x="537" y="208"/>
                </a:cubicBezTo>
                <a:cubicBezTo>
                  <a:pt x="586" y="139"/>
                  <a:pt x="681" y="104"/>
                  <a:pt x="820" y="104"/>
                </a:cubicBezTo>
                <a:lnTo>
                  <a:pt x="820" y="0"/>
                </a:lnTo>
                <a:cubicBezTo>
                  <a:pt x="651" y="0"/>
                  <a:pt x="527" y="42"/>
                  <a:pt x="448" y="126"/>
                </a:cubicBezTo>
                <a:cubicBezTo>
                  <a:pt x="368" y="211"/>
                  <a:pt x="328" y="362"/>
                  <a:pt x="328" y="581"/>
                </a:cubicBezTo>
                <a:lnTo>
                  <a:pt x="328" y="1221"/>
                </a:lnTo>
                <a:cubicBezTo>
                  <a:pt x="328" y="1360"/>
                  <a:pt x="303" y="1459"/>
                  <a:pt x="254" y="1519"/>
                </a:cubicBezTo>
                <a:cubicBezTo>
                  <a:pt x="204" y="1578"/>
                  <a:pt x="120" y="1618"/>
                  <a:pt x="0" y="1638"/>
                </a:cubicBezTo>
                <a:lnTo>
                  <a:pt x="0" y="172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6" name="Oval 15"/>
          <p:cNvSpPr>
            <a:spLocks noChangeArrowheads="1"/>
          </p:cNvSpPr>
          <p:nvPr/>
        </p:nvSpPr>
        <p:spPr bwMode="auto">
          <a:xfrm>
            <a:off x="9864705" y="2652237"/>
            <a:ext cx="1145780" cy="1147216"/>
          </a:xfrm>
          <a:prstGeom prst="ellipse">
            <a:avLst/>
          </a:prstGeom>
          <a:solidFill>
            <a:schemeClr val="bg1"/>
          </a:solidFill>
          <a:ln w="1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7" name="Oval 16"/>
          <p:cNvSpPr>
            <a:spLocks noChangeArrowheads="1"/>
          </p:cNvSpPr>
          <p:nvPr/>
        </p:nvSpPr>
        <p:spPr bwMode="auto">
          <a:xfrm>
            <a:off x="1043287" y="2790004"/>
            <a:ext cx="1145780" cy="1147216"/>
          </a:xfrm>
          <a:prstGeom prst="ellipse">
            <a:avLst/>
          </a:prstGeom>
          <a:solidFill>
            <a:schemeClr val="bg2"/>
          </a:solidFill>
          <a:ln w="10"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8" name="Freeform 17"/>
          <p:cNvSpPr>
            <a:spLocks/>
          </p:cNvSpPr>
          <p:nvPr/>
        </p:nvSpPr>
        <p:spPr bwMode="auto">
          <a:xfrm>
            <a:off x="3264957" y="2511878"/>
            <a:ext cx="5351463" cy="2890543"/>
          </a:xfrm>
          <a:custGeom>
            <a:avLst/>
            <a:gdLst>
              <a:gd name="T0" fmla="*/ 171 w 6523"/>
              <a:gd name="T1" fmla="*/ 0 h 3787"/>
              <a:gd name="T2" fmla="*/ 6352 w 6523"/>
              <a:gd name="T3" fmla="*/ 0 h 3787"/>
              <a:gd name="T4" fmla="*/ 6523 w 6523"/>
              <a:gd name="T5" fmla="*/ 171 h 3787"/>
              <a:gd name="T6" fmla="*/ 6523 w 6523"/>
              <a:gd name="T7" fmla="*/ 3616 h 3787"/>
              <a:gd name="T8" fmla="*/ 6352 w 6523"/>
              <a:gd name="T9" fmla="*/ 3787 h 3787"/>
              <a:gd name="T10" fmla="*/ 171 w 6523"/>
              <a:gd name="T11" fmla="*/ 3787 h 3787"/>
              <a:gd name="T12" fmla="*/ 0 w 6523"/>
              <a:gd name="T13" fmla="*/ 3616 h 3787"/>
              <a:gd name="T14" fmla="*/ 0 w 6523"/>
              <a:gd name="T15" fmla="*/ 171 h 3787"/>
              <a:gd name="T16" fmla="*/ 171 w 6523"/>
              <a:gd name="T17" fmla="*/ 0 h 3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3" h="3787">
                <a:moveTo>
                  <a:pt x="171" y="0"/>
                </a:moveTo>
                <a:lnTo>
                  <a:pt x="6352" y="0"/>
                </a:lnTo>
                <a:cubicBezTo>
                  <a:pt x="6446" y="0"/>
                  <a:pt x="6523" y="77"/>
                  <a:pt x="6523" y="171"/>
                </a:cubicBezTo>
                <a:lnTo>
                  <a:pt x="6523" y="3616"/>
                </a:lnTo>
                <a:cubicBezTo>
                  <a:pt x="6523" y="3710"/>
                  <a:pt x="6446" y="3787"/>
                  <a:pt x="6352" y="3787"/>
                </a:cubicBezTo>
                <a:lnTo>
                  <a:pt x="171" y="3787"/>
                </a:lnTo>
                <a:cubicBezTo>
                  <a:pt x="77" y="3787"/>
                  <a:pt x="0" y="3710"/>
                  <a:pt x="0" y="3616"/>
                </a:cubicBezTo>
                <a:lnTo>
                  <a:pt x="0" y="171"/>
                </a:lnTo>
                <a:cubicBezTo>
                  <a:pt x="0" y="77"/>
                  <a:pt x="77" y="0"/>
                  <a:pt x="171" y="0"/>
                </a:cubicBezTo>
                <a:close/>
              </a:path>
            </a:pathLst>
          </a:custGeom>
          <a:noFill/>
          <a:ln w="10" cap="flat">
            <a:solidFill>
              <a:schemeClr val="accent1"/>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9" name="Freeform 18"/>
          <p:cNvSpPr>
            <a:spLocks noEditPoints="1"/>
          </p:cNvSpPr>
          <p:nvPr/>
        </p:nvSpPr>
        <p:spPr bwMode="auto">
          <a:xfrm>
            <a:off x="3906307" y="2032145"/>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0" name="Freeform 19"/>
          <p:cNvSpPr>
            <a:spLocks noEditPoints="1"/>
          </p:cNvSpPr>
          <p:nvPr/>
        </p:nvSpPr>
        <p:spPr bwMode="auto">
          <a:xfrm>
            <a:off x="5693832" y="2032145"/>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1" name="Freeform 20"/>
          <p:cNvSpPr>
            <a:spLocks noEditPoints="1"/>
          </p:cNvSpPr>
          <p:nvPr/>
        </p:nvSpPr>
        <p:spPr bwMode="auto">
          <a:xfrm>
            <a:off x="7530570" y="2032145"/>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2" name="Freeform 21"/>
          <p:cNvSpPr>
            <a:spLocks/>
          </p:cNvSpPr>
          <p:nvPr/>
        </p:nvSpPr>
        <p:spPr bwMode="auto">
          <a:xfrm>
            <a:off x="3195012" y="1538462"/>
            <a:ext cx="5554639" cy="423082"/>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solidFill>
          <a:ln w="1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nvGrpSpPr>
          <p:cNvPr id="13" name="组合 12"/>
          <p:cNvGrpSpPr/>
          <p:nvPr/>
        </p:nvGrpSpPr>
        <p:grpSpPr>
          <a:xfrm>
            <a:off x="3670399" y="2675391"/>
            <a:ext cx="1931287" cy="525040"/>
            <a:chOff x="3670399" y="2817261"/>
            <a:chExt cx="1931287" cy="525040"/>
          </a:xfrm>
        </p:grpSpPr>
        <p:sp>
          <p:nvSpPr>
            <p:cNvPr id="14" name="Freeform 9"/>
            <p:cNvSpPr>
              <a:spLocks/>
            </p:cNvSpPr>
            <p:nvPr/>
          </p:nvSpPr>
          <p:spPr bwMode="auto">
            <a:xfrm>
              <a:off x="3670399"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 name="TextBox 14"/>
            <p:cNvSpPr txBox="1"/>
            <p:nvPr/>
          </p:nvSpPr>
          <p:spPr>
            <a:xfrm>
              <a:off x="3962529" y="2877105"/>
              <a:ext cx="1415772" cy="461665"/>
            </a:xfrm>
            <a:prstGeom prst="rect">
              <a:avLst/>
            </a:prstGeom>
            <a:noFill/>
          </p:spPr>
          <p:txBody>
            <a:bodyPr wrap="none" rtlCol="0">
              <a:spAutoFit/>
            </a:bodyPr>
            <a:lstStyle/>
            <a:p>
              <a:r>
                <a:rPr lang="zh-CN" altLang="en-US" sz="2400" dirty="0">
                  <a:solidFill>
                    <a:schemeClr val="accent2"/>
                  </a:solidFill>
                  <a:latin typeface="+mj-ea"/>
                  <a:ea typeface="+mj-ea"/>
                </a:rPr>
                <a:t>社区</a:t>
              </a:r>
              <a:r>
                <a:rPr lang="zh-CN" altLang="en-US" sz="2400" dirty="0" smtClean="0">
                  <a:solidFill>
                    <a:schemeClr val="accent2"/>
                  </a:solidFill>
                  <a:latin typeface="+mj-ea"/>
                  <a:ea typeface="+mj-ea"/>
                </a:rPr>
                <a:t>通讯</a:t>
              </a:r>
              <a:endParaRPr lang="zh-CN" altLang="en-US" sz="2400" dirty="0">
                <a:solidFill>
                  <a:schemeClr val="accent2"/>
                </a:solidFill>
                <a:latin typeface="+mj-ea"/>
                <a:ea typeface="+mj-ea"/>
              </a:endParaRPr>
            </a:p>
          </p:txBody>
        </p:sp>
      </p:grpSp>
      <p:grpSp>
        <p:nvGrpSpPr>
          <p:cNvPr id="16" name="组合 15"/>
          <p:cNvGrpSpPr/>
          <p:nvPr/>
        </p:nvGrpSpPr>
        <p:grpSpPr>
          <a:xfrm>
            <a:off x="5934506" y="2675391"/>
            <a:ext cx="1931287" cy="525040"/>
            <a:chOff x="5934506" y="2817261"/>
            <a:chExt cx="1931287" cy="525040"/>
          </a:xfrm>
        </p:grpSpPr>
        <p:sp>
          <p:nvSpPr>
            <p:cNvPr id="17" name="Freeform 5"/>
            <p:cNvSpPr>
              <a:spLocks/>
            </p:cNvSpPr>
            <p:nvPr/>
          </p:nvSpPr>
          <p:spPr bwMode="auto">
            <a:xfrm>
              <a:off x="5934506"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8" name="TextBox 17"/>
            <p:cNvSpPr txBox="1"/>
            <p:nvPr/>
          </p:nvSpPr>
          <p:spPr>
            <a:xfrm>
              <a:off x="6242397" y="2866115"/>
              <a:ext cx="1415772" cy="461665"/>
            </a:xfrm>
            <a:prstGeom prst="rect">
              <a:avLst/>
            </a:prstGeom>
            <a:noFill/>
          </p:spPr>
          <p:txBody>
            <a:bodyPr wrap="none" rtlCol="0">
              <a:spAutoFit/>
            </a:bodyPr>
            <a:lstStyle/>
            <a:p>
              <a:r>
                <a:rPr lang="zh-CN" altLang="en-US" sz="2400" dirty="0" smtClean="0">
                  <a:solidFill>
                    <a:schemeClr val="accent2"/>
                  </a:solidFill>
                  <a:latin typeface="+mj-ea"/>
                  <a:ea typeface="+mj-ea"/>
                </a:rPr>
                <a:t>社区邮</a:t>
              </a:r>
              <a:r>
                <a:rPr lang="zh-CN" altLang="en-US" sz="2400" dirty="0">
                  <a:solidFill>
                    <a:schemeClr val="accent2"/>
                  </a:solidFill>
                  <a:latin typeface="+mj-ea"/>
                  <a:ea typeface="+mj-ea"/>
                </a:rPr>
                <a:t>递</a:t>
              </a:r>
            </a:p>
          </p:txBody>
        </p:sp>
      </p:grpSp>
      <p:grpSp>
        <p:nvGrpSpPr>
          <p:cNvPr id="19" name="组合 18"/>
          <p:cNvGrpSpPr/>
          <p:nvPr/>
        </p:nvGrpSpPr>
        <p:grpSpPr>
          <a:xfrm>
            <a:off x="3670399" y="3358091"/>
            <a:ext cx="1931287" cy="525040"/>
            <a:chOff x="3670399" y="3499961"/>
            <a:chExt cx="1931287" cy="525040"/>
          </a:xfrm>
        </p:grpSpPr>
        <p:sp>
          <p:nvSpPr>
            <p:cNvPr id="20" name="Freeform 10"/>
            <p:cNvSpPr>
              <a:spLocks/>
            </p:cNvSpPr>
            <p:nvPr/>
          </p:nvSpPr>
          <p:spPr bwMode="auto">
            <a:xfrm>
              <a:off x="3670399"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1" name="TextBox 20"/>
            <p:cNvSpPr txBox="1"/>
            <p:nvPr/>
          </p:nvSpPr>
          <p:spPr>
            <a:xfrm>
              <a:off x="3940680" y="3556578"/>
              <a:ext cx="1415772" cy="461665"/>
            </a:xfrm>
            <a:prstGeom prst="rect">
              <a:avLst/>
            </a:prstGeom>
            <a:noFill/>
          </p:spPr>
          <p:txBody>
            <a:bodyPr wrap="none" rtlCol="0">
              <a:spAutoFit/>
            </a:bodyPr>
            <a:lstStyle/>
            <a:p>
              <a:r>
                <a:rPr lang="zh-CN" altLang="en-US" sz="2400" dirty="0" smtClean="0">
                  <a:solidFill>
                    <a:schemeClr val="accent2"/>
                  </a:solidFill>
                  <a:latin typeface="+mj-ea"/>
                  <a:ea typeface="+mj-ea"/>
                </a:rPr>
                <a:t>社区金融</a:t>
              </a:r>
              <a:endParaRPr lang="zh-CN" altLang="en-US" sz="2400" dirty="0">
                <a:solidFill>
                  <a:schemeClr val="accent2"/>
                </a:solidFill>
                <a:latin typeface="+mj-ea"/>
                <a:ea typeface="+mj-ea"/>
              </a:endParaRPr>
            </a:p>
          </p:txBody>
        </p:sp>
      </p:grpSp>
      <p:grpSp>
        <p:nvGrpSpPr>
          <p:cNvPr id="22" name="组合 21"/>
          <p:cNvGrpSpPr/>
          <p:nvPr/>
        </p:nvGrpSpPr>
        <p:grpSpPr>
          <a:xfrm>
            <a:off x="5934506" y="3358091"/>
            <a:ext cx="1931287" cy="525040"/>
            <a:chOff x="5934506" y="3499961"/>
            <a:chExt cx="1931287" cy="525040"/>
          </a:xfrm>
        </p:grpSpPr>
        <p:sp>
          <p:nvSpPr>
            <p:cNvPr id="23" name="Freeform 6"/>
            <p:cNvSpPr>
              <a:spLocks/>
            </p:cNvSpPr>
            <p:nvPr/>
          </p:nvSpPr>
          <p:spPr bwMode="auto">
            <a:xfrm>
              <a:off x="5934506"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chemeClr val="accent1"/>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4" name="TextBox 23"/>
            <p:cNvSpPr txBox="1"/>
            <p:nvPr/>
          </p:nvSpPr>
          <p:spPr>
            <a:xfrm>
              <a:off x="6242397" y="3556578"/>
              <a:ext cx="1415772" cy="461665"/>
            </a:xfrm>
            <a:prstGeom prst="rect">
              <a:avLst/>
            </a:prstGeom>
            <a:noFill/>
          </p:spPr>
          <p:txBody>
            <a:bodyPr wrap="none" rtlCol="0">
              <a:spAutoFit/>
            </a:bodyPr>
            <a:lstStyle/>
            <a:p>
              <a:r>
                <a:rPr lang="zh-CN" altLang="en-US" sz="2400" dirty="0" smtClean="0">
                  <a:solidFill>
                    <a:schemeClr val="accent2"/>
                  </a:solidFill>
                  <a:latin typeface="+mj-ea"/>
                  <a:ea typeface="+mj-ea"/>
                </a:rPr>
                <a:t>社区保险</a:t>
              </a:r>
              <a:endParaRPr lang="zh-CN" altLang="en-US" sz="2400" dirty="0">
                <a:solidFill>
                  <a:schemeClr val="accent2"/>
                </a:solidFill>
                <a:latin typeface="+mj-ea"/>
                <a:ea typeface="+mj-ea"/>
              </a:endParaRPr>
            </a:p>
          </p:txBody>
        </p:sp>
      </p:grpSp>
      <p:grpSp>
        <p:nvGrpSpPr>
          <p:cNvPr id="25" name="组合 24"/>
          <p:cNvGrpSpPr/>
          <p:nvPr/>
        </p:nvGrpSpPr>
        <p:grpSpPr>
          <a:xfrm>
            <a:off x="3670399" y="4046740"/>
            <a:ext cx="1931287" cy="526527"/>
            <a:chOff x="3670399" y="4188610"/>
            <a:chExt cx="1931287" cy="526527"/>
          </a:xfrm>
        </p:grpSpPr>
        <p:sp>
          <p:nvSpPr>
            <p:cNvPr id="26" name="Freeform 11"/>
            <p:cNvSpPr>
              <a:spLocks/>
            </p:cNvSpPr>
            <p:nvPr/>
          </p:nvSpPr>
          <p:spPr bwMode="auto">
            <a:xfrm>
              <a:off x="3670399"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7" name="TextBox 26"/>
            <p:cNvSpPr txBox="1"/>
            <p:nvPr/>
          </p:nvSpPr>
          <p:spPr>
            <a:xfrm>
              <a:off x="3940680" y="4234267"/>
              <a:ext cx="1415772" cy="461665"/>
            </a:xfrm>
            <a:prstGeom prst="rect">
              <a:avLst/>
            </a:prstGeom>
            <a:noFill/>
          </p:spPr>
          <p:txBody>
            <a:bodyPr wrap="none" rtlCol="0">
              <a:spAutoFit/>
            </a:bodyPr>
            <a:lstStyle/>
            <a:p>
              <a:r>
                <a:rPr lang="zh-CN" altLang="en-US" sz="2400" dirty="0" smtClean="0">
                  <a:solidFill>
                    <a:schemeClr val="accent2"/>
                  </a:solidFill>
                  <a:latin typeface="+mj-ea"/>
                  <a:ea typeface="+mj-ea"/>
                </a:rPr>
                <a:t>社区健康</a:t>
              </a:r>
              <a:endParaRPr lang="zh-CN" altLang="en-US" sz="2400" dirty="0">
                <a:solidFill>
                  <a:schemeClr val="accent2"/>
                </a:solidFill>
                <a:latin typeface="+mj-ea"/>
                <a:ea typeface="+mj-ea"/>
              </a:endParaRPr>
            </a:p>
          </p:txBody>
        </p:sp>
      </p:grpSp>
      <p:grpSp>
        <p:nvGrpSpPr>
          <p:cNvPr id="28" name="组合 27"/>
          <p:cNvGrpSpPr/>
          <p:nvPr/>
        </p:nvGrpSpPr>
        <p:grpSpPr>
          <a:xfrm>
            <a:off x="5934506" y="4046740"/>
            <a:ext cx="1931287" cy="526527"/>
            <a:chOff x="5934506" y="4188610"/>
            <a:chExt cx="1931287" cy="526527"/>
          </a:xfrm>
        </p:grpSpPr>
        <p:sp>
          <p:nvSpPr>
            <p:cNvPr id="29" name="Freeform 7"/>
            <p:cNvSpPr>
              <a:spLocks/>
            </p:cNvSpPr>
            <p:nvPr/>
          </p:nvSpPr>
          <p:spPr bwMode="auto">
            <a:xfrm>
              <a:off x="5934506"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0" name="TextBox 29"/>
            <p:cNvSpPr txBox="1"/>
            <p:nvPr/>
          </p:nvSpPr>
          <p:spPr>
            <a:xfrm>
              <a:off x="6242397" y="4234267"/>
              <a:ext cx="1415772" cy="461665"/>
            </a:xfrm>
            <a:prstGeom prst="rect">
              <a:avLst/>
            </a:prstGeom>
            <a:noFill/>
          </p:spPr>
          <p:txBody>
            <a:bodyPr wrap="none" rtlCol="0">
              <a:spAutoFit/>
            </a:bodyPr>
            <a:lstStyle/>
            <a:p>
              <a:r>
                <a:rPr lang="zh-CN" altLang="en-US" sz="2400" dirty="0" smtClean="0">
                  <a:solidFill>
                    <a:schemeClr val="accent2"/>
                  </a:solidFill>
                  <a:latin typeface="+mj-ea"/>
                  <a:ea typeface="+mj-ea"/>
                </a:rPr>
                <a:t>社区票务</a:t>
              </a:r>
              <a:endParaRPr lang="zh-CN" altLang="en-US" sz="2400" dirty="0">
                <a:solidFill>
                  <a:schemeClr val="accent2"/>
                </a:solidFill>
                <a:latin typeface="+mj-ea"/>
                <a:ea typeface="+mj-ea"/>
              </a:endParaRPr>
            </a:p>
          </p:txBody>
        </p:sp>
      </p:grpSp>
      <p:grpSp>
        <p:nvGrpSpPr>
          <p:cNvPr id="31" name="组合 30"/>
          <p:cNvGrpSpPr/>
          <p:nvPr/>
        </p:nvGrpSpPr>
        <p:grpSpPr>
          <a:xfrm>
            <a:off x="3670399" y="4730927"/>
            <a:ext cx="1931287" cy="525040"/>
            <a:chOff x="3670399" y="4872797"/>
            <a:chExt cx="1931287" cy="525040"/>
          </a:xfrm>
        </p:grpSpPr>
        <p:sp>
          <p:nvSpPr>
            <p:cNvPr id="32" name="Freeform 12"/>
            <p:cNvSpPr>
              <a:spLocks/>
            </p:cNvSpPr>
            <p:nvPr/>
          </p:nvSpPr>
          <p:spPr bwMode="auto">
            <a:xfrm>
              <a:off x="3670399"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3" name="TextBox 32"/>
            <p:cNvSpPr txBox="1"/>
            <p:nvPr/>
          </p:nvSpPr>
          <p:spPr>
            <a:xfrm>
              <a:off x="3940680" y="4924730"/>
              <a:ext cx="1415772" cy="461665"/>
            </a:xfrm>
            <a:prstGeom prst="rect">
              <a:avLst/>
            </a:prstGeom>
            <a:noFill/>
          </p:spPr>
          <p:txBody>
            <a:bodyPr wrap="none" rtlCol="0">
              <a:spAutoFit/>
            </a:bodyPr>
            <a:lstStyle/>
            <a:p>
              <a:r>
                <a:rPr lang="zh-CN" altLang="en-US" sz="2400" dirty="0" smtClean="0">
                  <a:solidFill>
                    <a:schemeClr val="accent2"/>
                  </a:solidFill>
                  <a:latin typeface="+mj-ea"/>
                  <a:ea typeface="+mj-ea"/>
                </a:rPr>
                <a:t>社区博彩</a:t>
              </a:r>
              <a:endParaRPr lang="zh-CN" altLang="en-US" sz="2400" dirty="0">
                <a:solidFill>
                  <a:schemeClr val="accent2"/>
                </a:solidFill>
                <a:latin typeface="+mj-ea"/>
                <a:ea typeface="+mj-ea"/>
              </a:endParaRPr>
            </a:p>
          </p:txBody>
        </p:sp>
      </p:grpSp>
      <p:grpSp>
        <p:nvGrpSpPr>
          <p:cNvPr id="34" name="组合 33"/>
          <p:cNvGrpSpPr/>
          <p:nvPr/>
        </p:nvGrpSpPr>
        <p:grpSpPr>
          <a:xfrm>
            <a:off x="5934506" y="4730927"/>
            <a:ext cx="1931287" cy="525040"/>
            <a:chOff x="5934506" y="4872797"/>
            <a:chExt cx="1931287" cy="525040"/>
          </a:xfrm>
        </p:grpSpPr>
        <p:sp>
          <p:nvSpPr>
            <p:cNvPr id="35" name="Freeform 8"/>
            <p:cNvSpPr>
              <a:spLocks/>
            </p:cNvSpPr>
            <p:nvPr/>
          </p:nvSpPr>
          <p:spPr bwMode="auto">
            <a:xfrm>
              <a:off x="5934506"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chemeClr val="accent1"/>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6" name="TextBox 35"/>
            <p:cNvSpPr txBox="1"/>
            <p:nvPr/>
          </p:nvSpPr>
          <p:spPr>
            <a:xfrm>
              <a:off x="6242397" y="4924730"/>
              <a:ext cx="1415772" cy="461665"/>
            </a:xfrm>
            <a:prstGeom prst="rect">
              <a:avLst/>
            </a:prstGeom>
            <a:noFill/>
          </p:spPr>
          <p:txBody>
            <a:bodyPr wrap="none" rtlCol="0">
              <a:spAutoFit/>
            </a:bodyPr>
            <a:lstStyle/>
            <a:p>
              <a:r>
                <a:rPr lang="zh-CN" altLang="en-US" sz="2400" dirty="0" smtClean="0">
                  <a:solidFill>
                    <a:schemeClr val="accent2"/>
                  </a:solidFill>
                  <a:latin typeface="+mj-ea"/>
                  <a:ea typeface="+mj-ea"/>
                </a:rPr>
                <a:t>社区食品</a:t>
              </a:r>
              <a:endParaRPr lang="zh-CN" altLang="en-US" sz="2400" dirty="0">
                <a:solidFill>
                  <a:schemeClr val="accent2"/>
                </a:solidFill>
                <a:latin typeface="+mj-ea"/>
                <a:ea typeface="+mj-ea"/>
              </a:endParaRPr>
            </a:p>
          </p:txBody>
        </p:sp>
      </p:grpSp>
      <p:sp>
        <p:nvSpPr>
          <p:cNvPr id="37" name="TextBox 36"/>
          <p:cNvSpPr txBox="1"/>
          <p:nvPr/>
        </p:nvSpPr>
        <p:spPr>
          <a:xfrm>
            <a:off x="10015335" y="2763161"/>
            <a:ext cx="902811" cy="954107"/>
          </a:xfrm>
          <a:prstGeom prst="rect">
            <a:avLst/>
          </a:prstGeom>
          <a:noFill/>
        </p:spPr>
        <p:txBody>
          <a:bodyPr wrap="none" rtlCol="0">
            <a:spAutoFit/>
          </a:bodyPr>
          <a:lstStyle/>
          <a:p>
            <a:r>
              <a:rPr lang="zh-CN" altLang="en-US" sz="2800" b="1" dirty="0" smtClean="0">
                <a:solidFill>
                  <a:schemeClr val="accent2"/>
                </a:solidFill>
                <a:latin typeface="+mj-ea"/>
                <a:ea typeface="+mj-ea"/>
              </a:rPr>
              <a:t>社区</a:t>
            </a:r>
            <a:endParaRPr lang="en-US" altLang="zh-CN" sz="2800" b="1" dirty="0" smtClean="0">
              <a:solidFill>
                <a:schemeClr val="accent2"/>
              </a:solidFill>
              <a:latin typeface="+mj-ea"/>
              <a:ea typeface="+mj-ea"/>
            </a:endParaRPr>
          </a:p>
          <a:p>
            <a:r>
              <a:rPr lang="zh-CN" altLang="en-US" sz="2800" b="1" dirty="0" smtClean="0">
                <a:solidFill>
                  <a:schemeClr val="accent2"/>
                </a:solidFill>
                <a:latin typeface="+mj-ea"/>
                <a:ea typeface="+mj-ea"/>
              </a:rPr>
              <a:t>电商</a:t>
            </a:r>
            <a:endParaRPr lang="zh-CN" altLang="en-US" sz="2800" b="1" dirty="0">
              <a:solidFill>
                <a:schemeClr val="accent2"/>
              </a:solidFill>
              <a:latin typeface="+mj-ea"/>
              <a:ea typeface="+mj-ea"/>
            </a:endParaRPr>
          </a:p>
        </p:txBody>
      </p:sp>
      <p:sp>
        <p:nvSpPr>
          <p:cNvPr id="38" name="TextBox 37"/>
          <p:cNvSpPr txBox="1"/>
          <p:nvPr/>
        </p:nvSpPr>
        <p:spPr>
          <a:xfrm>
            <a:off x="1205627" y="2900928"/>
            <a:ext cx="902811" cy="954107"/>
          </a:xfrm>
          <a:prstGeom prst="rect">
            <a:avLst/>
          </a:prstGeom>
          <a:noFill/>
        </p:spPr>
        <p:txBody>
          <a:bodyPr wrap="none" rtlCol="0">
            <a:spAutoFit/>
          </a:bodyPr>
          <a:lstStyle/>
          <a:p>
            <a:r>
              <a:rPr lang="zh-CN" altLang="en-US" sz="2800" b="1" dirty="0" smtClean="0">
                <a:solidFill>
                  <a:schemeClr val="accent2"/>
                </a:solidFill>
                <a:latin typeface="+mj-ea"/>
                <a:ea typeface="+mj-ea"/>
              </a:rPr>
              <a:t>社区</a:t>
            </a:r>
            <a:endParaRPr lang="en-US" altLang="zh-CN" sz="2800" b="1" dirty="0" smtClean="0">
              <a:solidFill>
                <a:schemeClr val="accent2"/>
              </a:solidFill>
              <a:latin typeface="+mj-ea"/>
              <a:ea typeface="+mj-ea"/>
            </a:endParaRPr>
          </a:p>
          <a:p>
            <a:r>
              <a:rPr lang="zh-CN" altLang="en-US" sz="2800" b="1" dirty="0" smtClean="0">
                <a:solidFill>
                  <a:schemeClr val="accent2"/>
                </a:solidFill>
                <a:latin typeface="+mj-ea"/>
                <a:ea typeface="+mj-ea"/>
              </a:rPr>
              <a:t>百科</a:t>
            </a:r>
            <a:endParaRPr lang="zh-CN" altLang="en-US" sz="2800" b="1" dirty="0">
              <a:solidFill>
                <a:schemeClr val="accent2"/>
              </a:solidFill>
              <a:latin typeface="+mj-ea"/>
              <a:ea typeface="+mj-ea"/>
            </a:endParaRPr>
          </a:p>
        </p:txBody>
      </p:sp>
      <p:sp>
        <p:nvSpPr>
          <p:cNvPr id="39" name="TextBox 38"/>
          <p:cNvSpPr txBox="1"/>
          <p:nvPr/>
        </p:nvSpPr>
        <p:spPr>
          <a:xfrm>
            <a:off x="9522302" y="3805566"/>
            <a:ext cx="2048687" cy="1754326"/>
          </a:xfrm>
          <a:prstGeom prst="rect">
            <a:avLst/>
          </a:prstGeom>
          <a:noFill/>
        </p:spPr>
        <p:txBody>
          <a:bodyPr wrap="square" rtlCol="0">
            <a:spAutoFit/>
          </a:bodyPr>
          <a:lstStyle/>
          <a:p>
            <a:pPr marL="285750" indent="-285750" algn="ctr">
              <a:lnSpc>
                <a:spcPct val="150000"/>
              </a:lnSpc>
              <a:buFont typeface="Wingdings" pitchFamily="2" charset="2"/>
              <a:buChar char="l"/>
            </a:pPr>
            <a:r>
              <a:rPr lang="zh-CN" altLang="en-US" dirty="0">
                <a:solidFill>
                  <a:schemeClr val="accent1"/>
                </a:solidFill>
                <a:latin typeface="+mn-ea"/>
                <a:ea typeface="+mn-ea"/>
              </a:rPr>
              <a:t>社区</a:t>
            </a:r>
            <a:r>
              <a:rPr lang="en-US" altLang="zh-CN" dirty="0">
                <a:solidFill>
                  <a:schemeClr val="accent1"/>
                </a:solidFill>
                <a:latin typeface="+mn-ea"/>
                <a:ea typeface="+mn-ea"/>
              </a:rPr>
              <a:t>O2O</a:t>
            </a:r>
            <a:r>
              <a:rPr lang="zh-CN" altLang="en-US" dirty="0">
                <a:solidFill>
                  <a:schemeClr val="accent1"/>
                </a:solidFill>
                <a:latin typeface="+mn-ea"/>
                <a:ea typeface="+mn-ea"/>
              </a:rPr>
              <a:t>服务</a:t>
            </a:r>
          </a:p>
          <a:p>
            <a:pPr marL="285750" indent="-285750" algn="ctr">
              <a:lnSpc>
                <a:spcPct val="150000"/>
              </a:lnSpc>
              <a:buFont typeface="Wingdings" pitchFamily="2" charset="2"/>
              <a:buChar char="l"/>
            </a:pPr>
            <a:r>
              <a:rPr lang="zh-CN" altLang="en-US" dirty="0" smtClean="0">
                <a:solidFill>
                  <a:schemeClr val="accent1"/>
                </a:solidFill>
                <a:latin typeface="+mn-ea"/>
                <a:ea typeface="+mn-ea"/>
              </a:rPr>
              <a:t>商</a:t>
            </a:r>
            <a:r>
              <a:rPr lang="zh-CN" altLang="en-US" dirty="0">
                <a:solidFill>
                  <a:schemeClr val="accent1"/>
                </a:solidFill>
                <a:latin typeface="+mn-ea"/>
                <a:ea typeface="+mn-ea"/>
              </a:rPr>
              <a:t>圈交易信使</a:t>
            </a:r>
          </a:p>
          <a:p>
            <a:pPr marL="285750" indent="-285750" algn="ctr">
              <a:lnSpc>
                <a:spcPct val="150000"/>
              </a:lnSpc>
              <a:buFont typeface="Wingdings" pitchFamily="2" charset="2"/>
              <a:buChar char="l"/>
            </a:pPr>
            <a:r>
              <a:rPr lang="zh-CN" altLang="en-US" dirty="0" smtClean="0">
                <a:solidFill>
                  <a:schemeClr val="accent1"/>
                </a:solidFill>
                <a:latin typeface="+mn-ea"/>
                <a:ea typeface="+mn-ea"/>
              </a:rPr>
              <a:t>居家</a:t>
            </a:r>
            <a:r>
              <a:rPr lang="zh-CN" altLang="en-US" dirty="0">
                <a:solidFill>
                  <a:schemeClr val="accent1"/>
                </a:solidFill>
                <a:latin typeface="+mn-ea"/>
                <a:ea typeface="+mn-ea"/>
              </a:rPr>
              <a:t>电商服务</a:t>
            </a:r>
          </a:p>
          <a:p>
            <a:pPr marL="285750" indent="-285750" algn="ctr">
              <a:lnSpc>
                <a:spcPct val="150000"/>
              </a:lnSpc>
              <a:buFont typeface="Wingdings" pitchFamily="2" charset="2"/>
              <a:buChar char="l"/>
            </a:pPr>
            <a:endParaRPr lang="zh-CN" altLang="en-US" dirty="0">
              <a:solidFill>
                <a:schemeClr val="accent1"/>
              </a:solidFill>
              <a:latin typeface="+mn-ea"/>
              <a:ea typeface="+mn-ea"/>
            </a:endParaRPr>
          </a:p>
        </p:txBody>
      </p:sp>
      <p:sp>
        <p:nvSpPr>
          <p:cNvPr id="40" name="TextBox 39"/>
          <p:cNvSpPr txBox="1"/>
          <p:nvPr/>
        </p:nvSpPr>
        <p:spPr>
          <a:xfrm>
            <a:off x="597363" y="3937220"/>
            <a:ext cx="2037629" cy="1338828"/>
          </a:xfrm>
          <a:prstGeom prst="rect">
            <a:avLst/>
          </a:prstGeom>
          <a:noFill/>
        </p:spPr>
        <p:txBody>
          <a:bodyPr wrap="square" rtlCol="0">
            <a:spAutoFit/>
          </a:bodyPr>
          <a:lstStyle/>
          <a:p>
            <a:pPr marL="285750" indent="-285750" algn="ctr">
              <a:lnSpc>
                <a:spcPct val="150000"/>
              </a:lnSpc>
              <a:buFont typeface="Wingdings" pitchFamily="2" charset="2"/>
              <a:buChar char="l"/>
            </a:pPr>
            <a:r>
              <a:rPr lang="zh-CN" altLang="en-US" dirty="0">
                <a:solidFill>
                  <a:schemeClr val="accent1"/>
                </a:solidFill>
                <a:latin typeface="+mn-ea"/>
                <a:ea typeface="+mn-ea"/>
              </a:rPr>
              <a:t>居家综合问询</a:t>
            </a:r>
          </a:p>
          <a:p>
            <a:pPr marL="285750" indent="-285750" algn="ctr">
              <a:lnSpc>
                <a:spcPct val="150000"/>
              </a:lnSpc>
              <a:buFont typeface="Wingdings" pitchFamily="2" charset="2"/>
              <a:buChar char="l"/>
            </a:pPr>
            <a:r>
              <a:rPr lang="zh-CN" altLang="en-US" dirty="0" smtClean="0">
                <a:solidFill>
                  <a:schemeClr val="accent1"/>
                </a:solidFill>
                <a:latin typeface="+mn-ea"/>
                <a:ea typeface="+mn-ea"/>
              </a:rPr>
              <a:t>社区</a:t>
            </a:r>
            <a:r>
              <a:rPr lang="zh-CN" altLang="en-US" dirty="0">
                <a:solidFill>
                  <a:schemeClr val="accent1"/>
                </a:solidFill>
                <a:latin typeface="+mn-ea"/>
                <a:ea typeface="+mn-ea"/>
              </a:rPr>
              <a:t>政务办理</a:t>
            </a:r>
          </a:p>
          <a:p>
            <a:pPr marL="285750" indent="-285750" algn="ctr">
              <a:lnSpc>
                <a:spcPct val="150000"/>
              </a:lnSpc>
              <a:buFont typeface="Wingdings" pitchFamily="2" charset="2"/>
              <a:buChar char="l"/>
            </a:pPr>
            <a:r>
              <a:rPr lang="zh-CN" altLang="en-US" dirty="0" smtClean="0">
                <a:solidFill>
                  <a:schemeClr val="accent1"/>
                </a:solidFill>
                <a:latin typeface="+mn-ea"/>
                <a:ea typeface="+mn-ea"/>
              </a:rPr>
              <a:t>物业管理</a:t>
            </a:r>
            <a:r>
              <a:rPr lang="zh-CN" altLang="en-US" dirty="0">
                <a:solidFill>
                  <a:schemeClr val="accent1"/>
                </a:solidFill>
                <a:latin typeface="+mn-ea"/>
                <a:ea typeface="+mn-ea"/>
              </a:rPr>
              <a:t>服务</a:t>
            </a:r>
          </a:p>
        </p:txBody>
      </p:sp>
      <p:sp>
        <p:nvSpPr>
          <p:cNvPr id="41" name="TextBox 40"/>
          <p:cNvSpPr txBox="1"/>
          <p:nvPr/>
        </p:nvSpPr>
        <p:spPr>
          <a:xfrm>
            <a:off x="3353891" y="1486930"/>
            <a:ext cx="2037629" cy="458908"/>
          </a:xfrm>
          <a:prstGeom prst="rect">
            <a:avLst/>
          </a:prstGeom>
          <a:noFill/>
        </p:spPr>
        <p:txBody>
          <a:bodyPr wrap="square" rtlCol="0">
            <a:spAutoFit/>
          </a:bodyPr>
          <a:lstStyle/>
          <a:p>
            <a:pPr>
              <a:lnSpc>
                <a:spcPct val="150000"/>
              </a:lnSpc>
            </a:pPr>
            <a:r>
              <a:rPr lang="en-US" altLang="zh-CN" dirty="0" smtClean="0">
                <a:solidFill>
                  <a:schemeClr val="accent2"/>
                </a:solidFill>
                <a:latin typeface="+mn-ea"/>
                <a:ea typeface="+mn-ea"/>
              </a:rPr>
              <a:t>1、</a:t>
            </a:r>
            <a:r>
              <a:rPr lang="zh-CN" altLang="en-US" dirty="0" smtClean="0">
                <a:solidFill>
                  <a:schemeClr val="accent2"/>
                </a:solidFill>
                <a:latin typeface="+mn-ea"/>
                <a:ea typeface="+mn-ea"/>
              </a:rPr>
              <a:t>解决生活麻烦</a:t>
            </a:r>
            <a:endParaRPr lang="zh-CN" altLang="en-US" dirty="0">
              <a:solidFill>
                <a:schemeClr val="accent2"/>
              </a:solidFill>
              <a:latin typeface="+mn-ea"/>
              <a:ea typeface="+mn-ea"/>
            </a:endParaRPr>
          </a:p>
        </p:txBody>
      </p:sp>
      <p:sp>
        <p:nvSpPr>
          <p:cNvPr id="42" name="TextBox 41"/>
          <p:cNvSpPr txBox="1"/>
          <p:nvPr/>
        </p:nvSpPr>
        <p:spPr>
          <a:xfrm>
            <a:off x="5287444" y="1486930"/>
            <a:ext cx="1728941" cy="458908"/>
          </a:xfrm>
          <a:prstGeom prst="rect">
            <a:avLst/>
          </a:prstGeom>
          <a:noFill/>
        </p:spPr>
        <p:txBody>
          <a:bodyPr wrap="square" rtlCol="0">
            <a:spAutoFit/>
          </a:bodyPr>
          <a:lstStyle/>
          <a:p>
            <a:pPr>
              <a:lnSpc>
                <a:spcPct val="150000"/>
              </a:lnSpc>
            </a:pPr>
            <a:r>
              <a:rPr lang="en-US" altLang="zh-CN" dirty="0" smtClean="0">
                <a:solidFill>
                  <a:schemeClr val="accent2"/>
                </a:solidFill>
                <a:latin typeface="+mn-ea"/>
                <a:ea typeface="+mn-ea"/>
              </a:rPr>
              <a:t>2、</a:t>
            </a:r>
            <a:r>
              <a:rPr lang="zh-CN" altLang="en-US" dirty="0" smtClean="0">
                <a:solidFill>
                  <a:schemeClr val="accent2"/>
                </a:solidFill>
                <a:latin typeface="+mn-ea"/>
                <a:ea typeface="+mn-ea"/>
              </a:rPr>
              <a:t>增加幸福感</a:t>
            </a:r>
            <a:endParaRPr lang="zh-CN" altLang="en-US" dirty="0">
              <a:solidFill>
                <a:schemeClr val="accent2"/>
              </a:solidFill>
              <a:latin typeface="+mn-ea"/>
              <a:ea typeface="+mn-ea"/>
            </a:endParaRPr>
          </a:p>
        </p:txBody>
      </p:sp>
      <p:sp>
        <p:nvSpPr>
          <p:cNvPr id="43" name="TextBox 42"/>
          <p:cNvSpPr txBox="1"/>
          <p:nvPr/>
        </p:nvSpPr>
        <p:spPr>
          <a:xfrm>
            <a:off x="7007061" y="1486930"/>
            <a:ext cx="1797181" cy="458908"/>
          </a:xfrm>
          <a:prstGeom prst="rect">
            <a:avLst/>
          </a:prstGeom>
          <a:noFill/>
        </p:spPr>
        <p:txBody>
          <a:bodyPr wrap="square" rtlCol="0">
            <a:spAutoFit/>
          </a:bodyPr>
          <a:lstStyle/>
          <a:p>
            <a:pPr>
              <a:lnSpc>
                <a:spcPct val="150000"/>
              </a:lnSpc>
            </a:pPr>
            <a:r>
              <a:rPr lang="en-US" altLang="zh-CN" dirty="0" smtClean="0">
                <a:solidFill>
                  <a:schemeClr val="accent2"/>
                </a:solidFill>
                <a:latin typeface="+mn-ea"/>
                <a:ea typeface="+mn-ea"/>
              </a:rPr>
              <a:t>3、</a:t>
            </a:r>
            <a:r>
              <a:rPr lang="zh-CN" altLang="en-US" dirty="0">
                <a:solidFill>
                  <a:schemeClr val="accent2"/>
                </a:solidFill>
                <a:latin typeface="+mn-ea"/>
                <a:ea typeface="+mn-ea"/>
              </a:rPr>
              <a:t>创业孵化</a:t>
            </a:r>
            <a:r>
              <a:rPr lang="zh-CN" altLang="en-US" dirty="0" smtClean="0">
                <a:solidFill>
                  <a:schemeClr val="accent2"/>
                </a:solidFill>
                <a:latin typeface="+mn-ea"/>
                <a:ea typeface="+mn-ea"/>
              </a:rPr>
              <a:t>！</a:t>
            </a:r>
            <a:endParaRPr lang="zh-CN" altLang="en-US" dirty="0">
              <a:solidFill>
                <a:schemeClr val="accent2"/>
              </a:solidFill>
              <a:latin typeface="+mn-ea"/>
              <a:ea typeface="+mn-ea"/>
            </a:endParaRPr>
          </a:p>
        </p:txBody>
      </p:sp>
      <p:sp>
        <p:nvSpPr>
          <p:cNvPr id="44" name="Freeform 21"/>
          <p:cNvSpPr>
            <a:spLocks/>
          </p:cNvSpPr>
          <p:nvPr/>
        </p:nvSpPr>
        <p:spPr bwMode="auto">
          <a:xfrm>
            <a:off x="3195012" y="5888823"/>
            <a:ext cx="5554639" cy="507830"/>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solidFill>
          <a:ln w="1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5" name="TextBox 44"/>
          <p:cNvSpPr txBox="1"/>
          <p:nvPr/>
        </p:nvSpPr>
        <p:spPr>
          <a:xfrm>
            <a:off x="3353891" y="5888822"/>
            <a:ext cx="2037629" cy="458908"/>
          </a:xfrm>
          <a:prstGeom prst="rect">
            <a:avLst/>
          </a:prstGeom>
          <a:noFill/>
        </p:spPr>
        <p:txBody>
          <a:bodyPr wrap="square" rtlCol="0">
            <a:spAutoFit/>
          </a:bodyPr>
          <a:lstStyle/>
          <a:p>
            <a:pPr>
              <a:lnSpc>
                <a:spcPct val="150000"/>
              </a:lnSpc>
            </a:pPr>
            <a:r>
              <a:rPr lang="en-US" altLang="zh-CN" dirty="0" smtClean="0">
                <a:solidFill>
                  <a:schemeClr val="accent2"/>
                </a:solidFill>
                <a:latin typeface="+mn-ea"/>
                <a:ea typeface="+mn-ea"/>
              </a:rPr>
              <a:t>1、</a:t>
            </a:r>
            <a:r>
              <a:rPr lang="zh-CN" altLang="en-US" dirty="0" smtClean="0">
                <a:solidFill>
                  <a:schemeClr val="accent2"/>
                </a:solidFill>
                <a:latin typeface="+mn-ea"/>
                <a:ea typeface="+mn-ea"/>
              </a:rPr>
              <a:t>便民</a:t>
            </a:r>
            <a:endParaRPr lang="zh-CN" altLang="en-US" dirty="0">
              <a:solidFill>
                <a:schemeClr val="accent2"/>
              </a:solidFill>
              <a:latin typeface="+mn-ea"/>
              <a:ea typeface="+mn-ea"/>
            </a:endParaRPr>
          </a:p>
        </p:txBody>
      </p:sp>
      <p:sp>
        <p:nvSpPr>
          <p:cNvPr id="46" name="TextBox 45"/>
          <p:cNvSpPr txBox="1"/>
          <p:nvPr/>
        </p:nvSpPr>
        <p:spPr>
          <a:xfrm>
            <a:off x="5287444" y="5888822"/>
            <a:ext cx="1728941" cy="458908"/>
          </a:xfrm>
          <a:prstGeom prst="rect">
            <a:avLst/>
          </a:prstGeom>
          <a:noFill/>
        </p:spPr>
        <p:txBody>
          <a:bodyPr wrap="square" rtlCol="0">
            <a:spAutoFit/>
          </a:bodyPr>
          <a:lstStyle/>
          <a:p>
            <a:pPr>
              <a:lnSpc>
                <a:spcPct val="150000"/>
              </a:lnSpc>
            </a:pPr>
            <a:r>
              <a:rPr lang="en-US" altLang="zh-CN" dirty="0" smtClean="0">
                <a:solidFill>
                  <a:schemeClr val="accent2"/>
                </a:solidFill>
                <a:latin typeface="+mn-ea"/>
                <a:ea typeface="+mn-ea"/>
              </a:rPr>
              <a:t>2、</a:t>
            </a:r>
            <a:r>
              <a:rPr lang="zh-CN" altLang="en-US" dirty="0" smtClean="0">
                <a:solidFill>
                  <a:schemeClr val="accent2"/>
                </a:solidFill>
                <a:latin typeface="+mn-ea"/>
                <a:ea typeface="+mn-ea"/>
              </a:rPr>
              <a:t>利民</a:t>
            </a:r>
            <a:endParaRPr lang="zh-CN" altLang="en-US" dirty="0">
              <a:solidFill>
                <a:schemeClr val="accent2"/>
              </a:solidFill>
              <a:latin typeface="+mn-ea"/>
              <a:ea typeface="+mn-ea"/>
            </a:endParaRPr>
          </a:p>
        </p:txBody>
      </p:sp>
      <p:sp>
        <p:nvSpPr>
          <p:cNvPr id="47" name="TextBox 46"/>
          <p:cNvSpPr txBox="1"/>
          <p:nvPr/>
        </p:nvSpPr>
        <p:spPr>
          <a:xfrm>
            <a:off x="7007061" y="5888822"/>
            <a:ext cx="1797181" cy="458908"/>
          </a:xfrm>
          <a:prstGeom prst="rect">
            <a:avLst/>
          </a:prstGeom>
          <a:noFill/>
        </p:spPr>
        <p:txBody>
          <a:bodyPr wrap="square" rtlCol="0">
            <a:spAutoFit/>
          </a:bodyPr>
          <a:lstStyle/>
          <a:p>
            <a:pPr>
              <a:lnSpc>
                <a:spcPct val="150000"/>
              </a:lnSpc>
            </a:pPr>
            <a:r>
              <a:rPr lang="en-US" altLang="zh-CN" dirty="0" smtClean="0">
                <a:solidFill>
                  <a:schemeClr val="accent2"/>
                </a:solidFill>
                <a:latin typeface="+mn-ea"/>
                <a:ea typeface="+mn-ea"/>
              </a:rPr>
              <a:t>3、</a:t>
            </a:r>
            <a:r>
              <a:rPr lang="zh-CN" altLang="en-US" dirty="0" smtClean="0">
                <a:solidFill>
                  <a:schemeClr val="accent2"/>
                </a:solidFill>
                <a:latin typeface="+mn-ea"/>
                <a:ea typeface="+mn-ea"/>
              </a:rPr>
              <a:t>惠民</a:t>
            </a:r>
            <a:endParaRPr lang="zh-CN" altLang="en-US" dirty="0">
              <a:solidFill>
                <a:schemeClr val="accent2"/>
              </a:solidFill>
              <a:latin typeface="+mn-ea"/>
              <a:ea typeface="+mn-ea"/>
            </a:endParaRPr>
          </a:p>
        </p:txBody>
      </p:sp>
      <p:sp>
        <p:nvSpPr>
          <p:cNvPr id="48" name="Freeform 18"/>
          <p:cNvSpPr>
            <a:spLocks noEditPoints="1"/>
          </p:cNvSpPr>
          <p:nvPr/>
        </p:nvSpPr>
        <p:spPr bwMode="auto">
          <a:xfrm flipV="1">
            <a:off x="3906307" y="550478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49" name="Freeform 19"/>
          <p:cNvSpPr>
            <a:spLocks noEditPoints="1"/>
          </p:cNvSpPr>
          <p:nvPr/>
        </p:nvSpPr>
        <p:spPr bwMode="auto">
          <a:xfrm flipV="1">
            <a:off x="5693832" y="550478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50" name="Freeform 20"/>
          <p:cNvSpPr>
            <a:spLocks noEditPoints="1"/>
          </p:cNvSpPr>
          <p:nvPr/>
        </p:nvSpPr>
        <p:spPr bwMode="auto">
          <a:xfrm flipV="1">
            <a:off x="7530570" y="5504786"/>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Tree>
    <p:extLst>
      <p:ext uri="{BB962C8B-B14F-4D97-AF65-F5344CB8AC3E}">
        <p14:creationId xmlns:p14="http://schemas.microsoft.com/office/powerpoint/2010/main" val="3724108977"/>
      </p:ext>
    </p:extLst>
  </p:cSld>
  <p:clrMapOvr>
    <a:masterClrMapping/>
  </p:clrMapOvr>
  <mc:AlternateContent xmlns:mc="http://schemas.openxmlformats.org/markup-compatibility/2006" xmlns:p14="http://schemas.microsoft.com/office/powerpoint/2010/main">
    <mc:Choice Requires="p14">
      <p:transition spd="slow" p14:dur="800" advTm="13657">
        <p14:prism/>
      </p:transition>
    </mc:Choice>
    <mc:Fallback xmlns="">
      <p:transition spd="slow" advTm="1365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800"/>
                                </p:stCondLst>
                                <p:childTnLst>
                                  <p:par>
                                    <p:cTn id="13" presetID="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1600"/>
                                </p:stCondLst>
                                <p:childTnLst>
                                  <p:par>
                                    <p:cTn id="30" presetID="2" presetClass="entr" presetSubtype="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1+#ppt_w/2"/>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1+#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2400"/>
                                </p:stCondLst>
                                <p:childTnLst>
                                  <p:par>
                                    <p:cTn id="47" presetID="21" presetClass="entr" presetSubtype="1"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p:stCondLst>
                                  <p:cond delay="4400"/>
                                </p:stCondLst>
                                <p:childTnLst>
                                  <p:par>
                                    <p:cTn id="51" presetID="12" presetClass="entr" presetSubtype="2"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p:tgtEl>
                                              <p:spTgt spid="5"/>
                                            </p:tgtEl>
                                            <p:attrNameLst>
                                              <p:attrName>ppt_x</p:attrName>
                                            </p:attrNameLst>
                                          </p:cBhvr>
                                          <p:tavLst>
                                            <p:tav tm="0">
                                              <p:val>
                                                <p:strVal val="#ppt_x+#ppt_w*1.125000"/>
                                              </p:val>
                                            </p:tav>
                                            <p:tav tm="100000">
                                              <p:val>
                                                <p:strVal val="#ppt_x"/>
                                              </p:val>
                                            </p:tav>
                                          </p:tavLst>
                                        </p:anim>
                                        <p:animEffect transition="in" filter="wipe(left)">
                                          <p:cBhvr>
                                            <p:cTn id="54" dur="500"/>
                                            <p:tgtEl>
                                              <p:spTgt spid="5"/>
                                            </p:tgtEl>
                                          </p:cBhvr>
                                        </p:animEffect>
                                      </p:childTnLst>
                                    </p:cTn>
                                  </p:par>
                                </p:childTnLst>
                              </p:cTn>
                            </p:par>
                            <p:par>
                              <p:cTn id="55" fill="hold">
                                <p:stCondLst>
                                  <p:cond delay="4900"/>
                                </p:stCondLst>
                                <p:childTnLst>
                                  <p:par>
                                    <p:cTn id="56" presetID="52"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Scale>
                                          <p:cBhvr>
                                            <p:cTn id="63"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38"/>
                                            </p:tgtEl>
                                            <p:attrNameLst>
                                              <p:attrName>ppt_x</p:attrName>
                                              <p:attrName>ppt_y</p:attrName>
                                            </p:attrNameLst>
                                          </p:cBhvr>
                                        </p:animMotion>
                                        <p:animEffect transition="in" filter="fade">
                                          <p:cBhvr>
                                            <p:cTn id="65" dur="1000"/>
                                            <p:tgtEl>
                                              <p:spTgt spid="38"/>
                                            </p:tgtEl>
                                          </p:cBhvr>
                                        </p:animEffect>
                                      </p:childTnLst>
                                    </p:cTn>
                                  </p:par>
                                </p:childTnLst>
                              </p:cTn>
                            </p:par>
                            <p:par>
                              <p:cTn id="66" fill="hold">
                                <p:stCondLst>
                                  <p:cond delay="5900"/>
                                </p:stCondLst>
                                <p:childTnLst>
                                  <p:par>
                                    <p:cTn id="67" presetID="22" presetClass="entr" presetSubtype="1"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up)">
                                          <p:cBhvr>
                                            <p:cTn id="69" dur="500"/>
                                            <p:tgtEl>
                                              <p:spTgt spid="40"/>
                                            </p:tgtEl>
                                          </p:cBhvr>
                                        </p:animEffect>
                                      </p:childTnLst>
                                    </p:cTn>
                                  </p:par>
                                </p:childTnLst>
                              </p:cTn>
                            </p:par>
                            <p:par>
                              <p:cTn id="70" fill="hold">
                                <p:stCondLst>
                                  <p:cond delay="6400"/>
                                </p:stCondLst>
                                <p:childTnLst>
                                  <p:par>
                                    <p:cTn id="71" presetID="12" presetClass="entr" presetSubtype="8"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p:tgtEl>
                                              <p:spTgt spid="4"/>
                                            </p:tgtEl>
                                            <p:attrNameLst>
                                              <p:attrName>ppt_x</p:attrName>
                                            </p:attrNameLst>
                                          </p:cBhvr>
                                          <p:tavLst>
                                            <p:tav tm="0">
                                              <p:val>
                                                <p:strVal val="#ppt_x-#ppt_w*1.125000"/>
                                              </p:val>
                                            </p:tav>
                                            <p:tav tm="100000">
                                              <p:val>
                                                <p:strVal val="#ppt_x"/>
                                              </p:val>
                                            </p:tav>
                                          </p:tavLst>
                                        </p:anim>
                                        <p:animEffect transition="in" filter="wipe(right)">
                                          <p:cBhvr>
                                            <p:cTn id="74" dur="500"/>
                                            <p:tgtEl>
                                              <p:spTgt spid="4"/>
                                            </p:tgtEl>
                                          </p:cBhvr>
                                        </p:animEffect>
                                      </p:childTnLst>
                                    </p:cTn>
                                  </p:par>
                                </p:childTnLst>
                              </p:cTn>
                            </p:par>
                            <p:par>
                              <p:cTn id="75" fill="hold">
                                <p:stCondLst>
                                  <p:cond delay="6900"/>
                                </p:stCondLst>
                                <p:childTnLst>
                                  <p:par>
                                    <p:cTn id="76" presetID="52"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Scale>
                                          <p:cBhvr>
                                            <p:cTn id="7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6"/>
                                            </p:tgtEl>
                                            <p:attrNameLst>
                                              <p:attrName>ppt_x</p:attrName>
                                              <p:attrName>ppt_y</p:attrName>
                                            </p:attrNameLst>
                                          </p:cBhvr>
                                        </p:animMotion>
                                        <p:animEffect transition="in" filter="fade">
                                          <p:cBhvr>
                                            <p:cTn id="80" dur="1000"/>
                                            <p:tgtEl>
                                              <p:spTgt spid="6"/>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animScale>
                                          <p:cBhvr>
                                            <p:cTn id="83"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37"/>
                                            </p:tgtEl>
                                            <p:attrNameLst>
                                              <p:attrName>ppt_x</p:attrName>
                                              <p:attrName>ppt_y</p:attrName>
                                            </p:attrNameLst>
                                          </p:cBhvr>
                                        </p:animMotion>
                                        <p:animEffect transition="in" filter="fade">
                                          <p:cBhvr>
                                            <p:cTn id="85" dur="1000"/>
                                            <p:tgtEl>
                                              <p:spTgt spid="37"/>
                                            </p:tgtEl>
                                          </p:cBhvr>
                                        </p:animEffect>
                                      </p:childTnLst>
                                    </p:cTn>
                                  </p:par>
                                </p:childTnLst>
                              </p:cTn>
                            </p:par>
                            <p:par>
                              <p:cTn id="86" fill="hold">
                                <p:stCondLst>
                                  <p:cond delay="7900"/>
                                </p:stCondLst>
                                <p:childTnLst>
                                  <p:par>
                                    <p:cTn id="87" presetID="22" presetClass="entr" presetSubtype="1" fill="hold" grpId="0" nodeType="after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up)">
                                          <p:cBhvr>
                                            <p:cTn id="89" dur="500"/>
                                            <p:tgtEl>
                                              <p:spTgt spid="39"/>
                                            </p:tgtEl>
                                          </p:cBhvr>
                                        </p:animEffect>
                                      </p:childTnLst>
                                    </p:cTn>
                                  </p:par>
                                </p:childTnLst>
                              </p:cTn>
                            </p:par>
                            <p:par>
                              <p:cTn id="90" fill="hold">
                                <p:stCondLst>
                                  <p:cond delay="8400"/>
                                </p:stCondLst>
                                <p:childTnLst>
                                  <p:par>
                                    <p:cTn id="91" presetID="12" presetClass="entr" presetSubtype="4"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additive="base">
                                            <p:cTn id="93" dur="500"/>
                                            <p:tgtEl>
                                              <p:spTgt spid="11"/>
                                            </p:tgtEl>
                                            <p:attrNameLst>
                                              <p:attrName>ppt_y</p:attrName>
                                            </p:attrNameLst>
                                          </p:cBhvr>
                                          <p:tavLst>
                                            <p:tav tm="0">
                                              <p:val>
                                                <p:strVal val="#ppt_y+#ppt_h*1.125000"/>
                                              </p:val>
                                            </p:tav>
                                            <p:tav tm="100000">
                                              <p:val>
                                                <p:strVal val="#ppt_y"/>
                                              </p:val>
                                            </p:tav>
                                          </p:tavLst>
                                        </p:anim>
                                        <p:animEffect transition="in" filter="wipe(up)">
                                          <p:cBhvr>
                                            <p:cTn id="94" dur="500"/>
                                            <p:tgtEl>
                                              <p:spTgt spid="11"/>
                                            </p:tgtEl>
                                          </p:cBhvr>
                                        </p:animEffect>
                                      </p:childTnLst>
                                    </p:cTn>
                                  </p:par>
                                  <p:par>
                                    <p:cTn id="95" presetID="12" presetClass="entr" presetSubtype="4" fill="hold" grpId="0" nodeType="with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p:tgtEl>
                                              <p:spTgt spid="10"/>
                                            </p:tgtEl>
                                            <p:attrNameLst>
                                              <p:attrName>ppt_y</p:attrName>
                                            </p:attrNameLst>
                                          </p:cBhvr>
                                          <p:tavLst>
                                            <p:tav tm="0">
                                              <p:val>
                                                <p:strVal val="#ppt_y+#ppt_h*1.125000"/>
                                              </p:val>
                                            </p:tav>
                                            <p:tav tm="100000">
                                              <p:val>
                                                <p:strVal val="#ppt_y"/>
                                              </p:val>
                                            </p:tav>
                                          </p:tavLst>
                                        </p:anim>
                                        <p:animEffect transition="in" filter="wipe(up)">
                                          <p:cBhvr>
                                            <p:cTn id="98" dur="500"/>
                                            <p:tgtEl>
                                              <p:spTgt spid="10"/>
                                            </p:tgtEl>
                                          </p:cBhvr>
                                        </p:animEffect>
                                      </p:childTnLst>
                                    </p:cTn>
                                  </p:par>
                                  <p:par>
                                    <p:cTn id="99" presetID="12" presetClass="entr" presetSubtype="4" fill="hold" grpId="0" nodeType="with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additive="base">
                                            <p:cTn id="101" dur="500"/>
                                            <p:tgtEl>
                                              <p:spTgt spid="9"/>
                                            </p:tgtEl>
                                            <p:attrNameLst>
                                              <p:attrName>ppt_y</p:attrName>
                                            </p:attrNameLst>
                                          </p:cBhvr>
                                          <p:tavLst>
                                            <p:tav tm="0">
                                              <p:val>
                                                <p:strVal val="#ppt_y+#ppt_h*1.125000"/>
                                              </p:val>
                                            </p:tav>
                                            <p:tav tm="100000">
                                              <p:val>
                                                <p:strVal val="#ppt_y"/>
                                              </p:val>
                                            </p:tav>
                                          </p:tavLst>
                                        </p:anim>
                                        <p:animEffect transition="in" filter="wipe(up)">
                                          <p:cBhvr>
                                            <p:cTn id="102" dur="500"/>
                                            <p:tgtEl>
                                              <p:spTgt spid="9"/>
                                            </p:tgtEl>
                                          </p:cBhvr>
                                        </p:animEffect>
                                      </p:childTnLst>
                                    </p:cTn>
                                  </p:par>
                                </p:childTnLst>
                              </p:cTn>
                            </p:par>
                            <p:par>
                              <p:cTn id="103" fill="hold">
                                <p:stCondLst>
                                  <p:cond delay="8900"/>
                                </p:stCondLst>
                                <p:childTnLst>
                                  <p:par>
                                    <p:cTn id="104" presetID="16" presetClass="entr" presetSubtype="21" fill="hold" grpId="0" nodeType="after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barn(inVertical)">
                                          <p:cBhvr>
                                            <p:cTn id="106" dur="500"/>
                                            <p:tgtEl>
                                              <p:spTgt spid="12"/>
                                            </p:tgtEl>
                                          </p:cBhvr>
                                        </p:animEffect>
                                      </p:childTnLst>
                                    </p:cTn>
                                  </p:par>
                                </p:childTnLst>
                              </p:cTn>
                            </p:par>
                            <p:par>
                              <p:cTn id="107" fill="hold">
                                <p:stCondLst>
                                  <p:cond delay="9400"/>
                                </p:stCondLst>
                                <p:childTnLst>
                                  <p:par>
                                    <p:cTn id="108" presetID="2" presetClass="entr" presetSubtype="12" fill="hold" grpId="0" nodeType="afterEffect" p14:presetBounceEnd="40000">
                                      <p:stCondLst>
                                        <p:cond delay="0"/>
                                      </p:stCondLst>
                                      <p:childTnLst>
                                        <p:set>
                                          <p:cBhvr>
                                            <p:cTn id="109" dur="1" fill="hold">
                                              <p:stCondLst>
                                                <p:cond delay="0"/>
                                              </p:stCondLst>
                                            </p:cTn>
                                            <p:tgtEl>
                                              <p:spTgt spid="41"/>
                                            </p:tgtEl>
                                            <p:attrNameLst>
                                              <p:attrName>style.visibility</p:attrName>
                                            </p:attrNameLst>
                                          </p:cBhvr>
                                          <p:to>
                                            <p:strVal val="visible"/>
                                          </p:to>
                                        </p:set>
                                        <p:anim calcmode="lin" valueType="num" p14:bounceEnd="40000">
                                          <p:cBhvr additive="base">
                                            <p:cTn id="110" dur="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111" dur="500" fill="hold"/>
                                            <p:tgtEl>
                                              <p:spTgt spid="41"/>
                                            </p:tgtEl>
                                            <p:attrNameLst>
                                              <p:attrName>ppt_y</p:attrName>
                                            </p:attrNameLst>
                                          </p:cBhvr>
                                          <p:tavLst>
                                            <p:tav tm="0">
                                              <p:val>
                                                <p:strVal val="1+#ppt_h/2"/>
                                              </p:val>
                                            </p:tav>
                                            <p:tav tm="100000">
                                              <p:val>
                                                <p:strVal val="#ppt_y"/>
                                              </p:val>
                                            </p:tav>
                                          </p:tavLst>
                                        </p:anim>
                                      </p:childTnLst>
                                    </p:cTn>
                                  </p:par>
                                  <p:par>
                                    <p:cTn id="112" presetID="2" presetClass="entr" presetSubtype="12" fill="hold" grpId="0" nodeType="withEffect" p14:presetBounceEnd="40000">
                                      <p:stCondLst>
                                        <p:cond delay="100"/>
                                      </p:stCondLst>
                                      <p:childTnLst>
                                        <p:set>
                                          <p:cBhvr>
                                            <p:cTn id="113" dur="1" fill="hold">
                                              <p:stCondLst>
                                                <p:cond delay="0"/>
                                              </p:stCondLst>
                                            </p:cTn>
                                            <p:tgtEl>
                                              <p:spTgt spid="42"/>
                                            </p:tgtEl>
                                            <p:attrNameLst>
                                              <p:attrName>style.visibility</p:attrName>
                                            </p:attrNameLst>
                                          </p:cBhvr>
                                          <p:to>
                                            <p:strVal val="visible"/>
                                          </p:to>
                                        </p:set>
                                        <p:anim calcmode="lin" valueType="num" p14:bounceEnd="40000">
                                          <p:cBhvr additive="base">
                                            <p:cTn id="114" dur="500" fill="hold"/>
                                            <p:tgtEl>
                                              <p:spTgt spid="42"/>
                                            </p:tgtEl>
                                            <p:attrNameLst>
                                              <p:attrName>ppt_x</p:attrName>
                                            </p:attrNameLst>
                                          </p:cBhvr>
                                          <p:tavLst>
                                            <p:tav tm="0">
                                              <p:val>
                                                <p:strVal val="0-#ppt_w/2"/>
                                              </p:val>
                                            </p:tav>
                                            <p:tav tm="100000">
                                              <p:val>
                                                <p:strVal val="#ppt_x"/>
                                              </p:val>
                                            </p:tav>
                                          </p:tavLst>
                                        </p:anim>
                                        <p:anim calcmode="lin" valueType="num" p14:bounceEnd="40000">
                                          <p:cBhvr additive="base">
                                            <p:cTn id="115" dur="500" fill="hold"/>
                                            <p:tgtEl>
                                              <p:spTgt spid="42"/>
                                            </p:tgtEl>
                                            <p:attrNameLst>
                                              <p:attrName>ppt_y</p:attrName>
                                            </p:attrNameLst>
                                          </p:cBhvr>
                                          <p:tavLst>
                                            <p:tav tm="0">
                                              <p:val>
                                                <p:strVal val="1+#ppt_h/2"/>
                                              </p:val>
                                            </p:tav>
                                            <p:tav tm="100000">
                                              <p:val>
                                                <p:strVal val="#ppt_y"/>
                                              </p:val>
                                            </p:tav>
                                          </p:tavLst>
                                        </p:anim>
                                      </p:childTnLst>
                                    </p:cTn>
                                  </p:par>
                                  <p:par>
                                    <p:cTn id="116" presetID="2" presetClass="entr" presetSubtype="12" fill="hold" grpId="0" nodeType="withEffect" p14:presetBounceEnd="40000">
                                      <p:stCondLst>
                                        <p:cond delay="200"/>
                                      </p:stCondLst>
                                      <p:childTnLst>
                                        <p:set>
                                          <p:cBhvr>
                                            <p:cTn id="117" dur="1" fill="hold">
                                              <p:stCondLst>
                                                <p:cond delay="0"/>
                                              </p:stCondLst>
                                            </p:cTn>
                                            <p:tgtEl>
                                              <p:spTgt spid="43"/>
                                            </p:tgtEl>
                                            <p:attrNameLst>
                                              <p:attrName>style.visibility</p:attrName>
                                            </p:attrNameLst>
                                          </p:cBhvr>
                                          <p:to>
                                            <p:strVal val="visible"/>
                                          </p:to>
                                        </p:set>
                                        <p:anim calcmode="lin" valueType="num" p14:bounceEnd="40000">
                                          <p:cBhvr additive="base">
                                            <p:cTn id="118" dur="500" fill="hold"/>
                                            <p:tgtEl>
                                              <p:spTgt spid="43"/>
                                            </p:tgtEl>
                                            <p:attrNameLst>
                                              <p:attrName>ppt_x</p:attrName>
                                            </p:attrNameLst>
                                          </p:cBhvr>
                                          <p:tavLst>
                                            <p:tav tm="0">
                                              <p:val>
                                                <p:strVal val="0-#ppt_w/2"/>
                                              </p:val>
                                            </p:tav>
                                            <p:tav tm="100000">
                                              <p:val>
                                                <p:strVal val="#ppt_x"/>
                                              </p:val>
                                            </p:tav>
                                          </p:tavLst>
                                        </p:anim>
                                        <p:anim calcmode="lin" valueType="num" p14:bounceEnd="40000">
                                          <p:cBhvr additive="base">
                                            <p:cTn id="119" dur="500" fill="hold"/>
                                            <p:tgtEl>
                                              <p:spTgt spid="43"/>
                                            </p:tgtEl>
                                            <p:attrNameLst>
                                              <p:attrName>ppt_y</p:attrName>
                                            </p:attrNameLst>
                                          </p:cBhvr>
                                          <p:tavLst>
                                            <p:tav tm="0">
                                              <p:val>
                                                <p:strVal val="1+#ppt_h/2"/>
                                              </p:val>
                                            </p:tav>
                                            <p:tav tm="100000">
                                              <p:val>
                                                <p:strVal val="#ppt_y"/>
                                              </p:val>
                                            </p:tav>
                                          </p:tavLst>
                                        </p:anim>
                                      </p:childTnLst>
                                    </p:cTn>
                                  </p:par>
                                </p:childTnLst>
                              </p:cTn>
                            </p:par>
                            <p:par>
                              <p:cTn id="120" fill="hold">
                                <p:stCondLst>
                                  <p:cond delay="10100"/>
                                </p:stCondLst>
                                <p:childTnLst>
                                  <p:par>
                                    <p:cTn id="121" presetID="12" presetClass="entr" presetSubtype="1"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 calcmode="lin" valueType="num">
                                          <p:cBhvr additive="base">
                                            <p:cTn id="123" dur="500"/>
                                            <p:tgtEl>
                                              <p:spTgt spid="48"/>
                                            </p:tgtEl>
                                            <p:attrNameLst>
                                              <p:attrName>ppt_y</p:attrName>
                                            </p:attrNameLst>
                                          </p:cBhvr>
                                          <p:tavLst>
                                            <p:tav tm="0">
                                              <p:val>
                                                <p:strVal val="#ppt_y-#ppt_h*1.125000"/>
                                              </p:val>
                                            </p:tav>
                                            <p:tav tm="100000">
                                              <p:val>
                                                <p:strVal val="#ppt_y"/>
                                              </p:val>
                                            </p:tav>
                                          </p:tavLst>
                                        </p:anim>
                                        <p:animEffect transition="in" filter="wipe(down)">
                                          <p:cBhvr>
                                            <p:cTn id="124" dur="500"/>
                                            <p:tgtEl>
                                              <p:spTgt spid="48"/>
                                            </p:tgtEl>
                                          </p:cBhvr>
                                        </p:animEffect>
                                      </p:childTnLst>
                                    </p:cTn>
                                  </p:par>
                                  <p:par>
                                    <p:cTn id="125" presetID="12" presetClass="entr" presetSubtype="1"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additive="base">
                                            <p:cTn id="127" dur="500"/>
                                            <p:tgtEl>
                                              <p:spTgt spid="49"/>
                                            </p:tgtEl>
                                            <p:attrNameLst>
                                              <p:attrName>ppt_y</p:attrName>
                                            </p:attrNameLst>
                                          </p:cBhvr>
                                          <p:tavLst>
                                            <p:tav tm="0">
                                              <p:val>
                                                <p:strVal val="#ppt_y-#ppt_h*1.125000"/>
                                              </p:val>
                                            </p:tav>
                                            <p:tav tm="100000">
                                              <p:val>
                                                <p:strVal val="#ppt_y"/>
                                              </p:val>
                                            </p:tav>
                                          </p:tavLst>
                                        </p:anim>
                                        <p:animEffect transition="in" filter="wipe(down)">
                                          <p:cBhvr>
                                            <p:cTn id="128" dur="500"/>
                                            <p:tgtEl>
                                              <p:spTgt spid="49"/>
                                            </p:tgtEl>
                                          </p:cBhvr>
                                        </p:animEffect>
                                      </p:childTnLst>
                                    </p:cTn>
                                  </p:par>
                                  <p:par>
                                    <p:cTn id="129" presetID="12" presetClass="entr" presetSubtype="1" fill="hold" grpId="0" nodeType="withEffect">
                                      <p:stCondLst>
                                        <p:cond delay="0"/>
                                      </p:stCondLst>
                                      <p:childTnLst>
                                        <p:set>
                                          <p:cBhvr>
                                            <p:cTn id="130" dur="1" fill="hold">
                                              <p:stCondLst>
                                                <p:cond delay="0"/>
                                              </p:stCondLst>
                                            </p:cTn>
                                            <p:tgtEl>
                                              <p:spTgt spid="50"/>
                                            </p:tgtEl>
                                            <p:attrNameLst>
                                              <p:attrName>style.visibility</p:attrName>
                                            </p:attrNameLst>
                                          </p:cBhvr>
                                          <p:to>
                                            <p:strVal val="visible"/>
                                          </p:to>
                                        </p:set>
                                        <p:anim calcmode="lin" valueType="num">
                                          <p:cBhvr additive="base">
                                            <p:cTn id="131" dur="500"/>
                                            <p:tgtEl>
                                              <p:spTgt spid="50"/>
                                            </p:tgtEl>
                                            <p:attrNameLst>
                                              <p:attrName>ppt_y</p:attrName>
                                            </p:attrNameLst>
                                          </p:cBhvr>
                                          <p:tavLst>
                                            <p:tav tm="0">
                                              <p:val>
                                                <p:strVal val="#ppt_y-#ppt_h*1.125000"/>
                                              </p:val>
                                            </p:tav>
                                            <p:tav tm="100000">
                                              <p:val>
                                                <p:strVal val="#ppt_y"/>
                                              </p:val>
                                            </p:tav>
                                          </p:tavLst>
                                        </p:anim>
                                        <p:animEffect transition="in" filter="wipe(down)">
                                          <p:cBhvr>
                                            <p:cTn id="132" dur="500"/>
                                            <p:tgtEl>
                                              <p:spTgt spid="50"/>
                                            </p:tgtEl>
                                          </p:cBhvr>
                                        </p:animEffect>
                                      </p:childTnLst>
                                    </p:cTn>
                                  </p:par>
                                </p:childTnLst>
                              </p:cTn>
                            </p:par>
                            <p:par>
                              <p:cTn id="133" fill="hold">
                                <p:stCondLst>
                                  <p:cond delay="10600"/>
                                </p:stCondLst>
                                <p:childTnLst>
                                  <p:par>
                                    <p:cTn id="134" presetID="16" presetClass="entr" presetSubtype="21" fill="hold" grpId="0" nodeType="after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barn(inVertical)">
                                          <p:cBhvr>
                                            <p:cTn id="136" dur="500"/>
                                            <p:tgtEl>
                                              <p:spTgt spid="44"/>
                                            </p:tgtEl>
                                          </p:cBhvr>
                                        </p:animEffect>
                                      </p:childTnLst>
                                    </p:cTn>
                                  </p:par>
                                </p:childTnLst>
                              </p:cTn>
                            </p:par>
                            <p:par>
                              <p:cTn id="137" fill="hold">
                                <p:stCondLst>
                                  <p:cond delay="11100"/>
                                </p:stCondLst>
                                <p:childTnLst>
                                  <p:par>
                                    <p:cTn id="138" presetID="2" presetClass="entr" presetSubtype="3"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 calcmode="lin" valueType="num">
                                          <p:cBhvr additive="base">
                                            <p:cTn id="140" dur="500" fill="hold"/>
                                            <p:tgtEl>
                                              <p:spTgt spid="45"/>
                                            </p:tgtEl>
                                            <p:attrNameLst>
                                              <p:attrName>ppt_x</p:attrName>
                                            </p:attrNameLst>
                                          </p:cBhvr>
                                          <p:tavLst>
                                            <p:tav tm="0">
                                              <p:val>
                                                <p:strVal val="1+#ppt_w/2"/>
                                              </p:val>
                                            </p:tav>
                                            <p:tav tm="100000">
                                              <p:val>
                                                <p:strVal val="#ppt_x"/>
                                              </p:val>
                                            </p:tav>
                                          </p:tavLst>
                                        </p:anim>
                                        <p:anim calcmode="lin" valueType="num">
                                          <p:cBhvr additive="base">
                                            <p:cTn id="141" dur="500" fill="hold"/>
                                            <p:tgtEl>
                                              <p:spTgt spid="45"/>
                                            </p:tgtEl>
                                            <p:attrNameLst>
                                              <p:attrName>ppt_y</p:attrName>
                                            </p:attrNameLst>
                                          </p:cBhvr>
                                          <p:tavLst>
                                            <p:tav tm="0">
                                              <p:val>
                                                <p:strVal val="0-#ppt_h/2"/>
                                              </p:val>
                                            </p:tav>
                                            <p:tav tm="100000">
                                              <p:val>
                                                <p:strVal val="#ppt_y"/>
                                              </p:val>
                                            </p:tav>
                                          </p:tavLst>
                                        </p:anim>
                                      </p:childTnLst>
                                    </p:cTn>
                                  </p:par>
                                  <p:par>
                                    <p:cTn id="142" presetID="2" presetClass="entr" presetSubtype="3" fill="hold" grpId="0" nodeType="withEffect">
                                      <p:stCondLst>
                                        <p:cond delay="100"/>
                                      </p:stCondLst>
                                      <p:childTnLst>
                                        <p:set>
                                          <p:cBhvr>
                                            <p:cTn id="143" dur="1" fill="hold">
                                              <p:stCondLst>
                                                <p:cond delay="0"/>
                                              </p:stCondLst>
                                            </p:cTn>
                                            <p:tgtEl>
                                              <p:spTgt spid="46"/>
                                            </p:tgtEl>
                                            <p:attrNameLst>
                                              <p:attrName>style.visibility</p:attrName>
                                            </p:attrNameLst>
                                          </p:cBhvr>
                                          <p:to>
                                            <p:strVal val="visible"/>
                                          </p:to>
                                        </p:set>
                                        <p:anim calcmode="lin" valueType="num">
                                          <p:cBhvr additive="base">
                                            <p:cTn id="144" dur="500" fill="hold"/>
                                            <p:tgtEl>
                                              <p:spTgt spid="46"/>
                                            </p:tgtEl>
                                            <p:attrNameLst>
                                              <p:attrName>ppt_x</p:attrName>
                                            </p:attrNameLst>
                                          </p:cBhvr>
                                          <p:tavLst>
                                            <p:tav tm="0">
                                              <p:val>
                                                <p:strVal val="1+#ppt_w/2"/>
                                              </p:val>
                                            </p:tav>
                                            <p:tav tm="100000">
                                              <p:val>
                                                <p:strVal val="#ppt_x"/>
                                              </p:val>
                                            </p:tav>
                                          </p:tavLst>
                                        </p:anim>
                                        <p:anim calcmode="lin" valueType="num">
                                          <p:cBhvr additive="base">
                                            <p:cTn id="145" dur="500" fill="hold"/>
                                            <p:tgtEl>
                                              <p:spTgt spid="46"/>
                                            </p:tgtEl>
                                            <p:attrNameLst>
                                              <p:attrName>ppt_y</p:attrName>
                                            </p:attrNameLst>
                                          </p:cBhvr>
                                          <p:tavLst>
                                            <p:tav tm="0">
                                              <p:val>
                                                <p:strVal val="0-#ppt_h/2"/>
                                              </p:val>
                                            </p:tav>
                                            <p:tav tm="100000">
                                              <p:val>
                                                <p:strVal val="#ppt_y"/>
                                              </p:val>
                                            </p:tav>
                                          </p:tavLst>
                                        </p:anim>
                                      </p:childTnLst>
                                    </p:cTn>
                                  </p:par>
                                  <p:par>
                                    <p:cTn id="146" presetID="2" presetClass="entr" presetSubtype="3" fill="hold" grpId="0" nodeType="withEffect">
                                      <p:stCondLst>
                                        <p:cond delay="200"/>
                                      </p:stCondLst>
                                      <p:childTnLst>
                                        <p:set>
                                          <p:cBhvr>
                                            <p:cTn id="147" dur="1" fill="hold">
                                              <p:stCondLst>
                                                <p:cond delay="0"/>
                                              </p:stCondLst>
                                            </p:cTn>
                                            <p:tgtEl>
                                              <p:spTgt spid="47"/>
                                            </p:tgtEl>
                                            <p:attrNameLst>
                                              <p:attrName>style.visibility</p:attrName>
                                            </p:attrNameLst>
                                          </p:cBhvr>
                                          <p:to>
                                            <p:strVal val="visible"/>
                                          </p:to>
                                        </p:set>
                                        <p:anim calcmode="lin" valueType="num">
                                          <p:cBhvr additive="base">
                                            <p:cTn id="148" dur="500" fill="hold"/>
                                            <p:tgtEl>
                                              <p:spTgt spid="47"/>
                                            </p:tgtEl>
                                            <p:attrNameLst>
                                              <p:attrName>ppt_x</p:attrName>
                                            </p:attrNameLst>
                                          </p:cBhvr>
                                          <p:tavLst>
                                            <p:tav tm="0">
                                              <p:val>
                                                <p:strVal val="1+#ppt_w/2"/>
                                              </p:val>
                                            </p:tav>
                                            <p:tav tm="100000">
                                              <p:val>
                                                <p:strVal val="#ppt_x"/>
                                              </p:val>
                                            </p:tav>
                                          </p:tavLst>
                                        </p:anim>
                                        <p:anim calcmode="lin" valueType="num">
                                          <p:cBhvr additive="base">
                                            <p:cTn id="149"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37" grpId="0"/>
          <p:bldP spid="38" grpId="0"/>
          <p:bldP spid="39" grpId="0"/>
          <p:bldP spid="40" grpId="0"/>
          <p:bldP spid="41" grpId="0"/>
          <p:bldP spid="42" grpId="0"/>
          <p:bldP spid="43" grpId="0"/>
          <p:bldP spid="44" grpId="0" animBg="1"/>
          <p:bldP spid="45" grpId="0"/>
          <p:bldP spid="46" grpId="0"/>
          <p:bldP spid="47" grpId="0"/>
          <p:bldP spid="48" grpId="0" animBg="1"/>
          <p:bldP spid="49"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800"/>
                                </p:stCondLst>
                                <p:childTnLst>
                                  <p:par>
                                    <p:cTn id="13" presetID="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1600"/>
                                </p:stCondLst>
                                <p:childTnLst>
                                  <p:par>
                                    <p:cTn id="30" presetID="2" presetClass="entr" presetSubtype="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1+#ppt_w/2"/>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1+#ppt_w/2"/>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1+#ppt_w/2"/>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childTnLst>
                              </p:cTn>
                            </p:par>
                            <p:par>
                              <p:cTn id="46" fill="hold">
                                <p:stCondLst>
                                  <p:cond delay="2400"/>
                                </p:stCondLst>
                                <p:childTnLst>
                                  <p:par>
                                    <p:cTn id="47" presetID="21" presetClass="entr" presetSubtype="1"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p:stCondLst>
                                  <p:cond delay="4400"/>
                                </p:stCondLst>
                                <p:childTnLst>
                                  <p:par>
                                    <p:cTn id="51" presetID="12" presetClass="entr" presetSubtype="2"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p:tgtEl>
                                              <p:spTgt spid="5"/>
                                            </p:tgtEl>
                                            <p:attrNameLst>
                                              <p:attrName>ppt_x</p:attrName>
                                            </p:attrNameLst>
                                          </p:cBhvr>
                                          <p:tavLst>
                                            <p:tav tm="0">
                                              <p:val>
                                                <p:strVal val="#ppt_x+#ppt_w*1.125000"/>
                                              </p:val>
                                            </p:tav>
                                            <p:tav tm="100000">
                                              <p:val>
                                                <p:strVal val="#ppt_x"/>
                                              </p:val>
                                            </p:tav>
                                          </p:tavLst>
                                        </p:anim>
                                        <p:animEffect transition="in" filter="wipe(left)">
                                          <p:cBhvr>
                                            <p:cTn id="54" dur="500"/>
                                            <p:tgtEl>
                                              <p:spTgt spid="5"/>
                                            </p:tgtEl>
                                          </p:cBhvr>
                                        </p:animEffect>
                                      </p:childTnLst>
                                    </p:cTn>
                                  </p:par>
                                </p:childTnLst>
                              </p:cTn>
                            </p:par>
                            <p:par>
                              <p:cTn id="55" fill="hold">
                                <p:stCondLst>
                                  <p:cond delay="4900"/>
                                </p:stCondLst>
                                <p:childTnLst>
                                  <p:par>
                                    <p:cTn id="56" presetID="52"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Scale>
                                          <p:cBhvr>
                                            <p:cTn id="63"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38"/>
                                            </p:tgtEl>
                                            <p:attrNameLst>
                                              <p:attrName>ppt_x</p:attrName>
                                              <p:attrName>ppt_y</p:attrName>
                                            </p:attrNameLst>
                                          </p:cBhvr>
                                        </p:animMotion>
                                        <p:animEffect transition="in" filter="fade">
                                          <p:cBhvr>
                                            <p:cTn id="65" dur="1000"/>
                                            <p:tgtEl>
                                              <p:spTgt spid="38"/>
                                            </p:tgtEl>
                                          </p:cBhvr>
                                        </p:animEffect>
                                      </p:childTnLst>
                                    </p:cTn>
                                  </p:par>
                                </p:childTnLst>
                              </p:cTn>
                            </p:par>
                            <p:par>
                              <p:cTn id="66" fill="hold">
                                <p:stCondLst>
                                  <p:cond delay="5900"/>
                                </p:stCondLst>
                                <p:childTnLst>
                                  <p:par>
                                    <p:cTn id="67" presetID="22" presetClass="entr" presetSubtype="1"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up)">
                                          <p:cBhvr>
                                            <p:cTn id="69" dur="500"/>
                                            <p:tgtEl>
                                              <p:spTgt spid="40"/>
                                            </p:tgtEl>
                                          </p:cBhvr>
                                        </p:animEffect>
                                      </p:childTnLst>
                                    </p:cTn>
                                  </p:par>
                                </p:childTnLst>
                              </p:cTn>
                            </p:par>
                            <p:par>
                              <p:cTn id="70" fill="hold">
                                <p:stCondLst>
                                  <p:cond delay="6400"/>
                                </p:stCondLst>
                                <p:childTnLst>
                                  <p:par>
                                    <p:cTn id="71" presetID="12" presetClass="entr" presetSubtype="8"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p:tgtEl>
                                              <p:spTgt spid="4"/>
                                            </p:tgtEl>
                                            <p:attrNameLst>
                                              <p:attrName>ppt_x</p:attrName>
                                            </p:attrNameLst>
                                          </p:cBhvr>
                                          <p:tavLst>
                                            <p:tav tm="0">
                                              <p:val>
                                                <p:strVal val="#ppt_x-#ppt_w*1.125000"/>
                                              </p:val>
                                            </p:tav>
                                            <p:tav tm="100000">
                                              <p:val>
                                                <p:strVal val="#ppt_x"/>
                                              </p:val>
                                            </p:tav>
                                          </p:tavLst>
                                        </p:anim>
                                        <p:animEffect transition="in" filter="wipe(right)">
                                          <p:cBhvr>
                                            <p:cTn id="74" dur="500"/>
                                            <p:tgtEl>
                                              <p:spTgt spid="4"/>
                                            </p:tgtEl>
                                          </p:cBhvr>
                                        </p:animEffect>
                                      </p:childTnLst>
                                    </p:cTn>
                                  </p:par>
                                </p:childTnLst>
                              </p:cTn>
                            </p:par>
                            <p:par>
                              <p:cTn id="75" fill="hold">
                                <p:stCondLst>
                                  <p:cond delay="6900"/>
                                </p:stCondLst>
                                <p:childTnLst>
                                  <p:par>
                                    <p:cTn id="76" presetID="52"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Scale>
                                          <p:cBhvr>
                                            <p:cTn id="7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6"/>
                                            </p:tgtEl>
                                            <p:attrNameLst>
                                              <p:attrName>ppt_x</p:attrName>
                                              <p:attrName>ppt_y</p:attrName>
                                            </p:attrNameLst>
                                          </p:cBhvr>
                                        </p:animMotion>
                                        <p:animEffect transition="in" filter="fade">
                                          <p:cBhvr>
                                            <p:cTn id="80" dur="1000"/>
                                            <p:tgtEl>
                                              <p:spTgt spid="6"/>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animScale>
                                          <p:cBhvr>
                                            <p:cTn id="83"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37"/>
                                            </p:tgtEl>
                                            <p:attrNameLst>
                                              <p:attrName>ppt_x</p:attrName>
                                              <p:attrName>ppt_y</p:attrName>
                                            </p:attrNameLst>
                                          </p:cBhvr>
                                        </p:animMotion>
                                        <p:animEffect transition="in" filter="fade">
                                          <p:cBhvr>
                                            <p:cTn id="85" dur="1000"/>
                                            <p:tgtEl>
                                              <p:spTgt spid="37"/>
                                            </p:tgtEl>
                                          </p:cBhvr>
                                        </p:animEffect>
                                      </p:childTnLst>
                                    </p:cTn>
                                  </p:par>
                                </p:childTnLst>
                              </p:cTn>
                            </p:par>
                            <p:par>
                              <p:cTn id="86" fill="hold">
                                <p:stCondLst>
                                  <p:cond delay="7900"/>
                                </p:stCondLst>
                                <p:childTnLst>
                                  <p:par>
                                    <p:cTn id="87" presetID="22" presetClass="entr" presetSubtype="1" fill="hold" grpId="0" nodeType="after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wipe(up)">
                                          <p:cBhvr>
                                            <p:cTn id="89" dur="500"/>
                                            <p:tgtEl>
                                              <p:spTgt spid="39"/>
                                            </p:tgtEl>
                                          </p:cBhvr>
                                        </p:animEffect>
                                      </p:childTnLst>
                                    </p:cTn>
                                  </p:par>
                                </p:childTnLst>
                              </p:cTn>
                            </p:par>
                            <p:par>
                              <p:cTn id="90" fill="hold">
                                <p:stCondLst>
                                  <p:cond delay="8400"/>
                                </p:stCondLst>
                                <p:childTnLst>
                                  <p:par>
                                    <p:cTn id="91" presetID="12" presetClass="entr" presetSubtype="4"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additive="base">
                                            <p:cTn id="93" dur="500"/>
                                            <p:tgtEl>
                                              <p:spTgt spid="11"/>
                                            </p:tgtEl>
                                            <p:attrNameLst>
                                              <p:attrName>ppt_y</p:attrName>
                                            </p:attrNameLst>
                                          </p:cBhvr>
                                          <p:tavLst>
                                            <p:tav tm="0">
                                              <p:val>
                                                <p:strVal val="#ppt_y+#ppt_h*1.125000"/>
                                              </p:val>
                                            </p:tav>
                                            <p:tav tm="100000">
                                              <p:val>
                                                <p:strVal val="#ppt_y"/>
                                              </p:val>
                                            </p:tav>
                                          </p:tavLst>
                                        </p:anim>
                                        <p:animEffect transition="in" filter="wipe(up)">
                                          <p:cBhvr>
                                            <p:cTn id="94" dur="500"/>
                                            <p:tgtEl>
                                              <p:spTgt spid="11"/>
                                            </p:tgtEl>
                                          </p:cBhvr>
                                        </p:animEffect>
                                      </p:childTnLst>
                                    </p:cTn>
                                  </p:par>
                                  <p:par>
                                    <p:cTn id="95" presetID="12" presetClass="entr" presetSubtype="4" fill="hold" grpId="0" nodeType="with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p:tgtEl>
                                              <p:spTgt spid="10"/>
                                            </p:tgtEl>
                                            <p:attrNameLst>
                                              <p:attrName>ppt_y</p:attrName>
                                            </p:attrNameLst>
                                          </p:cBhvr>
                                          <p:tavLst>
                                            <p:tav tm="0">
                                              <p:val>
                                                <p:strVal val="#ppt_y+#ppt_h*1.125000"/>
                                              </p:val>
                                            </p:tav>
                                            <p:tav tm="100000">
                                              <p:val>
                                                <p:strVal val="#ppt_y"/>
                                              </p:val>
                                            </p:tav>
                                          </p:tavLst>
                                        </p:anim>
                                        <p:animEffect transition="in" filter="wipe(up)">
                                          <p:cBhvr>
                                            <p:cTn id="98" dur="500"/>
                                            <p:tgtEl>
                                              <p:spTgt spid="10"/>
                                            </p:tgtEl>
                                          </p:cBhvr>
                                        </p:animEffect>
                                      </p:childTnLst>
                                    </p:cTn>
                                  </p:par>
                                  <p:par>
                                    <p:cTn id="99" presetID="12" presetClass="entr" presetSubtype="4" fill="hold" grpId="0" nodeType="with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additive="base">
                                            <p:cTn id="101" dur="500"/>
                                            <p:tgtEl>
                                              <p:spTgt spid="9"/>
                                            </p:tgtEl>
                                            <p:attrNameLst>
                                              <p:attrName>ppt_y</p:attrName>
                                            </p:attrNameLst>
                                          </p:cBhvr>
                                          <p:tavLst>
                                            <p:tav tm="0">
                                              <p:val>
                                                <p:strVal val="#ppt_y+#ppt_h*1.125000"/>
                                              </p:val>
                                            </p:tav>
                                            <p:tav tm="100000">
                                              <p:val>
                                                <p:strVal val="#ppt_y"/>
                                              </p:val>
                                            </p:tav>
                                          </p:tavLst>
                                        </p:anim>
                                        <p:animEffect transition="in" filter="wipe(up)">
                                          <p:cBhvr>
                                            <p:cTn id="102" dur="500"/>
                                            <p:tgtEl>
                                              <p:spTgt spid="9"/>
                                            </p:tgtEl>
                                          </p:cBhvr>
                                        </p:animEffect>
                                      </p:childTnLst>
                                    </p:cTn>
                                  </p:par>
                                </p:childTnLst>
                              </p:cTn>
                            </p:par>
                            <p:par>
                              <p:cTn id="103" fill="hold">
                                <p:stCondLst>
                                  <p:cond delay="8900"/>
                                </p:stCondLst>
                                <p:childTnLst>
                                  <p:par>
                                    <p:cTn id="104" presetID="16" presetClass="entr" presetSubtype="21" fill="hold" grpId="0" nodeType="after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barn(inVertical)">
                                          <p:cBhvr>
                                            <p:cTn id="106" dur="500"/>
                                            <p:tgtEl>
                                              <p:spTgt spid="12"/>
                                            </p:tgtEl>
                                          </p:cBhvr>
                                        </p:animEffect>
                                      </p:childTnLst>
                                    </p:cTn>
                                  </p:par>
                                </p:childTnLst>
                              </p:cTn>
                            </p:par>
                            <p:par>
                              <p:cTn id="107" fill="hold">
                                <p:stCondLst>
                                  <p:cond delay="9400"/>
                                </p:stCondLst>
                                <p:childTnLst>
                                  <p:par>
                                    <p:cTn id="108" presetID="2" presetClass="entr" presetSubtype="12" fill="hold" grpId="0" nodeType="afterEffect">
                                      <p:stCondLst>
                                        <p:cond delay="0"/>
                                      </p:stCondLst>
                                      <p:childTnLst>
                                        <p:set>
                                          <p:cBhvr>
                                            <p:cTn id="109" dur="1" fill="hold">
                                              <p:stCondLst>
                                                <p:cond delay="0"/>
                                              </p:stCondLst>
                                            </p:cTn>
                                            <p:tgtEl>
                                              <p:spTgt spid="41"/>
                                            </p:tgtEl>
                                            <p:attrNameLst>
                                              <p:attrName>style.visibility</p:attrName>
                                            </p:attrNameLst>
                                          </p:cBhvr>
                                          <p:to>
                                            <p:strVal val="visible"/>
                                          </p:to>
                                        </p:set>
                                        <p:anim calcmode="lin" valueType="num">
                                          <p:cBhvr additive="base">
                                            <p:cTn id="110" dur="500" fill="hold"/>
                                            <p:tgtEl>
                                              <p:spTgt spid="41"/>
                                            </p:tgtEl>
                                            <p:attrNameLst>
                                              <p:attrName>ppt_x</p:attrName>
                                            </p:attrNameLst>
                                          </p:cBhvr>
                                          <p:tavLst>
                                            <p:tav tm="0">
                                              <p:val>
                                                <p:strVal val="0-#ppt_w/2"/>
                                              </p:val>
                                            </p:tav>
                                            <p:tav tm="100000">
                                              <p:val>
                                                <p:strVal val="#ppt_x"/>
                                              </p:val>
                                            </p:tav>
                                          </p:tavLst>
                                        </p:anim>
                                        <p:anim calcmode="lin" valueType="num">
                                          <p:cBhvr additive="base">
                                            <p:cTn id="111" dur="500" fill="hold"/>
                                            <p:tgtEl>
                                              <p:spTgt spid="41"/>
                                            </p:tgtEl>
                                            <p:attrNameLst>
                                              <p:attrName>ppt_y</p:attrName>
                                            </p:attrNameLst>
                                          </p:cBhvr>
                                          <p:tavLst>
                                            <p:tav tm="0">
                                              <p:val>
                                                <p:strVal val="1+#ppt_h/2"/>
                                              </p:val>
                                            </p:tav>
                                            <p:tav tm="100000">
                                              <p:val>
                                                <p:strVal val="#ppt_y"/>
                                              </p:val>
                                            </p:tav>
                                          </p:tavLst>
                                        </p:anim>
                                      </p:childTnLst>
                                    </p:cTn>
                                  </p:par>
                                  <p:par>
                                    <p:cTn id="112" presetID="2" presetClass="entr" presetSubtype="12" fill="hold" grpId="0" nodeType="withEffect">
                                      <p:stCondLst>
                                        <p:cond delay="100"/>
                                      </p:stCondLst>
                                      <p:childTnLst>
                                        <p:set>
                                          <p:cBhvr>
                                            <p:cTn id="113" dur="1" fill="hold">
                                              <p:stCondLst>
                                                <p:cond delay="0"/>
                                              </p:stCondLst>
                                            </p:cTn>
                                            <p:tgtEl>
                                              <p:spTgt spid="42"/>
                                            </p:tgtEl>
                                            <p:attrNameLst>
                                              <p:attrName>style.visibility</p:attrName>
                                            </p:attrNameLst>
                                          </p:cBhvr>
                                          <p:to>
                                            <p:strVal val="visible"/>
                                          </p:to>
                                        </p:set>
                                        <p:anim calcmode="lin" valueType="num">
                                          <p:cBhvr additive="base">
                                            <p:cTn id="114" dur="500" fill="hold"/>
                                            <p:tgtEl>
                                              <p:spTgt spid="42"/>
                                            </p:tgtEl>
                                            <p:attrNameLst>
                                              <p:attrName>ppt_x</p:attrName>
                                            </p:attrNameLst>
                                          </p:cBhvr>
                                          <p:tavLst>
                                            <p:tav tm="0">
                                              <p:val>
                                                <p:strVal val="0-#ppt_w/2"/>
                                              </p:val>
                                            </p:tav>
                                            <p:tav tm="100000">
                                              <p:val>
                                                <p:strVal val="#ppt_x"/>
                                              </p:val>
                                            </p:tav>
                                          </p:tavLst>
                                        </p:anim>
                                        <p:anim calcmode="lin" valueType="num">
                                          <p:cBhvr additive="base">
                                            <p:cTn id="115" dur="500" fill="hold"/>
                                            <p:tgtEl>
                                              <p:spTgt spid="42"/>
                                            </p:tgtEl>
                                            <p:attrNameLst>
                                              <p:attrName>ppt_y</p:attrName>
                                            </p:attrNameLst>
                                          </p:cBhvr>
                                          <p:tavLst>
                                            <p:tav tm="0">
                                              <p:val>
                                                <p:strVal val="1+#ppt_h/2"/>
                                              </p:val>
                                            </p:tav>
                                            <p:tav tm="100000">
                                              <p:val>
                                                <p:strVal val="#ppt_y"/>
                                              </p:val>
                                            </p:tav>
                                          </p:tavLst>
                                        </p:anim>
                                      </p:childTnLst>
                                    </p:cTn>
                                  </p:par>
                                  <p:par>
                                    <p:cTn id="116" presetID="2" presetClass="entr" presetSubtype="12" fill="hold" grpId="0" nodeType="withEffect">
                                      <p:stCondLst>
                                        <p:cond delay="200"/>
                                      </p:stCondLst>
                                      <p:childTnLst>
                                        <p:set>
                                          <p:cBhvr>
                                            <p:cTn id="117" dur="1" fill="hold">
                                              <p:stCondLst>
                                                <p:cond delay="0"/>
                                              </p:stCondLst>
                                            </p:cTn>
                                            <p:tgtEl>
                                              <p:spTgt spid="43"/>
                                            </p:tgtEl>
                                            <p:attrNameLst>
                                              <p:attrName>style.visibility</p:attrName>
                                            </p:attrNameLst>
                                          </p:cBhvr>
                                          <p:to>
                                            <p:strVal val="visible"/>
                                          </p:to>
                                        </p:set>
                                        <p:anim calcmode="lin" valueType="num">
                                          <p:cBhvr additive="base">
                                            <p:cTn id="118" dur="500" fill="hold"/>
                                            <p:tgtEl>
                                              <p:spTgt spid="43"/>
                                            </p:tgtEl>
                                            <p:attrNameLst>
                                              <p:attrName>ppt_x</p:attrName>
                                            </p:attrNameLst>
                                          </p:cBhvr>
                                          <p:tavLst>
                                            <p:tav tm="0">
                                              <p:val>
                                                <p:strVal val="0-#ppt_w/2"/>
                                              </p:val>
                                            </p:tav>
                                            <p:tav tm="100000">
                                              <p:val>
                                                <p:strVal val="#ppt_x"/>
                                              </p:val>
                                            </p:tav>
                                          </p:tavLst>
                                        </p:anim>
                                        <p:anim calcmode="lin" valueType="num">
                                          <p:cBhvr additive="base">
                                            <p:cTn id="119" dur="500" fill="hold"/>
                                            <p:tgtEl>
                                              <p:spTgt spid="43"/>
                                            </p:tgtEl>
                                            <p:attrNameLst>
                                              <p:attrName>ppt_y</p:attrName>
                                            </p:attrNameLst>
                                          </p:cBhvr>
                                          <p:tavLst>
                                            <p:tav tm="0">
                                              <p:val>
                                                <p:strVal val="1+#ppt_h/2"/>
                                              </p:val>
                                            </p:tav>
                                            <p:tav tm="100000">
                                              <p:val>
                                                <p:strVal val="#ppt_y"/>
                                              </p:val>
                                            </p:tav>
                                          </p:tavLst>
                                        </p:anim>
                                      </p:childTnLst>
                                    </p:cTn>
                                  </p:par>
                                </p:childTnLst>
                              </p:cTn>
                            </p:par>
                            <p:par>
                              <p:cTn id="120" fill="hold">
                                <p:stCondLst>
                                  <p:cond delay="10100"/>
                                </p:stCondLst>
                                <p:childTnLst>
                                  <p:par>
                                    <p:cTn id="121" presetID="12" presetClass="entr" presetSubtype="1"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 calcmode="lin" valueType="num">
                                          <p:cBhvr additive="base">
                                            <p:cTn id="123" dur="500"/>
                                            <p:tgtEl>
                                              <p:spTgt spid="48"/>
                                            </p:tgtEl>
                                            <p:attrNameLst>
                                              <p:attrName>ppt_y</p:attrName>
                                            </p:attrNameLst>
                                          </p:cBhvr>
                                          <p:tavLst>
                                            <p:tav tm="0">
                                              <p:val>
                                                <p:strVal val="#ppt_y-#ppt_h*1.125000"/>
                                              </p:val>
                                            </p:tav>
                                            <p:tav tm="100000">
                                              <p:val>
                                                <p:strVal val="#ppt_y"/>
                                              </p:val>
                                            </p:tav>
                                          </p:tavLst>
                                        </p:anim>
                                        <p:animEffect transition="in" filter="wipe(down)">
                                          <p:cBhvr>
                                            <p:cTn id="124" dur="500"/>
                                            <p:tgtEl>
                                              <p:spTgt spid="48"/>
                                            </p:tgtEl>
                                          </p:cBhvr>
                                        </p:animEffect>
                                      </p:childTnLst>
                                    </p:cTn>
                                  </p:par>
                                  <p:par>
                                    <p:cTn id="125" presetID="12" presetClass="entr" presetSubtype="1" fill="hold" grpId="0" nodeType="withEffect">
                                      <p:stCondLst>
                                        <p:cond delay="0"/>
                                      </p:stCondLst>
                                      <p:childTnLst>
                                        <p:set>
                                          <p:cBhvr>
                                            <p:cTn id="126" dur="1" fill="hold">
                                              <p:stCondLst>
                                                <p:cond delay="0"/>
                                              </p:stCondLst>
                                            </p:cTn>
                                            <p:tgtEl>
                                              <p:spTgt spid="49"/>
                                            </p:tgtEl>
                                            <p:attrNameLst>
                                              <p:attrName>style.visibility</p:attrName>
                                            </p:attrNameLst>
                                          </p:cBhvr>
                                          <p:to>
                                            <p:strVal val="visible"/>
                                          </p:to>
                                        </p:set>
                                        <p:anim calcmode="lin" valueType="num">
                                          <p:cBhvr additive="base">
                                            <p:cTn id="127" dur="500"/>
                                            <p:tgtEl>
                                              <p:spTgt spid="49"/>
                                            </p:tgtEl>
                                            <p:attrNameLst>
                                              <p:attrName>ppt_y</p:attrName>
                                            </p:attrNameLst>
                                          </p:cBhvr>
                                          <p:tavLst>
                                            <p:tav tm="0">
                                              <p:val>
                                                <p:strVal val="#ppt_y-#ppt_h*1.125000"/>
                                              </p:val>
                                            </p:tav>
                                            <p:tav tm="100000">
                                              <p:val>
                                                <p:strVal val="#ppt_y"/>
                                              </p:val>
                                            </p:tav>
                                          </p:tavLst>
                                        </p:anim>
                                        <p:animEffect transition="in" filter="wipe(down)">
                                          <p:cBhvr>
                                            <p:cTn id="128" dur="500"/>
                                            <p:tgtEl>
                                              <p:spTgt spid="49"/>
                                            </p:tgtEl>
                                          </p:cBhvr>
                                        </p:animEffect>
                                      </p:childTnLst>
                                    </p:cTn>
                                  </p:par>
                                  <p:par>
                                    <p:cTn id="129" presetID="12" presetClass="entr" presetSubtype="1" fill="hold" grpId="0" nodeType="withEffect">
                                      <p:stCondLst>
                                        <p:cond delay="0"/>
                                      </p:stCondLst>
                                      <p:childTnLst>
                                        <p:set>
                                          <p:cBhvr>
                                            <p:cTn id="130" dur="1" fill="hold">
                                              <p:stCondLst>
                                                <p:cond delay="0"/>
                                              </p:stCondLst>
                                            </p:cTn>
                                            <p:tgtEl>
                                              <p:spTgt spid="50"/>
                                            </p:tgtEl>
                                            <p:attrNameLst>
                                              <p:attrName>style.visibility</p:attrName>
                                            </p:attrNameLst>
                                          </p:cBhvr>
                                          <p:to>
                                            <p:strVal val="visible"/>
                                          </p:to>
                                        </p:set>
                                        <p:anim calcmode="lin" valueType="num">
                                          <p:cBhvr additive="base">
                                            <p:cTn id="131" dur="500"/>
                                            <p:tgtEl>
                                              <p:spTgt spid="50"/>
                                            </p:tgtEl>
                                            <p:attrNameLst>
                                              <p:attrName>ppt_y</p:attrName>
                                            </p:attrNameLst>
                                          </p:cBhvr>
                                          <p:tavLst>
                                            <p:tav tm="0">
                                              <p:val>
                                                <p:strVal val="#ppt_y-#ppt_h*1.125000"/>
                                              </p:val>
                                            </p:tav>
                                            <p:tav tm="100000">
                                              <p:val>
                                                <p:strVal val="#ppt_y"/>
                                              </p:val>
                                            </p:tav>
                                          </p:tavLst>
                                        </p:anim>
                                        <p:animEffect transition="in" filter="wipe(down)">
                                          <p:cBhvr>
                                            <p:cTn id="132" dur="500"/>
                                            <p:tgtEl>
                                              <p:spTgt spid="50"/>
                                            </p:tgtEl>
                                          </p:cBhvr>
                                        </p:animEffect>
                                      </p:childTnLst>
                                    </p:cTn>
                                  </p:par>
                                </p:childTnLst>
                              </p:cTn>
                            </p:par>
                            <p:par>
                              <p:cTn id="133" fill="hold">
                                <p:stCondLst>
                                  <p:cond delay="10600"/>
                                </p:stCondLst>
                                <p:childTnLst>
                                  <p:par>
                                    <p:cTn id="134" presetID="16" presetClass="entr" presetSubtype="21" fill="hold" grpId="0" nodeType="after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barn(inVertical)">
                                          <p:cBhvr>
                                            <p:cTn id="136" dur="500"/>
                                            <p:tgtEl>
                                              <p:spTgt spid="44"/>
                                            </p:tgtEl>
                                          </p:cBhvr>
                                        </p:animEffect>
                                      </p:childTnLst>
                                    </p:cTn>
                                  </p:par>
                                </p:childTnLst>
                              </p:cTn>
                            </p:par>
                            <p:par>
                              <p:cTn id="137" fill="hold">
                                <p:stCondLst>
                                  <p:cond delay="11100"/>
                                </p:stCondLst>
                                <p:childTnLst>
                                  <p:par>
                                    <p:cTn id="138" presetID="2" presetClass="entr" presetSubtype="3"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 calcmode="lin" valueType="num">
                                          <p:cBhvr additive="base">
                                            <p:cTn id="140" dur="500" fill="hold"/>
                                            <p:tgtEl>
                                              <p:spTgt spid="45"/>
                                            </p:tgtEl>
                                            <p:attrNameLst>
                                              <p:attrName>ppt_x</p:attrName>
                                            </p:attrNameLst>
                                          </p:cBhvr>
                                          <p:tavLst>
                                            <p:tav tm="0">
                                              <p:val>
                                                <p:strVal val="1+#ppt_w/2"/>
                                              </p:val>
                                            </p:tav>
                                            <p:tav tm="100000">
                                              <p:val>
                                                <p:strVal val="#ppt_x"/>
                                              </p:val>
                                            </p:tav>
                                          </p:tavLst>
                                        </p:anim>
                                        <p:anim calcmode="lin" valueType="num">
                                          <p:cBhvr additive="base">
                                            <p:cTn id="141" dur="500" fill="hold"/>
                                            <p:tgtEl>
                                              <p:spTgt spid="45"/>
                                            </p:tgtEl>
                                            <p:attrNameLst>
                                              <p:attrName>ppt_y</p:attrName>
                                            </p:attrNameLst>
                                          </p:cBhvr>
                                          <p:tavLst>
                                            <p:tav tm="0">
                                              <p:val>
                                                <p:strVal val="0-#ppt_h/2"/>
                                              </p:val>
                                            </p:tav>
                                            <p:tav tm="100000">
                                              <p:val>
                                                <p:strVal val="#ppt_y"/>
                                              </p:val>
                                            </p:tav>
                                          </p:tavLst>
                                        </p:anim>
                                      </p:childTnLst>
                                    </p:cTn>
                                  </p:par>
                                  <p:par>
                                    <p:cTn id="142" presetID="2" presetClass="entr" presetSubtype="3" fill="hold" grpId="0" nodeType="withEffect">
                                      <p:stCondLst>
                                        <p:cond delay="100"/>
                                      </p:stCondLst>
                                      <p:childTnLst>
                                        <p:set>
                                          <p:cBhvr>
                                            <p:cTn id="143" dur="1" fill="hold">
                                              <p:stCondLst>
                                                <p:cond delay="0"/>
                                              </p:stCondLst>
                                            </p:cTn>
                                            <p:tgtEl>
                                              <p:spTgt spid="46"/>
                                            </p:tgtEl>
                                            <p:attrNameLst>
                                              <p:attrName>style.visibility</p:attrName>
                                            </p:attrNameLst>
                                          </p:cBhvr>
                                          <p:to>
                                            <p:strVal val="visible"/>
                                          </p:to>
                                        </p:set>
                                        <p:anim calcmode="lin" valueType="num">
                                          <p:cBhvr additive="base">
                                            <p:cTn id="144" dur="500" fill="hold"/>
                                            <p:tgtEl>
                                              <p:spTgt spid="46"/>
                                            </p:tgtEl>
                                            <p:attrNameLst>
                                              <p:attrName>ppt_x</p:attrName>
                                            </p:attrNameLst>
                                          </p:cBhvr>
                                          <p:tavLst>
                                            <p:tav tm="0">
                                              <p:val>
                                                <p:strVal val="1+#ppt_w/2"/>
                                              </p:val>
                                            </p:tav>
                                            <p:tav tm="100000">
                                              <p:val>
                                                <p:strVal val="#ppt_x"/>
                                              </p:val>
                                            </p:tav>
                                          </p:tavLst>
                                        </p:anim>
                                        <p:anim calcmode="lin" valueType="num">
                                          <p:cBhvr additive="base">
                                            <p:cTn id="145" dur="500" fill="hold"/>
                                            <p:tgtEl>
                                              <p:spTgt spid="46"/>
                                            </p:tgtEl>
                                            <p:attrNameLst>
                                              <p:attrName>ppt_y</p:attrName>
                                            </p:attrNameLst>
                                          </p:cBhvr>
                                          <p:tavLst>
                                            <p:tav tm="0">
                                              <p:val>
                                                <p:strVal val="0-#ppt_h/2"/>
                                              </p:val>
                                            </p:tav>
                                            <p:tav tm="100000">
                                              <p:val>
                                                <p:strVal val="#ppt_y"/>
                                              </p:val>
                                            </p:tav>
                                          </p:tavLst>
                                        </p:anim>
                                      </p:childTnLst>
                                    </p:cTn>
                                  </p:par>
                                  <p:par>
                                    <p:cTn id="146" presetID="2" presetClass="entr" presetSubtype="3" fill="hold" grpId="0" nodeType="withEffect">
                                      <p:stCondLst>
                                        <p:cond delay="200"/>
                                      </p:stCondLst>
                                      <p:childTnLst>
                                        <p:set>
                                          <p:cBhvr>
                                            <p:cTn id="147" dur="1" fill="hold">
                                              <p:stCondLst>
                                                <p:cond delay="0"/>
                                              </p:stCondLst>
                                            </p:cTn>
                                            <p:tgtEl>
                                              <p:spTgt spid="47"/>
                                            </p:tgtEl>
                                            <p:attrNameLst>
                                              <p:attrName>style.visibility</p:attrName>
                                            </p:attrNameLst>
                                          </p:cBhvr>
                                          <p:to>
                                            <p:strVal val="visible"/>
                                          </p:to>
                                        </p:set>
                                        <p:anim calcmode="lin" valueType="num">
                                          <p:cBhvr additive="base">
                                            <p:cTn id="148" dur="500" fill="hold"/>
                                            <p:tgtEl>
                                              <p:spTgt spid="47"/>
                                            </p:tgtEl>
                                            <p:attrNameLst>
                                              <p:attrName>ppt_x</p:attrName>
                                            </p:attrNameLst>
                                          </p:cBhvr>
                                          <p:tavLst>
                                            <p:tav tm="0">
                                              <p:val>
                                                <p:strVal val="1+#ppt_w/2"/>
                                              </p:val>
                                            </p:tav>
                                            <p:tav tm="100000">
                                              <p:val>
                                                <p:strVal val="#ppt_x"/>
                                              </p:val>
                                            </p:tav>
                                          </p:tavLst>
                                        </p:anim>
                                        <p:anim calcmode="lin" valueType="num">
                                          <p:cBhvr additive="base">
                                            <p:cTn id="149"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37" grpId="0"/>
          <p:bldP spid="38" grpId="0"/>
          <p:bldP spid="39" grpId="0"/>
          <p:bldP spid="40" grpId="0"/>
          <p:bldP spid="41" grpId="0"/>
          <p:bldP spid="42" grpId="0"/>
          <p:bldP spid="43" grpId="0"/>
          <p:bldP spid="44" grpId="0" animBg="1"/>
          <p:bldP spid="45" grpId="0"/>
          <p:bldP spid="46" grpId="0"/>
          <p:bldP spid="47" grpId="0"/>
          <p:bldP spid="48" grpId="0" animBg="1"/>
          <p:bldP spid="49" grpId="0" animBg="1"/>
          <p:bldP spid="50"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2.4 </a:t>
            </a:r>
            <a:r>
              <a:rPr lang="zh-CN" altLang="en-US" sz="2800" dirty="0" smtClean="0">
                <a:solidFill>
                  <a:schemeClr val="accent2"/>
                </a:solidFill>
                <a:latin typeface="微软雅黑"/>
                <a:ea typeface="微软雅黑"/>
              </a:rPr>
              <a:t>行业前景</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57" name="Rectangle 5"/>
          <p:cNvSpPr>
            <a:spLocks noChangeArrowheads="1"/>
          </p:cNvSpPr>
          <p:nvPr/>
        </p:nvSpPr>
        <p:spPr bwMode="auto">
          <a:xfrm>
            <a:off x="362608" y="2173250"/>
            <a:ext cx="11493062" cy="2584450"/>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sp>
        <p:nvSpPr>
          <p:cNvPr id="58" name="Rectangle 8"/>
          <p:cNvSpPr>
            <a:spLocks noChangeArrowheads="1"/>
          </p:cNvSpPr>
          <p:nvPr/>
        </p:nvSpPr>
        <p:spPr bwMode="auto">
          <a:xfrm>
            <a:off x="0" y="2173250"/>
            <a:ext cx="252248" cy="2584450"/>
          </a:xfrm>
          <a:prstGeom prst="rect">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pic>
        <p:nvPicPr>
          <p:cNvPr id="59"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697781" y="6453336"/>
            <a:ext cx="4118641"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圆角矩形 59"/>
          <p:cNvSpPr/>
          <p:nvPr/>
        </p:nvSpPr>
        <p:spPr bwMode="auto">
          <a:xfrm>
            <a:off x="1126904"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61" name="TextBox 60"/>
          <p:cNvSpPr txBox="1"/>
          <p:nvPr/>
        </p:nvSpPr>
        <p:spPr>
          <a:xfrm>
            <a:off x="1377657" y="3356992"/>
            <a:ext cx="2592288" cy="2800767"/>
          </a:xfrm>
          <a:prstGeom prst="rect">
            <a:avLst/>
          </a:prstGeom>
          <a:noFill/>
        </p:spPr>
        <p:txBody>
          <a:bodyPr wrap="square" rtlCol="0">
            <a:spAutoFit/>
          </a:bodyPr>
          <a:lstStyle/>
          <a:p>
            <a:pPr algn="just"/>
            <a:r>
              <a:rPr lang="zh-CN" altLang="en-US" sz="1600" dirty="0" smtClean="0">
                <a:solidFill>
                  <a:schemeClr val="accent1"/>
                </a:solidFill>
                <a:latin typeface="微软雅黑"/>
                <a:ea typeface="微软雅黑"/>
              </a:rPr>
              <a:t>这里输入段落文本</a:t>
            </a:r>
            <a:r>
              <a:rPr lang="zh-CN" altLang="en-US" sz="1600" dirty="0">
                <a:solidFill>
                  <a:schemeClr val="accent1"/>
                </a:solidFill>
                <a:latin typeface="微软雅黑"/>
                <a:ea typeface="微软雅黑"/>
              </a:rPr>
              <a:t>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endParaRPr lang="zh-CN" altLang="en-US" sz="1600" dirty="0">
              <a:solidFill>
                <a:schemeClr val="accent1"/>
              </a:solidFill>
              <a:latin typeface="微软雅黑"/>
              <a:ea typeface="微软雅黑"/>
            </a:endParaRPr>
          </a:p>
        </p:txBody>
      </p:sp>
      <p:sp>
        <p:nvSpPr>
          <p:cNvPr id="62" name="圆角矩形 61"/>
          <p:cNvSpPr/>
          <p:nvPr/>
        </p:nvSpPr>
        <p:spPr bwMode="auto">
          <a:xfrm>
            <a:off x="4538844"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63" name="TextBox 62"/>
          <p:cNvSpPr txBox="1"/>
          <p:nvPr/>
        </p:nvSpPr>
        <p:spPr>
          <a:xfrm>
            <a:off x="4789597" y="3356992"/>
            <a:ext cx="2592288" cy="2800767"/>
          </a:xfrm>
          <a:prstGeom prst="rect">
            <a:avLst/>
          </a:prstGeom>
          <a:noFill/>
        </p:spPr>
        <p:txBody>
          <a:bodyPr wrap="square" rtlCol="0">
            <a:spAutoFit/>
          </a:bodyPr>
          <a:lstStyle/>
          <a:p>
            <a:pPr algn="just"/>
            <a:r>
              <a:rPr lang="zh-CN" altLang="en-US" sz="1600" dirty="0" smtClean="0">
                <a:solidFill>
                  <a:schemeClr val="accent1"/>
                </a:solidFill>
                <a:latin typeface="微软雅黑"/>
                <a:ea typeface="微软雅黑"/>
              </a:rPr>
              <a:t>这里输入段落文本</a:t>
            </a:r>
            <a:r>
              <a:rPr lang="zh-CN" altLang="en-US" sz="1600" dirty="0">
                <a:solidFill>
                  <a:schemeClr val="accent1"/>
                </a:solidFill>
                <a:latin typeface="微软雅黑"/>
                <a:ea typeface="微软雅黑"/>
              </a:rPr>
              <a:t>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endParaRPr lang="zh-CN" altLang="en-US" sz="1600" dirty="0">
              <a:solidFill>
                <a:schemeClr val="accent1"/>
              </a:solidFill>
              <a:latin typeface="微软雅黑"/>
              <a:ea typeface="微软雅黑"/>
            </a:endParaRPr>
          </a:p>
        </p:txBody>
      </p:sp>
      <p:sp>
        <p:nvSpPr>
          <p:cNvPr id="64" name="圆角矩形 63"/>
          <p:cNvSpPr/>
          <p:nvPr/>
        </p:nvSpPr>
        <p:spPr bwMode="auto">
          <a:xfrm>
            <a:off x="7950784" y="2420888"/>
            <a:ext cx="3096344" cy="4032448"/>
          </a:xfrm>
          <a:prstGeom prst="roundRect">
            <a:avLst>
              <a:gd name="adj" fmla="val 4325"/>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65" name="TextBox 64"/>
          <p:cNvSpPr txBox="1"/>
          <p:nvPr/>
        </p:nvSpPr>
        <p:spPr>
          <a:xfrm>
            <a:off x="8201537" y="3356992"/>
            <a:ext cx="2592288" cy="2800767"/>
          </a:xfrm>
          <a:prstGeom prst="rect">
            <a:avLst/>
          </a:prstGeom>
          <a:noFill/>
        </p:spPr>
        <p:txBody>
          <a:bodyPr wrap="square" rtlCol="0">
            <a:spAutoFit/>
          </a:bodyPr>
          <a:lstStyle/>
          <a:p>
            <a:pPr algn="just"/>
            <a:r>
              <a:rPr lang="zh-CN" altLang="en-US" sz="1600" dirty="0" smtClean="0">
                <a:solidFill>
                  <a:schemeClr val="accent1"/>
                </a:solidFill>
                <a:latin typeface="微软雅黑"/>
                <a:ea typeface="微软雅黑"/>
              </a:rPr>
              <a:t>这里输入段落文本</a:t>
            </a:r>
            <a:r>
              <a:rPr lang="zh-CN" altLang="en-US" sz="1600" dirty="0">
                <a:solidFill>
                  <a:schemeClr val="accent1"/>
                </a:solidFill>
                <a:latin typeface="微软雅黑"/>
                <a:ea typeface="微软雅黑"/>
              </a:rPr>
              <a:t>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r>
              <a:rPr lang="zh-CN" altLang="en-US" sz="1600" dirty="0">
                <a:solidFill>
                  <a:schemeClr val="accent1"/>
                </a:solidFill>
                <a:latin typeface="微软雅黑"/>
                <a:ea typeface="微软雅黑"/>
              </a:rPr>
              <a:t>这里输入段落文本这里输入段落</a:t>
            </a:r>
            <a:r>
              <a:rPr lang="zh-CN" altLang="en-US" sz="1600" dirty="0" smtClean="0">
                <a:solidFill>
                  <a:schemeClr val="accent1"/>
                </a:solidFill>
                <a:latin typeface="微软雅黑"/>
                <a:ea typeface="微软雅黑"/>
              </a:rPr>
              <a:t>文本</a:t>
            </a:r>
            <a:endParaRPr lang="zh-CN" altLang="en-US" sz="1600" dirty="0">
              <a:solidFill>
                <a:schemeClr val="accent1"/>
              </a:solidFill>
              <a:latin typeface="微软雅黑"/>
              <a:ea typeface="微软雅黑"/>
            </a:endParaRPr>
          </a:p>
        </p:txBody>
      </p:sp>
      <p:pic>
        <p:nvPicPr>
          <p:cNvPr id="66"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3991692" y="6453336"/>
            <a:ext cx="4118641"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7439635" y="6453336"/>
            <a:ext cx="4118641" cy="20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Rectangle 8"/>
          <p:cNvSpPr>
            <a:spLocks noChangeArrowheads="1"/>
          </p:cNvSpPr>
          <p:nvPr/>
        </p:nvSpPr>
        <p:spPr bwMode="auto">
          <a:xfrm>
            <a:off x="11944515" y="2173250"/>
            <a:ext cx="252248" cy="2584450"/>
          </a:xfrm>
          <a:prstGeom prst="rect">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C4261D"/>
              </a:solidFill>
            </a:endParaRPr>
          </a:p>
        </p:txBody>
      </p:sp>
      <p:sp>
        <p:nvSpPr>
          <p:cNvPr id="69" name="椭圆 68"/>
          <p:cNvSpPr/>
          <p:nvPr/>
        </p:nvSpPr>
        <p:spPr bwMode="auto">
          <a:xfrm>
            <a:off x="1811987" y="1434882"/>
            <a:ext cx="1723628" cy="1723628"/>
          </a:xfrm>
          <a:prstGeom prst="ellipse">
            <a:avLst/>
          </a:prstGeom>
          <a:solidFill>
            <a:schemeClr val="tx1"/>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70" name="TextBox 69"/>
          <p:cNvSpPr txBox="1"/>
          <p:nvPr/>
        </p:nvSpPr>
        <p:spPr>
          <a:xfrm>
            <a:off x="1993925" y="2065863"/>
            <a:ext cx="1415772" cy="461665"/>
          </a:xfrm>
          <a:prstGeom prst="rect">
            <a:avLst/>
          </a:prstGeom>
          <a:noFill/>
        </p:spPr>
        <p:txBody>
          <a:bodyPr wrap="none" rtlCol="0">
            <a:spAutoFit/>
          </a:bodyPr>
          <a:lstStyle/>
          <a:p>
            <a:r>
              <a:rPr lang="zh-CN" altLang="en-US" sz="2400" smtClean="0">
                <a:solidFill>
                  <a:srgbClr val="F8F8F8"/>
                </a:solidFill>
                <a:latin typeface="微软雅黑"/>
                <a:ea typeface="微软雅黑"/>
              </a:rPr>
              <a:t>发展趋势</a:t>
            </a:r>
            <a:endParaRPr lang="zh-CN" altLang="en-US" sz="2400" dirty="0">
              <a:solidFill>
                <a:srgbClr val="F8F8F8"/>
              </a:solidFill>
              <a:latin typeface="微软雅黑"/>
              <a:ea typeface="微软雅黑"/>
            </a:endParaRPr>
          </a:p>
        </p:txBody>
      </p:sp>
      <p:grpSp>
        <p:nvGrpSpPr>
          <p:cNvPr id="71" name="组合 70"/>
          <p:cNvGrpSpPr/>
          <p:nvPr/>
        </p:nvGrpSpPr>
        <p:grpSpPr>
          <a:xfrm>
            <a:off x="1807482" y="1521065"/>
            <a:ext cx="517088" cy="517088"/>
            <a:chOff x="1807482" y="1521065"/>
            <a:chExt cx="517088" cy="517088"/>
          </a:xfrm>
        </p:grpSpPr>
        <p:sp>
          <p:nvSpPr>
            <p:cNvPr id="72" name="椭圆 71"/>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chemeClr val="accent2"/>
                </a:solidFill>
              </a:endParaRPr>
            </a:p>
          </p:txBody>
        </p:sp>
        <p:sp>
          <p:nvSpPr>
            <p:cNvPr id="73" name="TextBox 72"/>
            <p:cNvSpPr txBox="1"/>
            <p:nvPr/>
          </p:nvSpPr>
          <p:spPr>
            <a:xfrm>
              <a:off x="1883123" y="1548776"/>
              <a:ext cx="365806" cy="461665"/>
            </a:xfrm>
            <a:prstGeom prst="rect">
              <a:avLst/>
            </a:prstGeom>
            <a:noFill/>
          </p:spPr>
          <p:txBody>
            <a:bodyPr wrap="none" rtlCol="0">
              <a:spAutoFit/>
            </a:bodyPr>
            <a:lstStyle/>
            <a:p>
              <a:r>
                <a:rPr lang="en-US" altLang="zh-CN" sz="2400" dirty="0" smtClean="0">
                  <a:solidFill>
                    <a:schemeClr val="accent2"/>
                  </a:solidFill>
                  <a:latin typeface="微软雅黑"/>
                  <a:ea typeface="微软雅黑"/>
                </a:rPr>
                <a:t>1</a:t>
              </a:r>
              <a:endParaRPr lang="zh-CN" altLang="en-US" sz="2400" dirty="0">
                <a:solidFill>
                  <a:schemeClr val="accent2"/>
                </a:solidFill>
                <a:latin typeface="微软雅黑"/>
                <a:ea typeface="微软雅黑"/>
              </a:endParaRPr>
            </a:p>
          </p:txBody>
        </p:sp>
      </p:grpSp>
      <p:sp>
        <p:nvSpPr>
          <p:cNvPr id="74" name="椭圆 73"/>
          <p:cNvSpPr/>
          <p:nvPr/>
        </p:nvSpPr>
        <p:spPr bwMode="auto">
          <a:xfrm>
            <a:off x="5238849" y="1340768"/>
            <a:ext cx="1723628" cy="1723628"/>
          </a:xfrm>
          <a:prstGeom prst="ellipse">
            <a:avLst/>
          </a:prstGeom>
          <a:solidFill>
            <a:schemeClr val="tx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75" name="TextBox 74"/>
          <p:cNvSpPr txBox="1"/>
          <p:nvPr/>
        </p:nvSpPr>
        <p:spPr>
          <a:xfrm>
            <a:off x="5452600" y="1971749"/>
            <a:ext cx="1415772" cy="461665"/>
          </a:xfrm>
          <a:prstGeom prst="rect">
            <a:avLst/>
          </a:prstGeom>
          <a:noFill/>
        </p:spPr>
        <p:txBody>
          <a:bodyPr wrap="none" rtlCol="0">
            <a:spAutoFit/>
          </a:bodyPr>
          <a:lstStyle/>
          <a:p>
            <a:r>
              <a:rPr lang="zh-CN" altLang="en-US" sz="2400" dirty="0" smtClean="0">
                <a:solidFill>
                  <a:schemeClr val="accent1"/>
                </a:solidFill>
                <a:latin typeface="微软雅黑"/>
                <a:ea typeface="微软雅黑"/>
              </a:rPr>
              <a:t>消费习惯</a:t>
            </a:r>
            <a:endParaRPr lang="zh-CN" altLang="en-US" sz="2400" dirty="0">
              <a:solidFill>
                <a:schemeClr val="accent1"/>
              </a:solidFill>
              <a:latin typeface="微软雅黑"/>
              <a:ea typeface="微软雅黑"/>
            </a:endParaRPr>
          </a:p>
        </p:txBody>
      </p:sp>
      <p:grpSp>
        <p:nvGrpSpPr>
          <p:cNvPr id="76" name="组合 75"/>
          <p:cNvGrpSpPr/>
          <p:nvPr/>
        </p:nvGrpSpPr>
        <p:grpSpPr>
          <a:xfrm>
            <a:off x="5234344" y="1426951"/>
            <a:ext cx="517088" cy="517088"/>
            <a:chOff x="1807482" y="1521065"/>
            <a:chExt cx="517088" cy="517088"/>
          </a:xfrm>
        </p:grpSpPr>
        <p:sp>
          <p:nvSpPr>
            <p:cNvPr id="77" name="椭圆 76"/>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chemeClr val="accent2"/>
                </a:solidFill>
              </a:endParaRPr>
            </a:p>
          </p:txBody>
        </p:sp>
        <p:sp>
          <p:nvSpPr>
            <p:cNvPr id="78" name="TextBox 77"/>
            <p:cNvSpPr txBox="1"/>
            <p:nvPr/>
          </p:nvSpPr>
          <p:spPr>
            <a:xfrm>
              <a:off x="1883123" y="1548776"/>
              <a:ext cx="365806" cy="461665"/>
            </a:xfrm>
            <a:prstGeom prst="rect">
              <a:avLst/>
            </a:prstGeom>
            <a:noFill/>
          </p:spPr>
          <p:txBody>
            <a:bodyPr wrap="none" rtlCol="0">
              <a:spAutoFit/>
            </a:bodyPr>
            <a:lstStyle/>
            <a:p>
              <a:r>
                <a:rPr lang="en-US" altLang="zh-CN" sz="2400" dirty="0" smtClean="0">
                  <a:solidFill>
                    <a:schemeClr val="accent2"/>
                  </a:solidFill>
                  <a:latin typeface="微软雅黑"/>
                  <a:ea typeface="微软雅黑"/>
                </a:rPr>
                <a:t>2</a:t>
              </a:r>
              <a:endParaRPr lang="zh-CN" altLang="en-US" sz="2400" dirty="0">
                <a:solidFill>
                  <a:schemeClr val="accent2"/>
                </a:solidFill>
                <a:latin typeface="微软雅黑"/>
                <a:ea typeface="微软雅黑"/>
              </a:endParaRPr>
            </a:p>
          </p:txBody>
        </p:sp>
      </p:grpSp>
      <p:sp>
        <p:nvSpPr>
          <p:cNvPr id="79" name="椭圆 78"/>
          <p:cNvSpPr/>
          <p:nvPr/>
        </p:nvSpPr>
        <p:spPr bwMode="auto">
          <a:xfrm>
            <a:off x="8623166" y="1268760"/>
            <a:ext cx="1723628" cy="1723628"/>
          </a:xfrm>
          <a:prstGeom prst="ellipse">
            <a:avLst/>
          </a:prstGeom>
          <a:solidFill>
            <a:schemeClr val="bg1"/>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smtClean="0">
              <a:solidFill>
                <a:srgbClr val="C4261D"/>
              </a:solidFill>
            </a:endParaRPr>
          </a:p>
        </p:txBody>
      </p:sp>
      <p:sp>
        <p:nvSpPr>
          <p:cNvPr id="80" name="TextBox 79"/>
          <p:cNvSpPr txBox="1"/>
          <p:nvPr/>
        </p:nvSpPr>
        <p:spPr>
          <a:xfrm>
            <a:off x="8791070" y="1899741"/>
            <a:ext cx="1415772" cy="461665"/>
          </a:xfrm>
          <a:prstGeom prst="rect">
            <a:avLst/>
          </a:prstGeom>
          <a:noFill/>
        </p:spPr>
        <p:txBody>
          <a:bodyPr wrap="none" rtlCol="0">
            <a:spAutoFit/>
          </a:bodyPr>
          <a:lstStyle/>
          <a:p>
            <a:r>
              <a:rPr lang="zh-CN" altLang="en-US" sz="2400" smtClean="0">
                <a:solidFill>
                  <a:srgbClr val="F8F8F8"/>
                </a:solidFill>
                <a:latin typeface="微软雅黑"/>
                <a:ea typeface="微软雅黑"/>
              </a:rPr>
              <a:t>政策扶持</a:t>
            </a:r>
            <a:endParaRPr lang="zh-CN" altLang="en-US" sz="2400" dirty="0">
              <a:solidFill>
                <a:srgbClr val="F8F8F8"/>
              </a:solidFill>
              <a:latin typeface="微软雅黑"/>
              <a:ea typeface="微软雅黑"/>
            </a:endParaRPr>
          </a:p>
        </p:txBody>
      </p:sp>
      <p:grpSp>
        <p:nvGrpSpPr>
          <p:cNvPr id="81" name="组合 80"/>
          <p:cNvGrpSpPr/>
          <p:nvPr/>
        </p:nvGrpSpPr>
        <p:grpSpPr>
          <a:xfrm>
            <a:off x="8618661" y="1354943"/>
            <a:ext cx="517088" cy="517088"/>
            <a:chOff x="1807482" y="1521065"/>
            <a:chExt cx="517088" cy="517088"/>
          </a:xfrm>
        </p:grpSpPr>
        <p:sp>
          <p:nvSpPr>
            <p:cNvPr id="82" name="椭圆 81"/>
            <p:cNvSpPr/>
            <p:nvPr/>
          </p:nvSpPr>
          <p:spPr bwMode="auto">
            <a:xfrm>
              <a:off x="1807482" y="1521065"/>
              <a:ext cx="517088" cy="517088"/>
            </a:xfrm>
            <a:prstGeom prst="ellipse">
              <a:avLst/>
            </a:prstGeom>
            <a:solidFill>
              <a:schemeClr val="bg2"/>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dirty="0" smtClean="0">
                <a:solidFill>
                  <a:schemeClr val="accent2"/>
                </a:solidFill>
              </a:endParaRPr>
            </a:p>
          </p:txBody>
        </p:sp>
        <p:sp>
          <p:nvSpPr>
            <p:cNvPr id="83" name="TextBox 82"/>
            <p:cNvSpPr txBox="1"/>
            <p:nvPr/>
          </p:nvSpPr>
          <p:spPr>
            <a:xfrm>
              <a:off x="1883123" y="1548776"/>
              <a:ext cx="365806" cy="461665"/>
            </a:xfrm>
            <a:prstGeom prst="rect">
              <a:avLst/>
            </a:prstGeom>
            <a:noFill/>
          </p:spPr>
          <p:txBody>
            <a:bodyPr wrap="none" rtlCol="0">
              <a:spAutoFit/>
            </a:bodyPr>
            <a:lstStyle/>
            <a:p>
              <a:r>
                <a:rPr lang="en-US" altLang="zh-CN" sz="2400" dirty="0" smtClean="0">
                  <a:solidFill>
                    <a:schemeClr val="accent2"/>
                  </a:solidFill>
                  <a:latin typeface="微软雅黑"/>
                  <a:ea typeface="微软雅黑"/>
                </a:rPr>
                <a:t>3</a:t>
              </a:r>
              <a:endParaRPr lang="zh-CN" altLang="en-US" sz="2400" dirty="0">
                <a:solidFill>
                  <a:schemeClr val="accent2"/>
                </a:solidFill>
                <a:latin typeface="微软雅黑"/>
                <a:ea typeface="微软雅黑"/>
              </a:endParaRPr>
            </a:p>
          </p:txBody>
        </p:sp>
      </p:grpSp>
    </p:spTree>
    <p:extLst>
      <p:ext uri="{BB962C8B-B14F-4D97-AF65-F5344CB8AC3E}">
        <p14:creationId xmlns:p14="http://schemas.microsoft.com/office/powerpoint/2010/main" val="2795612587"/>
      </p:ext>
    </p:extLst>
  </p:cSld>
  <p:clrMapOvr>
    <a:masterClrMapping/>
  </p:clrMapOvr>
  <mc:AlternateContent xmlns:mc="http://schemas.openxmlformats.org/markup-compatibility/2006" xmlns:p14="http://schemas.microsoft.com/office/powerpoint/2010/main">
    <mc:Choice Requires="p14">
      <p:transition spd="slow" p14:dur="800" advTm="9127">
        <p14:prism dir="d"/>
      </p:transition>
    </mc:Choice>
    <mc:Fallback xmlns="">
      <p:transition spd="slow" advTm="912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40"/>
                                </p:stCondLst>
                                <p:childTnLst>
                                  <p:par>
                                    <p:cTn id="13" presetID="22" presetClass="entr" presetSubtype="8"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300"/>
                                            <p:tgtEl>
                                              <p:spTgt spid="58"/>
                                            </p:tgtEl>
                                          </p:cBhvr>
                                        </p:animEffect>
                                      </p:childTnLst>
                                    </p:cTn>
                                  </p:par>
                                </p:childTnLst>
                              </p:cTn>
                            </p:par>
                            <p:par>
                              <p:cTn id="16" fill="hold">
                                <p:stCondLst>
                                  <p:cond delay="940"/>
                                </p:stCondLst>
                                <p:childTnLst>
                                  <p:par>
                                    <p:cTn id="17" presetID="22" presetClass="entr" presetSubtype="8"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left)">
                                          <p:cBhvr>
                                            <p:cTn id="19" dur="500"/>
                                            <p:tgtEl>
                                              <p:spTgt spid="57"/>
                                            </p:tgtEl>
                                          </p:cBhvr>
                                        </p:animEffect>
                                      </p:childTnLst>
                                    </p:cTn>
                                  </p:par>
                                </p:childTnLst>
                              </p:cTn>
                            </p:par>
                            <p:par>
                              <p:cTn id="20" fill="hold">
                                <p:stCondLst>
                                  <p:cond delay="1440"/>
                                </p:stCondLst>
                                <p:childTnLst>
                                  <p:par>
                                    <p:cTn id="21" presetID="22" presetClass="entr" presetSubtype="8"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1940"/>
                                </p:stCondLst>
                                <p:childTnLst>
                                  <p:par>
                                    <p:cTn id="25" presetID="2" presetClass="entr" presetSubtype="4"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ppt_x"/>
                                              </p:val>
                                            </p:tav>
                                            <p:tav tm="100000">
                                              <p:val>
                                                <p:strVal val="#ppt_x"/>
                                              </p:val>
                                            </p:tav>
                                          </p:tavLst>
                                        </p:anim>
                                        <p:anim calcmode="lin" valueType="num">
                                          <p:cBhvr additive="base">
                                            <p:cTn id="28" dur="500" fill="hold"/>
                                            <p:tgtEl>
                                              <p:spTgt spid="6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ppt_x"/>
                                              </p:val>
                                            </p:tav>
                                            <p:tav tm="100000">
                                              <p:val>
                                                <p:strVal val="#ppt_x"/>
                                              </p:val>
                                            </p:tav>
                                          </p:tavLst>
                                        </p:anim>
                                        <p:anim calcmode="lin" valueType="num">
                                          <p:cBhvr additive="base">
                                            <p:cTn id="32" dur="500" fill="hold"/>
                                            <p:tgtEl>
                                              <p:spTgt spid="6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ppt_x"/>
                                              </p:val>
                                            </p:tav>
                                            <p:tav tm="100000">
                                              <p:val>
                                                <p:strVal val="#ppt_x"/>
                                              </p:val>
                                            </p:tav>
                                          </p:tavLst>
                                        </p:anim>
                                        <p:anim calcmode="lin" valueType="num">
                                          <p:cBhvr additive="base">
                                            <p:cTn id="36" dur="500" fill="hold"/>
                                            <p:tgtEl>
                                              <p:spTgt spid="5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ppt_x"/>
                                              </p:val>
                                            </p:tav>
                                            <p:tav tm="100000">
                                              <p:val>
                                                <p:strVal val="#ppt_x"/>
                                              </p:val>
                                            </p:tav>
                                          </p:tavLst>
                                        </p:anim>
                                        <p:anim calcmode="lin" valueType="num">
                                          <p:cBhvr additive="base">
                                            <p:cTn id="40" dur="500" fill="hold"/>
                                            <p:tgtEl>
                                              <p:spTgt spid="6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500" fill="hold"/>
                                            <p:tgtEl>
                                              <p:spTgt spid="65"/>
                                            </p:tgtEl>
                                            <p:attrNameLst>
                                              <p:attrName>ppt_x</p:attrName>
                                            </p:attrNameLst>
                                          </p:cBhvr>
                                          <p:tavLst>
                                            <p:tav tm="0">
                                              <p:val>
                                                <p:strVal val="#ppt_x"/>
                                              </p:val>
                                            </p:tav>
                                            <p:tav tm="100000">
                                              <p:val>
                                                <p:strVal val="#ppt_x"/>
                                              </p:val>
                                            </p:tav>
                                          </p:tavLst>
                                        </p:anim>
                                        <p:anim calcmode="lin" valueType="num">
                                          <p:cBhvr additive="base">
                                            <p:cTn id="44" dur="500" fill="hold"/>
                                            <p:tgtEl>
                                              <p:spTgt spid="6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 fill="hold"/>
                                            <p:tgtEl>
                                              <p:spTgt spid="64"/>
                                            </p:tgtEl>
                                            <p:attrNameLst>
                                              <p:attrName>ppt_x</p:attrName>
                                            </p:attrNameLst>
                                          </p:cBhvr>
                                          <p:tavLst>
                                            <p:tav tm="0">
                                              <p:val>
                                                <p:strVal val="#ppt_x"/>
                                              </p:val>
                                            </p:tav>
                                            <p:tav tm="100000">
                                              <p:val>
                                                <p:strVal val="#ppt_x"/>
                                              </p:val>
                                            </p:tav>
                                          </p:tavLst>
                                        </p:anim>
                                        <p:anim calcmode="lin" valueType="num">
                                          <p:cBhvr additive="base">
                                            <p:cTn id="48" dur="500" fill="hold"/>
                                            <p:tgtEl>
                                              <p:spTgt spid="6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additive="base">
                                            <p:cTn id="51" dur="500" fill="hold"/>
                                            <p:tgtEl>
                                              <p:spTgt spid="62"/>
                                            </p:tgtEl>
                                            <p:attrNameLst>
                                              <p:attrName>ppt_x</p:attrName>
                                            </p:attrNameLst>
                                          </p:cBhvr>
                                          <p:tavLst>
                                            <p:tav tm="0">
                                              <p:val>
                                                <p:strVal val="#ppt_x"/>
                                              </p:val>
                                            </p:tav>
                                            <p:tav tm="100000">
                                              <p:val>
                                                <p:strVal val="#ppt_x"/>
                                              </p:val>
                                            </p:tav>
                                          </p:tavLst>
                                        </p:anim>
                                        <p:anim calcmode="lin" valueType="num">
                                          <p:cBhvr additive="base">
                                            <p:cTn id="52" dur="500" fill="hold"/>
                                            <p:tgtEl>
                                              <p:spTgt spid="6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500" fill="hold"/>
                                            <p:tgtEl>
                                              <p:spTgt spid="63"/>
                                            </p:tgtEl>
                                            <p:attrNameLst>
                                              <p:attrName>ppt_x</p:attrName>
                                            </p:attrNameLst>
                                          </p:cBhvr>
                                          <p:tavLst>
                                            <p:tav tm="0">
                                              <p:val>
                                                <p:strVal val="#ppt_x"/>
                                              </p:val>
                                            </p:tav>
                                            <p:tav tm="100000">
                                              <p:val>
                                                <p:strVal val="#ppt_x"/>
                                              </p:val>
                                            </p:tav>
                                          </p:tavLst>
                                        </p:anim>
                                        <p:anim calcmode="lin" valueType="num">
                                          <p:cBhvr additive="base">
                                            <p:cTn id="56" dur="500" fill="hold"/>
                                            <p:tgtEl>
                                              <p:spTgt spid="63"/>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stCondLst>
                                        <p:cond delay="0"/>
                                      </p:stCondLst>
                                      <p:childTnLst>
                                        <p:set>
                                          <p:cBhvr>
                                            <p:cTn id="58" dur="1" fill="hold">
                                              <p:stCondLst>
                                                <p:cond delay="0"/>
                                              </p:stCondLst>
                                            </p:cTn>
                                            <p:tgtEl>
                                              <p:spTgt spid="66"/>
                                            </p:tgtEl>
                                            <p:attrNameLst>
                                              <p:attrName>style.visibility</p:attrName>
                                            </p:attrNameLst>
                                          </p:cBhvr>
                                          <p:to>
                                            <p:strVal val="visible"/>
                                          </p:to>
                                        </p:set>
                                        <p:anim calcmode="lin" valueType="num">
                                          <p:cBhvr additive="base">
                                            <p:cTn id="59" dur="500" fill="hold"/>
                                            <p:tgtEl>
                                              <p:spTgt spid="66"/>
                                            </p:tgtEl>
                                            <p:attrNameLst>
                                              <p:attrName>ppt_x</p:attrName>
                                            </p:attrNameLst>
                                          </p:cBhvr>
                                          <p:tavLst>
                                            <p:tav tm="0">
                                              <p:val>
                                                <p:strVal val="#ppt_x"/>
                                              </p:val>
                                            </p:tav>
                                            <p:tav tm="100000">
                                              <p:val>
                                                <p:strVal val="#ppt_x"/>
                                              </p:val>
                                            </p:tav>
                                          </p:tavLst>
                                        </p:anim>
                                        <p:anim calcmode="lin" valueType="num">
                                          <p:cBhvr additive="base">
                                            <p:cTn id="60" dur="500" fill="hold"/>
                                            <p:tgtEl>
                                              <p:spTgt spid="66"/>
                                            </p:tgtEl>
                                            <p:attrNameLst>
                                              <p:attrName>ppt_y</p:attrName>
                                            </p:attrNameLst>
                                          </p:cBhvr>
                                          <p:tavLst>
                                            <p:tav tm="0">
                                              <p:val>
                                                <p:strVal val="0-#ppt_h/2"/>
                                              </p:val>
                                            </p:tav>
                                            <p:tav tm="100000">
                                              <p:val>
                                                <p:strVal val="#ppt_y"/>
                                              </p:val>
                                            </p:tav>
                                          </p:tavLst>
                                        </p:anim>
                                      </p:childTnLst>
                                    </p:cTn>
                                  </p:par>
                                </p:childTnLst>
                              </p:cTn>
                            </p:par>
                            <p:par>
                              <p:cTn id="61" fill="hold">
                                <p:stCondLst>
                                  <p:cond delay="2440"/>
                                </p:stCondLst>
                                <p:childTnLst>
                                  <p:par>
                                    <p:cTn id="62" presetID="10"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600"/>
                                            <p:tgtEl>
                                              <p:spTgt spid="71"/>
                                            </p:tgtEl>
                                          </p:cBhvr>
                                        </p:animEffect>
                                      </p:childTnLst>
                                    </p:cTn>
                                  </p:par>
                                  <p:par>
                                    <p:cTn id="65"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66" dur="1000" fill="hold"/>
                                            <p:tgtEl>
                                              <p:spTgt spid="71"/>
                                            </p:tgtEl>
                                            <p:attrNameLst>
                                              <p:attrName>ppt_x</p:attrName>
                                              <p:attrName>ppt_y</p:attrName>
                                            </p:attrNameLst>
                                          </p:cBhvr>
                                          <p:rCtr x="4956" y="8889"/>
                                        </p:animMotion>
                                      </p:childTnLst>
                                    </p:cTn>
                                  </p:par>
                                  <p:par>
                                    <p:cTn id="67" presetID="21" presetClass="entr" presetSubtype="1" fill="hold" grpId="0" nodeType="withEffect">
                                      <p:stCondLst>
                                        <p:cond delay="200"/>
                                      </p:stCondLst>
                                      <p:childTnLst>
                                        <p:set>
                                          <p:cBhvr>
                                            <p:cTn id="68" dur="1" fill="hold">
                                              <p:stCondLst>
                                                <p:cond delay="0"/>
                                              </p:stCondLst>
                                            </p:cTn>
                                            <p:tgtEl>
                                              <p:spTgt spid="69"/>
                                            </p:tgtEl>
                                            <p:attrNameLst>
                                              <p:attrName>style.visibility</p:attrName>
                                            </p:attrNameLst>
                                          </p:cBhvr>
                                          <p:to>
                                            <p:strVal val="visible"/>
                                          </p:to>
                                        </p:set>
                                        <p:animEffect transition="in" filter="wheel(1)">
                                          <p:cBhvr>
                                            <p:cTn id="69" dur="1000"/>
                                            <p:tgtEl>
                                              <p:spTgt spid="69"/>
                                            </p:tgtEl>
                                          </p:cBhvr>
                                        </p:animEffect>
                                      </p:childTnLst>
                                    </p:cTn>
                                  </p:par>
                                </p:childTnLst>
                              </p:cTn>
                            </p:par>
                            <p:par>
                              <p:cTn id="70" fill="hold">
                                <p:stCondLst>
                                  <p:cond delay="3640"/>
                                </p:stCondLst>
                                <p:childTnLst>
                                  <p:par>
                                    <p:cTn id="71" presetID="31" presetClass="entr" presetSubtype="0" fill="hold" grpId="0" nodeType="after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p:cTn id="73" dur="500" fill="hold"/>
                                            <p:tgtEl>
                                              <p:spTgt spid="70"/>
                                            </p:tgtEl>
                                            <p:attrNameLst>
                                              <p:attrName>ppt_w</p:attrName>
                                            </p:attrNameLst>
                                          </p:cBhvr>
                                          <p:tavLst>
                                            <p:tav tm="0">
                                              <p:val>
                                                <p:fltVal val="0"/>
                                              </p:val>
                                            </p:tav>
                                            <p:tav tm="100000">
                                              <p:val>
                                                <p:strVal val="#ppt_w"/>
                                              </p:val>
                                            </p:tav>
                                          </p:tavLst>
                                        </p:anim>
                                        <p:anim calcmode="lin" valueType="num">
                                          <p:cBhvr>
                                            <p:cTn id="74" dur="500" fill="hold"/>
                                            <p:tgtEl>
                                              <p:spTgt spid="70"/>
                                            </p:tgtEl>
                                            <p:attrNameLst>
                                              <p:attrName>ppt_h</p:attrName>
                                            </p:attrNameLst>
                                          </p:cBhvr>
                                          <p:tavLst>
                                            <p:tav tm="0">
                                              <p:val>
                                                <p:fltVal val="0"/>
                                              </p:val>
                                            </p:tav>
                                            <p:tav tm="100000">
                                              <p:val>
                                                <p:strVal val="#ppt_h"/>
                                              </p:val>
                                            </p:tav>
                                          </p:tavLst>
                                        </p:anim>
                                        <p:anim calcmode="lin" valueType="num">
                                          <p:cBhvr>
                                            <p:cTn id="75" dur="500" fill="hold"/>
                                            <p:tgtEl>
                                              <p:spTgt spid="70"/>
                                            </p:tgtEl>
                                            <p:attrNameLst>
                                              <p:attrName>style.rotation</p:attrName>
                                            </p:attrNameLst>
                                          </p:cBhvr>
                                          <p:tavLst>
                                            <p:tav tm="0">
                                              <p:val>
                                                <p:fltVal val="90"/>
                                              </p:val>
                                            </p:tav>
                                            <p:tav tm="100000">
                                              <p:val>
                                                <p:fltVal val="0"/>
                                              </p:val>
                                            </p:tav>
                                          </p:tavLst>
                                        </p:anim>
                                        <p:animEffect transition="in" filter="fade">
                                          <p:cBhvr>
                                            <p:cTn id="76" dur="500"/>
                                            <p:tgtEl>
                                              <p:spTgt spid="70"/>
                                            </p:tgtEl>
                                          </p:cBhvr>
                                        </p:animEffect>
                                      </p:childTnLst>
                                    </p:cTn>
                                  </p:par>
                                </p:childTnLst>
                              </p:cTn>
                            </p:par>
                            <p:par>
                              <p:cTn id="77" fill="hold">
                                <p:stCondLst>
                                  <p:cond delay="4140"/>
                                </p:stCondLst>
                                <p:childTnLst>
                                  <p:par>
                                    <p:cTn id="78" presetID="10" presetClass="entr" presetSubtype="0" fill="hold"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600"/>
                                            <p:tgtEl>
                                              <p:spTgt spid="76"/>
                                            </p:tgtEl>
                                          </p:cBhvr>
                                        </p:animEffect>
                                      </p:childTnLst>
                                    </p:cTn>
                                  </p:par>
                                  <p:par>
                                    <p:cTn id="81"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82" dur="1000" fill="hold"/>
                                            <p:tgtEl>
                                              <p:spTgt spid="76"/>
                                            </p:tgtEl>
                                            <p:attrNameLst>
                                              <p:attrName>ppt_x</p:attrName>
                                              <p:attrName>ppt_y</p:attrName>
                                            </p:attrNameLst>
                                          </p:cBhvr>
                                          <p:rCtr x="4956" y="8889"/>
                                        </p:animMotion>
                                      </p:childTnLst>
                                    </p:cTn>
                                  </p:par>
                                  <p:par>
                                    <p:cTn id="83" presetID="21" presetClass="entr" presetSubtype="1" fill="hold" grpId="0" nodeType="withEffect">
                                      <p:stCondLst>
                                        <p:cond delay="200"/>
                                      </p:stCondLst>
                                      <p:childTnLst>
                                        <p:set>
                                          <p:cBhvr>
                                            <p:cTn id="84" dur="1" fill="hold">
                                              <p:stCondLst>
                                                <p:cond delay="0"/>
                                              </p:stCondLst>
                                            </p:cTn>
                                            <p:tgtEl>
                                              <p:spTgt spid="74"/>
                                            </p:tgtEl>
                                            <p:attrNameLst>
                                              <p:attrName>style.visibility</p:attrName>
                                            </p:attrNameLst>
                                          </p:cBhvr>
                                          <p:to>
                                            <p:strVal val="visible"/>
                                          </p:to>
                                        </p:set>
                                        <p:animEffect transition="in" filter="wheel(1)">
                                          <p:cBhvr>
                                            <p:cTn id="85" dur="1000"/>
                                            <p:tgtEl>
                                              <p:spTgt spid="74"/>
                                            </p:tgtEl>
                                          </p:cBhvr>
                                        </p:animEffect>
                                      </p:childTnLst>
                                    </p:cTn>
                                  </p:par>
                                </p:childTnLst>
                              </p:cTn>
                            </p:par>
                            <p:par>
                              <p:cTn id="86" fill="hold">
                                <p:stCondLst>
                                  <p:cond delay="5340"/>
                                </p:stCondLst>
                                <p:childTnLst>
                                  <p:par>
                                    <p:cTn id="87" presetID="31"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 calcmode="lin" valueType="num">
                                          <p:cBhvr>
                                            <p:cTn id="89" dur="500" fill="hold"/>
                                            <p:tgtEl>
                                              <p:spTgt spid="75"/>
                                            </p:tgtEl>
                                            <p:attrNameLst>
                                              <p:attrName>ppt_w</p:attrName>
                                            </p:attrNameLst>
                                          </p:cBhvr>
                                          <p:tavLst>
                                            <p:tav tm="0">
                                              <p:val>
                                                <p:fltVal val="0"/>
                                              </p:val>
                                            </p:tav>
                                            <p:tav tm="100000">
                                              <p:val>
                                                <p:strVal val="#ppt_w"/>
                                              </p:val>
                                            </p:tav>
                                          </p:tavLst>
                                        </p:anim>
                                        <p:anim calcmode="lin" valueType="num">
                                          <p:cBhvr>
                                            <p:cTn id="90" dur="500" fill="hold"/>
                                            <p:tgtEl>
                                              <p:spTgt spid="75"/>
                                            </p:tgtEl>
                                            <p:attrNameLst>
                                              <p:attrName>ppt_h</p:attrName>
                                            </p:attrNameLst>
                                          </p:cBhvr>
                                          <p:tavLst>
                                            <p:tav tm="0">
                                              <p:val>
                                                <p:fltVal val="0"/>
                                              </p:val>
                                            </p:tav>
                                            <p:tav tm="100000">
                                              <p:val>
                                                <p:strVal val="#ppt_h"/>
                                              </p:val>
                                            </p:tav>
                                          </p:tavLst>
                                        </p:anim>
                                        <p:anim calcmode="lin" valueType="num">
                                          <p:cBhvr>
                                            <p:cTn id="91" dur="500" fill="hold"/>
                                            <p:tgtEl>
                                              <p:spTgt spid="75"/>
                                            </p:tgtEl>
                                            <p:attrNameLst>
                                              <p:attrName>style.rotation</p:attrName>
                                            </p:attrNameLst>
                                          </p:cBhvr>
                                          <p:tavLst>
                                            <p:tav tm="0">
                                              <p:val>
                                                <p:fltVal val="90"/>
                                              </p:val>
                                            </p:tav>
                                            <p:tav tm="100000">
                                              <p:val>
                                                <p:fltVal val="0"/>
                                              </p:val>
                                            </p:tav>
                                          </p:tavLst>
                                        </p:anim>
                                        <p:animEffect transition="in" filter="fade">
                                          <p:cBhvr>
                                            <p:cTn id="92" dur="500"/>
                                            <p:tgtEl>
                                              <p:spTgt spid="75"/>
                                            </p:tgtEl>
                                          </p:cBhvr>
                                        </p:animEffect>
                                      </p:childTnLst>
                                    </p:cTn>
                                  </p:par>
                                </p:childTnLst>
                              </p:cTn>
                            </p:par>
                            <p:par>
                              <p:cTn id="93" fill="hold">
                                <p:stCondLst>
                                  <p:cond delay="5840"/>
                                </p:stCondLst>
                                <p:childTnLst>
                                  <p:par>
                                    <p:cTn id="94" presetID="10" presetClass="entr" presetSubtype="0" fill="hold" nodeType="afterEffect">
                                      <p:stCondLst>
                                        <p:cond delay="0"/>
                                      </p:stCondLst>
                                      <p:childTnLst>
                                        <p:set>
                                          <p:cBhvr>
                                            <p:cTn id="95" dur="1" fill="hold">
                                              <p:stCondLst>
                                                <p:cond delay="0"/>
                                              </p:stCondLst>
                                            </p:cTn>
                                            <p:tgtEl>
                                              <p:spTgt spid="81"/>
                                            </p:tgtEl>
                                            <p:attrNameLst>
                                              <p:attrName>style.visibility</p:attrName>
                                            </p:attrNameLst>
                                          </p:cBhvr>
                                          <p:to>
                                            <p:strVal val="visible"/>
                                          </p:to>
                                        </p:set>
                                        <p:animEffect transition="in" filter="fade">
                                          <p:cBhvr>
                                            <p:cTn id="96" dur="600"/>
                                            <p:tgtEl>
                                              <p:spTgt spid="81"/>
                                            </p:tgtEl>
                                          </p:cBhvr>
                                        </p:animEffect>
                                      </p:childTnLst>
                                    </p:cTn>
                                  </p:par>
                                  <p:par>
                                    <p:cTn id="9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98" dur="1000" fill="hold"/>
                                            <p:tgtEl>
                                              <p:spTgt spid="81"/>
                                            </p:tgtEl>
                                            <p:attrNameLst>
                                              <p:attrName>ppt_x</p:attrName>
                                              <p:attrName>ppt_y</p:attrName>
                                            </p:attrNameLst>
                                          </p:cBhvr>
                                          <p:rCtr x="4956" y="8889"/>
                                        </p:animMotion>
                                      </p:childTnLst>
                                    </p:cTn>
                                  </p:par>
                                  <p:par>
                                    <p:cTn id="99" presetID="21" presetClass="entr" presetSubtype="1" fill="hold" grpId="0" nodeType="withEffect">
                                      <p:stCondLst>
                                        <p:cond delay="200"/>
                                      </p:stCondLst>
                                      <p:childTnLst>
                                        <p:set>
                                          <p:cBhvr>
                                            <p:cTn id="100" dur="1" fill="hold">
                                              <p:stCondLst>
                                                <p:cond delay="0"/>
                                              </p:stCondLst>
                                            </p:cTn>
                                            <p:tgtEl>
                                              <p:spTgt spid="79"/>
                                            </p:tgtEl>
                                            <p:attrNameLst>
                                              <p:attrName>style.visibility</p:attrName>
                                            </p:attrNameLst>
                                          </p:cBhvr>
                                          <p:to>
                                            <p:strVal val="visible"/>
                                          </p:to>
                                        </p:set>
                                        <p:animEffect transition="in" filter="wheel(1)">
                                          <p:cBhvr>
                                            <p:cTn id="101" dur="1000"/>
                                            <p:tgtEl>
                                              <p:spTgt spid="79"/>
                                            </p:tgtEl>
                                          </p:cBhvr>
                                        </p:animEffect>
                                      </p:childTnLst>
                                    </p:cTn>
                                  </p:par>
                                </p:childTnLst>
                              </p:cTn>
                            </p:par>
                            <p:par>
                              <p:cTn id="102" fill="hold">
                                <p:stCondLst>
                                  <p:cond delay="7040"/>
                                </p:stCondLst>
                                <p:childTnLst>
                                  <p:par>
                                    <p:cTn id="103" presetID="31"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 calcmode="lin" valueType="num">
                                          <p:cBhvr>
                                            <p:cTn id="105" dur="500" fill="hold"/>
                                            <p:tgtEl>
                                              <p:spTgt spid="80"/>
                                            </p:tgtEl>
                                            <p:attrNameLst>
                                              <p:attrName>ppt_w</p:attrName>
                                            </p:attrNameLst>
                                          </p:cBhvr>
                                          <p:tavLst>
                                            <p:tav tm="0">
                                              <p:val>
                                                <p:fltVal val="0"/>
                                              </p:val>
                                            </p:tav>
                                            <p:tav tm="100000">
                                              <p:val>
                                                <p:strVal val="#ppt_w"/>
                                              </p:val>
                                            </p:tav>
                                          </p:tavLst>
                                        </p:anim>
                                        <p:anim calcmode="lin" valueType="num">
                                          <p:cBhvr>
                                            <p:cTn id="106" dur="500" fill="hold"/>
                                            <p:tgtEl>
                                              <p:spTgt spid="80"/>
                                            </p:tgtEl>
                                            <p:attrNameLst>
                                              <p:attrName>ppt_h</p:attrName>
                                            </p:attrNameLst>
                                          </p:cBhvr>
                                          <p:tavLst>
                                            <p:tav tm="0">
                                              <p:val>
                                                <p:fltVal val="0"/>
                                              </p:val>
                                            </p:tav>
                                            <p:tav tm="100000">
                                              <p:val>
                                                <p:strVal val="#ppt_h"/>
                                              </p:val>
                                            </p:tav>
                                          </p:tavLst>
                                        </p:anim>
                                        <p:anim calcmode="lin" valueType="num">
                                          <p:cBhvr>
                                            <p:cTn id="107" dur="500" fill="hold"/>
                                            <p:tgtEl>
                                              <p:spTgt spid="80"/>
                                            </p:tgtEl>
                                            <p:attrNameLst>
                                              <p:attrName>style.rotation</p:attrName>
                                            </p:attrNameLst>
                                          </p:cBhvr>
                                          <p:tavLst>
                                            <p:tav tm="0">
                                              <p:val>
                                                <p:fltVal val="90"/>
                                              </p:val>
                                            </p:tav>
                                            <p:tav tm="100000">
                                              <p:val>
                                                <p:fltVal val="0"/>
                                              </p:val>
                                            </p:tav>
                                          </p:tavLst>
                                        </p:anim>
                                        <p:animEffect transition="in" filter="fade">
                                          <p:cBhvr>
                                            <p:cTn id="10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60" grpId="0" animBg="1"/>
          <p:bldP spid="61" grpId="0"/>
          <p:bldP spid="62" grpId="0" animBg="1"/>
          <p:bldP spid="63" grpId="0"/>
          <p:bldP spid="64" grpId="0" animBg="1"/>
          <p:bldP spid="65" grpId="0"/>
          <p:bldP spid="68" grpId="0" animBg="1"/>
          <p:bldP spid="69" grpId="0" animBg="1"/>
          <p:bldP spid="70" grpId="0"/>
          <p:bldP spid="74" grpId="0" animBg="1"/>
          <p:bldP spid="75" grpId="0"/>
          <p:bldP spid="79" grpId="0" animBg="1"/>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40"/>
                                </p:stCondLst>
                                <p:childTnLst>
                                  <p:par>
                                    <p:cTn id="13" presetID="22" presetClass="entr" presetSubtype="8"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300"/>
                                            <p:tgtEl>
                                              <p:spTgt spid="58"/>
                                            </p:tgtEl>
                                          </p:cBhvr>
                                        </p:animEffect>
                                      </p:childTnLst>
                                    </p:cTn>
                                  </p:par>
                                </p:childTnLst>
                              </p:cTn>
                            </p:par>
                            <p:par>
                              <p:cTn id="16" fill="hold">
                                <p:stCondLst>
                                  <p:cond delay="940"/>
                                </p:stCondLst>
                                <p:childTnLst>
                                  <p:par>
                                    <p:cTn id="17" presetID="22" presetClass="entr" presetSubtype="8"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left)">
                                          <p:cBhvr>
                                            <p:cTn id="19" dur="500"/>
                                            <p:tgtEl>
                                              <p:spTgt spid="57"/>
                                            </p:tgtEl>
                                          </p:cBhvr>
                                        </p:animEffect>
                                      </p:childTnLst>
                                    </p:cTn>
                                  </p:par>
                                </p:childTnLst>
                              </p:cTn>
                            </p:par>
                            <p:par>
                              <p:cTn id="20" fill="hold">
                                <p:stCondLst>
                                  <p:cond delay="1440"/>
                                </p:stCondLst>
                                <p:childTnLst>
                                  <p:par>
                                    <p:cTn id="21" presetID="22" presetClass="entr" presetSubtype="8"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1940"/>
                                </p:stCondLst>
                                <p:childTnLst>
                                  <p:par>
                                    <p:cTn id="25" presetID="2" presetClass="entr" presetSubtype="4"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ppt_x"/>
                                              </p:val>
                                            </p:tav>
                                            <p:tav tm="100000">
                                              <p:val>
                                                <p:strVal val="#ppt_x"/>
                                              </p:val>
                                            </p:tav>
                                          </p:tavLst>
                                        </p:anim>
                                        <p:anim calcmode="lin" valueType="num">
                                          <p:cBhvr additive="base">
                                            <p:cTn id="28" dur="500" fill="hold"/>
                                            <p:tgtEl>
                                              <p:spTgt spid="6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ppt_x"/>
                                              </p:val>
                                            </p:tav>
                                            <p:tav tm="100000">
                                              <p:val>
                                                <p:strVal val="#ppt_x"/>
                                              </p:val>
                                            </p:tav>
                                          </p:tavLst>
                                        </p:anim>
                                        <p:anim calcmode="lin" valueType="num">
                                          <p:cBhvr additive="base">
                                            <p:cTn id="32" dur="500" fill="hold"/>
                                            <p:tgtEl>
                                              <p:spTgt spid="6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ppt_x"/>
                                              </p:val>
                                            </p:tav>
                                            <p:tav tm="100000">
                                              <p:val>
                                                <p:strVal val="#ppt_x"/>
                                              </p:val>
                                            </p:tav>
                                          </p:tavLst>
                                        </p:anim>
                                        <p:anim calcmode="lin" valueType="num">
                                          <p:cBhvr additive="base">
                                            <p:cTn id="36" dur="500" fill="hold"/>
                                            <p:tgtEl>
                                              <p:spTgt spid="5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ppt_x"/>
                                              </p:val>
                                            </p:tav>
                                            <p:tav tm="100000">
                                              <p:val>
                                                <p:strVal val="#ppt_x"/>
                                              </p:val>
                                            </p:tav>
                                          </p:tavLst>
                                        </p:anim>
                                        <p:anim calcmode="lin" valueType="num">
                                          <p:cBhvr additive="base">
                                            <p:cTn id="40" dur="500" fill="hold"/>
                                            <p:tgtEl>
                                              <p:spTgt spid="6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500" fill="hold"/>
                                            <p:tgtEl>
                                              <p:spTgt spid="65"/>
                                            </p:tgtEl>
                                            <p:attrNameLst>
                                              <p:attrName>ppt_x</p:attrName>
                                            </p:attrNameLst>
                                          </p:cBhvr>
                                          <p:tavLst>
                                            <p:tav tm="0">
                                              <p:val>
                                                <p:strVal val="#ppt_x"/>
                                              </p:val>
                                            </p:tav>
                                            <p:tav tm="100000">
                                              <p:val>
                                                <p:strVal val="#ppt_x"/>
                                              </p:val>
                                            </p:tav>
                                          </p:tavLst>
                                        </p:anim>
                                        <p:anim calcmode="lin" valueType="num">
                                          <p:cBhvr additive="base">
                                            <p:cTn id="44" dur="500" fill="hold"/>
                                            <p:tgtEl>
                                              <p:spTgt spid="6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additive="base">
                                            <p:cTn id="47" dur="500" fill="hold"/>
                                            <p:tgtEl>
                                              <p:spTgt spid="64"/>
                                            </p:tgtEl>
                                            <p:attrNameLst>
                                              <p:attrName>ppt_x</p:attrName>
                                            </p:attrNameLst>
                                          </p:cBhvr>
                                          <p:tavLst>
                                            <p:tav tm="0">
                                              <p:val>
                                                <p:strVal val="#ppt_x"/>
                                              </p:val>
                                            </p:tav>
                                            <p:tav tm="100000">
                                              <p:val>
                                                <p:strVal val="#ppt_x"/>
                                              </p:val>
                                            </p:tav>
                                          </p:tavLst>
                                        </p:anim>
                                        <p:anim calcmode="lin" valueType="num">
                                          <p:cBhvr additive="base">
                                            <p:cTn id="48" dur="500" fill="hold"/>
                                            <p:tgtEl>
                                              <p:spTgt spid="6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additive="base">
                                            <p:cTn id="51" dur="500" fill="hold"/>
                                            <p:tgtEl>
                                              <p:spTgt spid="62"/>
                                            </p:tgtEl>
                                            <p:attrNameLst>
                                              <p:attrName>ppt_x</p:attrName>
                                            </p:attrNameLst>
                                          </p:cBhvr>
                                          <p:tavLst>
                                            <p:tav tm="0">
                                              <p:val>
                                                <p:strVal val="#ppt_x"/>
                                              </p:val>
                                            </p:tav>
                                            <p:tav tm="100000">
                                              <p:val>
                                                <p:strVal val="#ppt_x"/>
                                              </p:val>
                                            </p:tav>
                                          </p:tavLst>
                                        </p:anim>
                                        <p:anim calcmode="lin" valueType="num">
                                          <p:cBhvr additive="base">
                                            <p:cTn id="52" dur="500" fill="hold"/>
                                            <p:tgtEl>
                                              <p:spTgt spid="6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500" fill="hold"/>
                                            <p:tgtEl>
                                              <p:spTgt spid="63"/>
                                            </p:tgtEl>
                                            <p:attrNameLst>
                                              <p:attrName>ppt_x</p:attrName>
                                            </p:attrNameLst>
                                          </p:cBhvr>
                                          <p:tavLst>
                                            <p:tav tm="0">
                                              <p:val>
                                                <p:strVal val="#ppt_x"/>
                                              </p:val>
                                            </p:tav>
                                            <p:tav tm="100000">
                                              <p:val>
                                                <p:strVal val="#ppt_x"/>
                                              </p:val>
                                            </p:tav>
                                          </p:tavLst>
                                        </p:anim>
                                        <p:anim calcmode="lin" valueType="num">
                                          <p:cBhvr additive="base">
                                            <p:cTn id="56" dur="500" fill="hold"/>
                                            <p:tgtEl>
                                              <p:spTgt spid="63"/>
                                            </p:tgtEl>
                                            <p:attrNameLst>
                                              <p:attrName>ppt_y</p:attrName>
                                            </p:attrNameLst>
                                          </p:cBhvr>
                                          <p:tavLst>
                                            <p:tav tm="0">
                                              <p:val>
                                                <p:strVal val="0-#ppt_h/2"/>
                                              </p:val>
                                            </p:tav>
                                            <p:tav tm="100000">
                                              <p:val>
                                                <p:strVal val="#ppt_y"/>
                                              </p:val>
                                            </p:tav>
                                          </p:tavLst>
                                        </p:anim>
                                      </p:childTnLst>
                                    </p:cTn>
                                  </p:par>
                                  <p:par>
                                    <p:cTn id="57" presetID="2" presetClass="entr" presetSubtype="1" fill="hold" nodeType="withEffect">
                                      <p:stCondLst>
                                        <p:cond delay="0"/>
                                      </p:stCondLst>
                                      <p:childTnLst>
                                        <p:set>
                                          <p:cBhvr>
                                            <p:cTn id="58" dur="1" fill="hold">
                                              <p:stCondLst>
                                                <p:cond delay="0"/>
                                              </p:stCondLst>
                                            </p:cTn>
                                            <p:tgtEl>
                                              <p:spTgt spid="66"/>
                                            </p:tgtEl>
                                            <p:attrNameLst>
                                              <p:attrName>style.visibility</p:attrName>
                                            </p:attrNameLst>
                                          </p:cBhvr>
                                          <p:to>
                                            <p:strVal val="visible"/>
                                          </p:to>
                                        </p:set>
                                        <p:anim calcmode="lin" valueType="num">
                                          <p:cBhvr additive="base">
                                            <p:cTn id="59" dur="500" fill="hold"/>
                                            <p:tgtEl>
                                              <p:spTgt spid="66"/>
                                            </p:tgtEl>
                                            <p:attrNameLst>
                                              <p:attrName>ppt_x</p:attrName>
                                            </p:attrNameLst>
                                          </p:cBhvr>
                                          <p:tavLst>
                                            <p:tav tm="0">
                                              <p:val>
                                                <p:strVal val="#ppt_x"/>
                                              </p:val>
                                            </p:tav>
                                            <p:tav tm="100000">
                                              <p:val>
                                                <p:strVal val="#ppt_x"/>
                                              </p:val>
                                            </p:tav>
                                          </p:tavLst>
                                        </p:anim>
                                        <p:anim calcmode="lin" valueType="num">
                                          <p:cBhvr additive="base">
                                            <p:cTn id="60" dur="500" fill="hold"/>
                                            <p:tgtEl>
                                              <p:spTgt spid="66"/>
                                            </p:tgtEl>
                                            <p:attrNameLst>
                                              <p:attrName>ppt_y</p:attrName>
                                            </p:attrNameLst>
                                          </p:cBhvr>
                                          <p:tavLst>
                                            <p:tav tm="0">
                                              <p:val>
                                                <p:strVal val="0-#ppt_h/2"/>
                                              </p:val>
                                            </p:tav>
                                            <p:tav tm="100000">
                                              <p:val>
                                                <p:strVal val="#ppt_y"/>
                                              </p:val>
                                            </p:tav>
                                          </p:tavLst>
                                        </p:anim>
                                      </p:childTnLst>
                                    </p:cTn>
                                  </p:par>
                                </p:childTnLst>
                              </p:cTn>
                            </p:par>
                            <p:par>
                              <p:cTn id="61" fill="hold">
                                <p:stCondLst>
                                  <p:cond delay="2440"/>
                                </p:stCondLst>
                                <p:childTnLst>
                                  <p:par>
                                    <p:cTn id="62" presetID="10"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Effect transition="in" filter="fade">
                                          <p:cBhvr>
                                            <p:cTn id="64" dur="600"/>
                                            <p:tgtEl>
                                              <p:spTgt spid="71"/>
                                            </p:tgtEl>
                                          </p:cBhvr>
                                        </p:animEffect>
                                      </p:childTnLst>
                                    </p:cTn>
                                  </p:par>
                                  <p:par>
                                    <p:cTn id="65"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66" dur="1000" fill="hold"/>
                                            <p:tgtEl>
                                              <p:spTgt spid="71"/>
                                            </p:tgtEl>
                                            <p:attrNameLst>
                                              <p:attrName>ppt_x</p:attrName>
                                              <p:attrName>ppt_y</p:attrName>
                                            </p:attrNameLst>
                                          </p:cBhvr>
                                          <p:rCtr x="4956" y="8889"/>
                                        </p:animMotion>
                                      </p:childTnLst>
                                    </p:cTn>
                                  </p:par>
                                  <p:par>
                                    <p:cTn id="67" presetID="21" presetClass="entr" presetSubtype="1" fill="hold" grpId="0" nodeType="withEffect">
                                      <p:stCondLst>
                                        <p:cond delay="200"/>
                                      </p:stCondLst>
                                      <p:childTnLst>
                                        <p:set>
                                          <p:cBhvr>
                                            <p:cTn id="68" dur="1" fill="hold">
                                              <p:stCondLst>
                                                <p:cond delay="0"/>
                                              </p:stCondLst>
                                            </p:cTn>
                                            <p:tgtEl>
                                              <p:spTgt spid="69"/>
                                            </p:tgtEl>
                                            <p:attrNameLst>
                                              <p:attrName>style.visibility</p:attrName>
                                            </p:attrNameLst>
                                          </p:cBhvr>
                                          <p:to>
                                            <p:strVal val="visible"/>
                                          </p:to>
                                        </p:set>
                                        <p:animEffect transition="in" filter="wheel(1)">
                                          <p:cBhvr>
                                            <p:cTn id="69" dur="1000"/>
                                            <p:tgtEl>
                                              <p:spTgt spid="69"/>
                                            </p:tgtEl>
                                          </p:cBhvr>
                                        </p:animEffect>
                                      </p:childTnLst>
                                    </p:cTn>
                                  </p:par>
                                </p:childTnLst>
                              </p:cTn>
                            </p:par>
                            <p:par>
                              <p:cTn id="70" fill="hold">
                                <p:stCondLst>
                                  <p:cond delay="3640"/>
                                </p:stCondLst>
                                <p:childTnLst>
                                  <p:par>
                                    <p:cTn id="71" presetID="31" presetClass="entr" presetSubtype="0" fill="hold" grpId="0" nodeType="after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p:cTn id="73" dur="500" fill="hold"/>
                                            <p:tgtEl>
                                              <p:spTgt spid="70"/>
                                            </p:tgtEl>
                                            <p:attrNameLst>
                                              <p:attrName>ppt_w</p:attrName>
                                            </p:attrNameLst>
                                          </p:cBhvr>
                                          <p:tavLst>
                                            <p:tav tm="0">
                                              <p:val>
                                                <p:fltVal val="0"/>
                                              </p:val>
                                            </p:tav>
                                            <p:tav tm="100000">
                                              <p:val>
                                                <p:strVal val="#ppt_w"/>
                                              </p:val>
                                            </p:tav>
                                          </p:tavLst>
                                        </p:anim>
                                        <p:anim calcmode="lin" valueType="num">
                                          <p:cBhvr>
                                            <p:cTn id="74" dur="500" fill="hold"/>
                                            <p:tgtEl>
                                              <p:spTgt spid="70"/>
                                            </p:tgtEl>
                                            <p:attrNameLst>
                                              <p:attrName>ppt_h</p:attrName>
                                            </p:attrNameLst>
                                          </p:cBhvr>
                                          <p:tavLst>
                                            <p:tav tm="0">
                                              <p:val>
                                                <p:fltVal val="0"/>
                                              </p:val>
                                            </p:tav>
                                            <p:tav tm="100000">
                                              <p:val>
                                                <p:strVal val="#ppt_h"/>
                                              </p:val>
                                            </p:tav>
                                          </p:tavLst>
                                        </p:anim>
                                        <p:anim calcmode="lin" valueType="num">
                                          <p:cBhvr>
                                            <p:cTn id="75" dur="500" fill="hold"/>
                                            <p:tgtEl>
                                              <p:spTgt spid="70"/>
                                            </p:tgtEl>
                                            <p:attrNameLst>
                                              <p:attrName>style.rotation</p:attrName>
                                            </p:attrNameLst>
                                          </p:cBhvr>
                                          <p:tavLst>
                                            <p:tav tm="0">
                                              <p:val>
                                                <p:fltVal val="90"/>
                                              </p:val>
                                            </p:tav>
                                            <p:tav tm="100000">
                                              <p:val>
                                                <p:fltVal val="0"/>
                                              </p:val>
                                            </p:tav>
                                          </p:tavLst>
                                        </p:anim>
                                        <p:animEffect transition="in" filter="fade">
                                          <p:cBhvr>
                                            <p:cTn id="76" dur="500"/>
                                            <p:tgtEl>
                                              <p:spTgt spid="70"/>
                                            </p:tgtEl>
                                          </p:cBhvr>
                                        </p:animEffect>
                                      </p:childTnLst>
                                    </p:cTn>
                                  </p:par>
                                </p:childTnLst>
                              </p:cTn>
                            </p:par>
                            <p:par>
                              <p:cTn id="77" fill="hold">
                                <p:stCondLst>
                                  <p:cond delay="4140"/>
                                </p:stCondLst>
                                <p:childTnLst>
                                  <p:par>
                                    <p:cTn id="78" presetID="10" presetClass="entr" presetSubtype="0" fill="hold"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600"/>
                                            <p:tgtEl>
                                              <p:spTgt spid="76"/>
                                            </p:tgtEl>
                                          </p:cBhvr>
                                        </p:animEffect>
                                      </p:childTnLst>
                                    </p:cTn>
                                  </p:par>
                                  <p:par>
                                    <p:cTn id="81"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82" dur="1000" fill="hold"/>
                                            <p:tgtEl>
                                              <p:spTgt spid="76"/>
                                            </p:tgtEl>
                                            <p:attrNameLst>
                                              <p:attrName>ppt_x</p:attrName>
                                              <p:attrName>ppt_y</p:attrName>
                                            </p:attrNameLst>
                                          </p:cBhvr>
                                          <p:rCtr x="4956" y="8889"/>
                                        </p:animMotion>
                                      </p:childTnLst>
                                    </p:cTn>
                                  </p:par>
                                  <p:par>
                                    <p:cTn id="83" presetID="21" presetClass="entr" presetSubtype="1" fill="hold" grpId="0" nodeType="withEffect">
                                      <p:stCondLst>
                                        <p:cond delay="200"/>
                                      </p:stCondLst>
                                      <p:childTnLst>
                                        <p:set>
                                          <p:cBhvr>
                                            <p:cTn id="84" dur="1" fill="hold">
                                              <p:stCondLst>
                                                <p:cond delay="0"/>
                                              </p:stCondLst>
                                            </p:cTn>
                                            <p:tgtEl>
                                              <p:spTgt spid="74"/>
                                            </p:tgtEl>
                                            <p:attrNameLst>
                                              <p:attrName>style.visibility</p:attrName>
                                            </p:attrNameLst>
                                          </p:cBhvr>
                                          <p:to>
                                            <p:strVal val="visible"/>
                                          </p:to>
                                        </p:set>
                                        <p:animEffect transition="in" filter="wheel(1)">
                                          <p:cBhvr>
                                            <p:cTn id="85" dur="1000"/>
                                            <p:tgtEl>
                                              <p:spTgt spid="74"/>
                                            </p:tgtEl>
                                          </p:cBhvr>
                                        </p:animEffect>
                                      </p:childTnLst>
                                    </p:cTn>
                                  </p:par>
                                </p:childTnLst>
                              </p:cTn>
                            </p:par>
                            <p:par>
                              <p:cTn id="86" fill="hold">
                                <p:stCondLst>
                                  <p:cond delay="5340"/>
                                </p:stCondLst>
                                <p:childTnLst>
                                  <p:par>
                                    <p:cTn id="87" presetID="31"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 calcmode="lin" valueType="num">
                                          <p:cBhvr>
                                            <p:cTn id="89" dur="500" fill="hold"/>
                                            <p:tgtEl>
                                              <p:spTgt spid="75"/>
                                            </p:tgtEl>
                                            <p:attrNameLst>
                                              <p:attrName>ppt_w</p:attrName>
                                            </p:attrNameLst>
                                          </p:cBhvr>
                                          <p:tavLst>
                                            <p:tav tm="0">
                                              <p:val>
                                                <p:fltVal val="0"/>
                                              </p:val>
                                            </p:tav>
                                            <p:tav tm="100000">
                                              <p:val>
                                                <p:strVal val="#ppt_w"/>
                                              </p:val>
                                            </p:tav>
                                          </p:tavLst>
                                        </p:anim>
                                        <p:anim calcmode="lin" valueType="num">
                                          <p:cBhvr>
                                            <p:cTn id="90" dur="500" fill="hold"/>
                                            <p:tgtEl>
                                              <p:spTgt spid="75"/>
                                            </p:tgtEl>
                                            <p:attrNameLst>
                                              <p:attrName>ppt_h</p:attrName>
                                            </p:attrNameLst>
                                          </p:cBhvr>
                                          <p:tavLst>
                                            <p:tav tm="0">
                                              <p:val>
                                                <p:fltVal val="0"/>
                                              </p:val>
                                            </p:tav>
                                            <p:tav tm="100000">
                                              <p:val>
                                                <p:strVal val="#ppt_h"/>
                                              </p:val>
                                            </p:tav>
                                          </p:tavLst>
                                        </p:anim>
                                        <p:anim calcmode="lin" valueType="num">
                                          <p:cBhvr>
                                            <p:cTn id="91" dur="500" fill="hold"/>
                                            <p:tgtEl>
                                              <p:spTgt spid="75"/>
                                            </p:tgtEl>
                                            <p:attrNameLst>
                                              <p:attrName>style.rotation</p:attrName>
                                            </p:attrNameLst>
                                          </p:cBhvr>
                                          <p:tavLst>
                                            <p:tav tm="0">
                                              <p:val>
                                                <p:fltVal val="90"/>
                                              </p:val>
                                            </p:tav>
                                            <p:tav tm="100000">
                                              <p:val>
                                                <p:fltVal val="0"/>
                                              </p:val>
                                            </p:tav>
                                          </p:tavLst>
                                        </p:anim>
                                        <p:animEffect transition="in" filter="fade">
                                          <p:cBhvr>
                                            <p:cTn id="92" dur="500"/>
                                            <p:tgtEl>
                                              <p:spTgt spid="75"/>
                                            </p:tgtEl>
                                          </p:cBhvr>
                                        </p:animEffect>
                                      </p:childTnLst>
                                    </p:cTn>
                                  </p:par>
                                </p:childTnLst>
                              </p:cTn>
                            </p:par>
                            <p:par>
                              <p:cTn id="93" fill="hold">
                                <p:stCondLst>
                                  <p:cond delay="5840"/>
                                </p:stCondLst>
                                <p:childTnLst>
                                  <p:par>
                                    <p:cTn id="94" presetID="10" presetClass="entr" presetSubtype="0" fill="hold" nodeType="afterEffect">
                                      <p:stCondLst>
                                        <p:cond delay="0"/>
                                      </p:stCondLst>
                                      <p:childTnLst>
                                        <p:set>
                                          <p:cBhvr>
                                            <p:cTn id="95" dur="1" fill="hold">
                                              <p:stCondLst>
                                                <p:cond delay="0"/>
                                              </p:stCondLst>
                                            </p:cTn>
                                            <p:tgtEl>
                                              <p:spTgt spid="81"/>
                                            </p:tgtEl>
                                            <p:attrNameLst>
                                              <p:attrName>style.visibility</p:attrName>
                                            </p:attrNameLst>
                                          </p:cBhvr>
                                          <p:to>
                                            <p:strVal val="visible"/>
                                          </p:to>
                                        </p:set>
                                        <p:animEffect transition="in" filter="fade">
                                          <p:cBhvr>
                                            <p:cTn id="96" dur="600"/>
                                            <p:tgtEl>
                                              <p:spTgt spid="81"/>
                                            </p:tgtEl>
                                          </p:cBhvr>
                                        </p:animEffect>
                                      </p:childTnLst>
                                    </p:cTn>
                                  </p:par>
                                  <p:par>
                                    <p:cTn id="9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98" dur="1000" fill="hold"/>
                                            <p:tgtEl>
                                              <p:spTgt spid="81"/>
                                            </p:tgtEl>
                                            <p:attrNameLst>
                                              <p:attrName>ppt_x</p:attrName>
                                              <p:attrName>ppt_y</p:attrName>
                                            </p:attrNameLst>
                                          </p:cBhvr>
                                          <p:rCtr x="4956" y="8889"/>
                                        </p:animMotion>
                                      </p:childTnLst>
                                    </p:cTn>
                                  </p:par>
                                  <p:par>
                                    <p:cTn id="99" presetID="21" presetClass="entr" presetSubtype="1" fill="hold" grpId="0" nodeType="withEffect">
                                      <p:stCondLst>
                                        <p:cond delay="200"/>
                                      </p:stCondLst>
                                      <p:childTnLst>
                                        <p:set>
                                          <p:cBhvr>
                                            <p:cTn id="100" dur="1" fill="hold">
                                              <p:stCondLst>
                                                <p:cond delay="0"/>
                                              </p:stCondLst>
                                            </p:cTn>
                                            <p:tgtEl>
                                              <p:spTgt spid="79"/>
                                            </p:tgtEl>
                                            <p:attrNameLst>
                                              <p:attrName>style.visibility</p:attrName>
                                            </p:attrNameLst>
                                          </p:cBhvr>
                                          <p:to>
                                            <p:strVal val="visible"/>
                                          </p:to>
                                        </p:set>
                                        <p:animEffect transition="in" filter="wheel(1)">
                                          <p:cBhvr>
                                            <p:cTn id="101" dur="1000"/>
                                            <p:tgtEl>
                                              <p:spTgt spid="79"/>
                                            </p:tgtEl>
                                          </p:cBhvr>
                                        </p:animEffect>
                                      </p:childTnLst>
                                    </p:cTn>
                                  </p:par>
                                </p:childTnLst>
                              </p:cTn>
                            </p:par>
                            <p:par>
                              <p:cTn id="102" fill="hold">
                                <p:stCondLst>
                                  <p:cond delay="7040"/>
                                </p:stCondLst>
                                <p:childTnLst>
                                  <p:par>
                                    <p:cTn id="103" presetID="31"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 calcmode="lin" valueType="num">
                                          <p:cBhvr>
                                            <p:cTn id="105" dur="500" fill="hold"/>
                                            <p:tgtEl>
                                              <p:spTgt spid="80"/>
                                            </p:tgtEl>
                                            <p:attrNameLst>
                                              <p:attrName>ppt_w</p:attrName>
                                            </p:attrNameLst>
                                          </p:cBhvr>
                                          <p:tavLst>
                                            <p:tav tm="0">
                                              <p:val>
                                                <p:fltVal val="0"/>
                                              </p:val>
                                            </p:tav>
                                            <p:tav tm="100000">
                                              <p:val>
                                                <p:strVal val="#ppt_w"/>
                                              </p:val>
                                            </p:tav>
                                          </p:tavLst>
                                        </p:anim>
                                        <p:anim calcmode="lin" valueType="num">
                                          <p:cBhvr>
                                            <p:cTn id="106" dur="500" fill="hold"/>
                                            <p:tgtEl>
                                              <p:spTgt spid="80"/>
                                            </p:tgtEl>
                                            <p:attrNameLst>
                                              <p:attrName>ppt_h</p:attrName>
                                            </p:attrNameLst>
                                          </p:cBhvr>
                                          <p:tavLst>
                                            <p:tav tm="0">
                                              <p:val>
                                                <p:fltVal val="0"/>
                                              </p:val>
                                            </p:tav>
                                            <p:tav tm="100000">
                                              <p:val>
                                                <p:strVal val="#ppt_h"/>
                                              </p:val>
                                            </p:tav>
                                          </p:tavLst>
                                        </p:anim>
                                        <p:anim calcmode="lin" valueType="num">
                                          <p:cBhvr>
                                            <p:cTn id="107" dur="500" fill="hold"/>
                                            <p:tgtEl>
                                              <p:spTgt spid="80"/>
                                            </p:tgtEl>
                                            <p:attrNameLst>
                                              <p:attrName>style.rotation</p:attrName>
                                            </p:attrNameLst>
                                          </p:cBhvr>
                                          <p:tavLst>
                                            <p:tav tm="0">
                                              <p:val>
                                                <p:fltVal val="90"/>
                                              </p:val>
                                            </p:tav>
                                            <p:tav tm="100000">
                                              <p:val>
                                                <p:fltVal val="0"/>
                                              </p:val>
                                            </p:tav>
                                          </p:tavLst>
                                        </p:anim>
                                        <p:animEffect transition="in" filter="fade">
                                          <p:cBhvr>
                                            <p:cTn id="10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60" grpId="0" animBg="1"/>
          <p:bldP spid="61" grpId="0"/>
          <p:bldP spid="62" grpId="0" animBg="1"/>
          <p:bldP spid="63" grpId="0"/>
          <p:bldP spid="64" grpId="0" animBg="1"/>
          <p:bldP spid="65" grpId="0"/>
          <p:bldP spid="68" grpId="0" animBg="1"/>
          <p:bldP spid="69" grpId="0" animBg="1"/>
          <p:bldP spid="70" grpId="0"/>
          <p:bldP spid="74" grpId="0" animBg="1"/>
          <p:bldP spid="75" grpId="0"/>
          <p:bldP spid="79" grpId="0" animBg="1"/>
          <p:bldP spid="8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2.5 </a:t>
            </a:r>
            <a:r>
              <a:rPr lang="zh-CN" altLang="en-US" sz="2800" dirty="0" smtClean="0">
                <a:solidFill>
                  <a:schemeClr val="accent2"/>
                </a:solidFill>
                <a:latin typeface="微软雅黑"/>
                <a:ea typeface="微软雅黑"/>
              </a:rPr>
              <a:t>竞争对手</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6"/>
          <p:cNvSpPr>
            <a:spLocks/>
          </p:cNvSpPr>
          <p:nvPr/>
        </p:nvSpPr>
        <p:spPr bwMode="auto">
          <a:xfrm>
            <a:off x="5953125" y="2174875"/>
            <a:ext cx="1590675" cy="4683125"/>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Freeform 7"/>
          <p:cNvSpPr>
            <a:spLocks/>
          </p:cNvSpPr>
          <p:nvPr/>
        </p:nvSpPr>
        <p:spPr bwMode="auto">
          <a:xfrm>
            <a:off x="6402388" y="3581400"/>
            <a:ext cx="1120775" cy="327660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8"/>
          <p:cNvSpPr>
            <a:spLocks/>
          </p:cNvSpPr>
          <p:nvPr/>
        </p:nvSpPr>
        <p:spPr bwMode="auto">
          <a:xfrm>
            <a:off x="4240213" y="3127375"/>
            <a:ext cx="1590675" cy="3730625"/>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9"/>
          <p:cNvSpPr>
            <a:spLocks/>
          </p:cNvSpPr>
          <p:nvPr/>
        </p:nvSpPr>
        <p:spPr bwMode="auto">
          <a:xfrm>
            <a:off x="4262438" y="4505325"/>
            <a:ext cx="1120775" cy="2352675"/>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TextBox 7"/>
          <p:cNvSpPr txBox="1"/>
          <p:nvPr/>
        </p:nvSpPr>
        <p:spPr>
          <a:xfrm>
            <a:off x="7819754" y="3267626"/>
            <a:ext cx="1997346" cy="400110"/>
          </a:xfrm>
          <a:prstGeom prst="rect">
            <a:avLst/>
          </a:prstGeom>
          <a:noFill/>
        </p:spPr>
        <p:txBody>
          <a:bodyPr wrap="square" rtlCol="0">
            <a:spAutoFit/>
          </a:bodyPr>
          <a:lstStyle/>
          <a:p>
            <a:r>
              <a:rPr lang="zh-CN" altLang="en-US" sz="2000" b="1" dirty="0" smtClean="0">
                <a:solidFill>
                  <a:schemeClr val="accent1"/>
                </a:solidFill>
                <a:latin typeface="+mj-ea"/>
                <a:ea typeface="+mj-ea"/>
              </a:rPr>
              <a:t>市场认识较低</a:t>
            </a:r>
            <a:endParaRPr lang="zh-CN" altLang="en-US" sz="2000" b="1" dirty="0">
              <a:solidFill>
                <a:schemeClr val="accent1"/>
              </a:solidFill>
              <a:latin typeface="+mj-ea"/>
              <a:ea typeface="+mj-ea"/>
            </a:endParaRPr>
          </a:p>
        </p:txBody>
      </p:sp>
      <p:sp>
        <p:nvSpPr>
          <p:cNvPr id="9" name="TextBox 8"/>
          <p:cNvSpPr txBox="1"/>
          <p:nvPr/>
        </p:nvSpPr>
        <p:spPr>
          <a:xfrm>
            <a:off x="7802661" y="3661053"/>
            <a:ext cx="3408288" cy="646331"/>
          </a:xfrm>
          <a:prstGeom prst="rect">
            <a:avLst/>
          </a:prstGeom>
          <a:noFill/>
        </p:spPr>
        <p:txBody>
          <a:bodyPr wrap="square"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0" name="TextBox 9"/>
          <p:cNvSpPr txBox="1"/>
          <p:nvPr/>
        </p:nvSpPr>
        <p:spPr>
          <a:xfrm>
            <a:off x="7819754" y="1896026"/>
            <a:ext cx="1997346" cy="400110"/>
          </a:xfrm>
          <a:prstGeom prst="rect">
            <a:avLst/>
          </a:prstGeom>
          <a:noFill/>
        </p:spPr>
        <p:txBody>
          <a:bodyPr wrap="square" rtlCol="0">
            <a:spAutoFit/>
          </a:bodyPr>
          <a:lstStyle/>
          <a:p>
            <a:r>
              <a:rPr lang="zh-CN" altLang="en-US" sz="2000" b="1" dirty="0" smtClean="0">
                <a:solidFill>
                  <a:schemeClr val="accent1"/>
                </a:solidFill>
                <a:latin typeface="+mj-ea"/>
                <a:ea typeface="+mj-ea"/>
              </a:rPr>
              <a:t>市场占有率低</a:t>
            </a:r>
            <a:endParaRPr lang="zh-CN" altLang="en-US" sz="2000" b="1" dirty="0">
              <a:solidFill>
                <a:schemeClr val="accent1"/>
              </a:solidFill>
              <a:latin typeface="+mj-ea"/>
              <a:ea typeface="+mj-ea"/>
            </a:endParaRPr>
          </a:p>
        </p:txBody>
      </p:sp>
      <p:sp>
        <p:nvSpPr>
          <p:cNvPr id="11" name="TextBox 10"/>
          <p:cNvSpPr txBox="1"/>
          <p:nvPr/>
        </p:nvSpPr>
        <p:spPr>
          <a:xfrm>
            <a:off x="7802661" y="2289453"/>
            <a:ext cx="3408288" cy="646331"/>
          </a:xfrm>
          <a:prstGeom prst="rect">
            <a:avLst/>
          </a:prstGeom>
          <a:noFill/>
        </p:spPr>
        <p:txBody>
          <a:bodyPr wrap="square"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2" name="TextBox 11"/>
          <p:cNvSpPr txBox="1"/>
          <p:nvPr/>
        </p:nvSpPr>
        <p:spPr>
          <a:xfrm>
            <a:off x="2219610" y="2733948"/>
            <a:ext cx="1997346" cy="400110"/>
          </a:xfrm>
          <a:prstGeom prst="rect">
            <a:avLst/>
          </a:prstGeom>
          <a:noFill/>
        </p:spPr>
        <p:txBody>
          <a:bodyPr wrap="square" rtlCol="0">
            <a:spAutoFit/>
          </a:bodyPr>
          <a:lstStyle/>
          <a:p>
            <a:pPr algn="r"/>
            <a:r>
              <a:rPr lang="zh-CN" altLang="en-US" sz="2000" b="1" dirty="0" smtClean="0">
                <a:solidFill>
                  <a:schemeClr val="accent1"/>
                </a:solidFill>
                <a:latin typeface="+mj-ea"/>
                <a:ea typeface="+mj-ea"/>
              </a:rPr>
              <a:t>处于起步阶段</a:t>
            </a:r>
            <a:endParaRPr lang="zh-CN" altLang="en-US" sz="2000" b="1" dirty="0">
              <a:solidFill>
                <a:schemeClr val="accent1"/>
              </a:solidFill>
              <a:latin typeface="+mj-ea"/>
              <a:ea typeface="+mj-ea"/>
            </a:endParaRPr>
          </a:p>
        </p:txBody>
      </p:sp>
      <p:sp>
        <p:nvSpPr>
          <p:cNvPr id="13" name="TextBox 12"/>
          <p:cNvSpPr txBox="1"/>
          <p:nvPr/>
        </p:nvSpPr>
        <p:spPr>
          <a:xfrm>
            <a:off x="808668" y="3127375"/>
            <a:ext cx="3408288" cy="646331"/>
          </a:xfrm>
          <a:prstGeom prst="rect">
            <a:avLst/>
          </a:prstGeom>
          <a:noFill/>
        </p:spPr>
        <p:txBody>
          <a:bodyPr wrap="square"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4" name="TextBox 13"/>
          <p:cNvSpPr txBox="1"/>
          <p:nvPr/>
        </p:nvSpPr>
        <p:spPr>
          <a:xfrm>
            <a:off x="2219610" y="4342031"/>
            <a:ext cx="1997346" cy="400110"/>
          </a:xfrm>
          <a:prstGeom prst="rect">
            <a:avLst/>
          </a:prstGeom>
          <a:noFill/>
        </p:spPr>
        <p:txBody>
          <a:bodyPr wrap="square" rtlCol="0">
            <a:spAutoFit/>
          </a:bodyPr>
          <a:lstStyle/>
          <a:p>
            <a:pPr algn="r"/>
            <a:r>
              <a:rPr lang="zh-CN" altLang="en-US" sz="2000" b="1" dirty="0" smtClean="0">
                <a:solidFill>
                  <a:schemeClr val="accent1"/>
                </a:solidFill>
                <a:latin typeface="+mj-ea"/>
                <a:ea typeface="+mj-ea"/>
              </a:rPr>
              <a:t>整体规模</a:t>
            </a:r>
            <a:r>
              <a:rPr lang="zh-CN" altLang="en-US" sz="2000" b="1" dirty="0">
                <a:solidFill>
                  <a:schemeClr val="accent1"/>
                </a:solidFill>
                <a:latin typeface="+mj-ea"/>
                <a:ea typeface="+mj-ea"/>
              </a:rPr>
              <a:t>小</a:t>
            </a:r>
          </a:p>
        </p:txBody>
      </p:sp>
      <p:sp>
        <p:nvSpPr>
          <p:cNvPr id="15" name="TextBox 14"/>
          <p:cNvSpPr txBox="1"/>
          <p:nvPr/>
        </p:nvSpPr>
        <p:spPr>
          <a:xfrm>
            <a:off x="808668" y="4735458"/>
            <a:ext cx="3408288" cy="646331"/>
          </a:xfrm>
          <a:prstGeom prst="rect">
            <a:avLst/>
          </a:prstGeom>
          <a:noFill/>
        </p:spPr>
        <p:txBody>
          <a:bodyPr wrap="square"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Tree>
    <p:extLst>
      <p:ext uri="{BB962C8B-B14F-4D97-AF65-F5344CB8AC3E}">
        <p14:creationId xmlns:p14="http://schemas.microsoft.com/office/powerpoint/2010/main" val="3004528999"/>
      </p:ext>
    </p:extLst>
  </p:cSld>
  <p:clrMapOvr>
    <a:masterClrMapping/>
  </p:clrMapOvr>
  <mc:AlternateContent xmlns:mc="http://schemas.openxmlformats.org/markup-compatibility/2006" xmlns:p14="http://schemas.microsoft.com/office/powerpoint/2010/main">
    <mc:Choice Requires="p14">
      <p:transition spd="slow" p14:dur="800" advTm="7268">
        <p:wipe dir="d"/>
      </p:transition>
    </mc:Choice>
    <mc:Fallback xmlns="">
      <p:transition spd="slow" advTm="7268">
        <p:wipe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4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14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par>
                          <p:cTn id="23" fill="hold">
                            <p:stCondLst>
                              <p:cond delay="144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1940"/>
                            </p:stCondLst>
                            <p:childTnLst>
                              <p:par>
                                <p:cTn id="28" presetID="2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00"/>
                                        <p:tgtEl>
                                          <p:spTgt spid="5"/>
                                        </p:tgtEl>
                                      </p:cBhvr>
                                    </p:animEffect>
                                  </p:childTnLst>
                                </p:cTn>
                              </p:par>
                            </p:childTnLst>
                          </p:cTn>
                        </p:par>
                        <p:par>
                          <p:cTn id="31" fill="hold">
                            <p:stCondLst>
                              <p:cond delay="2440"/>
                            </p:stCondLst>
                            <p:childTnLst>
                              <p:par>
                                <p:cTn id="32" presetID="31"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300" fill="hold"/>
                                        <p:tgtEl>
                                          <p:spTgt spid="8"/>
                                        </p:tgtEl>
                                        <p:attrNameLst>
                                          <p:attrName>ppt_w</p:attrName>
                                        </p:attrNameLst>
                                      </p:cBhvr>
                                      <p:tavLst>
                                        <p:tav tm="0">
                                          <p:val>
                                            <p:fltVal val="0"/>
                                          </p:val>
                                        </p:tav>
                                        <p:tav tm="100000">
                                          <p:val>
                                            <p:strVal val="#ppt_w"/>
                                          </p:val>
                                        </p:tav>
                                      </p:tavLst>
                                    </p:anim>
                                    <p:anim calcmode="lin" valueType="num">
                                      <p:cBhvr>
                                        <p:cTn id="35" dur="300" fill="hold"/>
                                        <p:tgtEl>
                                          <p:spTgt spid="8"/>
                                        </p:tgtEl>
                                        <p:attrNameLst>
                                          <p:attrName>ppt_h</p:attrName>
                                        </p:attrNameLst>
                                      </p:cBhvr>
                                      <p:tavLst>
                                        <p:tav tm="0">
                                          <p:val>
                                            <p:fltVal val="0"/>
                                          </p:val>
                                        </p:tav>
                                        <p:tav tm="100000">
                                          <p:val>
                                            <p:strVal val="#ppt_h"/>
                                          </p:val>
                                        </p:tav>
                                      </p:tavLst>
                                    </p:anim>
                                    <p:anim calcmode="lin" valueType="num">
                                      <p:cBhvr>
                                        <p:cTn id="36" dur="300" fill="hold"/>
                                        <p:tgtEl>
                                          <p:spTgt spid="8"/>
                                        </p:tgtEl>
                                        <p:attrNameLst>
                                          <p:attrName>style.rotation</p:attrName>
                                        </p:attrNameLst>
                                      </p:cBhvr>
                                      <p:tavLst>
                                        <p:tav tm="0">
                                          <p:val>
                                            <p:fltVal val="90"/>
                                          </p:val>
                                        </p:tav>
                                        <p:tav tm="100000">
                                          <p:val>
                                            <p:fltVal val="0"/>
                                          </p:val>
                                        </p:tav>
                                      </p:tavLst>
                                    </p:anim>
                                    <p:animEffect transition="in" filter="fade">
                                      <p:cBhvr>
                                        <p:cTn id="37" dur="300"/>
                                        <p:tgtEl>
                                          <p:spTgt spid="8"/>
                                        </p:tgtEl>
                                      </p:cBhvr>
                                    </p:animEffect>
                                  </p:childTnLst>
                                </p:cTn>
                              </p:par>
                            </p:childTnLst>
                          </p:cTn>
                        </p:par>
                        <p:par>
                          <p:cTn id="38" fill="hold">
                            <p:stCondLst>
                              <p:cond delay="2740"/>
                            </p:stCondLst>
                            <p:childTnLst>
                              <p:par>
                                <p:cTn id="39" presetID="2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par>
                          <p:cTn id="42" fill="hold">
                            <p:stCondLst>
                              <p:cond delay="3240"/>
                            </p:stCondLst>
                            <p:childTnLst>
                              <p:par>
                                <p:cTn id="43" presetID="22" presetClass="entr" presetSubtype="4"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down)">
                                      <p:cBhvr>
                                        <p:cTn id="45" dur="500"/>
                                        <p:tgtEl>
                                          <p:spTgt spid="6"/>
                                        </p:tgtEl>
                                      </p:cBhvr>
                                    </p:animEffect>
                                  </p:childTnLst>
                                </p:cTn>
                              </p:par>
                            </p:childTnLst>
                          </p:cTn>
                        </p:par>
                        <p:par>
                          <p:cTn id="46" fill="hold">
                            <p:stCondLst>
                              <p:cond delay="3740"/>
                            </p:stCondLst>
                            <p:childTnLst>
                              <p:par>
                                <p:cTn id="47" presetID="31"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300" fill="hold"/>
                                        <p:tgtEl>
                                          <p:spTgt spid="12"/>
                                        </p:tgtEl>
                                        <p:attrNameLst>
                                          <p:attrName>ppt_w</p:attrName>
                                        </p:attrNameLst>
                                      </p:cBhvr>
                                      <p:tavLst>
                                        <p:tav tm="0">
                                          <p:val>
                                            <p:fltVal val="0"/>
                                          </p:val>
                                        </p:tav>
                                        <p:tav tm="100000">
                                          <p:val>
                                            <p:strVal val="#ppt_w"/>
                                          </p:val>
                                        </p:tav>
                                      </p:tavLst>
                                    </p:anim>
                                    <p:anim calcmode="lin" valueType="num">
                                      <p:cBhvr>
                                        <p:cTn id="50" dur="300" fill="hold"/>
                                        <p:tgtEl>
                                          <p:spTgt spid="12"/>
                                        </p:tgtEl>
                                        <p:attrNameLst>
                                          <p:attrName>ppt_h</p:attrName>
                                        </p:attrNameLst>
                                      </p:cBhvr>
                                      <p:tavLst>
                                        <p:tav tm="0">
                                          <p:val>
                                            <p:fltVal val="0"/>
                                          </p:val>
                                        </p:tav>
                                        <p:tav tm="100000">
                                          <p:val>
                                            <p:strVal val="#ppt_h"/>
                                          </p:val>
                                        </p:tav>
                                      </p:tavLst>
                                    </p:anim>
                                    <p:anim calcmode="lin" valueType="num">
                                      <p:cBhvr>
                                        <p:cTn id="51" dur="300" fill="hold"/>
                                        <p:tgtEl>
                                          <p:spTgt spid="12"/>
                                        </p:tgtEl>
                                        <p:attrNameLst>
                                          <p:attrName>style.rotation</p:attrName>
                                        </p:attrNameLst>
                                      </p:cBhvr>
                                      <p:tavLst>
                                        <p:tav tm="0">
                                          <p:val>
                                            <p:fltVal val="90"/>
                                          </p:val>
                                        </p:tav>
                                        <p:tav tm="100000">
                                          <p:val>
                                            <p:fltVal val="0"/>
                                          </p:val>
                                        </p:tav>
                                      </p:tavLst>
                                    </p:anim>
                                    <p:animEffect transition="in" filter="fade">
                                      <p:cBhvr>
                                        <p:cTn id="52" dur="300"/>
                                        <p:tgtEl>
                                          <p:spTgt spid="12"/>
                                        </p:tgtEl>
                                      </p:cBhvr>
                                    </p:animEffect>
                                  </p:childTnLst>
                                </p:cTn>
                              </p:par>
                            </p:childTnLst>
                          </p:cTn>
                        </p:par>
                        <p:par>
                          <p:cTn id="53" fill="hold">
                            <p:stCondLst>
                              <p:cond delay="4040"/>
                            </p:stCondLst>
                            <p:childTnLst>
                              <p:par>
                                <p:cTn id="54" presetID="22" presetClass="entr" presetSubtype="1"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up)">
                                      <p:cBhvr>
                                        <p:cTn id="56" dur="500"/>
                                        <p:tgtEl>
                                          <p:spTgt spid="13"/>
                                        </p:tgtEl>
                                      </p:cBhvr>
                                    </p:animEffect>
                                  </p:childTnLst>
                                </p:cTn>
                              </p:par>
                            </p:childTnLst>
                          </p:cTn>
                        </p:par>
                        <p:par>
                          <p:cTn id="57" fill="hold">
                            <p:stCondLst>
                              <p:cond delay="4540"/>
                            </p:stCondLst>
                            <p:childTnLst>
                              <p:par>
                                <p:cTn id="58" presetID="22" presetClass="entr" presetSubtype="4"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down)">
                                      <p:cBhvr>
                                        <p:cTn id="60" dur="500"/>
                                        <p:tgtEl>
                                          <p:spTgt spid="4"/>
                                        </p:tgtEl>
                                      </p:cBhvr>
                                    </p:animEffect>
                                  </p:childTnLst>
                                </p:cTn>
                              </p:par>
                            </p:childTnLst>
                          </p:cTn>
                        </p:par>
                        <p:par>
                          <p:cTn id="61" fill="hold">
                            <p:stCondLst>
                              <p:cond delay="5040"/>
                            </p:stCondLst>
                            <p:childTnLst>
                              <p:par>
                                <p:cTn id="62" presetID="31"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300" fill="hold"/>
                                        <p:tgtEl>
                                          <p:spTgt spid="10"/>
                                        </p:tgtEl>
                                        <p:attrNameLst>
                                          <p:attrName>ppt_w</p:attrName>
                                        </p:attrNameLst>
                                      </p:cBhvr>
                                      <p:tavLst>
                                        <p:tav tm="0">
                                          <p:val>
                                            <p:fltVal val="0"/>
                                          </p:val>
                                        </p:tav>
                                        <p:tav tm="100000">
                                          <p:val>
                                            <p:strVal val="#ppt_w"/>
                                          </p:val>
                                        </p:tav>
                                      </p:tavLst>
                                    </p:anim>
                                    <p:anim calcmode="lin" valueType="num">
                                      <p:cBhvr>
                                        <p:cTn id="65" dur="300" fill="hold"/>
                                        <p:tgtEl>
                                          <p:spTgt spid="10"/>
                                        </p:tgtEl>
                                        <p:attrNameLst>
                                          <p:attrName>ppt_h</p:attrName>
                                        </p:attrNameLst>
                                      </p:cBhvr>
                                      <p:tavLst>
                                        <p:tav tm="0">
                                          <p:val>
                                            <p:fltVal val="0"/>
                                          </p:val>
                                        </p:tav>
                                        <p:tav tm="100000">
                                          <p:val>
                                            <p:strVal val="#ppt_h"/>
                                          </p:val>
                                        </p:tav>
                                      </p:tavLst>
                                    </p:anim>
                                    <p:anim calcmode="lin" valueType="num">
                                      <p:cBhvr>
                                        <p:cTn id="66" dur="300" fill="hold"/>
                                        <p:tgtEl>
                                          <p:spTgt spid="10"/>
                                        </p:tgtEl>
                                        <p:attrNameLst>
                                          <p:attrName>style.rotation</p:attrName>
                                        </p:attrNameLst>
                                      </p:cBhvr>
                                      <p:tavLst>
                                        <p:tav tm="0">
                                          <p:val>
                                            <p:fltVal val="90"/>
                                          </p:val>
                                        </p:tav>
                                        <p:tav tm="100000">
                                          <p:val>
                                            <p:fltVal val="0"/>
                                          </p:val>
                                        </p:tav>
                                      </p:tavLst>
                                    </p:anim>
                                    <p:animEffect transition="in" filter="fade">
                                      <p:cBhvr>
                                        <p:cTn id="67" dur="300"/>
                                        <p:tgtEl>
                                          <p:spTgt spid="10"/>
                                        </p:tgtEl>
                                      </p:cBhvr>
                                    </p:animEffect>
                                  </p:childTnLst>
                                </p:cTn>
                              </p:par>
                            </p:childTnLst>
                          </p:cTn>
                        </p:par>
                        <p:par>
                          <p:cTn id="68" fill="hold">
                            <p:stCondLst>
                              <p:cond delay="5340"/>
                            </p:stCondLst>
                            <p:childTnLst>
                              <p:par>
                                <p:cTn id="69" presetID="22" presetClass="entr" presetSubtype="1"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up)">
                                      <p:cBhvr>
                                        <p:cTn id="7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2.6 </a:t>
            </a:r>
            <a:r>
              <a:rPr lang="zh-CN" altLang="en-US" sz="2800" dirty="0" smtClean="0">
                <a:solidFill>
                  <a:schemeClr val="accent2"/>
                </a:solidFill>
                <a:latin typeface="微软雅黑"/>
                <a:ea typeface="微软雅黑"/>
              </a:rPr>
              <a:t>可行性分析</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2</a:t>
            </a:r>
            <a:endParaRPr lang="zh-CN" altLang="en-US" dirty="0">
              <a:solidFill>
                <a:schemeClr val="accent2"/>
              </a:solidFill>
            </a:endParaRPr>
          </a:p>
        </p:txBody>
      </p:sp>
      <p:sp>
        <p:nvSpPr>
          <p:cNvPr id="4" name="Freeform 6"/>
          <p:cNvSpPr>
            <a:spLocks/>
          </p:cNvSpPr>
          <p:nvPr/>
        </p:nvSpPr>
        <p:spPr bwMode="auto">
          <a:xfrm>
            <a:off x="6648450" y="2868613"/>
            <a:ext cx="1376363"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Freeform 7"/>
          <p:cNvSpPr>
            <a:spLocks/>
          </p:cNvSpPr>
          <p:nvPr/>
        </p:nvSpPr>
        <p:spPr bwMode="auto">
          <a:xfrm>
            <a:off x="3794125" y="2868613"/>
            <a:ext cx="1374775" cy="1587500"/>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8"/>
          <p:cNvSpPr>
            <a:spLocks/>
          </p:cNvSpPr>
          <p:nvPr/>
        </p:nvSpPr>
        <p:spPr bwMode="auto">
          <a:xfrm>
            <a:off x="4506913" y="1628775"/>
            <a:ext cx="1374775"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9"/>
          <p:cNvSpPr>
            <a:spLocks/>
          </p:cNvSpPr>
          <p:nvPr/>
        </p:nvSpPr>
        <p:spPr bwMode="auto">
          <a:xfrm>
            <a:off x="5937250" y="1628775"/>
            <a:ext cx="1374775"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10"/>
          <p:cNvSpPr>
            <a:spLocks/>
          </p:cNvSpPr>
          <p:nvPr/>
        </p:nvSpPr>
        <p:spPr bwMode="auto">
          <a:xfrm>
            <a:off x="4506913" y="4100513"/>
            <a:ext cx="1374775"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1"/>
          <p:cNvSpPr>
            <a:spLocks/>
          </p:cNvSpPr>
          <p:nvPr/>
        </p:nvSpPr>
        <p:spPr bwMode="auto">
          <a:xfrm>
            <a:off x="5937250" y="4100513"/>
            <a:ext cx="1374775"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2"/>
          <p:cNvSpPr>
            <a:spLocks noEditPoints="1"/>
          </p:cNvSpPr>
          <p:nvPr/>
        </p:nvSpPr>
        <p:spPr bwMode="auto">
          <a:xfrm>
            <a:off x="4911725" y="4645025"/>
            <a:ext cx="598488" cy="446088"/>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3"/>
          <p:cNvSpPr>
            <a:spLocks noEditPoints="1"/>
          </p:cNvSpPr>
          <p:nvPr/>
        </p:nvSpPr>
        <p:spPr bwMode="auto">
          <a:xfrm>
            <a:off x="7077075" y="3362325"/>
            <a:ext cx="612775" cy="604838"/>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4"/>
          <p:cNvSpPr>
            <a:spLocks noEditPoints="1"/>
          </p:cNvSpPr>
          <p:nvPr/>
        </p:nvSpPr>
        <p:spPr bwMode="auto">
          <a:xfrm>
            <a:off x="4995863" y="2058988"/>
            <a:ext cx="439738" cy="60007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5"/>
          <p:cNvSpPr>
            <a:spLocks noEditPoints="1"/>
          </p:cNvSpPr>
          <p:nvPr/>
        </p:nvSpPr>
        <p:spPr bwMode="auto">
          <a:xfrm>
            <a:off x="6276975" y="2125663"/>
            <a:ext cx="698500" cy="598488"/>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6"/>
          <p:cNvSpPr>
            <a:spLocks noEditPoints="1"/>
          </p:cNvSpPr>
          <p:nvPr/>
        </p:nvSpPr>
        <p:spPr bwMode="auto">
          <a:xfrm>
            <a:off x="6292850" y="4614863"/>
            <a:ext cx="752475" cy="60007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7"/>
          <p:cNvSpPr>
            <a:spLocks noEditPoints="1"/>
          </p:cNvSpPr>
          <p:nvPr/>
        </p:nvSpPr>
        <p:spPr bwMode="auto">
          <a:xfrm>
            <a:off x="4184650" y="3359150"/>
            <a:ext cx="612775" cy="61436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TextBox 15"/>
          <p:cNvSpPr txBox="1"/>
          <p:nvPr/>
        </p:nvSpPr>
        <p:spPr>
          <a:xfrm>
            <a:off x="2187304" y="1695971"/>
            <a:ext cx="1997346" cy="400110"/>
          </a:xfrm>
          <a:prstGeom prst="rect">
            <a:avLst/>
          </a:prstGeom>
          <a:noFill/>
        </p:spPr>
        <p:txBody>
          <a:bodyPr wrap="square" rtlCol="0">
            <a:spAutoFit/>
          </a:bodyPr>
          <a:lstStyle/>
          <a:p>
            <a:pPr algn="r"/>
            <a:r>
              <a:rPr lang="zh-CN" altLang="en-US" sz="2000" b="1" dirty="0" smtClean="0">
                <a:solidFill>
                  <a:schemeClr val="accent1"/>
                </a:solidFill>
                <a:latin typeface="+mj-ea"/>
                <a:ea typeface="+mj-ea"/>
              </a:rPr>
              <a:t>主要任务</a:t>
            </a:r>
            <a:endParaRPr lang="zh-CN" altLang="en-US" sz="2000" b="1" dirty="0">
              <a:solidFill>
                <a:schemeClr val="accent1"/>
              </a:solidFill>
              <a:latin typeface="+mj-ea"/>
              <a:ea typeface="+mj-ea"/>
            </a:endParaRPr>
          </a:p>
        </p:txBody>
      </p:sp>
      <p:sp>
        <p:nvSpPr>
          <p:cNvPr id="17" name="TextBox 16"/>
          <p:cNvSpPr txBox="1"/>
          <p:nvPr/>
        </p:nvSpPr>
        <p:spPr>
          <a:xfrm>
            <a:off x="795556" y="2089398"/>
            <a:ext cx="3408288" cy="646331"/>
          </a:xfrm>
          <a:prstGeom prst="rect">
            <a:avLst/>
          </a:prstGeom>
          <a:noFill/>
        </p:spPr>
        <p:txBody>
          <a:bodyPr wrap="square"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18" name="TextBox 17"/>
          <p:cNvSpPr txBox="1"/>
          <p:nvPr/>
        </p:nvSpPr>
        <p:spPr>
          <a:xfrm>
            <a:off x="7498889" y="1695971"/>
            <a:ext cx="1997346" cy="400110"/>
          </a:xfrm>
          <a:prstGeom prst="rect">
            <a:avLst/>
          </a:prstGeom>
          <a:noFill/>
        </p:spPr>
        <p:txBody>
          <a:bodyPr wrap="square" rtlCol="0">
            <a:spAutoFit/>
          </a:bodyPr>
          <a:lstStyle/>
          <a:p>
            <a:r>
              <a:rPr lang="zh-CN" altLang="en-US" sz="2000" b="1" dirty="0" smtClean="0">
                <a:solidFill>
                  <a:schemeClr val="accent1"/>
                </a:solidFill>
                <a:latin typeface="+mj-ea"/>
                <a:ea typeface="+mj-ea"/>
              </a:rPr>
              <a:t>团队协同较好</a:t>
            </a:r>
            <a:endParaRPr lang="zh-CN" altLang="en-US" sz="2000" b="1" dirty="0">
              <a:solidFill>
                <a:schemeClr val="accent1"/>
              </a:solidFill>
              <a:latin typeface="+mj-ea"/>
              <a:ea typeface="+mj-ea"/>
            </a:endParaRPr>
          </a:p>
        </p:txBody>
      </p:sp>
      <p:sp>
        <p:nvSpPr>
          <p:cNvPr id="19" name="TextBox 18"/>
          <p:cNvSpPr txBox="1"/>
          <p:nvPr/>
        </p:nvSpPr>
        <p:spPr>
          <a:xfrm>
            <a:off x="7464370" y="2089398"/>
            <a:ext cx="3408288" cy="646331"/>
          </a:xfrm>
          <a:prstGeom prst="rect">
            <a:avLst/>
          </a:prstGeom>
          <a:noFill/>
        </p:spPr>
        <p:txBody>
          <a:bodyPr wrap="square"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0" name="TextBox 19"/>
          <p:cNvSpPr txBox="1"/>
          <p:nvPr/>
        </p:nvSpPr>
        <p:spPr>
          <a:xfrm>
            <a:off x="8192572" y="3099102"/>
            <a:ext cx="1997346" cy="400110"/>
          </a:xfrm>
          <a:prstGeom prst="rect">
            <a:avLst/>
          </a:prstGeom>
          <a:noFill/>
        </p:spPr>
        <p:txBody>
          <a:bodyPr wrap="square" rtlCol="0">
            <a:spAutoFit/>
          </a:bodyPr>
          <a:lstStyle/>
          <a:p>
            <a:r>
              <a:rPr lang="zh-CN" altLang="en-US" sz="2000" b="1" dirty="0" smtClean="0">
                <a:solidFill>
                  <a:schemeClr val="accent1"/>
                </a:solidFill>
                <a:latin typeface="+mj-ea"/>
                <a:ea typeface="+mj-ea"/>
              </a:rPr>
              <a:t>操作方式</a:t>
            </a:r>
            <a:endParaRPr lang="zh-CN" altLang="en-US" sz="2000" b="1" dirty="0">
              <a:solidFill>
                <a:schemeClr val="accent1"/>
              </a:solidFill>
              <a:latin typeface="+mj-ea"/>
              <a:ea typeface="+mj-ea"/>
            </a:endParaRPr>
          </a:p>
        </p:txBody>
      </p:sp>
      <p:sp>
        <p:nvSpPr>
          <p:cNvPr id="21" name="TextBox 20"/>
          <p:cNvSpPr txBox="1"/>
          <p:nvPr/>
        </p:nvSpPr>
        <p:spPr>
          <a:xfrm>
            <a:off x="8158053" y="3492529"/>
            <a:ext cx="3408288" cy="646331"/>
          </a:xfrm>
          <a:prstGeom prst="rect">
            <a:avLst/>
          </a:prstGeom>
          <a:noFill/>
        </p:spPr>
        <p:txBody>
          <a:bodyPr wrap="square"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2" name="TextBox 21"/>
          <p:cNvSpPr txBox="1"/>
          <p:nvPr/>
        </p:nvSpPr>
        <p:spPr>
          <a:xfrm>
            <a:off x="7467358" y="4439171"/>
            <a:ext cx="1997346" cy="400110"/>
          </a:xfrm>
          <a:prstGeom prst="rect">
            <a:avLst/>
          </a:prstGeom>
          <a:noFill/>
        </p:spPr>
        <p:txBody>
          <a:bodyPr wrap="square" rtlCol="0">
            <a:spAutoFit/>
          </a:bodyPr>
          <a:lstStyle/>
          <a:p>
            <a:r>
              <a:rPr lang="zh-CN" altLang="en-US" sz="2000" b="1" dirty="0" smtClean="0">
                <a:solidFill>
                  <a:schemeClr val="accent1"/>
                </a:solidFill>
                <a:latin typeface="+mj-ea"/>
                <a:ea typeface="+mj-ea"/>
              </a:rPr>
              <a:t>资金略欠缺</a:t>
            </a:r>
            <a:endParaRPr lang="zh-CN" altLang="en-US" sz="2000" b="1" dirty="0">
              <a:solidFill>
                <a:schemeClr val="accent1"/>
              </a:solidFill>
              <a:latin typeface="+mj-ea"/>
              <a:ea typeface="+mj-ea"/>
            </a:endParaRPr>
          </a:p>
        </p:txBody>
      </p:sp>
      <p:sp>
        <p:nvSpPr>
          <p:cNvPr id="23" name="TextBox 22"/>
          <p:cNvSpPr txBox="1"/>
          <p:nvPr/>
        </p:nvSpPr>
        <p:spPr>
          <a:xfrm>
            <a:off x="7432839" y="4832598"/>
            <a:ext cx="3408288" cy="646331"/>
          </a:xfrm>
          <a:prstGeom prst="rect">
            <a:avLst/>
          </a:prstGeom>
          <a:noFill/>
        </p:spPr>
        <p:txBody>
          <a:bodyPr wrap="square" rtlCol="0">
            <a:spAutoFit/>
          </a:bodyPr>
          <a:lstStyle/>
          <a:p>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4" name="TextBox 23"/>
          <p:cNvSpPr txBox="1"/>
          <p:nvPr/>
        </p:nvSpPr>
        <p:spPr>
          <a:xfrm>
            <a:off x="2313429" y="4454937"/>
            <a:ext cx="1997346" cy="400110"/>
          </a:xfrm>
          <a:prstGeom prst="rect">
            <a:avLst/>
          </a:prstGeom>
          <a:noFill/>
        </p:spPr>
        <p:txBody>
          <a:bodyPr wrap="square" rtlCol="0">
            <a:spAutoFit/>
          </a:bodyPr>
          <a:lstStyle/>
          <a:p>
            <a:pPr algn="r"/>
            <a:r>
              <a:rPr lang="zh-CN" altLang="en-US" sz="2000" b="1" dirty="0" smtClean="0">
                <a:solidFill>
                  <a:schemeClr val="accent1"/>
                </a:solidFill>
                <a:latin typeface="+mj-ea"/>
                <a:ea typeface="+mj-ea"/>
              </a:rPr>
              <a:t>效益预</a:t>
            </a:r>
            <a:r>
              <a:rPr lang="zh-CN" altLang="en-US" sz="2000" b="1" dirty="0">
                <a:solidFill>
                  <a:schemeClr val="accent1"/>
                </a:solidFill>
                <a:latin typeface="+mj-ea"/>
                <a:ea typeface="+mj-ea"/>
              </a:rPr>
              <a:t>测</a:t>
            </a:r>
          </a:p>
        </p:txBody>
      </p:sp>
      <p:sp>
        <p:nvSpPr>
          <p:cNvPr id="25" name="TextBox 24"/>
          <p:cNvSpPr txBox="1"/>
          <p:nvPr/>
        </p:nvSpPr>
        <p:spPr>
          <a:xfrm>
            <a:off x="921681" y="4848364"/>
            <a:ext cx="3408288" cy="646331"/>
          </a:xfrm>
          <a:prstGeom prst="rect">
            <a:avLst/>
          </a:prstGeom>
          <a:noFill/>
        </p:spPr>
        <p:txBody>
          <a:bodyPr wrap="square"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
        <p:nvSpPr>
          <p:cNvPr id="26" name="TextBox 25"/>
          <p:cNvSpPr txBox="1"/>
          <p:nvPr/>
        </p:nvSpPr>
        <p:spPr>
          <a:xfrm>
            <a:off x="1667043" y="3099103"/>
            <a:ext cx="1997346" cy="400110"/>
          </a:xfrm>
          <a:prstGeom prst="rect">
            <a:avLst/>
          </a:prstGeom>
          <a:noFill/>
        </p:spPr>
        <p:txBody>
          <a:bodyPr wrap="square" rtlCol="0">
            <a:spAutoFit/>
          </a:bodyPr>
          <a:lstStyle/>
          <a:p>
            <a:pPr algn="r"/>
            <a:r>
              <a:rPr lang="zh-CN" altLang="en-US" sz="2000" b="1" dirty="0" smtClean="0">
                <a:solidFill>
                  <a:schemeClr val="accent1"/>
                </a:solidFill>
                <a:latin typeface="+mj-ea"/>
                <a:ea typeface="+mj-ea"/>
              </a:rPr>
              <a:t>时间表</a:t>
            </a:r>
            <a:endParaRPr lang="zh-CN" altLang="en-US" sz="2000" b="1" dirty="0">
              <a:solidFill>
                <a:schemeClr val="accent1"/>
              </a:solidFill>
              <a:latin typeface="+mj-ea"/>
              <a:ea typeface="+mj-ea"/>
            </a:endParaRPr>
          </a:p>
        </p:txBody>
      </p:sp>
      <p:sp>
        <p:nvSpPr>
          <p:cNvPr id="27" name="TextBox 26"/>
          <p:cNvSpPr txBox="1"/>
          <p:nvPr/>
        </p:nvSpPr>
        <p:spPr>
          <a:xfrm>
            <a:off x="275295" y="3492530"/>
            <a:ext cx="3408288" cy="646331"/>
          </a:xfrm>
          <a:prstGeom prst="rect">
            <a:avLst/>
          </a:prstGeom>
          <a:noFill/>
        </p:spPr>
        <p:txBody>
          <a:bodyPr wrap="square" rtlCol="0">
            <a:spAutoFit/>
          </a:bodyPr>
          <a:lstStyle/>
          <a:p>
            <a:pPr algn="r"/>
            <a:r>
              <a:rPr lang="zh-CN" altLang="en-US" dirty="0">
                <a:solidFill>
                  <a:schemeClr val="accent1"/>
                </a:solidFill>
                <a:latin typeface="+mn-ea"/>
                <a:ea typeface="+mn-ea"/>
              </a:rPr>
              <a:t>请在这里输入段落文本</a:t>
            </a:r>
            <a:r>
              <a:rPr lang="zh-CN" altLang="en-US" dirty="0" smtClean="0">
                <a:solidFill>
                  <a:schemeClr val="accent1"/>
                </a:solidFill>
                <a:latin typeface="+mn-ea"/>
                <a:ea typeface="+mn-ea"/>
              </a:rPr>
              <a:t>内容请在这里输入段落文本内容</a:t>
            </a:r>
            <a:endParaRPr lang="zh-CN" altLang="en-US" dirty="0">
              <a:solidFill>
                <a:schemeClr val="accent1"/>
              </a:solidFill>
              <a:latin typeface="+mn-ea"/>
              <a:ea typeface="+mn-ea"/>
            </a:endParaRPr>
          </a:p>
        </p:txBody>
      </p:sp>
    </p:spTree>
    <p:extLst>
      <p:ext uri="{BB962C8B-B14F-4D97-AF65-F5344CB8AC3E}">
        <p14:creationId xmlns:p14="http://schemas.microsoft.com/office/powerpoint/2010/main" val="2657628305"/>
      </p:ext>
    </p:extLst>
  </p:cSld>
  <p:clrMapOvr>
    <a:masterClrMapping/>
  </p:clrMapOvr>
  <mc:AlternateContent xmlns:mc="http://schemas.openxmlformats.org/markup-compatibility/2006" xmlns:p14="http://schemas.microsoft.com/office/powerpoint/2010/main">
    <mc:Choice Requires="p14">
      <p:transition spd="slow" p14:dur="800" advTm="8060">
        <p14:prism dir="d"/>
      </p:transition>
    </mc:Choice>
    <mc:Fallback xmlns="">
      <p:transition spd="slow" advTm="806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 presetClass="entr" presetSubtype="9" fill="hold" grpId="0" nodeType="after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4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14:presetBounceEnd="40000">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14:bounceEnd="40000">
                                          <p:cBhvr additive="base">
                                            <p:cTn id="23"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14:presetBounceEnd="40000">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14:bounceEnd="40000">
                                          <p:cBhvr additive="base">
                                            <p:cTn id="27"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14:presetBounceEnd="40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40000">
                                          <p:cBhvr additive="base">
                                            <p:cTn id="31" dur="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14:presetBounceEnd="40000">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14:bounceEnd="40000">
                                          <p:cBhvr additive="base">
                                            <p:cTn id="35"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par>
                              <p:cTn id="37" fill="hold">
                                <p:stCondLst>
                                  <p:cond delay="118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400" fill="hold"/>
                                            <p:tgtEl>
                                              <p:spTgt spid="12"/>
                                            </p:tgtEl>
                                            <p:attrNameLst>
                                              <p:attrName>ppt_w</p:attrName>
                                            </p:attrNameLst>
                                          </p:cBhvr>
                                          <p:tavLst>
                                            <p:tav tm="0">
                                              <p:val>
                                                <p:fltVal val="0"/>
                                              </p:val>
                                            </p:tav>
                                            <p:tav tm="100000">
                                              <p:val>
                                                <p:strVal val="#ppt_w"/>
                                              </p:val>
                                            </p:tav>
                                          </p:tavLst>
                                        </p:anim>
                                        <p:anim calcmode="lin" valueType="num">
                                          <p:cBhvr>
                                            <p:cTn id="41" dur="400" fill="hold"/>
                                            <p:tgtEl>
                                              <p:spTgt spid="12"/>
                                            </p:tgtEl>
                                            <p:attrNameLst>
                                              <p:attrName>ppt_h</p:attrName>
                                            </p:attrNameLst>
                                          </p:cBhvr>
                                          <p:tavLst>
                                            <p:tav tm="0">
                                              <p:val>
                                                <p:fltVal val="0"/>
                                              </p:val>
                                            </p:tav>
                                            <p:tav tm="100000">
                                              <p:val>
                                                <p:strVal val="#ppt_h"/>
                                              </p:val>
                                            </p:tav>
                                          </p:tavLst>
                                        </p:anim>
                                        <p:anim calcmode="lin" valueType="num">
                                          <p:cBhvr>
                                            <p:cTn id="42" dur="400" fill="hold"/>
                                            <p:tgtEl>
                                              <p:spTgt spid="12"/>
                                            </p:tgtEl>
                                            <p:attrNameLst>
                                              <p:attrName>style.rotation</p:attrName>
                                            </p:attrNameLst>
                                          </p:cBhvr>
                                          <p:tavLst>
                                            <p:tav tm="0">
                                              <p:val>
                                                <p:fltVal val="90"/>
                                              </p:val>
                                            </p:tav>
                                            <p:tav tm="100000">
                                              <p:val>
                                                <p:fltVal val="0"/>
                                              </p:val>
                                            </p:tav>
                                          </p:tavLst>
                                        </p:anim>
                                        <p:animEffect transition="in" filter="fade">
                                          <p:cBhvr>
                                            <p:cTn id="43" dur="400"/>
                                            <p:tgtEl>
                                              <p:spTgt spid="12"/>
                                            </p:tgtEl>
                                          </p:cBhvr>
                                        </p:animEffect>
                                      </p:childTnLst>
                                    </p:cTn>
                                  </p:par>
                                </p:childTnLst>
                              </p:cTn>
                            </p:par>
                            <p:par>
                              <p:cTn id="44" fill="hold">
                                <p:stCondLst>
                                  <p:cond delay="1580"/>
                                </p:stCondLst>
                                <p:childTnLst>
                                  <p:par>
                                    <p:cTn id="45" presetID="22" presetClass="entr" presetSubtype="2"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right)">
                                          <p:cBhvr>
                                            <p:cTn id="50" dur="500"/>
                                            <p:tgtEl>
                                              <p:spTgt spid="17"/>
                                            </p:tgtEl>
                                          </p:cBhvr>
                                        </p:animEffect>
                                      </p:childTnLst>
                                    </p:cTn>
                                  </p:par>
                                </p:childTnLst>
                              </p:cTn>
                            </p:par>
                            <p:par>
                              <p:cTn id="51" fill="hold">
                                <p:stCondLst>
                                  <p:cond delay="2080"/>
                                </p:stCondLst>
                                <p:childTnLst>
                                  <p:par>
                                    <p:cTn id="52" presetID="31"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400" fill="hold"/>
                                            <p:tgtEl>
                                              <p:spTgt spid="13"/>
                                            </p:tgtEl>
                                            <p:attrNameLst>
                                              <p:attrName>ppt_w</p:attrName>
                                            </p:attrNameLst>
                                          </p:cBhvr>
                                          <p:tavLst>
                                            <p:tav tm="0">
                                              <p:val>
                                                <p:fltVal val="0"/>
                                              </p:val>
                                            </p:tav>
                                            <p:tav tm="100000">
                                              <p:val>
                                                <p:strVal val="#ppt_w"/>
                                              </p:val>
                                            </p:tav>
                                          </p:tavLst>
                                        </p:anim>
                                        <p:anim calcmode="lin" valueType="num">
                                          <p:cBhvr>
                                            <p:cTn id="55" dur="400" fill="hold"/>
                                            <p:tgtEl>
                                              <p:spTgt spid="13"/>
                                            </p:tgtEl>
                                            <p:attrNameLst>
                                              <p:attrName>ppt_h</p:attrName>
                                            </p:attrNameLst>
                                          </p:cBhvr>
                                          <p:tavLst>
                                            <p:tav tm="0">
                                              <p:val>
                                                <p:fltVal val="0"/>
                                              </p:val>
                                            </p:tav>
                                            <p:tav tm="100000">
                                              <p:val>
                                                <p:strVal val="#ppt_h"/>
                                              </p:val>
                                            </p:tav>
                                          </p:tavLst>
                                        </p:anim>
                                        <p:anim calcmode="lin" valueType="num">
                                          <p:cBhvr>
                                            <p:cTn id="56" dur="400" fill="hold"/>
                                            <p:tgtEl>
                                              <p:spTgt spid="13"/>
                                            </p:tgtEl>
                                            <p:attrNameLst>
                                              <p:attrName>style.rotation</p:attrName>
                                            </p:attrNameLst>
                                          </p:cBhvr>
                                          <p:tavLst>
                                            <p:tav tm="0">
                                              <p:val>
                                                <p:fltVal val="90"/>
                                              </p:val>
                                            </p:tav>
                                            <p:tav tm="100000">
                                              <p:val>
                                                <p:fltVal val="0"/>
                                              </p:val>
                                            </p:tav>
                                          </p:tavLst>
                                        </p:anim>
                                        <p:animEffect transition="in" filter="fade">
                                          <p:cBhvr>
                                            <p:cTn id="57" dur="400"/>
                                            <p:tgtEl>
                                              <p:spTgt spid="13"/>
                                            </p:tgtEl>
                                          </p:cBhvr>
                                        </p:animEffect>
                                      </p:childTnLst>
                                    </p:cTn>
                                  </p:par>
                                </p:childTnLst>
                              </p:cTn>
                            </p:par>
                            <p:par>
                              <p:cTn id="58" fill="hold">
                                <p:stCondLst>
                                  <p:cond delay="2480"/>
                                </p:stCondLst>
                                <p:childTnLst>
                                  <p:par>
                                    <p:cTn id="59" presetID="22" presetClass="entr" presetSubtype="2"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right)">
                                          <p:cBhvr>
                                            <p:cTn id="61" dur="500"/>
                                            <p:tgtEl>
                                              <p:spTgt spid="18"/>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right)">
                                          <p:cBhvr>
                                            <p:cTn id="64" dur="500"/>
                                            <p:tgtEl>
                                              <p:spTgt spid="19"/>
                                            </p:tgtEl>
                                          </p:cBhvr>
                                        </p:animEffect>
                                      </p:childTnLst>
                                    </p:cTn>
                                  </p:par>
                                </p:childTnLst>
                              </p:cTn>
                            </p:par>
                            <p:par>
                              <p:cTn id="65" fill="hold">
                                <p:stCondLst>
                                  <p:cond delay="2980"/>
                                </p:stCondLst>
                                <p:childTnLst>
                                  <p:par>
                                    <p:cTn id="66" presetID="31" presetClass="entr" presetSubtype="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400" fill="hold"/>
                                            <p:tgtEl>
                                              <p:spTgt spid="11"/>
                                            </p:tgtEl>
                                            <p:attrNameLst>
                                              <p:attrName>ppt_w</p:attrName>
                                            </p:attrNameLst>
                                          </p:cBhvr>
                                          <p:tavLst>
                                            <p:tav tm="0">
                                              <p:val>
                                                <p:fltVal val="0"/>
                                              </p:val>
                                            </p:tav>
                                            <p:tav tm="100000">
                                              <p:val>
                                                <p:strVal val="#ppt_w"/>
                                              </p:val>
                                            </p:tav>
                                          </p:tavLst>
                                        </p:anim>
                                        <p:anim calcmode="lin" valueType="num">
                                          <p:cBhvr>
                                            <p:cTn id="69" dur="400" fill="hold"/>
                                            <p:tgtEl>
                                              <p:spTgt spid="11"/>
                                            </p:tgtEl>
                                            <p:attrNameLst>
                                              <p:attrName>ppt_h</p:attrName>
                                            </p:attrNameLst>
                                          </p:cBhvr>
                                          <p:tavLst>
                                            <p:tav tm="0">
                                              <p:val>
                                                <p:fltVal val="0"/>
                                              </p:val>
                                            </p:tav>
                                            <p:tav tm="100000">
                                              <p:val>
                                                <p:strVal val="#ppt_h"/>
                                              </p:val>
                                            </p:tav>
                                          </p:tavLst>
                                        </p:anim>
                                        <p:anim calcmode="lin" valueType="num">
                                          <p:cBhvr>
                                            <p:cTn id="70" dur="400" fill="hold"/>
                                            <p:tgtEl>
                                              <p:spTgt spid="11"/>
                                            </p:tgtEl>
                                            <p:attrNameLst>
                                              <p:attrName>style.rotation</p:attrName>
                                            </p:attrNameLst>
                                          </p:cBhvr>
                                          <p:tavLst>
                                            <p:tav tm="0">
                                              <p:val>
                                                <p:fltVal val="90"/>
                                              </p:val>
                                            </p:tav>
                                            <p:tav tm="100000">
                                              <p:val>
                                                <p:fltVal val="0"/>
                                              </p:val>
                                            </p:tav>
                                          </p:tavLst>
                                        </p:anim>
                                        <p:animEffect transition="in" filter="fade">
                                          <p:cBhvr>
                                            <p:cTn id="71" dur="400"/>
                                            <p:tgtEl>
                                              <p:spTgt spid="11"/>
                                            </p:tgtEl>
                                          </p:cBhvr>
                                        </p:animEffect>
                                      </p:childTnLst>
                                    </p:cTn>
                                  </p:par>
                                </p:childTnLst>
                              </p:cTn>
                            </p:par>
                            <p:par>
                              <p:cTn id="72" fill="hold">
                                <p:stCondLst>
                                  <p:cond delay="3380"/>
                                </p:stCondLst>
                                <p:childTnLst>
                                  <p:par>
                                    <p:cTn id="73" presetID="22" presetClass="entr" presetSubtype="2"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right)">
                                          <p:cBhvr>
                                            <p:cTn id="75" dur="500"/>
                                            <p:tgtEl>
                                              <p:spTgt spid="20"/>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right)">
                                          <p:cBhvr>
                                            <p:cTn id="78" dur="500"/>
                                            <p:tgtEl>
                                              <p:spTgt spid="21"/>
                                            </p:tgtEl>
                                          </p:cBhvr>
                                        </p:animEffect>
                                      </p:childTnLst>
                                    </p:cTn>
                                  </p:par>
                                </p:childTnLst>
                              </p:cTn>
                            </p:par>
                            <p:par>
                              <p:cTn id="79" fill="hold">
                                <p:stCondLst>
                                  <p:cond delay="3880"/>
                                </p:stCondLst>
                                <p:childTnLst>
                                  <p:par>
                                    <p:cTn id="80" presetID="31"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400" fill="hold"/>
                                            <p:tgtEl>
                                              <p:spTgt spid="14"/>
                                            </p:tgtEl>
                                            <p:attrNameLst>
                                              <p:attrName>ppt_w</p:attrName>
                                            </p:attrNameLst>
                                          </p:cBhvr>
                                          <p:tavLst>
                                            <p:tav tm="0">
                                              <p:val>
                                                <p:fltVal val="0"/>
                                              </p:val>
                                            </p:tav>
                                            <p:tav tm="100000">
                                              <p:val>
                                                <p:strVal val="#ppt_w"/>
                                              </p:val>
                                            </p:tav>
                                          </p:tavLst>
                                        </p:anim>
                                        <p:anim calcmode="lin" valueType="num">
                                          <p:cBhvr>
                                            <p:cTn id="83" dur="400" fill="hold"/>
                                            <p:tgtEl>
                                              <p:spTgt spid="14"/>
                                            </p:tgtEl>
                                            <p:attrNameLst>
                                              <p:attrName>ppt_h</p:attrName>
                                            </p:attrNameLst>
                                          </p:cBhvr>
                                          <p:tavLst>
                                            <p:tav tm="0">
                                              <p:val>
                                                <p:fltVal val="0"/>
                                              </p:val>
                                            </p:tav>
                                            <p:tav tm="100000">
                                              <p:val>
                                                <p:strVal val="#ppt_h"/>
                                              </p:val>
                                            </p:tav>
                                          </p:tavLst>
                                        </p:anim>
                                        <p:anim calcmode="lin" valueType="num">
                                          <p:cBhvr>
                                            <p:cTn id="84" dur="400" fill="hold"/>
                                            <p:tgtEl>
                                              <p:spTgt spid="14"/>
                                            </p:tgtEl>
                                            <p:attrNameLst>
                                              <p:attrName>style.rotation</p:attrName>
                                            </p:attrNameLst>
                                          </p:cBhvr>
                                          <p:tavLst>
                                            <p:tav tm="0">
                                              <p:val>
                                                <p:fltVal val="90"/>
                                              </p:val>
                                            </p:tav>
                                            <p:tav tm="100000">
                                              <p:val>
                                                <p:fltVal val="0"/>
                                              </p:val>
                                            </p:tav>
                                          </p:tavLst>
                                        </p:anim>
                                        <p:animEffect transition="in" filter="fade">
                                          <p:cBhvr>
                                            <p:cTn id="85" dur="400"/>
                                            <p:tgtEl>
                                              <p:spTgt spid="14"/>
                                            </p:tgtEl>
                                          </p:cBhvr>
                                        </p:animEffect>
                                      </p:childTnLst>
                                    </p:cTn>
                                  </p:par>
                                </p:childTnLst>
                              </p:cTn>
                            </p:par>
                            <p:par>
                              <p:cTn id="86" fill="hold">
                                <p:stCondLst>
                                  <p:cond delay="4280"/>
                                </p:stCondLst>
                                <p:childTnLst>
                                  <p:par>
                                    <p:cTn id="87" presetID="22" presetClass="entr" presetSubtype="2"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right)">
                                          <p:cBhvr>
                                            <p:cTn id="89" dur="500"/>
                                            <p:tgtEl>
                                              <p:spTgt spid="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wipe(right)">
                                          <p:cBhvr>
                                            <p:cTn id="92" dur="500"/>
                                            <p:tgtEl>
                                              <p:spTgt spid="23"/>
                                            </p:tgtEl>
                                          </p:cBhvr>
                                        </p:animEffect>
                                      </p:childTnLst>
                                    </p:cTn>
                                  </p:par>
                                </p:childTnLst>
                              </p:cTn>
                            </p:par>
                            <p:par>
                              <p:cTn id="93" fill="hold">
                                <p:stCondLst>
                                  <p:cond delay="4780"/>
                                </p:stCondLst>
                                <p:childTnLst>
                                  <p:par>
                                    <p:cTn id="94" presetID="31"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 calcmode="lin" valueType="num">
                                          <p:cBhvr>
                                            <p:cTn id="96" dur="400" fill="hold"/>
                                            <p:tgtEl>
                                              <p:spTgt spid="10"/>
                                            </p:tgtEl>
                                            <p:attrNameLst>
                                              <p:attrName>ppt_w</p:attrName>
                                            </p:attrNameLst>
                                          </p:cBhvr>
                                          <p:tavLst>
                                            <p:tav tm="0">
                                              <p:val>
                                                <p:fltVal val="0"/>
                                              </p:val>
                                            </p:tav>
                                            <p:tav tm="100000">
                                              <p:val>
                                                <p:strVal val="#ppt_w"/>
                                              </p:val>
                                            </p:tav>
                                          </p:tavLst>
                                        </p:anim>
                                        <p:anim calcmode="lin" valueType="num">
                                          <p:cBhvr>
                                            <p:cTn id="97" dur="400" fill="hold"/>
                                            <p:tgtEl>
                                              <p:spTgt spid="10"/>
                                            </p:tgtEl>
                                            <p:attrNameLst>
                                              <p:attrName>ppt_h</p:attrName>
                                            </p:attrNameLst>
                                          </p:cBhvr>
                                          <p:tavLst>
                                            <p:tav tm="0">
                                              <p:val>
                                                <p:fltVal val="0"/>
                                              </p:val>
                                            </p:tav>
                                            <p:tav tm="100000">
                                              <p:val>
                                                <p:strVal val="#ppt_h"/>
                                              </p:val>
                                            </p:tav>
                                          </p:tavLst>
                                        </p:anim>
                                        <p:anim calcmode="lin" valueType="num">
                                          <p:cBhvr>
                                            <p:cTn id="98" dur="400" fill="hold"/>
                                            <p:tgtEl>
                                              <p:spTgt spid="10"/>
                                            </p:tgtEl>
                                            <p:attrNameLst>
                                              <p:attrName>style.rotation</p:attrName>
                                            </p:attrNameLst>
                                          </p:cBhvr>
                                          <p:tavLst>
                                            <p:tav tm="0">
                                              <p:val>
                                                <p:fltVal val="90"/>
                                              </p:val>
                                            </p:tav>
                                            <p:tav tm="100000">
                                              <p:val>
                                                <p:fltVal val="0"/>
                                              </p:val>
                                            </p:tav>
                                          </p:tavLst>
                                        </p:anim>
                                        <p:animEffect transition="in" filter="fade">
                                          <p:cBhvr>
                                            <p:cTn id="99" dur="400"/>
                                            <p:tgtEl>
                                              <p:spTgt spid="10"/>
                                            </p:tgtEl>
                                          </p:cBhvr>
                                        </p:animEffect>
                                      </p:childTnLst>
                                    </p:cTn>
                                  </p:par>
                                </p:childTnLst>
                              </p:cTn>
                            </p:par>
                            <p:par>
                              <p:cTn id="100" fill="hold">
                                <p:stCondLst>
                                  <p:cond delay="5180"/>
                                </p:stCondLst>
                                <p:childTnLst>
                                  <p:par>
                                    <p:cTn id="101" presetID="22" presetClass="entr" presetSubtype="2"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right)">
                                          <p:cBhvr>
                                            <p:cTn id="103" dur="500"/>
                                            <p:tgtEl>
                                              <p:spTgt spid="24"/>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right)">
                                          <p:cBhvr>
                                            <p:cTn id="106" dur="500"/>
                                            <p:tgtEl>
                                              <p:spTgt spid="25"/>
                                            </p:tgtEl>
                                          </p:cBhvr>
                                        </p:animEffect>
                                      </p:childTnLst>
                                    </p:cTn>
                                  </p:par>
                                </p:childTnLst>
                              </p:cTn>
                            </p:par>
                            <p:par>
                              <p:cTn id="107" fill="hold">
                                <p:stCondLst>
                                  <p:cond delay="5680"/>
                                </p:stCondLst>
                                <p:childTnLst>
                                  <p:par>
                                    <p:cTn id="108" presetID="31"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400" fill="hold"/>
                                            <p:tgtEl>
                                              <p:spTgt spid="15"/>
                                            </p:tgtEl>
                                            <p:attrNameLst>
                                              <p:attrName>ppt_w</p:attrName>
                                            </p:attrNameLst>
                                          </p:cBhvr>
                                          <p:tavLst>
                                            <p:tav tm="0">
                                              <p:val>
                                                <p:fltVal val="0"/>
                                              </p:val>
                                            </p:tav>
                                            <p:tav tm="100000">
                                              <p:val>
                                                <p:strVal val="#ppt_w"/>
                                              </p:val>
                                            </p:tav>
                                          </p:tavLst>
                                        </p:anim>
                                        <p:anim calcmode="lin" valueType="num">
                                          <p:cBhvr>
                                            <p:cTn id="111" dur="400" fill="hold"/>
                                            <p:tgtEl>
                                              <p:spTgt spid="15"/>
                                            </p:tgtEl>
                                            <p:attrNameLst>
                                              <p:attrName>ppt_h</p:attrName>
                                            </p:attrNameLst>
                                          </p:cBhvr>
                                          <p:tavLst>
                                            <p:tav tm="0">
                                              <p:val>
                                                <p:fltVal val="0"/>
                                              </p:val>
                                            </p:tav>
                                            <p:tav tm="100000">
                                              <p:val>
                                                <p:strVal val="#ppt_h"/>
                                              </p:val>
                                            </p:tav>
                                          </p:tavLst>
                                        </p:anim>
                                        <p:anim calcmode="lin" valueType="num">
                                          <p:cBhvr>
                                            <p:cTn id="112" dur="400" fill="hold"/>
                                            <p:tgtEl>
                                              <p:spTgt spid="15"/>
                                            </p:tgtEl>
                                            <p:attrNameLst>
                                              <p:attrName>style.rotation</p:attrName>
                                            </p:attrNameLst>
                                          </p:cBhvr>
                                          <p:tavLst>
                                            <p:tav tm="0">
                                              <p:val>
                                                <p:fltVal val="90"/>
                                              </p:val>
                                            </p:tav>
                                            <p:tav tm="100000">
                                              <p:val>
                                                <p:fltVal val="0"/>
                                              </p:val>
                                            </p:tav>
                                          </p:tavLst>
                                        </p:anim>
                                        <p:animEffect transition="in" filter="fade">
                                          <p:cBhvr>
                                            <p:cTn id="113" dur="400"/>
                                            <p:tgtEl>
                                              <p:spTgt spid="15"/>
                                            </p:tgtEl>
                                          </p:cBhvr>
                                        </p:animEffect>
                                      </p:childTnLst>
                                    </p:cTn>
                                  </p:par>
                                </p:childTnLst>
                              </p:cTn>
                            </p:par>
                            <p:par>
                              <p:cTn id="114" fill="hold">
                                <p:stCondLst>
                                  <p:cond delay="6080"/>
                                </p:stCondLst>
                                <p:childTnLst>
                                  <p:par>
                                    <p:cTn id="115" presetID="22" presetClass="entr" presetSubtype="2"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wipe(right)">
                                          <p:cBhvr>
                                            <p:cTn id="117" dur="500"/>
                                            <p:tgtEl>
                                              <p:spTgt spid="26"/>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right)">
                                          <p:cBhvr>
                                            <p:cTn id="1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80"/>
                                </p:stCondLst>
                                <p:childTnLst>
                                  <p:par>
                                    <p:cTn id="13" presetID="2" presetClass="entr" presetSubtype="9"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par>
                              <p:cTn id="37" fill="hold">
                                <p:stCondLst>
                                  <p:cond delay="118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400" fill="hold"/>
                                            <p:tgtEl>
                                              <p:spTgt spid="12"/>
                                            </p:tgtEl>
                                            <p:attrNameLst>
                                              <p:attrName>ppt_w</p:attrName>
                                            </p:attrNameLst>
                                          </p:cBhvr>
                                          <p:tavLst>
                                            <p:tav tm="0">
                                              <p:val>
                                                <p:fltVal val="0"/>
                                              </p:val>
                                            </p:tav>
                                            <p:tav tm="100000">
                                              <p:val>
                                                <p:strVal val="#ppt_w"/>
                                              </p:val>
                                            </p:tav>
                                          </p:tavLst>
                                        </p:anim>
                                        <p:anim calcmode="lin" valueType="num">
                                          <p:cBhvr>
                                            <p:cTn id="41" dur="400" fill="hold"/>
                                            <p:tgtEl>
                                              <p:spTgt spid="12"/>
                                            </p:tgtEl>
                                            <p:attrNameLst>
                                              <p:attrName>ppt_h</p:attrName>
                                            </p:attrNameLst>
                                          </p:cBhvr>
                                          <p:tavLst>
                                            <p:tav tm="0">
                                              <p:val>
                                                <p:fltVal val="0"/>
                                              </p:val>
                                            </p:tav>
                                            <p:tav tm="100000">
                                              <p:val>
                                                <p:strVal val="#ppt_h"/>
                                              </p:val>
                                            </p:tav>
                                          </p:tavLst>
                                        </p:anim>
                                        <p:anim calcmode="lin" valueType="num">
                                          <p:cBhvr>
                                            <p:cTn id="42" dur="400" fill="hold"/>
                                            <p:tgtEl>
                                              <p:spTgt spid="12"/>
                                            </p:tgtEl>
                                            <p:attrNameLst>
                                              <p:attrName>style.rotation</p:attrName>
                                            </p:attrNameLst>
                                          </p:cBhvr>
                                          <p:tavLst>
                                            <p:tav tm="0">
                                              <p:val>
                                                <p:fltVal val="90"/>
                                              </p:val>
                                            </p:tav>
                                            <p:tav tm="100000">
                                              <p:val>
                                                <p:fltVal val="0"/>
                                              </p:val>
                                            </p:tav>
                                          </p:tavLst>
                                        </p:anim>
                                        <p:animEffect transition="in" filter="fade">
                                          <p:cBhvr>
                                            <p:cTn id="43" dur="400"/>
                                            <p:tgtEl>
                                              <p:spTgt spid="12"/>
                                            </p:tgtEl>
                                          </p:cBhvr>
                                        </p:animEffect>
                                      </p:childTnLst>
                                    </p:cTn>
                                  </p:par>
                                </p:childTnLst>
                              </p:cTn>
                            </p:par>
                            <p:par>
                              <p:cTn id="44" fill="hold">
                                <p:stCondLst>
                                  <p:cond delay="1580"/>
                                </p:stCondLst>
                                <p:childTnLst>
                                  <p:par>
                                    <p:cTn id="45" presetID="22" presetClass="entr" presetSubtype="2"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right)">
                                          <p:cBhvr>
                                            <p:cTn id="50" dur="500"/>
                                            <p:tgtEl>
                                              <p:spTgt spid="17"/>
                                            </p:tgtEl>
                                          </p:cBhvr>
                                        </p:animEffect>
                                      </p:childTnLst>
                                    </p:cTn>
                                  </p:par>
                                </p:childTnLst>
                              </p:cTn>
                            </p:par>
                            <p:par>
                              <p:cTn id="51" fill="hold">
                                <p:stCondLst>
                                  <p:cond delay="2080"/>
                                </p:stCondLst>
                                <p:childTnLst>
                                  <p:par>
                                    <p:cTn id="52" presetID="31"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400" fill="hold"/>
                                            <p:tgtEl>
                                              <p:spTgt spid="13"/>
                                            </p:tgtEl>
                                            <p:attrNameLst>
                                              <p:attrName>ppt_w</p:attrName>
                                            </p:attrNameLst>
                                          </p:cBhvr>
                                          <p:tavLst>
                                            <p:tav tm="0">
                                              <p:val>
                                                <p:fltVal val="0"/>
                                              </p:val>
                                            </p:tav>
                                            <p:tav tm="100000">
                                              <p:val>
                                                <p:strVal val="#ppt_w"/>
                                              </p:val>
                                            </p:tav>
                                          </p:tavLst>
                                        </p:anim>
                                        <p:anim calcmode="lin" valueType="num">
                                          <p:cBhvr>
                                            <p:cTn id="55" dur="400" fill="hold"/>
                                            <p:tgtEl>
                                              <p:spTgt spid="13"/>
                                            </p:tgtEl>
                                            <p:attrNameLst>
                                              <p:attrName>ppt_h</p:attrName>
                                            </p:attrNameLst>
                                          </p:cBhvr>
                                          <p:tavLst>
                                            <p:tav tm="0">
                                              <p:val>
                                                <p:fltVal val="0"/>
                                              </p:val>
                                            </p:tav>
                                            <p:tav tm="100000">
                                              <p:val>
                                                <p:strVal val="#ppt_h"/>
                                              </p:val>
                                            </p:tav>
                                          </p:tavLst>
                                        </p:anim>
                                        <p:anim calcmode="lin" valueType="num">
                                          <p:cBhvr>
                                            <p:cTn id="56" dur="400" fill="hold"/>
                                            <p:tgtEl>
                                              <p:spTgt spid="13"/>
                                            </p:tgtEl>
                                            <p:attrNameLst>
                                              <p:attrName>style.rotation</p:attrName>
                                            </p:attrNameLst>
                                          </p:cBhvr>
                                          <p:tavLst>
                                            <p:tav tm="0">
                                              <p:val>
                                                <p:fltVal val="90"/>
                                              </p:val>
                                            </p:tav>
                                            <p:tav tm="100000">
                                              <p:val>
                                                <p:fltVal val="0"/>
                                              </p:val>
                                            </p:tav>
                                          </p:tavLst>
                                        </p:anim>
                                        <p:animEffect transition="in" filter="fade">
                                          <p:cBhvr>
                                            <p:cTn id="57" dur="400"/>
                                            <p:tgtEl>
                                              <p:spTgt spid="13"/>
                                            </p:tgtEl>
                                          </p:cBhvr>
                                        </p:animEffect>
                                      </p:childTnLst>
                                    </p:cTn>
                                  </p:par>
                                </p:childTnLst>
                              </p:cTn>
                            </p:par>
                            <p:par>
                              <p:cTn id="58" fill="hold">
                                <p:stCondLst>
                                  <p:cond delay="2480"/>
                                </p:stCondLst>
                                <p:childTnLst>
                                  <p:par>
                                    <p:cTn id="59" presetID="22" presetClass="entr" presetSubtype="2"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right)">
                                          <p:cBhvr>
                                            <p:cTn id="61" dur="500"/>
                                            <p:tgtEl>
                                              <p:spTgt spid="18"/>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right)">
                                          <p:cBhvr>
                                            <p:cTn id="64" dur="500"/>
                                            <p:tgtEl>
                                              <p:spTgt spid="19"/>
                                            </p:tgtEl>
                                          </p:cBhvr>
                                        </p:animEffect>
                                      </p:childTnLst>
                                    </p:cTn>
                                  </p:par>
                                </p:childTnLst>
                              </p:cTn>
                            </p:par>
                            <p:par>
                              <p:cTn id="65" fill="hold">
                                <p:stCondLst>
                                  <p:cond delay="2980"/>
                                </p:stCondLst>
                                <p:childTnLst>
                                  <p:par>
                                    <p:cTn id="66" presetID="31" presetClass="entr" presetSubtype="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400" fill="hold"/>
                                            <p:tgtEl>
                                              <p:spTgt spid="11"/>
                                            </p:tgtEl>
                                            <p:attrNameLst>
                                              <p:attrName>ppt_w</p:attrName>
                                            </p:attrNameLst>
                                          </p:cBhvr>
                                          <p:tavLst>
                                            <p:tav tm="0">
                                              <p:val>
                                                <p:fltVal val="0"/>
                                              </p:val>
                                            </p:tav>
                                            <p:tav tm="100000">
                                              <p:val>
                                                <p:strVal val="#ppt_w"/>
                                              </p:val>
                                            </p:tav>
                                          </p:tavLst>
                                        </p:anim>
                                        <p:anim calcmode="lin" valueType="num">
                                          <p:cBhvr>
                                            <p:cTn id="69" dur="400" fill="hold"/>
                                            <p:tgtEl>
                                              <p:spTgt spid="11"/>
                                            </p:tgtEl>
                                            <p:attrNameLst>
                                              <p:attrName>ppt_h</p:attrName>
                                            </p:attrNameLst>
                                          </p:cBhvr>
                                          <p:tavLst>
                                            <p:tav tm="0">
                                              <p:val>
                                                <p:fltVal val="0"/>
                                              </p:val>
                                            </p:tav>
                                            <p:tav tm="100000">
                                              <p:val>
                                                <p:strVal val="#ppt_h"/>
                                              </p:val>
                                            </p:tav>
                                          </p:tavLst>
                                        </p:anim>
                                        <p:anim calcmode="lin" valueType="num">
                                          <p:cBhvr>
                                            <p:cTn id="70" dur="400" fill="hold"/>
                                            <p:tgtEl>
                                              <p:spTgt spid="11"/>
                                            </p:tgtEl>
                                            <p:attrNameLst>
                                              <p:attrName>style.rotation</p:attrName>
                                            </p:attrNameLst>
                                          </p:cBhvr>
                                          <p:tavLst>
                                            <p:tav tm="0">
                                              <p:val>
                                                <p:fltVal val="90"/>
                                              </p:val>
                                            </p:tav>
                                            <p:tav tm="100000">
                                              <p:val>
                                                <p:fltVal val="0"/>
                                              </p:val>
                                            </p:tav>
                                          </p:tavLst>
                                        </p:anim>
                                        <p:animEffect transition="in" filter="fade">
                                          <p:cBhvr>
                                            <p:cTn id="71" dur="400"/>
                                            <p:tgtEl>
                                              <p:spTgt spid="11"/>
                                            </p:tgtEl>
                                          </p:cBhvr>
                                        </p:animEffect>
                                      </p:childTnLst>
                                    </p:cTn>
                                  </p:par>
                                </p:childTnLst>
                              </p:cTn>
                            </p:par>
                            <p:par>
                              <p:cTn id="72" fill="hold">
                                <p:stCondLst>
                                  <p:cond delay="3380"/>
                                </p:stCondLst>
                                <p:childTnLst>
                                  <p:par>
                                    <p:cTn id="73" presetID="22" presetClass="entr" presetSubtype="2"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right)">
                                          <p:cBhvr>
                                            <p:cTn id="75" dur="500"/>
                                            <p:tgtEl>
                                              <p:spTgt spid="20"/>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right)">
                                          <p:cBhvr>
                                            <p:cTn id="78" dur="500"/>
                                            <p:tgtEl>
                                              <p:spTgt spid="21"/>
                                            </p:tgtEl>
                                          </p:cBhvr>
                                        </p:animEffect>
                                      </p:childTnLst>
                                    </p:cTn>
                                  </p:par>
                                </p:childTnLst>
                              </p:cTn>
                            </p:par>
                            <p:par>
                              <p:cTn id="79" fill="hold">
                                <p:stCondLst>
                                  <p:cond delay="3880"/>
                                </p:stCondLst>
                                <p:childTnLst>
                                  <p:par>
                                    <p:cTn id="80" presetID="31"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400" fill="hold"/>
                                            <p:tgtEl>
                                              <p:spTgt spid="14"/>
                                            </p:tgtEl>
                                            <p:attrNameLst>
                                              <p:attrName>ppt_w</p:attrName>
                                            </p:attrNameLst>
                                          </p:cBhvr>
                                          <p:tavLst>
                                            <p:tav tm="0">
                                              <p:val>
                                                <p:fltVal val="0"/>
                                              </p:val>
                                            </p:tav>
                                            <p:tav tm="100000">
                                              <p:val>
                                                <p:strVal val="#ppt_w"/>
                                              </p:val>
                                            </p:tav>
                                          </p:tavLst>
                                        </p:anim>
                                        <p:anim calcmode="lin" valueType="num">
                                          <p:cBhvr>
                                            <p:cTn id="83" dur="400" fill="hold"/>
                                            <p:tgtEl>
                                              <p:spTgt spid="14"/>
                                            </p:tgtEl>
                                            <p:attrNameLst>
                                              <p:attrName>ppt_h</p:attrName>
                                            </p:attrNameLst>
                                          </p:cBhvr>
                                          <p:tavLst>
                                            <p:tav tm="0">
                                              <p:val>
                                                <p:fltVal val="0"/>
                                              </p:val>
                                            </p:tav>
                                            <p:tav tm="100000">
                                              <p:val>
                                                <p:strVal val="#ppt_h"/>
                                              </p:val>
                                            </p:tav>
                                          </p:tavLst>
                                        </p:anim>
                                        <p:anim calcmode="lin" valueType="num">
                                          <p:cBhvr>
                                            <p:cTn id="84" dur="400" fill="hold"/>
                                            <p:tgtEl>
                                              <p:spTgt spid="14"/>
                                            </p:tgtEl>
                                            <p:attrNameLst>
                                              <p:attrName>style.rotation</p:attrName>
                                            </p:attrNameLst>
                                          </p:cBhvr>
                                          <p:tavLst>
                                            <p:tav tm="0">
                                              <p:val>
                                                <p:fltVal val="90"/>
                                              </p:val>
                                            </p:tav>
                                            <p:tav tm="100000">
                                              <p:val>
                                                <p:fltVal val="0"/>
                                              </p:val>
                                            </p:tav>
                                          </p:tavLst>
                                        </p:anim>
                                        <p:animEffect transition="in" filter="fade">
                                          <p:cBhvr>
                                            <p:cTn id="85" dur="400"/>
                                            <p:tgtEl>
                                              <p:spTgt spid="14"/>
                                            </p:tgtEl>
                                          </p:cBhvr>
                                        </p:animEffect>
                                      </p:childTnLst>
                                    </p:cTn>
                                  </p:par>
                                </p:childTnLst>
                              </p:cTn>
                            </p:par>
                            <p:par>
                              <p:cTn id="86" fill="hold">
                                <p:stCondLst>
                                  <p:cond delay="4280"/>
                                </p:stCondLst>
                                <p:childTnLst>
                                  <p:par>
                                    <p:cTn id="87" presetID="22" presetClass="entr" presetSubtype="2"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right)">
                                          <p:cBhvr>
                                            <p:cTn id="89" dur="500"/>
                                            <p:tgtEl>
                                              <p:spTgt spid="2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wipe(right)">
                                          <p:cBhvr>
                                            <p:cTn id="92" dur="500"/>
                                            <p:tgtEl>
                                              <p:spTgt spid="23"/>
                                            </p:tgtEl>
                                          </p:cBhvr>
                                        </p:animEffect>
                                      </p:childTnLst>
                                    </p:cTn>
                                  </p:par>
                                </p:childTnLst>
                              </p:cTn>
                            </p:par>
                            <p:par>
                              <p:cTn id="93" fill="hold">
                                <p:stCondLst>
                                  <p:cond delay="4780"/>
                                </p:stCondLst>
                                <p:childTnLst>
                                  <p:par>
                                    <p:cTn id="94" presetID="31"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 calcmode="lin" valueType="num">
                                          <p:cBhvr>
                                            <p:cTn id="96" dur="400" fill="hold"/>
                                            <p:tgtEl>
                                              <p:spTgt spid="10"/>
                                            </p:tgtEl>
                                            <p:attrNameLst>
                                              <p:attrName>ppt_w</p:attrName>
                                            </p:attrNameLst>
                                          </p:cBhvr>
                                          <p:tavLst>
                                            <p:tav tm="0">
                                              <p:val>
                                                <p:fltVal val="0"/>
                                              </p:val>
                                            </p:tav>
                                            <p:tav tm="100000">
                                              <p:val>
                                                <p:strVal val="#ppt_w"/>
                                              </p:val>
                                            </p:tav>
                                          </p:tavLst>
                                        </p:anim>
                                        <p:anim calcmode="lin" valueType="num">
                                          <p:cBhvr>
                                            <p:cTn id="97" dur="400" fill="hold"/>
                                            <p:tgtEl>
                                              <p:spTgt spid="10"/>
                                            </p:tgtEl>
                                            <p:attrNameLst>
                                              <p:attrName>ppt_h</p:attrName>
                                            </p:attrNameLst>
                                          </p:cBhvr>
                                          <p:tavLst>
                                            <p:tav tm="0">
                                              <p:val>
                                                <p:fltVal val="0"/>
                                              </p:val>
                                            </p:tav>
                                            <p:tav tm="100000">
                                              <p:val>
                                                <p:strVal val="#ppt_h"/>
                                              </p:val>
                                            </p:tav>
                                          </p:tavLst>
                                        </p:anim>
                                        <p:anim calcmode="lin" valueType="num">
                                          <p:cBhvr>
                                            <p:cTn id="98" dur="400" fill="hold"/>
                                            <p:tgtEl>
                                              <p:spTgt spid="10"/>
                                            </p:tgtEl>
                                            <p:attrNameLst>
                                              <p:attrName>style.rotation</p:attrName>
                                            </p:attrNameLst>
                                          </p:cBhvr>
                                          <p:tavLst>
                                            <p:tav tm="0">
                                              <p:val>
                                                <p:fltVal val="90"/>
                                              </p:val>
                                            </p:tav>
                                            <p:tav tm="100000">
                                              <p:val>
                                                <p:fltVal val="0"/>
                                              </p:val>
                                            </p:tav>
                                          </p:tavLst>
                                        </p:anim>
                                        <p:animEffect transition="in" filter="fade">
                                          <p:cBhvr>
                                            <p:cTn id="99" dur="400"/>
                                            <p:tgtEl>
                                              <p:spTgt spid="10"/>
                                            </p:tgtEl>
                                          </p:cBhvr>
                                        </p:animEffect>
                                      </p:childTnLst>
                                    </p:cTn>
                                  </p:par>
                                </p:childTnLst>
                              </p:cTn>
                            </p:par>
                            <p:par>
                              <p:cTn id="100" fill="hold">
                                <p:stCondLst>
                                  <p:cond delay="5180"/>
                                </p:stCondLst>
                                <p:childTnLst>
                                  <p:par>
                                    <p:cTn id="101" presetID="22" presetClass="entr" presetSubtype="2"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right)">
                                          <p:cBhvr>
                                            <p:cTn id="103" dur="500"/>
                                            <p:tgtEl>
                                              <p:spTgt spid="24"/>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right)">
                                          <p:cBhvr>
                                            <p:cTn id="106" dur="500"/>
                                            <p:tgtEl>
                                              <p:spTgt spid="25"/>
                                            </p:tgtEl>
                                          </p:cBhvr>
                                        </p:animEffect>
                                      </p:childTnLst>
                                    </p:cTn>
                                  </p:par>
                                </p:childTnLst>
                              </p:cTn>
                            </p:par>
                            <p:par>
                              <p:cTn id="107" fill="hold">
                                <p:stCondLst>
                                  <p:cond delay="5680"/>
                                </p:stCondLst>
                                <p:childTnLst>
                                  <p:par>
                                    <p:cTn id="108" presetID="31"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400" fill="hold"/>
                                            <p:tgtEl>
                                              <p:spTgt spid="15"/>
                                            </p:tgtEl>
                                            <p:attrNameLst>
                                              <p:attrName>ppt_w</p:attrName>
                                            </p:attrNameLst>
                                          </p:cBhvr>
                                          <p:tavLst>
                                            <p:tav tm="0">
                                              <p:val>
                                                <p:fltVal val="0"/>
                                              </p:val>
                                            </p:tav>
                                            <p:tav tm="100000">
                                              <p:val>
                                                <p:strVal val="#ppt_w"/>
                                              </p:val>
                                            </p:tav>
                                          </p:tavLst>
                                        </p:anim>
                                        <p:anim calcmode="lin" valueType="num">
                                          <p:cBhvr>
                                            <p:cTn id="111" dur="400" fill="hold"/>
                                            <p:tgtEl>
                                              <p:spTgt spid="15"/>
                                            </p:tgtEl>
                                            <p:attrNameLst>
                                              <p:attrName>ppt_h</p:attrName>
                                            </p:attrNameLst>
                                          </p:cBhvr>
                                          <p:tavLst>
                                            <p:tav tm="0">
                                              <p:val>
                                                <p:fltVal val="0"/>
                                              </p:val>
                                            </p:tav>
                                            <p:tav tm="100000">
                                              <p:val>
                                                <p:strVal val="#ppt_h"/>
                                              </p:val>
                                            </p:tav>
                                          </p:tavLst>
                                        </p:anim>
                                        <p:anim calcmode="lin" valueType="num">
                                          <p:cBhvr>
                                            <p:cTn id="112" dur="400" fill="hold"/>
                                            <p:tgtEl>
                                              <p:spTgt spid="15"/>
                                            </p:tgtEl>
                                            <p:attrNameLst>
                                              <p:attrName>style.rotation</p:attrName>
                                            </p:attrNameLst>
                                          </p:cBhvr>
                                          <p:tavLst>
                                            <p:tav tm="0">
                                              <p:val>
                                                <p:fltVal val="90"/>
                                              </p:val>
                                            </p:tav>
                                            <p:tav tm="100000">
                                              <p:val>
                                                <p:fltVal val="0"/>
                                              </p:val>
                                            </p:tav>
                                          </p:tavLst>
                                        </p:anim>
                                        <p:animEffect transition="in" filter="fade">
                                          <p:cBhvr>
                                            <p:cTn id="113" dur="400"/>
                                            <p:tgtEl>
                                              <p:spTgt spid="15"/>
                                            </p:tgtEl>
                                          </p:cBhvr>
                                        </p:animEffect>
                                      </p:childTnLst>
                                    </p:cTn>
                                  </p:par>
                                </p:childTnLst>
                              </p:cTn>
                            </p:par>
                            <p:par>
                              <p:cTn id="114" fill="hold">
                                <p:stCondLst>
                                  <p:cond delay="6080"/>
                                </p:stCondLst>
                                <p:childTnLst>
                                  <p:par>
                                    <p:cTn id="115" presetID="22" presetClass="entr" presetSubtype="2"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wipe(right)">
                                          <p:cBhvr>
                                            <p:cTn id="117" dur="500"/>
                                            <p:tgtEl>
                                              <p:spTgt spid="26"/>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right)">
                                          <p:cBhvr>
                                            <p:cTn id="1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54497"/>
            <a:ext cx="12196800" cy="4403503"/>
          </a:xfrm>
          <a:prstGeom prst="rect">
            <a:avLst/>
          </a:prstGeom>
        </p:spPr>
      </p:pic>
      <p:grpSp>
        <p:nvGrpSpPr>
          <p:cNvPr id="8" name="组合 7"/>
          <p:cNvGrpSpPr/>
          <p:nvPr/>
        </p:nvGrpSpPr>
        <p:grpSpPr>
          <a:xfrm>
            <a:off x="4947444" y="1328709"/>
            <a:ext cx="2301875" cy="2308226"/>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 name="TextBox 12"/>
          <p:cNvSpPr txBox="1"/>
          <p:nvPr/>
        </p:nvSpPr>
        <p:spPr>
          <a:xfrm>
            <a:off x="2969396" y="3754914"/>
            <a:ext cx="6257970" cy="830997"/>
          </a:xfrm>
          <a:prstGeom prst="rect">
            <a:avLst/>
          </a:prstGeom>
          <a:noFill/>
        </p:spPr>
        <p:txBody>
          <a:bodyPr wrap="square" rtlCol="0">
            <a:spAutoFit/>
          </a:bodyPr>
          <a:lstStyle/>
          <a:p>
            <a:pPr algn="ctr"/>
            <a:r>
              <a:rPr lang="zh-CN" altLang="en-US" sz="4800" b="1" dirty="0" smtClean="0">
                <a:solidFill>
                  <a:schemeClr val="accent2"/>
                </a:solidFill>
                <a:latin typeface="微软雅黑"/>
                <a:ea typeface="微软雅黑"/>
              </a:rPr>
              <a:t>产品和运营</a:t>
            </a:r>
            <a:endParaRPr lang="zh-CN" altLang="en-US" sz="4800" b="1" dirty="0">
              <a:solidFill>
                <a:schemeClr val="accent2"/>
              </a:solidFill>
              <a:latin typeface="微软雅黑"/>
              <a:ea typeface="微软雅黑"/>
            </a:endParaRPr>
          </a:p>
        </p:txBody>
      </p:sp>
      <p:cxnSp>
        <p:nvCxnSpPr>
          <p:cNvPr id="14" name="直接连接符 13"/>
          <p:cNvCxnSpPr/>
          <p:nvPr/>
        </p:nvCxnSpPr>
        <p:spPr bwMode="auto">
          <a:xfrm>
            <a:off x="2641997" y="4570914"/>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Freeform 12"/>
          <p:cNvSpPr>
            <a:spLocks noEditPoints="1"/>
          </p:cNvSpPr>
          <p:nvPr/>
        </p:nvSpPr>
        <p:spPr bwMode="auto">
          <a:xfrm>
            <a:off x="5517800" y="1904685"/>
            <a:ext cx="1161162" cy="1156273"/>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Oval 39"/>
          <p:cNvSpPr>
            <a:spLocks noChangeAspect="1" noChangeArrowheads="1"/>
          </p:cNvSpPr>
          <p:nvPr/>
        </p:nvSpPr>
        <p:spPr bwMode="auto">
          <a:xfrm>
            <a:off x="3841073" y="4855188"/>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17" name="Oval 40"/>
          <p:cNvSpPr>
            <a:spLocks noChangeAspect="1" noChangeArrowheads="1"/>
          </p:cNvSpPr>
          <p:nvPr/>
        </p:nvSpPr>
        <p:spPr bwMode="auto">
          <a:xfrm>
            <a:off x="3841073" y="5342357"/>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18" name="Oval 41"/>
          <p:cNvSpPr>
            <a:spLocks noChangeAspect="1" noChangeArrowheads="1"/>
          </p:cNvSpPr>
          <p:nvPr/>
        </p:nvSpPr>
        <p:spPr bwMode="auto">
          <a:xfrm>
            <a:off x="3841073" y="5785241"/>
            <a:ext cx="216000" cy="216000"/>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19" name="Oval 42"/>
          <p:cNvSpPr>
            <a:spLocks noChangeAspect="1" noChangeArrowheads="1"/>
          </p:cNvSpPr>
          <p:nvPr/>
        </p:nvSpPr>
        <p:spPr bwMode="auto">
          <a:xfrm>
            <a:off x="6494611" y="4855188"/>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20" name="TextBox 19"/>
          <p:cNvSpPr txBox="1"/>
          <p:nvPr/>
        </p:nvSpPr>
        <p:spPr>
          <a:xfrm>
            <a:off x="4204290" y="4763746"/>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产品概述</a:t>
            </a:r>
            <a:endParaRPr lang="zh-CN" altLang="en-US" sz="2000" dirty="0">
              <a:solidFill>
                <a:schemeClr val="accent2"/>
              </a:solidFill>
              <a:latin typeface="+mn-ea"/>
              <a:ea typeface="+mn-ea"/>
            </a:endParaRPr>
          </a:p>
        </p:txBody>
      </p:sp>
      <p:sp>
        <p:nvSpPr>
          <p:cNvPr id="21" name="TextBox 20"/>
          <p:cNvSpPr txBox="1"/>
          <p:nvPr/>
        </p:nvSpPr>
        <p:spPr>
          <a:xfrm>
            <a:off x="4204290" y="5250915"/>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网络营销方案</a:t>
            </a:r>
            <a:endParaRPr lang="zh-CN" altLang="en-US" sz="2000" dirty="0">
              <a:solidFill>
                <a:schemeClr val="accent2"/>
              </a:solidFill>
              <a:latin typeface="+mn-ea"/>
              <a:ea typeface="+mn-ea"/>
            </a:endParaRPr>
          </a:p>
        </p:txBody>
      </p:sp>
      <p:sp>
        <p:nvSpPr>
          <p:cNvPr id="22" name="TextBox 21"/>
          <p:cNvSpPr txBox="1"/>
          <p:nvPr/>
        </p:nvSpPr>
        <p:spPr>
          <a:xfrm>
            <a:off x="4204290" y="5693186"/>
            <a:ext cx="2264889" cy="400110"/>
          </a:xfrm>
          <a:prstGeom prst="rect">
            <a:avLst/>
          </a:prstGeom>
          <a:noFill/>
        </p:spPr>
        <p:txBody>
          <a:bodyPr wrap="square"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2000" dirty="0" smtClean="0">
                <a:solidFill>
                  <a:schemeClr val="accent2"/>
                </a:solidFill>
              </a:rPr>
              <a:t>代理推广</a:t>
            </a:r>
            <a:endParaRPr lang="zh-CN" altLang="en-US" sz="2000" dirty="0">
              <a:solidFill>
                <a:schemeClr val="accent2"/>
              </a:solidFill>
            </a:endParaRPr>
          </a:p>
        </p:txBody>
      </p:sp>
      <p:sp>
        <p:nvSpPr>
          <p:cNvPr id="23" name="TextBox 22"/>
          <p:cNvSpPr txBox="1"/>
          <p:nvPr/>
        </p:nvSpPr>
        <p:spPr>
          <a:xfrm>
            <a:off x="6857828" y="5693186"/>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利润分析</a:t>
            </a:r>
            <a:endParaRPr lang="zh-CN" altLang="en-US" sz="2000" dirty="0">
              <a:solidFill>
                <a:schemeClr val="accent2"/>
              </a:solidFill>
              <a:latin typeface="+mn-ea"/>
              <a:ea typeface="+mn-ea"/>
            </a:endParaRPr>
          </a:p>
        </p:txBody>
      </p:sp>
      <p:sp>
        <p:nvSpPr>
          <p:cNvPr id="24" name="Oval 42"/>
          <p:cNvSpPr>
            <a:spLocks noChangeAspect="1" noChangeArrowheads="1"/>
          </p:cNvSpPr>
          <p:nvPr/>
        </p:nvSpPr>
        <p:spPr bwMode="auto">
          <a:xfrm>
            <a:off x="6494611" y="5342357"/>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25" name="TextBox 24"/>
          <p:cNvSpPr txBox="1"/>
          <p:nvPr/>
        </p:nvSpPr>
        <p:spPr>
          <a:xfrm>
            <a:off x="6857828" y="4763746"/>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产品形式</a:t>
            </a:r>
            <a:endParaRPr lang="zh-CN" altLang="en-US" sz="2000" dirty="0">
              <a:solidFill>
                <a:schemeClr val="accent2"/>
              </a:solidFill>
              <a:latin typeface="+mn-ea"/>
              <a:ea typeface="+mn-ea"/>
            </a:endParaRPr>
          </a:p>
        </p:txBody>
      </p:sp>
      <p:sp>
        <p:nvSpPr>
          <p:cNvPr id="26" name="Oval 42"/>
          <p:cNvSpPr>
            <a:spLocks noChangeAspect="1" noChangeArrowheads="1"/>
          </p:cNvSpPr>
          <p:nvPr/>
        </p:nvSpPr>
        <p:spPr bwMode="auto">
          <a:xfrm>
            <a:off x="6494611" y="5784628"/>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27" name="TextBox 26"/>
          <p:cNvSpPr txBox="1"/>
          <p:nvPr/>
        </p:nvSpPr>
        <p:spPr>
          <a:xfrm>
            <a:off x="6857828" y="5250915"/>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地面推广计划</a:t>
            </a:r>
            <a:endParaRPr lang="zh-CN" altLang="en-US" sz="2000" dirty="0">
              <a:solidFill>
                <a:schemeClr val="accent2"/>
              </a:solidFill>
              <a:latin typeface="+mn-ea"/>
              <a:ea typeface="+mn-ea"/>
            </a:endParaRPr>
          </a:p>
        </p:txBody>
      </p:sp>
    </p:spTree>
    <p:extLst>
      <p:ext uri="{BB962C8B-B14F-4D97-AF65-F5344CB8AC3E}">
        <p14:creationId xmlns:p14="http://schemas.microsoft.com/office/powerpoint/2010/main" val="705206260"/>
      </p:ext>
    </p:extLst>
  </p:cSld>
  <p:clrMapOvr>
    <a:masterClrMapping/>
  </p:clrMapOvr>
  <p:transition spd="slow" advTm="5622">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 calcmode="lin" valueType="num">
                                      <p:cBhvr>
                                        <p:cTn id="17" dur="500" fill="hold"/>
                                        <p:tgtEl>
                                          <p:spTgt spid="12"/>
                                        </p:tgtEl>
                                        <p:attrNameLst>
                                          <p:attrName>style.rotation</p:attrName>
                                        </p:attrNameLst>
                                      </p:cBhvr>
                                      <p:tavLst>
                                        <p:tav tm="0">
                                          <p:val>
                                            <p:fltVal val="90"/>
                                          </p:val>
                                        </p:tav>
                                        <p:tav tm="100000">
                                          <p:val>
                                            <p:fltVal val="0"/>
                                          </p:val>
                                        </p:tav>
                                      </p:tavLst>
                                    </p:anim>
                                    <p:animEffect transition="in" filter="fade">
                                      <p:cBhvr>
                                        <p:cTn id="18" dur="500"/>
                                        <p:tgtEl>
                                          <p:spTgt spid="12"/>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70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20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par>
                          <p:cTn id="56" fill="hold">
                            <p:stCondLst>
                              <p:cond delay="42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400"/>
                                  </p:st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500"/>
                                        <p:tgtEl>
                                          <p:spTgt spid="27"/>
                                        </p:tgtEl>
                                      </p:cBhvr>
                                    </p:animEffect>
                                  </p:childTnLst>
                                </p:cTn>
                              </p:par>
                              <p:par>
                                <p:cTn id="72" presetID="22" presetClass="entr" presetSubtype="8" fill="hold" grpId="0" nodeType="withEffect">
                                  <p:stCondLst>
                                    <p:cond delay="50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animBg="1"/>
      <p:bldP spid="16" grpId="0" animBg="1"/>
      <p:bldP spid="17" grpId="0" animBg="1"/>
      <p:bldP spid="18" grpId="0" animBg="1"/>
      <p:bldP spid="19" grpId="0" animBg="1"/>
      <p:bldP spid="20" grpId="0"/>
      <p:bldP spid="21" grpId="0"/>
      <p:bldP spid="22" grpId="0"/>
      <p:bldP spid="23" grpId="0"/>
      <p:bldP spid="24" grpId="0" animBg="1"/>
      <p:bldP spid="25" grpId="0"/>
      <p:bldP spid="26" grpId="0" animBg="1"/>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3.1 </a:t>
            </a:r>
            <a:r>
              <a:rPr lang="zh-CN" altLang="en-US" sz="2800" dirty="0" smtClean="0">
                <a:solidFill>
                  <a:schemeClr val="accent2"/>
                </a:solidFill>
                <a:latin typeface="微软雅黑"/>
                <a:ea typeface="微软雅黑"/>
              </a:rPr>
              <a:t>产品概述</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sp>
        <p:nvSpPr>
          <p:cNvPr id="17" name="Rectangle 18"/>
          <p:cNvSpPr>
            <a:spLocks noChangeArrowheads="1"/>
          </p:cNvSpPr>
          <p:nvPr/>
        </p:nvSpPr>
        <p:spPr bwMode="auto">
          <a:xfrm>
            <a:off x="7137779" y="995363"/>
            <a:ext cx="4204909" cy="5370513"/>
          </a:xfrm>
          <a:prstGeom prst="rect">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Rectangle 15"/>
          <p:cNvSpPr>
            <a:spLocks noChangeArrowheads="1"/>
          </p:cNvSpPr>
          <p:nvPr/>
        </p:nvSpPr>
        <p:spPr bwMode="auto">
          <a:xfrm>
            <a:off x="923925" y="5030788"/>
            <a:ext cx="6110560" cy="1366838"/>
          </a:xfrm>
          <a:prstGeom prst="rect">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Rectangle 11"/>
          <p:cNvSpPr>
            <a:spLocks noChangeArrowheads="1"/>
          </p:cNvSpPr>
          <p:nvPr/>
        </p:nvSpPr>
        <p:spPr bwMode="auto">
          <a:xfrm>
            <a:off x="923925" y="3152776"/>
            <a:ext cx="6110560" cy="1366838"/>
          </a:xfrm>
          <a:prstGeom prst="rect">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Rectangle 8"/>
          <p:cNvSpPr>
            <a:spLocks noChangeArrowheads="1"/>
          </p:cNvSpPr>
          <p:nvPr/>
        </p:nvSpPr>
        <p:spPr bwMode="auto">
          <a:xfrm>
            <a:off x="923925" y="977901"/>
            <a:ext cx="6110560" cy="1779588"/>
          </a:xfrm>
          <a:prstGeom prst="rect">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6"/>
          <p:cNvSpPr>
            <a:spLocks/>
          </p:cNvSpPr>
          <p:nvPr/>
        </p:nvSpPr>
        <p:spPr bwMode="auto">
          <a:xfrm>
            <a:off x="841375" y="290153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7"/>
          <p:cNvSpPr>
            <a:spLocks/>
          </p:cNvSpPr>
          <p:nvPr/>
        </p:nvSpPr>
        <p:spPr bwMode="auto">
          <a:xfrm>
            <a:off x="841375" y="746735"/>
            <a:ext cx="82550" cy="547514"/>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9"/>
          <p:cNvSpPr>
            <a:spLocks/>
          </p:cNvSpPr>
          <p:nvPr/>
        </p:nvSpPr>
        <p:spPr bwMode="auto">
          <a:xfrm>
            <a:off x="841375" y="764275"/>
            <a:ext cx="2843521" cy="423080"/>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2"/>
          <p:cNvSpPr>
            <a:spLocks/>
          </p:cNvSpPr>
          <p:nvPr/>
        </p:nvSpPr>
        <p:spPr bwMode="auto">
          <a:xfrm>
            <a:off x="841375" y="2919072"/>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841375" y="4799940"/>
            <a:ext cx="82550" cy="54525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16"/>
          <p:cNvSpPr>
            <a:spLocks/>
          </p:cNvSpPr>
          <p:nvPr/>
        </p:nvSpPr>
        <p:spPr bwMode="auto">
          <a:xfrm>
            <a:off x="841375" y="4817482"/>
            <a:ext cx="2957349" cy="420817"/>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TextBox 32"/>
          <p:cNvSpPr txBox="1"/>
          <p:nvPr/>
        </p:nvSpPr>
        <p:spPr>
          <a:xfrm>
            <a:off x="923925" y="764704"/>
            <a:ext cx="1467068" cy="400110"/>
          </a:xfrm>
          <a:prstGeom prst="rect">
            <a:avLst/>
          </a:prstGeom>
          <a:noFill/>
        </p:spPr>
        <p:txBody>
          <a:bodyPr wrap="none" rtlCol="0">
            <a:spAutoFit/>
          </a:bodyPr>
          <a:lstStyle/>
          <a:p>
            <a:r>
              <a:rPr lang="zh-CN" altLang="en-US" sz="2000" b="1" dirty="0" smtClean="0">
                <a:solidFill>
                  <a:schemeClr val="accent2"/>
                </a:solidFill>
                <a:latin typeface="+mj-ea"/>
                <a:ea typeface="+mj-ea"/>
              </a:rPr>
              <a:t>有经济效益</a:t>
            </a:r>
            <a:endParaRPr lang="zh-CN" altLang="en-US" sz="2000" b="1" dirty="0">
              <a:solidFill>
                <a:schemeClr val="accent2"/>
              </a:solidFill>
              <a:latin typeface="+mj-ea"/>
              <a:ea typeface="+mj-ea"/>
            </a:endParaRPr>
          </a:p>
        </p:txBody>
      </p:sp>
      <p:sp>
        <p:nvSpPr>
          <p:cNvPr id="34" name="TextBox 33"/>
          <p:cNvSpPr txBox="1"/>
          <p:nvPr/>
        </p:nvSpPr>
        <p:spPr>
          <a:xfrm>
            <a:off x="923925" y="2952988"/>
            <a:ext cx="1467068" cy="400110"/>
          </a:xfrm>
          <a:prstGeom prst="rect">
            <a:avLst/>
          </a:prstGeom>
          <a:noFill/>
        </p:spPr>
        <p:txBody>
          <a:bodyPr wrap="none" rtlCol="0">
            <a:spAutoFit/>
          </a:bodyPr>
          <a:lstStyle/>
          <a:p>
            <a:r>
              <a:rPr lang="zh-CN" altLang="en-US" sz="2000" b="1" dirty="0" smtClean="0">
                <a:solidFill>
                  <a:schemeClr val="accent2"/>
                </a:solidFill>
                <a:latin typeface="+mj-ea"/>
                <a:ea typeface="+mj-ea"/>
              </a:rPr>
              <a:t>有利于群众</a:t>
            </a:r>
            <a:endParaRPr lang="zh-CN" altLang="en-US" sz="2000" b="1" dirty="0">
              <a:solidFill>
                <a:schemeClr val="accent2"/>
              </a:solidFill>
              <a:latin typeface="+mj-ea"/>
              <a:ea typeface="+mj-ea"/>
            </a:endParaRPr>
          </a:p>
        </p:txBody>
      </p:sp>
      <p:sp>
        <p:nvSpPr>
          <p:cNvPr id="35" name="TextBox 34"/>
          <p:cNvSpPr txBox="1"/>
          <p:nvPr/>
        </p:nvSpPr>
        <p:spPr>
          <a:xfrm>
            <a:off x="923925" y="4838095"/>
            <a:ext cx="2492990" cy="400110"/>
          </a:xfrm>
          <a:prstGeom prst="rect">
            <a:avLst/>
          </a:prstGeom>
          <a:noFill/>
        </p:spPr>
        <p:txBody>
          <a:bodyPr wrap="none" rtlCol="0">
            <a:spAutoFit/>
          </a:bodyPr>
          <a:lstStyle/>
          <a:p>
            <a:r>
              <a:rPr lang="zh-CN" altLang="en-US" sz="2000" b="1" dirty="0" smtClean="0">
                <a:solidFill>
                  <a:schemeClr val="accent2"/>
                </a:solidFill>
                <a:latin typeface="+mj-ea"/>
                <a:ea typeface="+mj-ea"/>
              </a:rPr>
              <a:t>有利于提升政府形象</a:t>
            </a:r>
            <a:endParaRPr lang="zh-CN" altLang="en-US" sz="2000" b="1" dirty="0">
              <a:solidFill>
                <a:schemeClr val="accent2"/>
              </a:solidFill>
              <a:latin typeface="+mj-ea"/>
              <a:ea typeface="+mj-ea"/>
            </a:endParaRPr>
          </a:p>
        </p:txBody>
      </p:sp>
      <p:sp>
        <p:nvSpPr>
          <p:cNvPr id="36" name="TextBox 35"/>
          <p:cNvSpPr txBox="1"/>
          <p:nvPr/>
        </p:nvSpPr>
        <p:spPr>
          <a:xfrm>
            <a:off x="1244255" y="1294249"/>
            <a:ext cx="5577072" cy="1200329"/>
          </a:xfrm>
          <a:prstGeom prst="rect">
            <a:avLst/>
          </a:prstGeom>
          <a:noFill/>
        </p:spPr>
        <p:txBody>
          <a:bodyPr wrap="square"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37" name="TextBox 36"/>
          <p:cNvSpPr txBox="1"/>
          <p:nvPr/>
        </p:nvSpPr>
        <p:spPr>
          <a:xfrm>
            <a:off x="1244255" y="3441774"/>
            <a:ext cx="5577072" cy="923330"/>
          </a:xfrm>
          <a:prstGeom prst="rect">
            <a:avLst/>
          </a:prstGeom>
          <a:noFill/>
        </p:spPr>
        <p:txBody>
          <a:bodyPr wrap="square"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a:t>
            </a:r>
            <a:r>
              <a:rPr lang="zh-CN" altLang="en-US" dirty="0" smtClean="0">
                <a:solidFill>
                  <a:schemeClr val="accent1"/>
                </a:solidFill>
                <a:latin typeface="+mn-ea"/>
                <a:ea typeface="+mn-ea"/>
              </a:rPr>
              <a:t>添加</a:t>
            </a:r>
            <a:endParaRPr lang="zh-CN" altLang="en-US" dirty="0">
              <a:solidFill>
                <a:schemeClr val="accent1"/>
              </a:solidFill>
              <a:latin typeface="+mn-ea"/>
              <a:ea typeface="+mn-ea"/>
            </a:endParaRPr>
          </a:p>
        </p:txBody>
      </p:sp>
      <p:sp>
        <p:nvSpPr>
          <p:cNvPr id="38" name="TextBox 37"/>
          <p:cNvSpPr txBox="1"/>
          <p:nvPr/>
        </p:nvSpPr>
        <p:spPr>
          <a:xfrm>
            <a:off x="1244255" y="5325165"/>
            <a:ext cx="5577072" cy="923330"/>
          </a:xfrm>
          <a:prstGeom prst="rect">
            <a:avLst/>
          </a:prstGeom>
          <a:noFill/>
        </p:spPr>
        <p:txBody>
          <a:bodyPr wrap="square"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可以添加主要内容这里可以</a:t>
            </a:r>
            <a:r>
              <a:rPr lang="zh-CN" altLang="en-US" dirty="0" smtClean="0">
                <a:solidFill>
                  <a:schemeClr val="accent1"/>
                </a:solidFill>
                <a:latin typeface="+mn-ea"/>
                <a:ea typeface="+mn-ea"/>
              </a:rPr>
              <a:t>添加</a:t>
            </a:r>
            <a:endParaRPr lang="zh-CN" altLang="en-US" dirty="0">
              <a:solidFill>
                <a:schemeClr val="accent1"/>
              </a:solidFill>
              <a:latin typeface="+mn-ea"/>
              <a:ea typeface="+mn-ea"/>
            </a:endParaRPr>
          </a:p>
        </p:txBody>
      </p:sp>
    </p:spTree>
    <p:extLst>
      <p:ext uri="{BB962C8B-B14F-4D97-AF65-F5344CB8AC3E}">
        <p14:creationId xmlns:p14="http://schemas.microsoft.com/office/powerpoint/2010/main" val="3274650426"/>
      </p:ext>
    </p:extLst>
  </p:cSld>
  <p:clrMapOvr>
    <a:masterClrMapping/>
  </p:clrMapOvr>
  <mc:AlternateContent xmlns:mc="http://schemas.openxmlformats.org/markup-compatibility/2006" xmlns:p14="http://schemas.microsoft.com/office/powerpoint/2010/main">
    <mc:Choice Requires="p14">
      <p:transition spd="slow" p14:dur="800" advTm="5735">
        <p14:doors dir="vert"/>
      </p:transition>
    </mc:Choice>
    <mc:Fallback xmlns="">
      <p:transition spd="slow" advTm="57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40"/>
                            </p:stCondLst>
                            <p:childTnLst>
                              <p:par>
                                <p:cTn id="13" presetID="42"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1640"/>
                            </p:stCondLst>
                            <p:childTnLst>
                              <p:par>
                                <p:cTn id="19" presetID="2" presetClass="entr" presetSubtype="6"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1+#ppt_w/2"/>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10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1+#ppt_w/2"/>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20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1+#ppt_w/2"/>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par>
                          <p:cTn id="31" fill="hold">
                            <p:stCondLst>
                              <p:cond delay="2340"/>
                            </p:stCondLst>
                            <p:childTnLst>
                              <p:par>
                                <p:cTn id="32" presetID="22" presetClass="entr" presetSubtype="2"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300"/>
                                        <p:tgtEl>
                                          <p:spTgt spid="27"/>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300"/>
                                        <p:tgtEl>
                                          <p:spTgt spid="28"/>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right)">
                                      <p:cBhvr>
                                        <p:cTn id="40" dur="300"/>
                                        <p:tgtEl>
                                          <p:spTgt spid="31"/>
                                        </p:tgtEl>
                                      </p:cBhvr>
                                    </p:animEffect>
                                  </p:childTnLst>
                                </p:cTn>
                              </p:par>
                            </p:childTnLst>
                          </p:cTn>
                        </p:par>
                        <p:par>
                          <p:cTn id="41" fill="hold">
                            <p:stCondLst>
                              <p:cond delay="2640"/>
                            </p:stCondLst>
                            <p:childTnLst>
                              <p:par>
                                <p:cTn id="42" presetID="22" presetClass="entr" presetSubtype="8"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left)">
                                      <p:cBhvr>
                                        <p:cTn id="50" dur="500"/>
                                        <p:tgtEl>
                                          <p:spTgt spid="32"/>
                                        </p:tgtEl>
                                      </p:cBhvr>
                                    </p:animEffect>
                                  </p:childTnLst>
                                </p:cTn>
                              </p:par>
                            </p:childTnLst>
                          </p:cTn>
                        </p:par>
                        <p:par>
                          <p:cTn id="51" fill="hold">
                            <p:stCondLst>
                              <p:cond delay="3140"/>
                            </p:stCondLst>
                            <p:childTnLst>
                              <p:par>
                                <p:cTn id="52" presetID="22" presetClass="entr" presetSubtype="8"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left)">
                                      <p:cBhvr>
                                        <p:cTn id="54" dur="500"/>
                                        <p:tgtEl>
                                          <p:spTgt spid="3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left)">
                                      <p:cBhvr>
                                        <p:cTn id="57" dur="500"/>
                                        <p:tgtEl>
                                          <p:spTgt spid="3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childTnLst>
                          </p:cTn>
                        </p:par>
                        <p:par>
                          <p:cTn id="61" fill="hold">
                            <p:stCondLst>
                              <p:cond delay="3640"/>
                            </p:stCondLst>
                            <p:childTnLst>
                              <p:par>
                                <p:cTn id="62" presetID="22" presetClass="entr" presetSubtype="1"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up)">
                                      <p:cBhvr>
                                        <p:cTn id="64" dur="500"/>
                                        <p:tgtEl>
                                          <p:spTgt spid="36"/>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up)">
                                      <p:cBhvr>
                                        <p:cTn id="67" dur="500"/>
                                        <p:tgtEl>
                                          <p:spTgt spid="37"/>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7" grpId="0" animBg="1"/>
      <p:bldP spid="19" grpId="0" animBg="1"/>
      <p:bldP spid="22" grpId="0" animBg="1"/>
      <p:bldP spid="25"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3.2 </a:t>
            </a:r>
            <a:r>
              <a:rPr lang="zh-CN" altLang="en-US" sz="2800" dirty="0" smtClean="0">
                <a:solidFill>
                  <a:schemeClr val="accent2"/>
                </a:solidFill>
                <a:latin typeface="微软雅黑"/>
                <a:ea typeface="微软雅黑"/>
              </a:rPr>
              <a:t>产品形式</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grpSp>
        <p:nvGrpSpPr>
          <p:cNvPr id="12" name="组合 11"/>
          <p:cNvGrpSpPr/>
          <p:nvPr/>
        </p:nvGrpSpPr>
        <p:grpSpPr>
          <a:xfrm>
            <a:off x="5182632" y="1245685"/>
            <a:ext cx="2015329" cy="2015329"/>
            <a:chOff x="5182632" y="1700808"/>
            <a:chExt cx="2015329" cy="2015329"/>
          </a:xfrm>
        </p:grpSpPr>
        <p:sp>
          <p:nvSpPr>
            <p:cNvPr id="4" name="Oval 6"/>
            <p:cNvSpPr>
              <a:spLocks noChangeArrowheads="1"/>
            </p:cNvSpPr>
            <p:nvPr/>
          </p:nvSpPr>
          <p:spPr bwMode="auto">
            <a:xfrm>
              <a:off x="5182632" y="1700808"/>
              <a:ext cx="2015329" cy="2015329"/>
            </a:xfrm>
            <a:prstGeom prst="ellipse">
              <a:avLst/>
            </a:prstGeom>
            <a:solidFill>
              <a:srgbClr val="93CA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7"/>
            <p:cNvSpPr>
              <a:spLocks noEditPoints="1"/>
            </p:cNvSpPr>
            <p:nvPr/>
          </p:nvSpPr>
          <p:spPr bwMode="auto">
            <a:xfrm>
              <a:off x="5769194" y="1999060"/>
              <a:ext cx="886234" cy="1418826"/>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8758812" y="1245685"/>
            <a:ext cx="2016749" cy="2015329"/>
            <a:chOff x="8758812" y="1700808"/>
            <a:chExt cx="2016749" cy="2015329"/>
          </a:xfrm>
        </p:grpSpPr>
        <p:sp>
          <p:nvSpPr>
            <p:cNvPr id="6" name="Oval 8"/>
            <p:cNvSpPr>
              <a:spLocks noChangeArrowheads="1"/>
            </p:cNvSpPr>
            <p:nvPr/>
          </p:nvSpPr>
          <p:spPr bwMode="auto">
            <a:xfrm>
              <a:off x="8758812" y="1700808"/>
              <a:ext cx="2016749" cy="2015329"/>
            </a:xfrm>
            <a:prstGeom prst="ellipse">
              <a:avLst/>
            </a:pr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9"/>
            <p:cNvSpPr>
              <a:spLocks noEditPoints="1"/>
            </p:cNvSpPr>
            <p:nvPr/>
          </p:nvSpPr>
          <p:spPr bwMode="auto">
            <a:xfrm>
              <a:off x="9081207" y="2189373"/>
              <a:ext cx="1380479" cy="1038200"/>
            </a:xfrm>
            <a:custGeom>
              <a:avLst/>
              <a:gdLst>
                <a:gd name="T0" fmla="*/ 42 w 1545"/>
                <a:gd name="T1" fmla="*/ 0 h 1162"/>
                <a:gd name="T2" fmla="*/ 0 w 1545"/>
                <a:gd name="T3" fmla="*/ 932 h 1162"/>
                <a:gd name="T4" fmla="*/ 1503 w 1545"/>
                <a:gd name="T5" fmla="*/ 973 h 1162"/>
                <a:gd name="T6" fmla="*/ 1545 w 1545"/>
                <a:gd name="T7" fmla="*/ 41 h 1162"/>
                <a:gd name="T8" fmla="*/ 866 w 1545"/>
                <a:gd name="T9" fmla="*/ 907 h 1162"/>
                <a:gd name="T10" fmla="*/ 850 w 1545"/>
                <a:gd name="T11" fmla="*/ 922 h 1162"/>
                <a:gd name="T12" fmla="*/ 681 w 1545"/>
                <a:gd name="T13" fmla="*/ 907 h 1162"/>
                <a:gd name="T14" fmla="*/ 696 w 1545"/>
                <a:gd name="T15" fmla="*/ 885 h 1162"/>
                <a:gd name="T16" fmla="*/ 866 w 1545"/>
                <a:gd name="T17" fmla="*/ 900 h 1162"/>
                <a:gd name="T18" fmla="*/ 1481 w 1545"/>
                <a:gd name="T19" fmla="*/ 818 h 1162"/>
                <a:gd name="T20" fmla="*/ 64 w 1545"/>
                <a:gd name="T21" fmla="*/ 818 h 1162"/>
                <a:gd name="T22" fmla="*/ 1481 w 1545"/>
                <a:gd name="T23" fmla="*/ 65 h 1162"/>
                <a:gd name="T24" fmla="*/ 1008 w 1545"/>
                <a:gd name="T25" fmla="*/ 1083 h 1162"/>
                <a:gd name="T26" fmla="*/ 648 w 1545"/>
                <a:gd name="T27" fmla="*/ 1000 h 1162"/>
                <a:gd name="T28" fmla="*/ 1008 w 1545"/>
                <a:gd name="T29" fmla="*/ 1083 h 1162"/>
                <a:gd name="T30" fmla="*/ 477 w 1545"/>
                <a:gd name="T31" fmla="*/ 1162 h 1162"/>
                <a:gd name="T32" fmla="*/ 1051 w 1545"/>
                <a:gd name="T33" fmla="*/ 1107 h 1162"/>
                <a:gd name="T34" fmla="*/ 307 w 1545"/>
                <a:gd name="T35" fmla="*/ 550 h 1162"/>
                <a:gd name="T36" fmla="*/ 533 w 1545"/>
                <a:gd name="T37" fmla="*/ 678 h 1162"/>
                <a:gd name="T38" fmla="*/ 437 w 1545"/>
                <a:gd name="T39" fmla="*/ 230 h 1162"/>
                <a:gd name="T40" fmla="*/ 197 w 1545"/>
                <a:gd name="T41" fmla="*/ 678 h 1162"/>
                <a:gd name="T42" fmla="*/ 307 w 1545"/>
                <a:gd name="T43" fmla="*/ 550 h 1162"/>
                <a:gd name="T44" fmla="*/ 325 w 1545"/>
                <a:gd name="T45" fmla="*/ 497 h 1162"/>
                <a:gd name="T46" fmla="*/ 466 w 1545"/>
                <a:gd name="T47" fmla="*/ 497 h 1162"/>
                <a:gd name="T48" fmla="*/ 715 w 1545"/>
                <a:gd name="T49" fmla="*/ 492 h 1162"/>
                <a:gd name="T50" fmla="*/ 991 w 1545"/>
                <a:gd name="T51" fmla="*/ 358 h 1162"/>
                <a:gd name="T52" fmla="*/ 655 w 1545"/>
                <a:gd name="T53" fmla="*/ 230 h 1162"/>
                <a:gd name="T54" fmla="*/ 715 w 1545"/>
                <a:gd name="T55" fmla="*/ 678 h 1162"/>
                <a:gd name="T56" fmla="*/ 715 w 1545"/>
                <a:gd name="T57" fmla="*/ 282 h 1162"/>
                <a:gd name="T58" fmla="*/ 928 w 1545"/>
                <a:gd name="T59" fmla="*/ 358 h 1162"/>
                <a:gd name="T60" fmla="*/ 715 w 1545"/>
                <a:gd name="T61" fmla="*/ 438 h 1162"/>
                <a:gd name="T62" fmla="*/ 1106 w 1545"/>
                <a:gd name="T63" fmla="*/ 492 h 1162"/>
                <a:gd name="T64" fmla="*/ 1381 w 1545"/>
                <a:gd name="T65" fmla="*/ 358 h 1162"/>
                <a:gd name="T66" fmla="*/ 1045 w 1545"/>
                <a:gd name="T67" fmla="*/ 230 h 1162"/>
                <a:gd name="T68" fmla="*/ 1106 w 1545"/>
                <a:gd name="T69" fmla="*/ 678 h 1162"/>
                <a:gd name="T70" fmla="*/ 1106 w 1545"/>
                <a:gd name="T71" fmla="*/ 282 h 1162"/>
                <a:gd name="T72" fmla="*/ 1318 w 1545"/>
                <a:gd name="T73" fmla="*/ 358 h 1162"/>
                <a:gd name="T74" fmla="*/ 1106 w 1545"/>
                <a:gd name="T75" fmla="*/ 43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1204523" y="1245685"/>
            <a:ext cx="2016749" cy="2015329"/>
            <a:chOff x="1204523" y="1700808"/>
            <a:chExt cx="2016749" cy="2015329"/>
          </a:xfrm>
        </p:grpSpPr>
        <p:sp>
          <p:nvSpPr>
            <p:cNvPr id="8" name="Oval 10"/>
            <p:cNvSpPr>
              <a:spLocks noChangeArrowheads="1"/>
            </p:cNvSpPr>
            <p:nvPr/>
          </p:nvSpPr>
          <p:spPr bwMode="auto">
            <a:xfrm>
              <a:off x="1204523" y="1700808"/>
              <a:ext cx="2016749" cy="2015329"/>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1"/>
            <p:cNvSpPr>
              <a:spLocks noEditPoints="1"/>
            </p:cNvSpPr>
            <p:nvPr/>
          </p:nvSpPr>
          <p:spPr bwMode="auto">
            <a:xfrm>
              <a:off x="1453066" y="2193633"/>
              <a:ext cx="1560850" cy="1029678"/>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 name="Freeform 12"/>
          <p:cNvSpPr>
            <a:spLocks/>
          </p:cNvSpPr>
          <p:nvPr/>
        </p:nvSpPr>
        <p:spPr bwMode="auto">
          <a:xfrm>
            <a:off x="3944178" y="1931664"/>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3"/>
          <p:cNvSpPr>
            <a:spLocks/>
          </p:cNvSpPr>
          <p:nvPr/>
        </p:nvSpPr>
        <p:spPr bwMode="auto">
          <a:xfrm>
            <a:off x="7713511" y="1931664"/>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矩形 83"/>
          <p:cNvSpPr>
            <a:spLocks noChangeArrowheads="1"/>
          </p:cNvSpPr>
          <p:nvPr/>
        </p:nvSpPr>
        <p:spPr bwMode="auto">
          <a:xfrm>
            <a:off x="1288918" y="4350505"/>
            <a:ext cx="9670233" cy="2117583"/>
          </a:xfrm>
          <a:prstGeom prst="rect">
            <a:avLst/>
          </a:prstGeom>
          <a:solidFill>
            <a:srgbClr val="F2F2F2"/>
          </a:solidFill>
          <a:ln w="9525" cmpd="sng">
            <a:solidFill>
              <a:schemeClr val="accent1"/>
            </a:solidFill>
            <a:miter lim="800000"/>
            <a:headEnd/>
            <a:tailEnd/>
          </a:ln>
        </p:spPr>
        <p:txBody>
          <a:bodyPr/>
          <a:lstStyle/>
          <a:p>
            <a:endParaRPr lang="zh-CN" altLang="en-US"/>
          </a:p>
        </p:txBody>
      </p:sp>
      <p:sp>
        <p:nvSpPr>
          <p:cNvPr id="19" name="TextBox 84"/>
          <p:cNvSpPr txBox="1">
            <a:spLocks noChangeArrowheads="1"/>
          </p:cNvSpPr>
          <p:nvPr/>
        </p:nvSpPr>
        <p:spPr bwMode="auto">
          <a:xfrm>
            <a:off x="1528550" y="4517535"/>
            <a:ext cx="924701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，里</a:t>
            </a:r>
            <a:r>
              <a:rPr lang="zh-CN" altLang="en-US" dirty="0">
                <a:solidFill>
                  <a:srgbClr val="595959"/>
                </a:solidFill>
                <a:latin typeface="微软雅黑" pitchFamily="34" charset="-122"/>
                <a:ea typeface="微软雅黑" pitchFamily="34" charset="-122"/>
                <a:sym typeface="微软雅黑" pitchFamily="34" charset="-122"/>
              </a:rPr>
              <a:t>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endParaRPr lang="zh-CN" altLang="en-US" dirty="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r>
              <a:rPr lang="zh-CN" altLang="en-US" dirty="0">
                <a:solidFill>
                  <a:srgbClr val="595959"/>
                </a:solidFill>
                <a:latin typeface="微软雅黑" pitchFamily="34" charset="-122"/>
                <a:ea typeface="微软雅黑" pitchFamily="34" charset="-122"/>
                <a:sym typeface="微软雅黑" pitchFamily="34" charset="-122"/>
              </a:rPr>
              <a:t>。</a:t>
            </a:r>
          </a:p>
        </p:txBody>
      </p:sp>
      <p:sp>
        <p:nvSpPr>
          <p:cNvPr id="20" name="Freeform 12"/>
          <p:cNvSpPr>
            <a:spLocks/>
          </p:cNvSpPr>
          <p:nvPr/>
        </p:nvSpPr>
        <p:spPr bwMode="auto">
          <a:xfrm>
            <a:off x="1214305" y="42044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12"/>
          <p:cNvSpPr>
            <a:spLocks/>
          </p:cNvSpPr>
          <p:nvPr/>
        </p:nvSpPr>
        <p:spPr bwMode="auto">
          <a:xfrm flipH="1" flipV="1">
            <a:off x="10511242" y="600668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TextBox 21"/>
          <p:cNvSpPr txBox="1"/>
          <p:nvPr/>
        </p:nvSpPr>
        <p:spPr>
          <a:xfrm>
            <a:off x="1350198" y="3388930"/>
            <a:ext cx="1663718" cy="400110"/>
          </a:xfrm>
          <a:prstGeom prst="rect">
            <a:avLst/>
          </a:prstGeom>
          <a:noFill/>
        </p:spPr>
        <p:txBody>
          <a:bodyPr wrap="square" rtlCol="0">
            <a:spAutoFit/>
          </a:bodyPr>
          <a:lstStyle/>
          <a:p>
            <a:pPr algn="ctr"/>
            <a:r>
              <a:rPr lang="zh-CN" altLang="en-US" sz="2000" b="1" dirty="0" smtClean="0">
                <a:solidFill>
                  <a:schemeClr val="accent1"/>
                </a:solidFill>
                <a:latin typeface="+mj-ea"/>
                <a:ea typeface="+mj-ea"/>
              </a:rPr>
              <a:t>线下门店</a:t>
            </a:r>
            <a:endParaRPr lang="zh-CN" altLang="en-US" sz="2000" b="1" dirty="0">
              <a:solidFill>
                <a:schemeClr val="accent1"/>
              </a:solidFill>
              <a:latin typeface="+mj-ea"/>
              <a:ea typeface="+mj-ea"/>
            </a:endParaRPr>
          </a:p>
        </p:txBody>
      </p:sp>
      <p:sp>
        <p:nvSpPr>
          <p:cNvPr id="23" name="TextBox 22"/>
          <p:cNvSpPr txBox="1"/>
          <p:nvPr/>
        </p:nvSpPr>
        <p:spPr>
          <a:xfrm>
            <a:off x="5321697" y="3388930"/>
            <a:ext cx="1663718" cy="400110"/>
          </a:xfrm>
          <a:prstGeom prst="rect">
            <a:avLst/>
          </a:prstGeom>
          <a:noFill/>
        </p:spPr>
        <p:txBody>
          <a:bodyPr wrap="square" rtlCol="0">
            <a:spAutoFit/>
          </a:bodyPr>
          <a:lstStyle/>
          <a:p>
            <a:pPr algn="ctr"/>
            <a:r>
              <a:rPr lang="zh-CN" altLang="en-US" sz="2000" b="1" dirty="0" smtClean="0">
                <a:solidFill>
                  <a:schemeClr val="accent1"/>
                </a:solidFill>
                <a:latin typeface="+mj-ea"/>
                <a:ea typeface="+mj-ea"/>
              </a:rPr>
              <a:t>手机</a:t>
            </a:r>
            <a:r>
              <a:rPr lang="en-US" altLang="zh-CN" sz="2000" b="1" dirty="0" smtClean="0">
                <a:solidFill>
                  <a:schemeClr val="accent1"/>
                </a:solidFill>
                <a:latin typeface="+mj-ea"/>
                <a:ea typeface="+mj-ea"/>
              </a:rPr>
              <a:t>APP</a:t>
            </a:r>
            <a:endParaRPr lang="zh-CN" altLang="en-US" sz="2000" b="1" dirty="0">
              <a:solidFill>
                <a:schemeClr val="accent1"/>
              </a:solidFill>
              <a:latin typeface="+mj-ea"/>
              <a:ea typeface="+mj-ea"/>
            </a:endParaRPr>
          </a:p>
        </p:txBody>
      </p:sp>
      <p:sp>
        <p:nvSpPr>
          <p:cNvPr id="24" name="TextBox 23"/>
          <p:cNvSpPr txBox="1"/>
          <p:nvPr/>
        </p:nvSpPr>
        <p:spPr>
          <a:xfrm>
            <a:off x="8992945" y="3388930"/>
            <a:ext cx="1663718" cy="400110"/>
          </a:xfrm>
          <a:prstGeom prst="rect">
            <a:avLst/>
          </a:prstGeom>
          <a:noFill/>
        </p:spPr>
        <p:txBody>
          <a:bodyPr wrap="square" rtlCol="0">
            <a:spAutoFit/>
          </a:bodyPr>
          <a:lstStyle/>
          <a:p>
            <a:pPr algn="ctr"/>
            <a:r>
              <a:rPr lang="zh-CN" altLang="en-US" sz="2000" b="1" dirty="0" smtClean="0">
                <a:solidFill>
                  <a:schemeClr val="accent1"/>
                </a:solidFill>
                <a:latin typeface="+mj-ea"/>
                <a:ea typeface="+mj-ea"/>
              </a:rPr>
              <a:t>电脑客户端</a:t>
            </a:r>
            <a:endParaRPr lang="zh-CN" altLang="en-US" sz="2000" b="1" dirty="0">
              <a:solidFill>
                <a:schemeClr val="accent1"/>
              </a:solidFill>
              <a:latin typeface="+mj-ea"/>
              <a:ea typeface="+mj-ea"/>
            </a:endParaRPr>
          </a:p>
        </p:txBody>
      </p:sp>
    </p:spTree>
    <p:extLst>
      <p:ext uri="{BB962C8B-B14F-4D97-AF65-F5344CB8AC3E}">
        <p14:creationId xmlns:p14="http://schemas.microsoft.com/office/powerpoint/2010/main" val="953285998"/>
      </p:ext>
    </p:extLst>
  </p:cSld>
  <p:clrMapOvr>
    <a:masterClrMapping/>
  </p:clrMapOvr>
  <mc:AlternateContent xmlns:mc="http://schemas.openxmlformats.org/markup-compatibility/2006" xmlns:p14="http://schemas.microsoft.com/office/powerpoint/2010/main">
    <mc:Choice Requires="p14">
      <p:transition spd="slow" p14:dur="800" advTm="9470">
        <p14:doors/>
      </p:transition>
    </mc:Choice>
    <mc:Fallback xmlns="">
      <p:transition spd="slow" advTm="94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1400"/>
                            </p:stCondLst>
                            <p:childTnLst>
                              <p:par>
                                <p:cTn id="13" presetID="53" presetClass="entr" presetSubtype="16"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childTnLst>
                          </p:cTn>
                        </p:par>
                        <p:par>
                          <p:cTn id="18" fill="hold">
                            <p:stCondLst>
                              <p:cond delay="1900"/>
                            </p:stCondLst>
                            <p:childTnLst>
                              <p:par>
                                <p:cTn id="19" presetID="42"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par>
                          <p:cTn id="24" fill="hold">
                            <p:stCondLst>
                              <p:cond delay="2900"/>
                            </p:stCondLst>
                            <p:childTnLst>
                              <p:par>
                                <p:cTn id="25" presetID="31"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300" fill="hold"/>
                                        <p:tgtEl>
                                          <p:spTgt spid="10"/>
                                        </p:tgtEl>
                                        <p:attrNameLst>
                                          <p:attrName>ppt_w</p:attrName>
                                        </p:attrNameLst>
                                      </p:cBhvr>
                                      <p:tavLst>
                                        <p:tav tm="0">
                                          <p:val>
                                            <p:fltVal val="0"/>
                                          </p:val>
                                        </p:tav>
                                        <p:tav tm="100000">
                                          <p:val>
                                            <p:strVal val="#ppt_w"/>
                                          </p:val>
                                        </p:tav>
                                      </p:tavLst>
                                    </p:anim>
                                    <p:anim calcmode="lin" valueType="num">
                                      <p:cBhvr>
                                        <p:cTn id="28" dur="300" fill="hold"/>
                                        <p:tgtEl>
                                          <p:spTgt spid="10"/>
                                        </p:tgtEl>
                                        <p:attrNameLst>
                                          <p:attrName>ppt_h</p:attrName>
                                        </p:attrNameLst>
                                      </p:cBhvr>
                                      <p:tavLst>
                                        <p:tav tm="0">
                                          <p:val>
                                            <p:fltVal val="0"/>
                                          </p:val>
                                        </p:tav>
                                        <p:tav tm="100000">
                                          <p:val>
                                            <p:strVal val="#ppt_h"/>
                                          </p:val>
                                        </p:tav>
                                      </p:tavLst>
                                    </p:anim>
                                    <p:anim calcmode="lin" valueType="num">
                                      <p:cBhvr>
                                        <p:cTn id="29" dur="300" fill="hold"/>
                                        <p:tgtEl>
                                          <p:spTgt spid="10"/>
                                        </p:tgtEl>
                                        <p:attrNameLst>
                                          <p:attrName>style.rotation</p:attrName>
                                        </p:attrNameLst>
                                      </p:cBhvr>
                                      <p:tavLst>
                                        <p:tav tm="0">
                                          <p:val>
                                            <p:fltVal val="90"/>
                                          </p:val>
                                        </p:tav>
                                        <p:tav tm="100000">
                                          <p:val>
                                            <p:fltVal val="0"/>
                                          </p:val>
                                        </p:tav>
                                      </p:tavLst>
                                    </p:anim>
                                    <p:animEffect transition="in" filter="fade">
                                      <p:cBhvr>
                                        <p:cTn id="30" dur="300"/>
                                        <p:tgtEl>
                                          <p:spTgt spid="10"/>
                                        </p:tgtEl>
                                      </p:cBhvr>
                                    </p:animEffect>
                                  </p:childTnLst>
                                </p:cTn>
                              </p:par>
                            </p:childTnLst>
                          </p:cTn>
                        </p:par>
                        <p:par>
                          <p:cTn id="31" fill="hold">
                            <p:stCondLst>
                              <p:cond delay="3200"/>
                            </p:stCondLst>
                            <p:childTnLst>
                              <p:par>
                                <p:cTn id="32" presetID="53" presetClass="entr" presetSubtype="16"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4200"/>
                            </p:stCondLst>
                            <p:childTnLst>
                              <p:par>
                                <p:cTn id="43" presetID="31"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300" fill="hold"/>
                                        <p:tgtEl>
                                          <p:spTgt spid="11"/>
                                        </p:tgtEl>
                                        <p:attrNameLst>
                                          <p:attrName>ppt_w</p:attrName>
                                        </p:attrNameLst>
                                      </p:cBhvr>
                                      <p:tavLst>
                                        <p:tav tm="0">
                                          <p:val>
                                            <p:fltVal val="0"/>
                                          </p:val>
                                        </p:tav>
                                        <p:tav tm="100000">
                                          <p:val>
                                            <p:strVal val="#ppt_w"/>
                                          </p:val>
                                        </p:tav>
                                      </p:tavLst>
                                    </p:anim>
                                    <p:anim calcmode="lin" valueType="num">
                                      <p:cBhvr>
                                        <p:cTn id="46" dur="300" fill="hold"/>
                                        <p:tgtEl>
                                          <p:spTgt spid="11"/>
                                        </p:tgtEl>
                                        <p:attrNameLst>
                                          <p:attrName>ppt_h</p:attrName>
                                        </p:attrNameLst>
                                      </p:cBhvr>
                                      <p:tavLst>
                                        <p:tav tm="0">
                                          <p:val>
                                            <p:fltVal val="0"/>
                                          </p:val>
                                        </p:tav>
                                        <p:tav tm="100000">
                                          <p:val>
                                            <p:strVal val="#ppt_h"/>
                                          </p:val>
                                        </p:tav>
                                      </p:tavLst>
                                    </p:anim>
                                    <p:anim calcmode="lin" valueType="num">
                                      <p:cBhvr>
                                        <p:cTn id="47" dur="300" fill="hold"/>
                                        <p:tgtEl>
                                          <p:spTgt spid="11"/>
                                        </p:tgtEl>
                                        <p:attrNameLst>
                                          <p:attrName>style.rotation</p:attrName>
                                        </p:attrNameLst>
                                      </p:cBhvr>
                                      <p:tavLst>
                                        <p:tav tm="0">
                                          <p:val>
                                            <p:fltVal val="90"/>
                                          </p:val>
                                        </p:tav>
                                        <p:tav tm="100000">
                                          <p:val>
                                            <p:fltVal val="0"/>
                                          </p:val>
                                        </p:tav>
                                      </p:tavLst>
                                    </p:anim>
                                    <p:animEffect transition="in" filter="fade">
                                      <p:cBhvr>
                                        <p:cTn id="48" dur="300"/>
                                        <p:tgtEl>
                                          <p:spTgt spid="11"/>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42" presetClass="entr" presetSubtype="0" fill="hold" grpId="0" nodeType="withEffect">
                                  <p:stCondLst>
                                    <p:cond delay="40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childTnLst>
                          </p:cTn>
                        </p:par>
                        <p:par>
                          <p:cTn id="60" fill="hold">
                            <p:stCondLst>
                              <p:cond delay="5900"/>
                            </p:stCondLst>
                            <p:childTnLst>
                              <p:par>
                                <p:cTn id="61" presetID="1"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3.56836E-6 -3.7037E-7 L 0.36686 0.15278 " pathEditMode="relative" rAng="0" ptsTypes="AA">
                                      <p:cBhvr>
                                        <p:cTn id="64" dur="500" spd="-99900" fill="hold"/>
                                        <p:tgtEl>
                                          <p:spTgt spid="20"/>
                                        </p:tgtEl>
                                        <p:attrNameLst>
                                          <p:attrName>ppt_x,ppt_y</p:attrName>
                                        </p:attrNameLst>
                                      </p:cBhvr>
                                      <p:rCtr x="18343" y="7639"/>
                                    </p:animMotion>
                                  </p:childTnLst>
                                </p:cTn>
                              </p:par>
                              <p:par>
                                <p:cTn id="65" presetID="1"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par>
                                <p:cTn id="67" presetID="35" presetClass="path" presetSubtype="0" accel="50000" decel="50000" fill="hold" grpId="1" nodeType="withEffect">
                                  <p:stCondLst>
                                    <p:cond delay="0"/>
                                  </p:stCondLst>
                                  <p:childTnLst>
                                    <p:animMotion origin="layout" path="M 7.85742E-7 -3.33333E-6 L -0.39495 -0.11018 " pathEditMode="relative" rAng="0" ptsTypes="AA">
                                      <p:cBhvr>
                                        <p:cTn id="68" dur="500" spd="-99900" fill="hold"/>
                                        <p:tgtEl>
                                          <p:spTgt spid="21"/>
                                        </p:tgtEl>
                                        <p:attrNameLst>
                                          <p:attrName>ppt_x,ppt_y</p:attrName>
                                        </p:attrNameLst>
                                      </p:cBhvr>
                                      <p:rCtr x="-19748" y="-5509"/>
                                    </p:animMotion>
                                  </p:childTnLst>
                                </p:cTn>
                              </p:par>
                              <p:par>
                                <p:cTn id="69" presetID="10" presetClass="entr" presetSubtype="0"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Effect transition="in" filter="fade">
                                      <p:cBhvr>
                                        <p:cTn id="73" dur="500"/>
                                        <p:tgtEl>
                                          <p:spTgt spid="18"/>
                                        </p:tgtEl>
                                      </p:cBhvr>
                                    </p:animEffect>
                                  </p:childTnLst>
                                </p:cTn>
                              </p:par>
                            </p:childTnLst>
                          </p:cTn>
                        </p:par>
                        <p:par>
                          <p:cTn id="74" fill="hold">
                            <p:stCondLst>
                              <p:cond delay="6400"/>
                            </p:stCondLst>
                            <p:childTnLst>
                              <p:par>
                                <p:cTn id="75" presetID="22" presetClass="entr" presetSubtype="1" fill="hold" nodeType="afterEffect">
                                  <p:stCondLst>
                                    <p:cond delay="0"/>
                                  </p:stCondLst>
                                  <p:childTnLst>
                                    <p:set>
                                      <p:cBhvr>
                                        <p:cTn id="76" dur="1" fill="hold">
                                          <p:stCondLst>
                                            <p:cond delay="0"/>
                                          </p:stCondLst>
                                        </p:cTn>
                                        <p:tgtEl>
                                          <p:spTgt spid="19">
                                            <p:txEl>
                                              <p:pRg st="0" end="0"/>
                                            </p:txEl>
                                          </p:spTgt>
                                        </p:tgtEl>
                                        <p:attrNameLst>
                                          <p:attrName>style.visibility</p:attrName>
                                        </p:attrNameLst>
                                      </p:cBhvr>
                                      <p:to>
                                        <p:strVal val="visible"/>
                                      </p:to>
                                    </p:set>
                                    <p:animEffect transition="in" filter="wipe(up)">
                                      <p:cBhvr>
                                        <p:cTn id="77" dur="500"/>
                                        <p:tgtEl>
                                          <p:spTgt spid="19">
                                            <p:txEl>
                                              <p:pRg st="0" end="0"/>
                                            </p:txEl>
                                          </p:spTgt>
                                        </p:tgtEl>
                                      </p:cBhvr>
                                    </p:animEffect>
                                  </p:childTnLst>
                                </p:cTn>
                              </p:par>
                            </p:childTnLst>
                          </p:cTn>
                        </p:par>
                        <p:par>
                          <p:cTn id="78" fill="hold">
                            <p:stCondLst>
                              <p:cond delay="6900"/>
                            </p:stCondLst>
                            <p:childTnLst>
                              <p:par>
                                <p:cTn id="79" presetID="22" presetClass="entr" presetSubtype="1" fill="hold" nodeType="afterEffect">
                                  <p:stCondLst>
                                    <p:cond delay="0"/>
                                  </p:stCondLst>
                                  <p:childTnLst>
                                    <p:set>
                                      <p:cBhvr>
                                        <p:cTn id="80" dur="1" fill="hold">
                                          <p:stCondLst>
                                            <p:cond delay="0"/>
                                          </p:stCondLst>
                                        </p:cTn>
                                        <p:tgtEl>
                                          <p:spTgt spid="19">
                                            <p:txEl>
                                              <p:pRg st="1" end="1"/>
                                            </p:txEl>
                                          </p:spTgt>
                                        </p:tgtEl>
                                        <p:attrNameLst>
                                          <p:attrName>style.visibility</p:attrName>
                                        </p:attrNameLst>
                                      </p:cBhvr>
                                      <p:to>
                                        <p:strVal val="visible"/>
                                      </p:to>
                                    </p:set>
                                    <p:animEffect transition="in" filter="wipe(up)">
                                      <p:cBhvr>
                                        <p:cTn id="81"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0" grpId="0" animBg="1"/>
      <p:bldP spid="11" grpId="0" animBg="1"/>
      <p:bldP spid="18" grpId="0" animBg="1" autoUpdateAnimBg="0"/>
      <p:bldP spid="20" grpId="0" animBg="1"/>
      <p:bldP spid="20" grpId="1" animBg="1"/>
      <p:bldP spid="21" grpId="0" animBg="1"/>
      <p:bldP spid="21" grpId="1" animBg="1"/>
      <p:bldP spid="22"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3.1 </a:t>
            </a:r>
            <a:r>
              <a:rPr lang="zh-CN" altLang="en-US" sz="2800" dirty="0" smtClean="0">
                <a:solidFill>
                  <a:schemeClr val="accent2"/>
                </a:solidFill>
                <a:latin typeface="微软雅黑"/>
                <a:ea typeface="微软雅黑"/>
              </a:rPr>
              <a:t>网络营销方案</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grpSp>
        <p:nvGrpSpPr>
          <p:cNvPr id="20" name="组合 19"/>
          <p:cNvGrpSpPr/>
          <p:nvPr/>
        </p:nvGrpSpPr>
        <p:grpSpPr>
          <a:xfrm>
            <a:off x="3241675" y="2678113"/>
            <a:ext cx="831850" cy="830262"/>
            <a:chOff x="3241675" y="2678113"/>
            <a:chExt cx="831850" cy="830262"/>
          </a:xfrm>
        </p:grpSpPr>
        <p:sp>
          <p:nvSpPr>
            <p:cNvPr id="7" name="Oval 7"/>
            <p:cNvSpPr>
              <a:spLocks noChangeArrowheads="1"/>
            </p:cNvSpPr>
            <p:nvPr/>
          </p:nvSpPr>
          <p:spPr bwMode="auto">
            <a:xfrm>
              <a:off x="3241675" y="2678113"/>
              <a:ext cx="831850" cy="830262"/>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2725738" y="1484313"/>
            <a:ext cx="831850" cy="831850"/>
            <a:chOff x="2725738" y="1484313"/>
            <a:chExt cx="831850" cy="831850"/>
          </a:xfrm>
        </p:grpSpPr>
        <p:sp>
          <p:nvSpPr>
            <p:cNvPr id="6" name="Oval 6"/>
            <p:cNvSpPr>
              <a:spLocks noChangeArrowheads="1"/>
            </p:cNvSpPr>
            <p:nvPr/>
          </p:nvSpPr>
          <p:spPr bwMode="auto">
            <a:xfrm>
              <a:off x="2725738" y="1484313"/>
              <a:ext cx="831850" cy="831850"/>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2"/>
            <p:cNvSpPr>
              <a:spLocks/>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3"/>
            <p:cNvSpPr>
              <a:spLocks/>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 name="组合 21"/>
          <p:cNvGrpSpPr/>
          <p:nvPr/>
        </p:nvGrpSpPr>
        <p:grpSpPr>
          <a:xfrm>
            <a:off x="3241675" y="4133850"/>
            <a:ext cx="831850" cy="831850"/>
            <a:chOff x="3241675" y="4133850"/>
            <a:chExt cx="831850" cy="831850"/>
          </a:xfrm>
        </p:grpSpPr>
        <p:sp>
          <p:nvSpPr>
            <p:cNvPr id="9" name="Oval 9"/>
            <p:cNvSpPr>
              <a:spLocks noChangeArrowheads="1"/>
            </p:cNvSpPr>
            <p:nvPr/>
          </p:nvSpPr>
          <p:spPr bwMode="auto">
            <a:xfrm>
              <a:off x="3241675" y="4133850"/>
              <a:ext cx="831850" cy="831850"/>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2725738" y="5327650"/>
            <a:ext cx="831850" cy="830262"/>
            <a:chOff x="2725738" y="5327650"/>
            <a:chExt cx="831850" cy="830262"/>
          </a:xfrm>
        </p:grpSpPr>
        <p:sp>
          <p:nvSpPr>
            <p:cNvPr id="8" name="Oval 8"/>
            <p:cNvSpPr>
              <a:spLocks noChangeArrowheads="1"/>
            </p:cNvSpPr>
            <p:nvPr/>
          </p:nvSpPr>
          <p:spPr bwMode="auto">
            <a:xfrm>
              <a:off x="2725738" y="5327650"/>
              <a:ext cx="831850" cy="830262"/>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877888" y="2946400"/>
            <a:ext cx="1939925" cy="1939925"/>
            <a:chOff x="877888" y="2946400"/>
            <a:chExt cx="1939925" cy="1939925"/>
          </a:xfrm>
        </p:grpSpPr>
        <p:sp>
          <p:nvSpPr>
            <p:cNvPr id="5" name="Oval 5"/>
            <p:cNvSpPr>
              <a:spLocks noChangeArrowheads="1"/>
            </p:cNvSpPr>
            <p:nvPr/>
          </p:nvSpPr>
          <p:spPr bwMode="auto">
            <a:xfrm>
              <a:off x="877888" y="2946400"/>
              <a:ext cx="1939925" cy="1939925"/>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TextBox 20"/>
            <p:cNvSpPr txBox="1"/>
            <p:nvPr/>
          </p:nvSpPr>
          <p:spPr>
            <a:xfrm>
              <a:off x="1078684" y="3193087"/>
              <a:ext cx="1538332" cy="1446550"/>
            </a:xfrm>
            <a:prstGeom prst="rect">
              <a:avLst/>
            </a:prstGeom>
            <a:noFill/>
          </p:spPr>
          <p:txBody>
            <a:bodyPr wrap="square" rtlCol="0">
              <a:spAutoFit/>
            </a:bodyPr>
            <a:lstStyle/>
            <a:p>
              <a:pPr algn="ctr"/>
              <a:r>
                <a:rPr lang="zh-CN" altLang="en-US" sz="4400" b="1" dirty="0" smtClean="0">
                  <a:solidFill>
                    <a:schemeClr val="accent2"/>
                  </a:solidFill>
                  <a:latin typeface="+mj-ea"/>
                  <a:ea typeface="+mj-ea"/>
                </a:rPr>
                <a:t>网络营销</a:t>
              </a:r>
              <a:endParaRPr lang="zh-CN" altLang="en-US" sz="4400" b="1" dirty="0">
                <a:solidFill>
                  <a:schemeClr val="accent2"/>
                </a:solidFill>
                <a:latin typeface="+mj-ea"/>
                <a:ea typeface="+mj-ea"/>
              </a:endParaRPr>
            </a:p>
          </p:txBody>
        </p:sp>
      </p:grpSp>
      <p:sp>
        <p:nvSpPr>
          <p:cNvPr id="26" name="TextBox 25"/>
          <p:cNvSpPr txBox="1"/>
          <p:nvPr/>
        </p:nvSpPr>
        <p:spPr>
          <a:xfrm>
            <a:off x="3578101" y="1259468"/>
            <a:ext cx="1997346" cy="369332"/>
          </a:xfrm>
          <a:prstGeom prst="rect">
            <a:avLst/>
          </a:prstGeom>
          <a:noFill/>
        </p:spPr>
        <p:txBody>
          <a:bodyPr wrap="square" rtlCol="0">
            <a:spAutoFit/>
          </a:bodyPr>
          <a:lstStyle/>
          <a:p>
            <a:r>
              <a:rPr lang="en-US" altLang="zh-CN" b="1" dirty="0" smtClean="0">
                <a:solidFill>
                  <a:schemeClr val="accent1"/>
                </a:solidFill>
                <a:latin typeface="+mj-ea"/>
                <a:ea typeface="+mj-ea"/>
              </a:rPr>
              <a:t>QQ</a:t>
            </a:r>
            <a:r>
              <a:rPr lang="zh-CN" altLang="en-US" b="1" dirty="0" smtClean="0">
                <a:solidFill>
                  <a:schemeClr val="accent1"/>
                </a:solidFill>
                <a:latin typeface="+mj-ea"/>
                <a:ea typeface="+mj-ea"/>
              </a:rPr>
              <a:t>空间</a:t>
            </a:r>
            <a:endParaRPr lang="zh-CN" altLang="en-US" b="1" dirty="0">
              <a:solidFill>
                <a:schemeClr val="accent1"/>
              </a:solidFill>
              <a:latin typeface="+mj-ea"/>
              <a:ea typeface="+mj-ea"/>
            </a:endParaRPr>
          </a:p>
        </p:txBody>
      </p:sp>
      <p:sp>
        <p:nvSpPr>
          <p:cNvPr id="27" name="TextBox 26"/>
          <p:cNvSpPr txBox="1"/>
          <p:nvPr/>
        </p:nvSpPr>
        <p:spPr>
          <a:xfrm>
            <a:off x="3640506" y="1617819"/>
            <a:ext cx="7351814" cy="584775"/>
          </a:xfrm>
          <a:prstGeom prst="rect">
            <a:avLst/>
          </a:prstGeom>
          <a:noFill/>
        </p:spPr>
        <p:txBody>
          <a:bodyPr wrap="square" rtlCol="0">
            <a:spAutoFit/>
          </a:bodyPr>
          <a:lstStyle/>
          <a:p>
            <a:r>
              <a:rPr lang="zh-CN" altLang="en-US" sz="1600" dirty="0" smtClean="0">
                <a:solidFill>
                  <a:schemeClr val="accent1"/>
                </a:solidFill>
                <a:latin typeface="+mn-ea"/>
                <a:ea typeface="+mn-ea"/>
              </a:rPr>
              <a:t>利用</a:t>
            </a:r>
            <a:r>
              <a:rPr lang="en-US" altLang="zh-CN" sz="1600" dirty="0" smtClean="0">
                <a:solidFill>
                  <a:schemeClr val="accent1"/>
                </a:solidFill>
                <a:latin typeface="+mn-ea"/>
                <a:ea typeface="+mn-ea"/>
              </a:rPr>
              <a:t>QQ</a:t>
            </a:r>
            <a:r>
              <a:rPr lang="zh-CN" altLang="en-US" sz="1600" dirty="0" smtClean="0">
                <a:solidFill>
                  <a:schemeClr val="accent1"/>
                </a:solidFill>
                <a:latin typeface="+mn-ea"/>
                <a:ea typeface="+mn-ea"/>
              </a:rPr>
              <a:t>空间来进行朋友圈间的传播，达到广告目的。</a:t>
            </a:r>
            <a:r>
              <a:rPr lang="zh-CN" altLang="en-US" sz="1600" dirty="0">
                <a:solidFill>
                  <a:schemeClr val="accent1"/>
                </a:solidFill>
                <a:latin typeface="+mn-ea"/>
                <a:ea typeface="+mn-ea"/>
              </a:rPr>
              <a:t>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a:t>
            </a:r>
            <a:r>
              <a:rPr lang="zh-CN" altLang="en-US" sz="1600" dirty="0" smtClean="0">
                <a:solidFill>
                  <a:schemeClr val="accent1"/>
                </a:solidFill>
                <a:latin typeface="+mn-ea"/>
                <a:ea typeface="+mn-ea"/>
              </a:rPr>
              <a:t>。</a:t>
            </a:r>
            <a:r>
              <a:rPr lang="zh-CN" altLang="en-US" sz="1600" dirty="0">
                <a:solidFill>
                  <a:schemeClr val="accent1"/>
                </a:solidFill>
                <a:latin typeface="+mn-ea"/>
                <a:ea typeface="+mn-ea"/>
              </a:rPr>
              <a:t>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a:t>
            </a:r>
            <a:r>
              <a:rPr lang="zh-CN" altLang="en-US" sz="1600" dirty="0" smtClean="0">
                <a:solidFill>
                  <a:schemeClr val="accent1"/>
                </a:solidFill>
                <a:latin typeface="+mn-ea"/>
                <a:ea typeface="+mn-ea"/>
              </a:rPr>
              <a:t>。</a:t>
            </a:r>
            <a:endParaRPr lang="zh-CN" altLang="en-US" sz="1600" dirty="0">
              <a:solidFill>
                <a:schemeClr val="accent1"/>
              </a:solidFill>
              <a:latin typeface="+mn-ea"/>
              <a:ea typeface="+mn-ea"/>
            </a:endParaRPr>
          </a:p>
        </p:txBody>
      </p:sp>
      <p:sp>
        <p:nvSpPr>
          <p:cNvPr id="28" name="TextBox 27"/>
          <p:cNvSpPr txBox="1"/>
          <p:nvPr/>
        </p:nvSpPr>
        <p:spPr>
          <a:xfrm>
            <a:off x="3578101" y="5363924"/>
            <a:ext cx="1997346" cy="369332"/>
          </a:xfrm>
          <a:prstGeom prst="rect">
            <a:avLst/>
          </a:prstGeom>
          <a:noFill/>
        </p:spPr>
        <p:txBody>
          <a:bodyPr wrap="square" rtlCol="0">
            <a:spAutoFit/>
          </a:bodyPr>
          <a:lstStyle/>
          <a:p>
            <a:r>
              <a:rPr lang="zh-CN" altLang="en-US" b="1" dirty="0" smtClean="0">
                <a:solidFill>
                  <a:schemeClr val="accent1"/>
                </a:solidFill>
                <a:latin typeface="+mj-ea"/>
                <a:ea typeface="+mj-ea"/>
              </a:rPr>
              <a:t>本地论坛社区</a:t>
            </a:r>
            <a:endParaRPr lang="zh-CN" altLang="en-US" b="1" dirty="0">
              <a:solidFill>
                <a:schemeClr val="accent1"/>
              </a:solidFill>
              <a:latin typeface="+mj-ea"/>
              <a:ea typeface="+mj-ea"/>
            </a:endParaRPr>
          </a:p>
        </p:txBody>
      </p:sp>
      <p:sp>
        <p:nvSpPr>
          <p:cNvPr id="29" name="TextBox 28"/>
          <p:cNvSpPr txBox="1"/>
          <p:nvPr/>
        </p:nvSpPr>
        <p:spPr>
          <a:xfrm>
            <a:off x="3640506" y="5671204"/>
            <a:ext cx="7351814" cy="584775"/>
          </a:xfrm>
          <a:prstGeom prst="rect">
            <a:avLst/>
          </a:prstGeom>
          <a:noFill/>
        </p:spPr>
        <p:txBody>
          <a:bodyPr wrap="square" rtlCol="0">
            <a:spAutoFit/>
          </a:bodyPr>
          <a:lstStyle/>
          <a:p>
            <a:r>
              <a:rPr lang="zh-CN" altLang="en-US" sz="1600" dirty="0" smtClean="0">
                <a:solidFill>
                  <a:schemeClr val="accent1"/>
                </a:solidFill>
                <a:latin typeface="+mn-ea"/>
                <a:ea typeface="+mn-ea"/>
              </a:rPr>
              <a:t>利用</a:t>
            </a:r>
            <a:r>
              <a:rPr lang="en-US" altLang="zh-CN" sz="1600" dirty="0" smtClean="0">
                <a:solidFill>
                  <a:schemeClr val="accent1"/>
                </a:solidFill>
                <a:latin typeface="+mn-ea"/>
                <a:ea typeface="+mn-ea"/>
              </a:rPr>
              <a:t>QQ</a:t>
            </a:r>
            <a:r>
              <a:rPr lang="zh-CN" altLang="en-US" sz="1600" dirty="0" smtClean="0">
                <a:solidFill>
                  <a:schemeClr val="accent1"/>
                </a:solidFill>
                <a:latin typeface="+mn-ea"/>
                <a:ea typeface="+mn-ea"/>
              </a:rPr>
              <a:t>空间来进行朋友圈间的传播，达到广告目的。</a:t>
            </a:r>
            <a:r>
              <a:rPr lang="zh-CN" altLang="en-US" sz="1600" dirty="0">
                <a:solidFill>
                  <a:schemeClr val="accent1"/>
                </a:solidFill>
                <a:latin typeface="+mn-ea"/>
                <a:ea typeface="+mn-ea"/>
              </a:rPr>
              <a:t>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a:t>
            </a:r>
            <a:r>
              <a:rPr lang="zh-CN" altLang="en-US" sz="1600" dirty="0" smtClean="0">
                <a:solidFill>
                  <a:schemeClr val="accent1"/>
                </a:solidFill>
                <a:latin typeface="+mn-ea"/>
                <a:ea typeface="+mn-ea"/>
              </a:rPr>
              <a:t>。</a:t>
            </a:r>
            <a:r>
              <a:rPr lang="zh-CN" altLang="en-US" sz="1600" dirty="0">
                <a:solidFill>
                  <a:schemeClr val="accent1"/>
                </a:solidFill>
                <a:latin typeface="+mn-ea"/>
                <a:ea typeface="+mn-ea"/>
              </a:rPr>
              <a:t>利用</a:t>
            </a:r>
            <a:r>
              <a:rPr lang="en-US" altLang="zh-CN" sz="1600" dirty="0">
                <a:solidFill>
                  <a:schemeClr val="accent1"/>
                </a:solidFill>
                <a:latin typeface="+mn-ea"/>
                <a:ea typeface="+mn-ea"/>
              </a:rPr>
              <a:t>QQ</a:t>
            </a:r>
            <a:r>
              <a:rPr lang="zh-CN" altLang="en-US" sz="1600" dirty="0">
                <a:solidFill>
                  <a:schemeClr val="accent1"/>
                </a:solidFill>
                <a:latin typeface="+mn-ea"/>
                <a:ea typeface="+mn-ea"/>
              </a:rPr>
              <a:t>空间来进行朋友圈间的传播，达到广告目的</a:t>
            </a:r>
            <a:r>
              <a:rPr lang="zh-CN" altLang="en-US" sz="1600" dirty="0" smtClean="0">
                <a:solidFill>
                  <a:schemeClr val="accent1"/>
                </a:solidFill>
                <a:latin typeface="+mn-ea"/>
                <a:ea typeface="+mn-ea"/>
              </a:rPr>
              <a:t>。</a:t>
            </a:r>
            <a:endParaRPr lang="zh-CN" altLang="en-US" sz="1600" dirty="0">
              <a:solidFill>
                <a:schemeClr val="accent1"/>
              </a:solidFill>
              <a:latin typeface="+mn-ea"/>
              <a:ea typeface="+mn-ea"/>
            </a:endParaRPr>
          </a:p>
        </p:txBody>
      </p:sp>
      <p:sp>
        <p:nvSpPr>
          <p:cNvPr id="30" name="TextBox 29"/>
          <p:cNvSpPr txBox="1"/>
          <p:nvPr/>
        </p:nvSpPr>
        <p:spPr>
          <a:xfrm>
            <a:off x="4083068" y="3933056"/>
            <a:ext cx="1997346" cy="369332"/>
          </a:xfrm>
          <a:prstGeom prst="rect">
            <a:avLst/>
          </a:prstGeom>
          <a:noFill/>
        </p:spPr>
        <p:txBody>
          <a:bodyPr wrap="square" rtlCol="0">
            <a:spAutoFit/>
          </a:bodyPr>
          <a:lstStyle/>
          <a:p>
            <a:r>
              <a:rPr lang="zh-CN" altLang="en-US" b="1" dirty="0" smtClean="0">
                <a:solidFill>
                  <a:schemeClr val="accent1"/>
                </a:solidFill>
                <a:latin typeface="+mj-ea"/>
                <a:ea typeface="+mj-ea"/>
              </a:rPr>
              <a:t>微博营销</a:t>
            </a:r>
            <a:endParaRPr lang="zh-CN" altLang="en-US" b="1" dirty="0">
              <a:solidFill>
                <a:schemeClr val="accent1"/>
              </a:solidFill>
              <a:latin typeface="+mj-ea"/>
              <a:ea typeface="+mj-ea"/>
            </a:endParaRPr>
          </a:p>
        </p:txBody>
      </p:sp>
      <p:sp>
        <p:nvSpPr>
          <p:cNvPr id="31" name="TextBox 30"/>
          <p:cNvSpPr txBox="1"/>
          <p:nvPr/>
        </p:nvSpPr>
        <p:spPr>
          <a:xfrm>
            <a:off x="4145473" y="4240336"/>
            <a:ext cx="7351814" cy="830997"/>
          </a:xfrm>
          <a:prstGeom prst="rect">
            <a:avLst/>
          </a:prstGeom>
          <a:noFill/>
        </p:spPr>
        <p:txBody>
          <a:bodyPr wrap="square" rtlCol="0">
            <a:spAutoFit/>
          </a:bodyPr>
          <a:lstStyle/>
          <a:p>
            <a:r>
              <a:rPr lang="zh-CN" altLang="en-US" sz="1600" dirty="0" smtClean="0">
                <a:solidFill>
                  <a:schemeClr val="accent1"/>
                </a:solidFill>
                <a:latin typeface="+mn-ea"/>
                <a:ea typeface="+mn-ea"/>
              </a:rPr>
              <a:t>利用新浪微博来进行传播</a:t>
            </a:r>
            <a:r>
              <a:rPr lang="zh-CN" altLang="en-US" sz="1600" dirty="0">
                <a:solidFill>
                  <a:schemeClr val="accent1"/>
                </a:solidFill>
                <a:latin typeface="+mn-ea"/>
                <a:ea typeface="+mn-ea"/>
              </a:rPr>
              <a:t>利用新浪微博来进行</a:t>
            </a:r>
            <a:r>
              <a:rPr lang="zh-CN" altLang="en-US" sz="1600" dirty="0" smtClean="0">
                <a:solidFill>
                  <a:schemeClr val="accent1"/>
                </a:solidFill>
                <a:latin typeface="+mn-ea"/>
                <a:ea typeface="+mn-ea"/>
              </a:rPr>
              <a:t>传播</a:t>
            </a:r>
            <a:r>
              <a:rPr lang="zh-CN" altLang="en-US" sz="1600" dirty="0">
                <a:solidFill>
                  <a:schemeClr val="accent1"/>
                </a:solidFill>
                <a:latin typeface="+mn-ea"/>
                <a:ea typeface="+mn-ea"/>
              </a:rPr>
              <a:t>利用新浪微博来进行</a:t>
            </a:r>
            <a:r>
              <a:rPr lang="zh-CN" altLang="en-US" sz="1600" dirty="0" smtClean="0">
                <a:solidFill>
                  <a:schemeClr val="accent1"/>
                </a:solidFill>
                <a:latin typeface="+mn-ea"/>
                <a:ea typeface="+mn-ea"/>
              </a:rPr>
              <a:t>传播，</a:t>
            </a:r>
            <a:r>
              <a:rPr lang="zh-CN" altLang="en-US" sz="1600" dirty="0">
                <a:solidFill>
                  <a:schemeClr val="accent1"/>
                </a:solidFill>
                <a:latin typeface="+mn-ea"/>
                <a:ea typeface="+mn-ea"/>
              </a:rPr>
              <a:t>利用新浪微博来进行传播利用新浪微博来进行传播利用新浪微博来进行传播</a:t>
            </a:r>
            <a:r>
              <a:rPr lang="zh-CN" altLang="en-US" sz="1600" dirty="0" smtClean="0">
                <a:solidFill>
                  <a:schemeClr val="accent1"/>
                </a:solidFill>
                <a:latin typeface="+mn-ea"/>
                <a:ea typeface="+mn-ea"/>
              </a:rPr>
              <a:t>，</a:t>
            </a:r>
            <a:r>
              <a:rPr lang="zh-CN" altLang="en-US" sz="1600" dirty="0">
                <a:solidFill>
                  <a:schemeClr val="accent1"/>
                </a:solidFill>
                <a:latin typeface="+mn-ea"/>
                <a:ea typeface="+mn-ea"/>
              </a:rPr>
              <a:t>利用新浪微博来进行传播利用新浪微博来进行传播利用新浪微博来进行</a:t>
            </a:r>
            <a:r>
              <a:rPr lang="zh-CN" altLang="en-US" sz="1600" dirty="0" smtClean="0">
                <a:solidFill>
                  <a:schemeClr val="accent1"/>
                </a:solidFill>
                <a:latin typeface="+mn-ea"/>
                <a:ea typeface="+mn-ea"/>
              </a:rPr>
              <a:t>传播。</a:t>
            </a:r>
            <a:endParaRPr lang="zh-CN" altLang="en-US" sz="1600" dirty="0">
              <a:solidFill>
                <a:schemeClr val="accent1"/>
              </a:solidFill>
              <a:latin typeface="+mn-ea"/>
              <a:ea typeface="+mn-ea"/>
            </a:endParaRPr>
          </a:p>
        </p:txBody>
      </p:sp>
      <p:sp>
        <p:nvSpPr>
          <p:cNvPr id="32" name="TextBox 31"/>
          <p:cNvSpPr txBox="1"/>
          <p:nvPr/>
        </p:nvSpPr>
        <p:spPr>
          <a:xfrm>
            <a:off x="4083068" y="2500041"/>
            <a:ext cx="1997346" cy="369332"/>
          </a:xfrm>
          <a:prstGeom prst="rect">
            <a:avLst/>
          </a:prstGeom>
          <a:noFill/>
        </p:spPr>
        <p:txBody>
          <a:bodyPr wrap="square" rtlCol="0">
            <a:spAutoFit/>
          </a:bodyPr>
          <a:lstStyle/>
          <a:p>
            <a:r>
              <a:rPr lang="zh-CN" altLang="en-US" b="1" dirty="0" smtClean="0">
                <a:solidFill>
                  <a:schemeClr val="accent1"/>
                </a:solidFill>
                <a:latin typeface="+mj-ea"/>
                <a:ea typeface="+mj-ea"/>
              </a:rPr>
              <a:t>微信营销</a:t>
            </a:r>
            <a:endParaRPr lang="zh-CN" altLang="en-US" b="1" dirty="0">
              <a:solidFill>
                <a:schemeClr val="accent1"/>
              </a:solidFill>
              <a:latin typeface="+mj-ea"/>
              <a:ea typeface="+mj-ea"/>
            </a:endParaRPr>
          </a:p>
        </p:txBody>
      </p:sp>
      <p:sp>
        <p:nvSpPr>
          <p:cNvPr id="33" name="TextBox 32"/>
          <p:cNvSpPr txBox="1"/>
          <p:nvPr/>
        </p:nvSpPr>
        <p:spPr>
          <a:xfrm>
            <a:off x="4145473" y="2807321"/>
            <a:ext cx="7351814" cy="584775"/>
          </a:xfrm>
          <a:prstGeom prst="rect">
            <a:avLst/>
          </a:prstGeom>
          <a:noFill/>
        </p:spPr>
        <p:txBody>
          <a:bodyPr wrap="square" rtlCol="0">
            <a:spAutoFit/>
          </a:bodyPr>
          <a:lstStyle/>
          <a:p>
            <a:r>
              <a:rPr lang="zh-CN" altLang="en-US" sz="1600" dirty="0" smtClean="0">
                <a:solidFill>
                  <a:schemeClr val="accent1"/>
                </a:solidFill>
                <a:latin typeface="+mn-ea"/>
                <a:ea typeface="+mn-ea"/>
              </a:rPr>
              <a:t>利用微信朋友</a:t>
            </a:r>
            <a:r>
              <a:rPr lang="zh-CN" altLang="en-US" sz="1600" dirty="0">
                <a:solidFill>
                  <a:schemeClr val="accent1"/>
                </a:solidFill>
                <a:latin typeface="+mn-ea"/>
                <a:ea typeface="+mn-ea"/>
              </a:rPr>
              <a:t>圈间的传播，达到广告目的</a:t>
            </a:r>
            <a:r>
              <a:rPr lang="zh-CN" altLang="en-US" sz="1600" dirty="0" smtClean="0">
                <a:solidFill>
                  <a:schemeClr val="accent1"/>
                </a:solidFill>
                <a:latin typeface="+mn-ea"/>
                <a:ea typeface="+mn-ea"/>
              </a:rPr>
              <a:t>。</a:t>
            </a:r>
            <a:r>
              <a:rPr lang="zh-CN" altLang="en-US" sz="1600" dirty="0">
                <a:solidFill>
                  <a:schemeClr val="accent1"/>
                </a:solidFill>
                <a:latin typeface="+mn-ea"/>
                <a:ea typeface="+mn-ea"/>
              </a:rPr>
              <a:t>利用微信朋友圈间的传播，达到广告</a:t>
            </a:r>
            <a:r>
              <a:rPr lang="zh-CN" altLang="en-US" sz="1600" dirty="0" smtClean="0">
                <a:solidFill>
                  <a:schemeClr val="accent1"/>
                </a:solidFill>
                <a:latin typeface="+mn-ea"/>
                <a:ea typeface="+mn-ea"/>
              </a:rPr>
              <a:t>目的，</a:t>
            </a:r>
            <a:r>
              <a:rPr lang="zh-CN" altLang="en-US" sz="1600" dirty="0">
                <a:solidFill>
                  <a:schemeClr val="accent1"/>
                </a:solidFill>
                <a:latin typeface="+mn-ea"/>
                <a:ea typeface="+mn-ea"/>
              </a:rPr>
              <a:t>利用微信朋友圈间的传播，达到广告</a:t>
            </a:r>
            <a:r>
              <a:rPr lang="zh-CN" altLang="en-US" sz="1600" dirty="0" smtClean="0">
                <a:solidFill>
                  <a:schemeClr val="accent1"/>
                </a:solidFill>
                <a:latin typeface="+mn-ea"/>
                <a:ea typeface="+mn-ea"/>
              </a:rPr>
              <a:t>目。</a:t>
            </a:r>
            <a:endParaRPr lang="zh-CN" altLang="en-US" sz="1600" dirty="0">
              <a:solidFill>
                <a:schemeClr val="accent1"/>
              </a:solidFill>
              <a:latin typeface="+mn-ea"/>
              <a:ea typeface="+mn-ea"/>
            </a:endParaRPr>
          </a:p>
        </p:txBody>
      </p:sp>
    </p:spTree>
    <p:extLst>
      <p:ext uri="{BB962C8B-B14F-4D97-AF65-F5344CB8AC3E}">
        <p14:creationId xmlns:p14="http://schemas.microsoft.com/office/powerpoint/2010/main" val="772400440"/>
      </p:ext>
    </p:extLst>
  </p:cSld>
  <p:clrMapOvr>
    <a:masterClrMapping/>
  </p:clrMapOvr>
  <mc:AlternateContent xmlns:mc="http://schemas.openxmlformats.org/markup-compatibility/2006" xmlns:p14="http://schemas.microsoft.com/office/powerpoint/2010/main">
    <mc:Choice Requires="p14">
      <p:transition spd="slow" p14:dur="800" advTm="6915">
        <p14:doors dir="vert"/>
      </p:transition>
    </mc:Choice>
    <mc:Fallback xmlns="">
      <p:transition spd="slow" advTm="69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52"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Scale>
                                      <p:cBhvr>
                                        <p:cTn id="15"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4"/>
                                        </p:tgtEl>
                                        <p:attrNameLst>
                                          <p:attrName>ppt_x</p:attrName>
                                          <p:attrName>ppt_y</p:attrName>
                                        </p:attrNameLst>
                                      </p:cBhvr>
                                    </p:animMotion>
                                    <p:animEffect transition="in" filter="fade">
                                      <p:cBhvr>
                                        <p:cTn id="17" dur="1000"/>
                                        <p:tgtEl>
                                          <p:spTgt spid="24"/>
                                        </p:tgtEl>
                                      </p:cBhvr>
                                    </p:animEffect>
                                  </p:childTnLst>
                                </p:cTn>
                              </p:par>
                            </p:childTnLst>
                          </p:cTn>
                        </p:par>
                        <p:par>
                          <p:cTn id="18" fill="hold">
                            <p:stCondLst>
                              <p:cond delay="1720"/>
                            </p:stCondLst>
                            <p:childTnLst>
                              <p:par>
                                <p:cTn id="19" presetID="1"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2.36113E-6 -3.33333E-6 L -0.1059 0.29653 " pathEditMode="relative" rAng="0" ptsTypes="AA">
                                      <p:cBhvr>
                                        <p:cTn id="22" dur="500" spd="-100000" fill="hold"/>
                                        <p:tgtEl>
                                          <p:spTgt spid="19"/>
                                        </p:tgtEl>
                                        <p:attrNameLst>
                                          <p:attrName>ppt_x</p:attrName>
                                          <p:attrName>ppt_y</p:attrName>
                                        </p:attrNameLst>
                                      </p:cBhvr>
                                      <p:rCtr x="-5295" y="14815"/>
                                    </p:animMotion>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3.1885E-6 4.07407E-6 L -0.14818 0.12268 " pathEditMode="relative" rAng="0" ptsTypes="AA">
                                      <p:cBhvr>
                                        <p:cTn id="26" dur="500" spd="-100000" fill="hold"/>
                                        <p:tgtEl>
                                          <p:spTgt spid="20"/>
                                        </p:tgtEl>
                                        <p:attrNameLst>
                                          <p:attrName>ppt_x</p:attrName>
                                          <p:attrName>ppt_y</p:attrName>
                                        </p:attrNameLst>
                                      </p:cBhvr>
                                      <p:rCtr x="-7415" y="6134"/>
                                    </p:animMotion>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56" presetClass="path" presetSubtype="0" accel="50000" decel="50000" fill="hold" nodeType="withEffect">
                                  <p:stCondLst>
                                    <p:cond delay="0"/>
                                  </p:stCondLst>
                                  <p:childTnLst>
                                    <p:animMotion origin="layout" path="M 3.1885E-6 4.07407E-6 L -0.14818 -0.08982 " pathEditMode="relative" rAng="0" ptsTypes="AA">
                                      <p:cBhvr>
                                        <p:cTn id="30" dur="500" spd="-100000" fill="hold"/>
                                        <p:tgtEl>
                                          <p:spTgt spid="22"/>
                                        </p:tgtEl>
                                        <p:attrNameLst>
                                          <p:attrName>ppt_x</p:attrName>
                                          <p:attrName>ppt_y</p:attrName>
                                        </p:attrNameLst>
                                      </p:cBhvr>
                                      <p:rCtr x="-7415" y="-4491"/>
                                    </p:animMotion>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56" presetClass="path" presetSubtype="0" accel="50000" decel="50000" fill="hold" nodeType="withEffect">
                                  <p:stCondLst>
                                    <p:cond delay="0"/>
                                  </p:stCondLst>
                                  <p:childTnLst>
                                    <p:animMotion origin="layout" path="M 2.36113E-6 1.48148E-6 L -0.1059 -0.26366 " pathEditMode="relative" rAng="0" ptsTypes="AA">
                                      <p:cBhvr>
                                        <p:cTn id="34" dur="500" spd="-100000" fill="hold"/>
                                        <p:tgtEl>
                                          <p:spTgt spid="23"/>
                                        </p:tgtEl>
                                        <p:attrNameLst>
                                          <p:attrName>ppt_x</p:attrName>
                                          <p:attrName>ppt_y</p:attrName>
                                        </p:attrNameLst>
                                      </p:cBhvr>
                                      <p:rCtr x="-5295" y="-13194"/>
                                    </p:animMotion>
                                  </p:childTnLst>
                                </p:cTn>
                              </p:par>
                            </p:childTnLst>
                          </p:cTn>
                        </p:par>
                        <p:par>
                          <p:cTn id="35" fill="hold">
                            <p:stCondLst>
                              <p:cond delay="2220"/>
                            </p:stCondLst>
                            <p:childTnLst>
                              <p:par>
                                <p:cTn id="36" presetID="31"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300" fill="hold"/>
                                        <p:tgtEl>
                                          <p:spTgt spid="26"/>
                                        </p:tgtEl>
                                        <p:attrNameLst>
                                          <p:attrName>ppt_w</p:attrName>
                                        </p:attrNameLst>
                                      </p:cBhvr>
                                      <p:tavLst>
                                        <p:tav tm="0">
                                          <p:val>
                                            <p:fltVal val="0"/>
                                          </p:val>
                                        </p:tav>
                                        <p:tav tm="100000">
                                          <p:val>
                                            <p:strVal val="#ppt_w"/>
                                          </p:val>
                                        </p:tav>
                                      </p:tavLst>
                                    </p:anim>
                                    <p:anim calcmode="lin" valueType="num">
                                      <p:cBhvr>
                                        <p:cTn id="39" dur="300" fill="hold"/>
                                        <p:tgtEl>
                                          <p:spTgt spid="26"/>
                                        </p:tgtEl>
                                        <p:attrNameLst>
                                          <p:attrName>ppt_h</p:attrName>
                                        </p:attrNameLst>
                                      </p:cBhvr>
                                      <p:tavLst>
                                        <p:tav tm="0">
                                          <p:val>
                                            <p:fltVal val="0"/>
                                          </p:val>
                                        </p:tav>
                                        <p:tav tm="100000">
                                          <p:val>
                                            <p:strVal val="#ppt_h"/>
                                          </p:val>
                                        </p:tav>
                                      </p:tavLst>
                                    </p:anim>
                                    <p:anim calcmode="lin" valueType="num">
                                      <p:cBhvr>
                                        <p:cTn id="40" dur="300" fill="hold"/>
                                        <p:tgtEl>
                                          <p:spTgt spid="26"/>
                                        </p:tgtEl>
                                        <p:attrNameLst>
                                          <p:attrName>style.rotation</p:attrName>
                                        </p:attrNameLst>
                                      </p:cBhvr>
                                      <p:tavLst>
                                        <p:tav tm="0">
                                          <p:val>
                                            <p:fltVal val="90"/>
                                          </p:val>
                                        </p:tav>
                                        <p:tav tm="100000">
                                          <p:val>
                                            <p:fltVal val="0"/>
                                          </p:val>
                                        </p:tav>
                                      </p:tavLst>
                                    </p:anim>
                                    <p:animEffect transition="in" filter="fade">
                                      <p:cBhvr>
                                        <p:cTn id="41" dur="300"/>
                                        <p:tgtEl>
                                          <p:spTgt spid="26"/>
                                        </p:tgtEl>
                                      </p:cBhvr>
                                    </p:animEffect>
                                  </p:childTnLst>
                                </p:cTn>
                              </p:par>
                            </p:childTnLst>
                          </p:cTn>
                        </p:par>
                        <p:par>
                          <p:cTn id="42" fill="hold">
                            <p:stCondLst>
                              <p:cond delay="2520"/>
                            </p:stCondLst>
                            <p:childTnLst>
                              <p:par>
                                <p:cTn id="43" presetID="22" presetClass="entr" presetSubtype="1"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3020"/>
                            </p:stCondLst>
                            <p:childTnLst>
                              <p:par>
                                <p:cTn id="47" presetID="31"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300" fill="hold"/>
                                        <p:tgtEl>
                                          <p:spTgt spid="32"/>
                                        </p:tgtEl>
                                        <p:attrNameLst>
                                          <p:attrName>ppt_w</p:attrName>
                                        </p:attrNameLst>
                                      </p:cBhvr>
                                      <p:tavLst>
                                        <p:tav tm="0">
                                          <p:val>
                                            <p:fltVal val="0"/>
                                          </p:val>
                                        </p:tav>
                                        <p:tav tm="100000">
                                          <p:val>
                                            <p:strVal val="#ppt_w"/>
                                          </p:val>
                                        </p:tav>
                                      </p:tavLst>
                                    </p:anim>
                                    <p:anim calcmode="lin" valueType="num">
                                      <p:cBhvr>
                                        <p:cTn id="50" dur="300" fill="hold"/>
                                        <p:tgtEl>
                                          <p:spTgt spid="32"/>
                                        </p:tgtEl>
                                        <p:attrNameLst>
                                          <p:attrName>ppt_h</p:attrName>
                                        </p:attrNameLst>
                                      </p:cBhvr>
                                      <p:tavLst>
                                        <p:tav tm="0">
                                          <p:val>
                                            <p:fltVal val="0"/>
                                          </p:val>
                                        </p:tav>
                                        <p:tav tm="100000">
                                          <p:val>
                                            <p:strVal val="#ppt_h"/>
                                          </p:val>
                                        </p:tav>
                                      </p:tavLst>
                                    </p:anim>
                                    <p:anim calcmode="lin" valueType="num">
                                      <p:cBhvr>
                                        <p:cTn id="51" dur="300" fill="hold"/>
                                        <p:tgtEl>
                                          <p:spTgt spid="32"/>
                                        </p:tgtEl>
                                        <p:attrNameLst>
                                          <p:attrName>style.rotation</p:attrName>
                                        </p:attrNameLst>
                                      </p:cBhvr>
                                      <p:tavLst>
                                        <p:tav tm="0">
                                          <p:val>
                                            <p:fltVal val="90"/>
                                          </p:val>
                                        </p:tav>
                                        <p:tav tm="100000">
                                          <p:val>
                                            <p:fltVal val="0"/>
                                          </p:val>
                                        </p:tav>
                                      </p:tavLst>
                                    </p:anim>
                                    <p:animEffect transition="in" filter="fade">
                                      <p:cBhvr>
                                        <p:cTn id="52" dur="300"/>
                                        <p:tgtEl>
                                          <p:spTgt spid="32"/>
                                        </p:tgtEl>
                                      </p:cBhvr>
                                    </p:animEffect>
                                  </p:childTnLst>
                                </p:cTn>
                              </p:par>
                            </p:childTnLst>
                          </p:cTn>
                        </p:par>
                        <p:par>
                          <p:cTn id="53" fill="hold">
                            <p:stCondLst>
                              <p:cond delay="3320"/>
                            </p:stCondLst>
                            <p:childTnLst>
                              <p:par>
                                <p:cTn id="54" presetID="22" presetClass="entr" presetSubtype="1"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up)">
                                      <p:cBhvr>
                                        <p:cTn id="56" dur="500"/>
                                        <p:tgtEl>
                                          <p:spTgt spid="33"/>
                                        </p:tgtEl>
                                      </p:cBhvr>
                                    </p:animEffect>
                                  </p:childTnLst>
                                </p:cTn>
                              </p:par>
                            </p:childTnLst>
                          </p:cTn>
                        </p:par>
                        <p:par>
                          <p:cTn id="57" fill="hold">
                            <p:stCondLst>
                              <p:cond delay="4620"/>
                            </p:stCondLst>
                            <p:childTnLst>
                              <p:par>
                                <p:cTn id="58" presetID="31" presetClass="entr" presetSubtype="0"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300" fill="hold"/>
                                        <p:tgtEl>
                                          <p:spTgt spid="30"/>
                                        </p:tgtEl>
                                        <p:attrNameLst>
                                          <p:attrName>ppt_w</p:attrName>
                                        </p:attrNameLst>
                                      </p:cBhvr>
                                      <p:tavLst>
                                        <p:tav tm="0">
                                          <p:val>
                                            <p:fltVal val="0"/>
                                          </p:val>
                                        </p:tav>
                                        <p:tav tm="100000">
                                          <p:val>
                                            <p:strVal val="#ppt_w"/>
                                          </p:val>
                                        </p:tav>
                                      </p:tavLst>
                                    </p:anim>
                                    <p:anim calcmode="lin" valueType="num">
                                      <p:cBhvr>
                                        <p:cTn id="61" dur="300" fill="hold"/>
                                        <p:tgtEl>
                                          <p:spTgt spid="30"/>
                                        </p:tgtEl>
                                        <p:attrNameLst>
                                          <p:attrName>ppt_h</p:attrName>
                                        </p:attrNameLst>
                                      </p:cBhvr>
                                      <p:tavLst>
                                        <p:tav tm="0">
                                          <p:val>
                                            <p:fltVal val="0"/>
                                          </p:val>
                                        </p:tav>
                                        <p:tav tm="100000">
                                          <p:val>
                                            <p:strVal val="#ppt_h"/>
                                          </p:val>
                                        </p:tav>
                                      </p:tavLst>
                                    </p:anim>
                                    <p:anim calcmode="lin" valueType="num">
                                      <p:cBhvr>
                                        <p:cTn id="62" dur="300" fill="hold"/>
                                        <p:tgtEl>
                                          <p:spTgt spid="30"/>
                                        </p:tgtEl>
                                        <p:attrNameLst>
                                          <p:attrName>style.rotation</p:attrName>
                                        </p:attrNameLst>
                                      </p:cBhvr>
                                      <p:tavLst>
                                        <p:tav tm="0">
                                          <p:val>
                                            <p:fltVal val="90"/>
                                          </p:val>
                                        </p:tav>
                                        <p:tav tm="100000">
                                          <p:val>
                                            <p:fltVal val="0"/>
                                          </p:val>
                                        </p:tav>
                                      </p:tavLst>
                                    </p:anim>
                                    <p:animEffect transition="in" filter="fade">
                                      <p:cBhvr>
                                        <p:cTn id="63" dur="300"/>
                                        <p:tgtEl>
                                          <p:spTgt spid="30"/>
                                        </p:tgtEl>
                                      </p:cBhvr>
                                    </p:animEffect>
                                  </p:childTnLst>
                                </p:cTn>
                              </p:par>
                            </p:childTnLst>
                          </p:cTn>
                        </p:par>
                        <p:par>
                          <p:cTn id="64" fill="hold">
                            <p:stCondLst>
                              <p:cond delay="4920"/>
                            </p:stCondLst>
                            <p:childTnLst>
                              <p:par>
                                <p:cTn id="65" presetID="22" presetClass="entr" presetSubtype="1"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up)">
                                      <p:cBhvr>
                                        <p:cTn id="67" dur="500"/>
                                        <p:tgtEl>
                                          <p:spTgt spid="31"/>
                                        </p:tgtEl>
                                      </p:cBhvr>
                                    </p:animEffect>
                                  </p:childTnLst>
                                </p:cTn>
                              </p:par>
                            </p:childTnLst>
                          </p:cTn>
                        </p:par>
                        <p:par>
                          <p:cTn id="68" fill="hold">
                            <p:stCondLst>
                              <p:cond delay="5420"/>
                            </p:stCondLst>
                            <p:childTnLst>
                              <p:par>
                                <p:cTn id="69" presetID="31" presetClass="entr" presetSubtype="0"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p:cTn id="71" dur="300" fill="hold"/>
                                        <p:tgtEl>
                                          <p:spTgt spid="28"/>
                                        </p:tgtEl>
                                        <p:attrNameLst>
                                          <p:attrName>ppt_w</p:attrName>
                                        </p:attrNameLst>
                                      </p:cBhvr>
                                      <p:tavLst>
                                        <p:tav tm="0">
                                          <p:val>
                                            <p:fltVal val="0"/>
                                          </p:val>
                                        </p:tav>
                                        <p:tav tm="100000">
                                          <p:val>
                                            <p:strVal val="#ppt_w"/>
                                          </p:val>
                                        </p:tav>
                                      </p:tavLst>
                                    </p:anim>
                                    <p:anim calcmode="lin" valueType="num">
                                      <p:cBhvr>
                                        <p:cTn id="72" dur="300" fill="hold"/>
                                        <p:tgtEl>
                                          <p:spTgt spid="28"/>
                                        </p:tgtEl>
                                        <p:attrNameLst>
                                          <p:attrName>ppt_h</p:attrName>
                                        </p:attrNameLst>
                                      </p:cBhvr>
                                      <p:tavLst>
                                        <p:tav tm="0">
                                          <p:val>
                                            <p:fltVal val="0"/>
                                          </p:val>
                                        </p:tav>
                                        <p:tav tm="100000">
                                          <p:val>
                                            <p:strVal val="#ppt_h"/>
                                          </p:val>
                                        </p:tav>
                                      </p:tavLst>
                                    </p:anim>
                                    <p:anim calcmode="lin" valueType="num">
                                      <p:cBhvr>
                                        <p:cTn id="73" dur="300" fill="hold"/>
                                        <p:tgtEl>
                                          <p:spTgt spid="28"/>
                                        </p:tgtEl>
                                        <p:attrNameLst>
                                          <p:attrName>style.rotation</p:attrName>
                                        </p:attrNameLst>
                                      </p:cBhvr>
                                      <p:tavLst>
                                        <p:tav tm="0">
                                          <p:val>
                                            <p:fltVal val="90"/>
                                          </p:val>
                                        </p:tav>
                                        <p:tav tm="100000">
                                          <p:val>
                                            <p:fltVal val="0"/>
                                          </p:val>
                                        </p:tav>
                                      </p:tavLst>
                                    </p:anim>
                                    <p:animEffect transition="in" filter="fade">
                                      <p:cBhvr>
                                        <p:cTn id="74" dur="300"/>
                                        <p:tgtEl>
                                          <p:spTgt spid="28"/>
                                        </p:tgtEl>
                                      </p:cBhvr>
                                    </p:animEffect>
                                  </p:childTnLst>
                                </p:cTn>
                              </p:par>
                            </p:childTnLst>
                          </p:cTn>
                        </p:par>
                        <p:par>
                          <p:cTn id="75" fill="hold">
                            <p:stCondLst>
                              <p:cond delay="5720"/>
                            </p:stCondLst>
                            <p:childTnLst>
                              <p:par>
                                <p:cTn id="76" presetID="22" presetClass="entr" presetSubtype="1" fill="hold" grpId="0" nodeType="after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wipe(up)">
                                      <p:cBhvr>
                                        <p:cTn id="7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6" grpId="0"/>
      <p:bldP spid="27" grpId="0"/>
      <p:bldP spid="28" grpId="0"/>
      <p:bldP spid="29" grpId="0"/>
      <p:bldP spid="30" grpId="0"/>
      <p:bldP spid="31" grpId="0"/>
      <p:bldP spid="32"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3.4 </a:t>
            </a:r>
            <a:r>
              <a:rPr lang="zh-CN" altLang="en-US" sz="2800" dirty="0" smtClean="0">
                <a:solidFill>
                  <a:schemeClr val="accent2"/>
                </a:solidFill>
                <a:latin typeface="微软雅黑"/>
                <a:ea typeface="微软雅黑"/>
              </a:rPr>
              <a:t>地面推广方案</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sp>
        <p:nvSpPr>
          <p:cNvPr id="5" name="Freeform 6"/>
          <p:cNvSpPr>
            <a:spLocks/>
          </p:cNvSpPr>
          <p:nvPr/>
        </p:nvSpPr>
        <p:spPr bwMode="auto">
          <a:xfrm>
            <a:off x="715963" y="2284413"/>
            <a:ext cx="2693988" cy="2995613"/>
          </a:xfrm>
          <a:custGeom>
            <a:avLst/>
            <a:gdLst>
              <a:gd name="T0" fmla="*/ 2033 w 3659"/>
              <a:gd name="T1" fmla="*/ 0 h 4065"/>
              <a:gd name="T2" fmla="*/ 3659 w 3659"/>
              <a:gd name="T3" fmla="*/ 813 h 4065"/>
              <a:gd name="T4" fmla="*/ 3276 w 3659"/>
              <a:gd name="T5" fmla="*/ 2033 h 4065"/>
              <a:gd name="T6" fmla="*/ 3659 w 3659"/>
              <a:gd name="T7" fmla="*/ 3252 h 4065"/>
              <a:gd name="T8" fmla="*/ 2033 w 3659"/>
              <a:gd name="T9" fmla="*/ 4065 h 4065"/>
              <a:gd name="T10" fmla="*/ 0 w 3659"/>
              <a:gd name="T11" fmla="*/ 2033 h 4065"/>
              <a:gd name="T12" fmla="*/ 2033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3" y="0"/>
                </a:moveTo>
                <a:cubicBezTo>
                  <a:pt x="2698" y="0"/>
                  <a:pt x="3288" y="319"/>
                  <a:pt x="3659" y="813"/>
                </a:cubicBezTo>
                <a:cubicBezTo>
                  <a:pt x="3417" y="1159"/>
                  <a:pt x="3276" y="1579"/>
                  <a:pt x="3276" y="2033"/>
                </a:cubicBezTo>
                <a:cubicBezTo>
                  <a:pt x="3276" y="2486"/>
                  <a:pt x="3417" y="2907"/>
                  <a:pt x="3659" y="3252"/>
                </a:cubicBezTo>
                <a:cubicBezTo>
                  <a:pt x="3288" y="3746"/>
                  <a:pt x="2698" y="4065"/>
                  <a:pt x="2033" y="4065"/>
                </a:cubicBezTo>
                <a:cubicBezTo>
                  <a:pt x="910" y="4065"/>
                  <a:pt x="0" y="3155"/>
                  <a:pt x="0" y="2033"/>
                </a:cubicBezTo>
                <a:cubicBezTo>
                  <a:pt x="0" y="910"/>
                  <a:pt x="910" y="0"/>
                  <a:pt x="2033" y="0"/>
                </a:cubicBezTo>
                <a:close/>
              </a:path>
            </a:pathLst>
          </a:custGeom>
          <a:solidFill>
            <a:schemeClr val="tx1"/>
          </a:solidFill>
          <a:ln w="9"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 name="Freeform 7"/>
          <p:cNvSpPr>
            <a:spLocks/>
          </p:cNvSpPr>
          <p:nvPr/>
        </p:nvSpPr>
        <p:spPr bwMode="auto">
          <a:xfrm>
            <a:off x="3201988" y="2284413"/>
            <a:ext cx="2695575" cy="2995613"/>
          </a:xfrm>
          <a:custGeom>
            <a:avLst/>
            <a:gdLst>
              <a:gd name="T0" fmla="*/ 2032 w 3659"/>
              <a:gd name="T1" fmla="*/ 0 h 4065"/>
              <a:gd name="T2" fmla="*/ 3659 w 3659"/>
              <a:gd name="T3" fmla="*/ 813 h 4065"/>
              <a:gd name="T4" fmla="*/ 3275 w 3659"/>
              <a:gd name="T5" fmla="*/ 2033 h 4065"/>
              <a:gd name="T6" fmla="*/ 3659 w 3659"/>
              <a:gd name="T7" fmla="*/ 3252 h 4065"/>
              <a:gd name="T8" fmla="*/ 2032 w 3659"/>
              <a:gd name="T9" fmla="*/ 4065 h 4065"/>
              <a:gd name="T10" fmla="*/ 0 w 3659"/>
              <a:gd name="T11" fmla="*/ 2033 h 4065"/>
              <a:gd name="T12" fmla="*/ 2032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2" y="0"/>
                </a:moveTo>
                <a:cubicBezTo>
                  <a:pt x="2697" y="0"/>
                  <a:pt x="3288" y="319"/>
                  <a:pt x="3659" y="813"/>
                </a:cubicBezTo>
                <a:cubicBezTo>
                  <a:pt x="3417" y="1159"/>
                  <a:pt x="3275" y="1579"/>
                  <a:pt x="3275" y="2033"/>
                </a:cubicBezTo>
                <a:cubicBezTo>
                  <a:pt x="3275" y="2486"/>
                  <a:pt x="3417" y="2907"/>
                  <a:pt x="3659" y="3252"/>
                </a:cubicBezTo>
                <a:cubicBezTo>
                  <a:pt x="3288" y="3746"/>
                  <a:pt x="2697" y="4065"/>
                  <a:pt x="2032" y="4065"/>
                </a:cubicBezTo>
                <a:cubicBezTo>
                  <a:pt x="910" y="4065"/>
                  <a:pt x="0" y="3155"/>
                  <a:pt x="0" y="2033"/>
                </a:cubicBezTo>
                <a:cubicBezTo>
                  <a:pt x="0" y="910"/>
                  <a:pt x="910" y="0"/>
                  <a:pt x="2032" y="0"/>
                </a:cubicBezTo>
                <a:close/>
              </a:path>
            </a:pathLst>
          </a:custGeom>
          <a:solidFill>
            <a:schemeClr val="bg2"/>
          </a:solidFill>
          <a:ln w="9"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 name="Freeform 8"/>
          <p:cNvSpPr>
            <a:spLocks/>
          </p:cNvSpPr>
          <p:nvPr/>
        </p:nvSpPr>
        <p:spPr bwMode="auto">
          <a:xfrm>
            <a:off x="5688013" y="2284413"/>
            <a:ext cx="2695575" cy="2995613"/>
          </a:xfrm>
          <a:custGeom>
            <a:avLst/>
            <a:gdLst>
              <a:gd name="T0" fmla="*/ 2033 w 3659"/>
              <a:gd name="T1" fmla="*/ 0 h 4065"/>
              <a:gd name="T2" fmla="*/ 3659 w 3659"/>
              <a:gd name="T3" fmla="*/ 813 h 4065"/>
              <a:gd name="T4" fmla="*/ 3276 w 3659"/>
              <a:gd name="T5" fmla="*/ 2033 h 4065"/>
              <a:gd name="T6" fmla="*/ 3659 w 3659"/>
              <a:gd name="T7" fmla="*/ 3252 h 4065"/>
              <a:gd name="T8" fmla="*/ 2033 w 3659"/>
              <a:gd name="T9" fmla="*/ 4065 h 4065"/>
              <a:gd name="T10" fmla="*/ 0 w 3659"/>
              <a:gd name="T11" fmla="*/ 2033 h 4065"/>
              <a:gd name="T12" fmla="*/ 2033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3" y="0"/>
                </a:moveTo>
                <a:cubicBezTo>
                  <a:pt x="2698" y="0"/>
                  <a:pt x="3288" y="319"/>
                  <a:pt x="3659" y="813"/>
                </a:cubicBezTo>
                <a:cubicBezTo>
                  <a:pt x="3418" y="1159"/>
                  <a:pt x="3276" y="1579"/>
                  <a:pt x="3276" y="2033"/>
                </a:cubicBezTo>
                <a:cubicBezTo>
                  <a:pt x="3276" y="2486"/>
                  <a:pt x="3418" y="2907"/>
                  <a:pt x="3659" y="3252"/>
                </a:cubicBezTo>
                <a:cubicBezTo>
                  <a:pt x="3288" y="3746"/>
                  <a:pt x="2698" y="4065"/>
                  <a:pt x="2033" y="4065"/>
                </a:cubicBezTo>
                <a:cubicBezTo>
                  <a:pt x="911" y="4065"/>
                  <a:pt x="0" y="3155"/>
                  <a:pt x="0" y="2033"/>
                </a:cubicBezTo>
                <a:cubicBezTo>
                  <a:pt x="0" y="910"/>
                  <a:pt x="911" y="0"/>
                  <a:pt x="2033" y="0"/>
                </a:cubicBezTo>
                <a:close/>
              </a:path>
            </a:pathLst>
          </a:custGeom>
          <a:solidFill>
            <a:schemeClr val="tx2"/>
          </a:solidFill>
          <a:ln w="9"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 name="Oval 9"/>
          <p:cNvSpPr>
            <a:spLocks noChangeArrowheads="1"/>
          </p:cNvSpPr>
          <p:nvPr/>
        </p:nvSpPr>
        <p:spPr bwMode="auto">
          <a:xfrm>
            <a:off x="8174038" y="2284413"/>
            <a:ext cx="2995613" cy="2995613"/>
          </a:xfrm>
          <a:prstGeom prst="ellipse">
            <a:avLst/>
          </a:prstGeom>
          <a:solidFill>
            <a:schemeClr val="accent1"/>
          </a:solidFill>
          <a:ln w="9"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Line 10"/>
          <p:cNvSpPr>
            <a:spLocks noChangeShapeType="1"/>
          </p:cNvSpPr>
          <p:nvPr/>
        </p:nvSpPr>
        <p:spPr bwMode="auto">
          <a:xfrm>
            <a:off x="1117600" y="3163888"/>
            <a:ext cx="1952625"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Line 11"/>
          <p:cNvSpPr>
            <a:spLocks noChangeShapeType="1"/>
          </p:cNvSpPr>
          <p:nvPr/>
        </p:nvSpPr>
        <p:spPr bwMode="auto">
          <a:xfrm>
            <a:off x="3600450" y="3163888"/>
            <a:ext cx="1952625"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Line 12"/>
          <p:cNvSpPr>
            <a:spLocks noChangeShapeType="1"/>
          </p:cNvSpPr>
          <p:nvPr/>
        </p:nvSpPr>
        <p:spPr bwMode="auto">
          <a:xfrm>
            <a:off x="6103938" y="3163888"/>
            <a:ext cx="1954213"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Line 13"/>
          <p:cNvSpPr>
            <a:spLocks noChangeShapeType="1"/>
          </p:cNvSpPr>
          <p:nvPr/>
        </p:nvSpPr>
        <p:spPr bwMode="auto">
          <a:xfrm>
            <a:off x="8667750" y="3163888"/>
            <a:ext cx="1954213"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0"/>
          <p:cNvSpPr>
            <a:spLocks noEditPoints="1"/>
          </p:cNvSpPr>
          <p:nvPr/>
        </p:nvSpPr>
        <p:spPr bwMode="auto">
          <a:xfrm>
            <a:off x="9527032" y="2507631"/>
            <a:ext cx="433554" cy="545529"/>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6"/>
          <p:cNvSpPr>
            <a:spLocks noEditPoints="1"/>
          </p:cNvSpPr>
          <p:nvPr/>
        </p:nvSpPr>
        <p:spPr bwMode="auto">
          <a:xfrm>
            <a:off x="4500749" y="2597876"/>
            <a:ext cx="460870" cy="455284"/>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34"/>
          <p:cNvSpPr>
            <a:spLocks noEditPoints="1"/>
          </p:cNvSpPr>
          <p:nvPr/>
        </p:nvSpPr>
        <p:spPr bwMode="auto">
          <a:xfrm>
            <a:off x="2061115" y="2625174"/>
            <a:ext cx="417011" cy="427986"/>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35"/>
          <p:cNvSpPr>
            <a:spLocks noEditPoints="1"/>
          </p:cNvSpPr>
          <p:nvPr/>
        </p:nvSpPr>
        <p:spPr bwMode="auto">
          <a:xfrm>
            <a:off x="7029730" y="2616395"/>
            <a:ext cx="403842" cy="436765"/>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17" name="组合 16"/>
          <p:cNvGrpSpPr/>
          <p:nvPr/>
        </p:nvGrpSpPr>
        <p:grpSpPr>
          <a:xfrm>
            <a:off x="1274137" y="3284984"/>
            <a:ext cx="1924896" cy="1631208"/>
            <a:chOff x="918912" y="1844824"/>
            <a:chExt cx="1924896" cy="1631208"/>
          </a:xfrm>
        </p:grpSpPr>
        <p:sp>
          <p:nvSpPr>
            <p:cNvPr id="18" name="TextBox 17"/>
            <p:cNvSpPr txBox="1"/>
            <p:nvPr/>
          </p:nvSpPr>
          <p:spPr>
            <a:xfrm>
              <a:off x="1150015"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日程安排</a:t>
              </a:r>
              <a:endParaRPr lang="zh-CN" altLang="en-US" b="1" dirty="0">
                <a:solidFill>
                  <a:schemeClr val="accent2"/>
                </a:solidFill>
                <a:latin typeface="+mn-ea"/>
                <a:ea typeface="+mn-ea"/>
              </a:endParaRPr>
            </a:p>
          </p:txBody>
        </p:sp>
        <p:sp>
          <p:nvSpPr>
            <p:cNvPr id="19" name="TextBox 18"/>
            <p:cNvSpPr txBox="1"/>
            <p:nvPr/>
          </p:nvSpPr>
          <p:spPr>
            <a:xfrm>
              <a:off x="918912" y="2134511"/>
              <a:ext cx="1924896" cy="134152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0" name="组合 19"/>
          <p:cNvGrpSpPr/>
          <p:nvPr/>
        </p:nvGrpSpPr>
        <p:grpSpPr>
          <a:xfrm>
            <a:off x="3720454" y="3284984"/>
            <a:ext cx="1924896" cy="1631208"/>
            <a:chOff x="918912" y="1844824"/>
            <a:chExt cx="1924896" cy="1631208"/>
          </a:xfrm>
        </p:grpSpPr>
        <p:sp>
          <p:nvSpPr>
            <p:cNvPr id="21" name="TextBox 20"/>
            <p:cNvSpPr txBox="1"/>
            <p:nvPr/>
          </p:nvSpPr>
          <p:spPr>
            <a:xfrm>
              <a:off x="1150015"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行动策略</a:t>
              </a:r>
              <a:endParaRPr lang="zh-CN" altLang="en-US" b="1" dirty="0">
                <a:solidFill>
                  <a:schemeClr val="accent2"/>
                </a:solidFill>
                <a:latin typeface="+mn-ea"/>
                <a:ea typeface="+mn-ea"/>
              </a:endParaRPr>
            </a:p>
          </p:txBody>
        </p:sp>
        <p:sp>
          <p:nvSpPr>
            <p:cNvPr id="22" name="TextBox 21"/>
            <p:cNvSpPr txBox="1"/>
            <p:nvPr/>
          </p:nvSpPr>
          <p:spPr>
            <a:xfrm>
              <a:off x="918912" y="2134511"/>
              <a:ext cx="1924896" cy="134152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3" name="组合 22"/>
          <p:cNvGrpSpPr/>
          <p:nvPr/>
        </p:nvGrpSpPr>
        <p:grpSpPr>
          <a:xfrm>
            <a:off x="6119269" y="3284984"/>
            <a:ext cx="1924896" cy="1631208"/>
            <a:chOff x="918912" y="1844824"/>
            <a:chExt cx="1924896" cy="1631208"/>
          </a:xfrm>
        </p:grpSpPr>
        <p:sp>
          <p:nvSpPr>
            <p:cNvPr id="24" name="TextBox 23"/>
            <p:cNvSpPr txBox="1"/>
            <p:nvPr/>
          </p:nvSpPr>
          <p:spPr>
            <a:xfrm>
              <a:off x="1150015"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后勤保障</a:t>
              </a:r>
              <a:endParaRPr lang="zh-CN" altLang="en-US" b="1" dirty="0">
                <a:solidFill>
                  <a:schemeClr val="accent2"/>
                </a:solidFill>
                <a:latin typeface="+mn-ea"/>
                <a:ea typeface="+mn-ea"/>
              </a:endParaRPr>
            </a:p>
          </p:txBody>
        </p:sp>
        <p:sp>
          <p:nvSpPr>
            <p:cNvPr id="25" name="TextBox 24"/>
            <p:cNvSpPr txBox="1"/>
            <p:nvPr/>
          </p:nvSpPr>
          <p:spPr>
            <a:xfrm>
              <a:off x="918912" y="2134511"/>
              <a:ext cx="1924896" cy="134152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grpSp>
        <p:nvGrpSpPr>
          <p:cNvPr id="26" name="组合 25"/>
          <p:cNvGrpSpPr/>
          <p:nvPr/>
        </p:nvGrpSpPr>
        <p:grpSpPr>
          <a:xfrm>
            <a:off x="8731841" y="3284984"/>
            <a:ext cx="1924896" cy="1631208"/>
            <a:chOff x="918912" y="1844824"/>
            <a:chExt cx="1924896" cy="1631208"/>
          </a:xfrm>
        </p:grpSpPr>
        <p:sp>
          <p:nvSpPr>
            <p:cNvPr id="27" name="TextBox 26"/>
            <p:cNvSpPr txBox="1"/>
            <p:nvPr/>
          </p:nvSpPr>
          <p:spPr>
            <a:xfrm>
              <a:off x="1150015" y="1844824"/>
              <a:ext cx="1462690" cy="369332"/>
            </a:xfrm>
            <a:prstGeom prst="rect">
              <a:avLst/>
            </a:prstGeom>
            <a:noFill/>
          </p:spPr>
          <p:txBody>
            <a:bodyPr wrap="square" rtlCol="0">
              <a:spAutoFit/>
            </a:bodyPr>
            <a:lstStyle/>
            <a:p>
              <a:pPr algn="ctr"/>
              <a:r>
                <a:rPr lang="zh-CN" altLang="en-US" b="1" dirty="0" smtClean="0">
                  <a:solidFill>
                    <a:schemeClr val="accent2"/>
                  </a:solidFill>
                  <a:latin typeface="+mn-ea"/>
                  <a:ea typeface="+mn-ea"/>
                </a:rPr>
                <a:t>客户服务</a:t>
              </a:r>
              <a:endParaRPr lang="zh-CN" altLang="en-US" b="1" dirty="0">
                <a:solidFill>
                  <a:schemeClr val="accent2"/>
                </a:solidFill>
                <a:latin typeface="+mn-ea"/>
                <a:ea typeface="+mn-ea"/>
              </a:endParaRPr>
            </a:p>
          </p:txBody>
        </p:sp>
        <p:sp>
          <p:nvSpPr>
            <p:cNvPr id="28" name="TextBox 27"/>
            <p:cNvSpPr txBox="1"/>
            <p:nvPr/>
          </p:nvSpPr>
          <p:spPr>
            <a:xfrm>
              <a:off x="918912" y="2134511"/>
              <a:ext cx="1924896" cy="1341521"/>
            </a:xfrm>
            <a:prstGeom prst="rect">
              <a:avLst/>
            </a:prstGeom>
            <a:noFill/>
          </p:spPr>
          <p:txBody>
            <a:bodyPr wrap="square" rtlCol="0">
              <a:spAutoFit/>
            </a:bodyPr>
            <a:lstStyle/>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a:p>
              <a:pPr algn="ctr">
                <a:lnSpc>
                  <a:spcPct val="130000"/>
                </a:lnSpc>
              </a:pPr>
              <a:r>
                <a:rPr lang="zh-CN" altLang="en-US" sz="1600" dirty="0">
                  <a:solidFill>
                    <a:schemeClr val="accent2"/>
                  </a:solidFill>
                  <a:latin typeface="+mn-ea"/>
                  <a:ea typeface="+mn-ea"/>
                </a:rPr>
                <a:t>单击此处添加文本</a:t>
              </a:r>
              <a:endParaRPr lang="en-US" altLang="zh-CN" sz="1600" dirty="0">
                <a:solidFill>
                  <a:schemeClr val="accent2"/>
                </a:solidFill>
                <a:latin typeface="+mn-ea"/>
                <a:ea typeface="+mn-ea"/>
              </a:endParaRPr>
            </a:p>
          </p:txBody>
        </p:sp>
      </p:grpSp>
    </p:spTree>
    <p:extLst>
      <p:ext uri="{BB962C8B-B14F-4D97-AF65-F5344CB8AC3E}">
        <p14:creationId xmlns:p14="http://schemas.microsoft.com/office/powerpoint/2010/main" val="2045700964"/>
      </p:ext>
    </p:extLst>
  </p:cSld>
  <p:clrMapOvr>
    <a:masterClrMapping/>
  </p:clrMapOvr>
  <mc:AlternateContent xmlns:mc="http://schemas.openxmlformats.org/markup-compatibility/2006" xmlns:p14="http://schemas.microsoft.com/office/powerpoint/2010/main">
    <mc:Choice Requires="p14">
      <p:transition spd="slow" p14:dur="800" advTm="8109">
        <p14:doors/>
      </p:transition>
    </mc:Choice>
    <mc:Fallback xmlns="">
      <p:transition spd="slow" advTm="81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 presetClass="entr" presetSubtype="2"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30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1520"/>
                            </p:stCondLst>
                            <p:childTnLst>
                              <p:par>
                                <p:cTn id="30" presetID="31"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300" fill="hold"/>
                                        <p:tgtEl>
                                          <p:spTgt spid="15"/>
                                        </p:tgtEl>
                                        <p:attrNameLst>
                                          <p:attrName>ppt_w</p:attrName>
                                        </p:attrNameLst>
                                      </p:cBhvr>
                                      <p:tavLst>
                                        <p:tav tm="0">
                                          <p:val>
                                            <p:fltVal val="0"/>
                                          </p:val>
                                        </p:tav>
                                        <p:tav tm="100000">
                                          <p:val>
                                            <p:strVal val="#ppt_w"/>
                                          </p:val>
                                        </p:tav>
                                      </p:tavLst>
                                    </p:anim>
                                    <p:anim calcmode="lin" valueType="num">
                                      <p:cBhvr>
                                        <p:cTn id="33" dur="300" fill="hold"/>
                                        <p:tgtEl>
                                          <p:spTgt spid="15"/>
                                        </p:tgtEl>
                                        <p:attrNameLst>
                                          <p:attrName>ppt_h</p:attrName>
                                        </p:attrNameLst>
                                      </p:cBhvr>
                                      <p:tavLst>
                                        <p:tav tm="0">
                                          <p:val>
                                            <p:fltVal val="0"/>
                                          </p:val>
                                        </p:tav>
                                        <p:tav tm="100000">
                                          <p:val>
                                            <p:strVal val="#ppt_h"/>
                                          </p:val>
                                        </p:tav>
                                      </p:tavLst>
                                    </p:anim>
                                    <p:anim calcmode="lin" valueType="num">
                                      <p:cBhvr>
                                        <p:cTn id="34" dur="300" fill="hold"/>
                                        <p:tgtEl>
                                          <p:spTgt spid="15"/>
                                        </p:tgtEl>
                                        <p:attrNameLst>
                                          <p:attrName>style.rotation</p:attrName>
                                        </p:attrNameLst>
                                      </p:cBhvr>
                                      <p:tavLst>
                                        <p:tav tm="0">
                                          <p:val>
                                            <p:fltVal val="90"/>
                                          </p:val>
                                        </p:tav>
                                        <p:tav tm="100000">
                                          <p:val>
                                            <p:fltVal val="0"/>
                                          </p:val>
                                        </p:tav>
                                      </p:tavLst>
                                    </p:anim>
                                    <p:animEffect transition="in" filter="fade">
                                      <p:cBhvr>
                                        <p:cTn id="35" dur="300"/>
                                        <p:tgtEl>
                                          <p:spTgt spid="15"/>
                                        </p:tgtEl>
                                      </p:cBhvr>
                                    </p:animEffect>
                                  </p:childTnLst>
                                </p:cTn>
                              </p:par>
                            </p:childTnLst>
                          </p:cTn>
                        </p:par>
                        <p:par>
                          <p:cTn id="36" fill="hold">
                            <p:stCondLst>
                              <p:cond delay="182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2320"/>
                            </p:stCondLst>
                            <p:childTnLst>
                              <p:par>
                                <p:cTn id="41" presetID="22" presetClass="entr" presetSubtype="1"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childTnLst>
                          </p:cTn>
                        </p:par>
                        <p:par>
                          <p:cTn id="44" fill="hold">
                            <p:stCondLst>
                              <p:cond delay="2820"/>
                            </p:stCondLst>
                            <p:childTnLst>
                              <p:par>
                                <p:cTn id="45" presetID="31"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300" fill="hold"/>
                                        <p:tgtEl>
                                          <p:spTgt spid="14"/>
                                        </p:tgtEl>
                                        <p:attrNameLst>
                                          <p:attrName>ppt_w</p:attrName>
                                        </p:attrNameLst>
                                      </p:cBhvr>
                                      <p:tavLst>
                                        <p:tav tm="0">
                                          <p:val>
                                            <p:fltVal val="0"/>
                                          </p:val>
                                        </p:tav>
                                        <p:tav tm="100000">
                                          <p:val>
                                            <p:strVal val="#ppt_w"/>
                                          </p:val>
                                        </p:tav>
                                      </p:tavLst>
                                    </p:anim>
                                    <p:anim calcmode="lin" valueType="num">
                                      <p:cBhvr>
                                        <p:cTn id="48" dur="300" fill="hold"/>
                                        <p:tgtEl>
                                          <p:spTgt spid="14"/>
                                        </p:tgtEl>
                                        <p:attrNameLst>
                                          <p:attrName>ppt_h</p:attrName>
                                        </p:attrNameLst>
                                      </p:cBhvr>
                                      <p:tavLst>
                                        <p:tav tm="0">
                                          <p:val>
                                            <p:fltVal val="0"/>
                                          </p:val>
                                        </p:tav>
                                        <p:tav tm="100000">
                                          <p:val>
                                            <p:strVal val="#ppt_h"/>
                                          </p:val>
                                        </p:tav>
                                      </p:tavLst>
                                    </p:anim>
                                    <p:anim calcmode="lin" valueType="num">
                                      <p:cBhvr>
                                        <p:cTn id="49" dur="300" fill="hold"/>
                                        <p:tgtEl>
                                          <p:spTgt spid="14"/>
                                        </p:tgtEl>
                                        <p:attrNameLst>
                                          <p:attrName>style.rotation</p:attrName>
                                        </p:attrNameLst>
                                      </p:cBhvr>
                                      <p:tavLst>
                                        <p:tav tm="0">
                                          <p:val>
                                            <p:fltVal val="90"/>
                                          </p:val>
                                        </p:tav>
                                        <p:tav tm="100000">
                                          <p:val>
                                            <p:fltVal val="0"/>
                                          </p:val>
                                        </p:tav>
                                      </p:tavLst>
                                    </p:anim>
                                    <p:animEffect transition="in" filter="fade">
                                      <p:cBhvr>
                                        <p:cTn id="50" dur="300"/>
                                        <p:tgtEl>
                                          <p:spTgt spid="14"/>
                                        </p:tgtEl>
                                      </p:cBhvr>
                                    </p:animEffect>
                                  </p:childTnLst>
                                </p:cTn>
                              </p:par>
                            </p:childTnLst>
                          </p:cTn>
                        </p:par>
                        <p:par>
                          <p:cTn id="51" fill="hold">
                            <p:stCondLst>
                              <p:cond delay="3120"/>
                            </p:stCondLst>
                            <p:childTnLst>
                              <p:par>
                                <p:cTn id="52" presetID="2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childTnLst>
                          </p:cTn>
                        </p:par>
                        <p:par>
                          <p:cTn id="55" fill="hold">
                            <p:stCondLst>
                              <p:cond delay="3620"/>
                            </p:stCondLst>
                            <p:childTnLst>
                              <p:par>
                                <p:cTn id="56" presetID="22" presetClass="entr" presetSubtype="1"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up)">
                                      <p:cBhvr>
                                        <p:cTn id="58" dur="500"/>
                                        <p:tgtEl>
                                          <p:spTgt spid="20"/>
                                        </p:tgtEl>
                                      </p:cBhvr>
                                    </p:animEffect>
                                  </p:childTnLst>
                                </p:cTn>
                              </p:par>
                            </p:childTnLst>
                          </p:cTn>
                        </p:par>
                        <p:par>
                          <p:cTn id="59" fill="hold">
                            <p:stCondLst>
                              <p:cond delay="4120"/>
                            </p:stCondLst>
                            <p:childTnLst>
                              <p:par>
                                <p:cTn id="60" presetID="31" presetClass="entr" presetSubtype="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300" fill="hold"/>
                                        <p:tgtEl>
                                          <p:spTgt spid="16"/>
                                        </p:tgtEl>
                                        <p:attrNameLst>
                                          <p:attrName>ppt_w</p:attrName>
                                        </p:attrNameLst>
                                      </p:cBhvr>
                                      <p:tavLst>
                                        <p:tav tm="0">
                                          <p:val>
                                            <p:fltVal val="0"/>
                                          </p:val>
                                        </p:tav>
                                        <p:tav tm="100000">
                                          <p:val>
                                            <p:strVal val="#ppt_w"/>
                                          </p:val>
                                        </p:tav>
                                      </p:tavLst>
                                    </p:anim>
                                    <p:anim calcmode="lin" valueType="num">
                                      <p:cBhvr>
                                        <p:cTn id="63" dur="300" fill="hold"/>
                                        <p:tgtEl>
                                          <p:spTgt spid="16"/>
                                        </p:tgtEl>
                                        <p:attrNameLst>
                                          <p:attrName>ppt_h</p:attrName>
                                        </p:attrNameLst>
                                      </p:cBhvr>
                                      <p:tavLst>
                                        <p:tav tm="0">
                                          <p:val>
                                            <p:fltVal val="0"/>
                                          </p:val>
                                        </p:tav>
                                        <p:tav tm="100000">
                                          <p:val>
                                            <p:strVal val="#ppt_h"/>
                                          </p:val>
                                        </p:tav>
                                      </p:tavLst>
                                    </p:anim>
                                    <p:anim calcmode="lin" valueType="num">
                                      <p:cBhvr>
                                        <p:cTn id="64" dur="300" fill="hold"/>
                                        <p:tgtEl>
                                          <p:spTgt spid="16"/>
                                        </p:tgtEl>
                                        <p:attrNameLst>
                                          <p:attrName>style.rotation</p:attrName>
                                        </p:attrNameLst>
                                      </p:cBhvr>
                                      <p:tavLst>
                                        <p:tav tm="0">
                                          <p:val>
                                            <p:fltVal val="90"/>
                                          </p:val>
                                        </p:tav>
                                        <p:tav tm="100000">
                                          <p:val>
                                            <p:fltVal val="0"/>
                                          </p:val>
                                        </p:tav>
                                      </p:tavLst>
                                    </p:anim>
                                    <p:animEffect transition="in" filter="fade">
                                      <p:cBhvr>
                                        <p:cTn id="65" dur="300"/>
                                        <p:tgtEl>
                                          <p:spTgt spid="16"/>
                                        </p:tgtEl>
                                      </p:cBhvr>
                                    </p:animEffect>
                                  </p:childTnLst>
                                </p:cTn>
                              </p:par>
                            </p:childTnLst>
                          </p:cTn>
                        </p:par>
                        <p:par>
                          <p:cTn id="66" fill="hold">
                            <p:stCondLst>
                              <p:cond delay="4420"/>
                            </p:stCondLst>
                            <p:childTnLst>
                              <p:par>
                                <p:cTn id="67" presetID="22" presetClass="entr" presetSubtype="8"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left)">
                                      <p:cBhvr>
                                        <p:cTn id="69" dur="500"/>
                                        <p:tgtEl>
                                          <p:spTgt spid="11"/>
                                        </p:tgtEl>
                                      </p:cBhvr>
                                    </p:animEffect>
                                  </p:childTnLst>
                                </p:cTn>
                              </p:par>
                            </p:childTnLst>
                          </p:cTn>
                        </p:par>
                        <p:par>
                          <p:cTn id="70" fill="hold">
                            <p:stCondLst>
                              <p:cond delay="4920"/>
                            </p:stCondLst>
                            <p:childTnLst>
                              <p:par>
                                <p:cTn id="71" presetID="22" presetClass="entr" presetSubtype="1" fill="hold"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up)">
                                      <p:cBhvr>
                                        <p:cTn id="73" dur="500"/>
                                        <p:tgtEl>
                                          <p:spTgt spid="23"/>
                                        </p:tgtEl>
                                      </p:cBhvr>
                                    </p:animEffect>
                                  </p:childTnLst>
                                </p:cTn>
                              </p:par>
                            </p:childTnLst>
                          </p:cTn>
                        </p:par>
                        <p:par>
                          <p:cTn id="74" fill="hold">
                            <p:stCondLst>
                              <p:cond delay="5420"/>
                            </p:stCondLst>
                            <p:childTnLst>
                              <p:par>
                                <p:cTn id="75" presetID="31" presetClass="entr" presetSubtype="0"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300" fill="hold"/>
                                        <p:tgtEl>
                                          <p:spTgt spid="13"/>
                                        </p:tgtEl>
                                        <p:attrNameLst>
                                          <p:attrName>ppt_w</p:attrName>
                                        </p:attrNameLst>
                                      </p:cBhvr>
                                      <p:tavLst>
                                        <p:tav tm="0">
                                          <p:val>
                                            <p:fltVal val="0"/>
                                          </p:val>
                                        </p:tav>
                                        <p:tav tm="100000">
                                          <p:val>
                                            <p:strVal val="#ppt_w"/>
                                          </p:val>
                                        </p:tav>
                                      </p:tavLst>
                                    </p:anim>
                                    <p:anim calcmode="lin" valueType="num">
                                      <p:cBhvr>
                                        <p:cTn id="78" dur="300" fill="hold"/>
                                        <p:tgtEl>
                                          <p:spTgt spid="13"/>
                                        </p:tgtEl>
                                        <p:attrNameLst>
                                          <p:attrName>ppt_h</p:attrName>
                                        </p:attrNameLst>
                                      </p:cBhvr>
                                      <p:tavLst>
                                        <p:tav tm="0">
                                          <p:val>
                                            <p:fltVal val="0"/>
                                          </p:val>
                                        </p:tav>
                                        <p:tav tm="100000">
                                          <p:val>
                                            <p:strVal val="#ppt_h"/>
                                          </p:val>
                                        </p:tav>
                                      </p:tavLst>
                                    </p:anim>
                                    <p:anim calcmode="lin" valueType="num">
                                      <p:cBhvr>
                                        <p:cTn id="79" dur="300" fill="hold"/>
                                        <p:tgtEl>
                                          <p:spTgt spid="13"/>
                                        </p:tgtEl>
                                        <p:attrNameLst>
                                          <p:attrName>style.rotation</p:attrName>
                                        </p:attrNameLst>
                                      </p:cBhvr>
                                      <p:tavLst>
                                        <p:tav tm="0">
                                          <p:val>
                                            <p:fltVal val="90"/>
                                          </p:val>
                                        </p:tav>
                                        <p:tav tm="100000">
                                          <p:val>
                                            <p:fltVal val="0"/>
                                          </p:val>
                                        </p:tav>
                                      </p:tavLst>
                                    </p:anim>
                                    <p:animEffect transition="in" filter="fade">
                                      <p:cBhvr>
                                        <p:cTn id="80" dur="300"/>
                                        <p:tgtEl>
                                          <p:spTgt spid="13"/>
                                        </p:tgtEl>
                                      </p:cBhvr>
                                    </p:animEffect>
                                  </p:childTnLst>
                                </p:cTn>
                              </p:par>
                            </p:childTnLst>
                          </p:cTn>
                        </p:par>
                        <p:par>
                          <p:cTn id="81" fill="hold">
                            <p:stCondLst>
                              <p:cond delay="5720"/>
                            </p:stCondLst>
                            <p:childTnLst>
                              <p:par>
                                <p:cTn id="82" presetID="22" presetClass="entr" presetSubtype="8" fill="hold" grpId="0" nodeType="after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wipe(left)">
                                      <p:cBhvr>
                                        <p:cTn id="84" dur="500"/>
                                        <p:tgtEl>
                                          <p:spTgt spid="12"/>
                                        </p:tgtEl>
                                      </p:cBhvr>
                                    </p:animEffect>
                                  </p:childTnLst>
                                </p:cTn>
                              </p:par>
                            </p:childTnLst>
                          </p:cTn>
                        </p:par>
                        <p:par>
                          <p:cTn id="85" fill="hold">
                            <p:stCondLst>
                              <p:cond delay="6220"/>
                            </p:stCondLst>
                            <p:childTnLst>
                              <p:par>
                                <p:cTn id="86" presetID="22" presetClass="entr" presetSubtype="1" fill="hold"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up)">
                                      <p:cBhvr>
                                        <p:cTn id="8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3.5 </a:t>
            </a:r>
            <a:r>
              <a:rPr lang="zh-CN" altLang="en-US" sz="2800" dirty="0" smtClean="0">
                <a:solidFill>
                  <a:schemeClr val="accent2"/>
                </a:solidFill>
                <a:latin typeface="微软雅黑"/>
                <a:ea typeface="微软雅黑"/>
              </a:rPr>
              <a:t>代理推广</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 </a:t>
            </a:r>
            <a:r>
              <a:rPr lang="en-US" altLang="zh-CN" dirty="0" smtClean="0">
                <a:solidFill>
                  <a:schemeClr val="accent2"/>
                </a:solidFill>
              </a:rPr>
              <a:t>3 </a:t>
            </a:r>
            <a:endParaRPr lang="zh-CN" altLang="en-US" dirty="0">
              <a:solidFill>
                <a:schemeClr val="accent2"/>
              </a:solidFill>
            </a:endParaRPr>
          </a:p>
        </p:txBody>
      </p:sp>
      <p:grpSp>
        <p:nvGrpSpPr>
          <p:cNvPr id="4" name="组合 3"/>
          <p:cNvGrpSpPr/>
          <p:nvPr/>
        </p:nvGrpSpPr>
        <p:grpSpPr>
          <a:xfrm>
            <a:off x="859611" y="2091859"/>
            <a:ext cx="2521365" cy="2521366"/>
            <a:chOff x="1131888" y="1470025"/>
            <a:chExt cx="2098675" cy="2098676"/>
          </a:xfrm>
        </p:grpSpPr>
        <p:sp>
          <p:nvSpPr>
            <p:cNvPr id="5" name="Oval 9"/>
            <p:cNvSpPr>
              <a:spLocks noChangeArrowheads="1"/>
            </p:cNvSpPr>
            <p:nvPr/>
          </p:nvSpPr>
          <p:spPr bwMode="auto">
            <a:xfrm>
              <a:off x="1131888" y="1470025"/>
              <a:ext cx="2098675" cy="2098676"/>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12"/>
            <p:cNvSpPr>
              <a:spLocks noEditPoints="1"/>
            </p:cNvSpPr>
            <p:nvPr/>
          </p:nvSpPr>
          <p:spPr bwMode="auto">
            <a:xfrm>
              <a:off x="1463804" y="1860708"/>
              <a:ext cx="1469769" cy="1380808"/>
            </a:xfrm>
            <a:custGeom>
              <a:avLst/>
              <a:gdLst>
                <a:gd name="T0" fmla="*/ 988 w 1615"/>
                <a:gd name="T1" fmla="*/ 25 h 1518"/>
                <a:gd name="T2" fmla="*/ 787 w 1615"/>
                <a:gd name="T3" fmla="*/ 96 h 1518"/>
                <a:gd name="T4" fmla="*/ 604 w 1615"/>
                <a:gd name="T5" fmla="*/ 17 h 1518"/>
                <a:gd name="T6" fmla="*/ 19 w 1615"/>
                <a:gd name="T7" fmla="*/ 603 h 1518"/>
                <a:gd name="T8" fmla="*/ 210 w 1615"/>
                <a:gd name="T9" fmla="*/ 879 h 1518"/>
                <a:gd name="T10" fmla="*/ 307 w 1615"/>
                <a:gd name="T11" fmla="*/ 1056 h 1518"/>
                <a:gd name="T12" fmla="*/ 433 w 1615"/>
                <a:gd name="T13" fmla="*/ 1311 h 1518"/>
                <a:gd name="T14" fmla="*/ 664 w 1615"/>
                <a:gd name="T15" fmla="*/ 1410 h 1518"/>
                <a:gd name="T16" fmla="*/ 926 w 1615"/>
                <a:gd name="T17" fmla="*/ 1460 h 1518"/>
                <a:gd name="T18" fmla="*/ 1029 w 1615"/>
                <a:gd name="T19" fmla="*/ 1421 h 1518"/>
                <a:gd name="T20" fmla="*/ 1190 w 1615"/>
                <a:gd name="T21" fmla="*/ 1311 h 1518"/>
                <a:gd name="T22" fmla="*/ 1228 w 1615"/>
                <a:gd name="T23" fmla="*/ 1158 h 1518"/>
                <a:gd name="T24" fmla="*/ 1353 w 1615"/>
                <a:gd name="T25" fmla="*/ 1142 h 1518"/>
                <a:gd name="T26" fmla="*/ 1395 w 1615"/>
                <a:gd name="T27" fmla="*/ 991 h 1518"/>
                <a:gd name="T28" fmla="*/ 1536 w 1615"/>
                <a:gd name="T29" fmla="*/ 849 h 1518"/>
                <a:gd name="T30" fmla="*/ 1589 w 1615"/>
                <a:gd name="T31" fmla="*/ 703 h 1518"/>
                <a:gd name="T32" fmla="*/ 1527 w 1615"/>
                <a:gd name="T33" fmla="*/ 683 h 1518"/>
                <a:gd name="T34" fmla="*/ 1460 w 1615"/>
                <a:gd name="T35" fmla="*/ 722 h 1518"/>
                <a:gd name="T36" fmla="*/ 1282 w 1615"/>
                <a:gd name="T37" fmla="*/ 829 h 1518"/>
                <a:gd name="T38" fmla="*/ 1286 w 1615"/>
                <a:gd name="T39" fmla="*/ 844 h 1518"/>
                <a:gd name="T40" fmla="*/ 1108 w 1615"/>
                <a:gd name="T41" fmla="*/ 950 h 1518"/>
                <a:gd name="T42" fmla="*/ 1160 w 1615"/>
                <a:gd name="T43" fmla="*/ 1044 h 1518"/>
                <a:gd name="T44" fmla="*/ 982 w 1615"/>
                <a:gd name="T45" fmla="*/ 1151 h 1518"/>
                <a:gd name="T46" fmla="*/ 1029 w 1615"/>
                <a:gd name="T47" fmla="*/ 1235 h 1518"/>
                <a:gd name="T48" fmla="*/ 851 w 1615"/>
                <a:gd name="T49" fmla="*/ 1341 h 1518"/>
                <a:gd name="T50" fmla="*/ 880 w 1615"/>
                <a:gd name="T51" fmla="*/ 1414 h 1518"/>
                <a:gd name="T52" fmla="*/ 730 w 1615"/>
                <a:gd name="T53" fmla="*/ 1370 h 1518"/>
                <a:gd name="T54" fmla="*/ 753 w 1615"/>
                <a:gd name="T55" fmla="*/ 1317 h 1518"/>
                <a:gd name="T56" fmla="*/ 928 w 1615"/>
                <a:gd name="T57" fmla="*/ 1059 h 1518"/>
                <a:gd name="T58" fmla="*/ 516 w 1615"/>
                <a:gd name="T59" fmla="*/ 1358 h 1518"/>
                <a:gd name="T60" fmla="*/ 553 w 1615"/>
                <a:gd name="T61" fmla="*/ 1208 h 1518"/>
                <a:gd name="T62" fmla="*/ 466 w 1615"/>
                <a:gd name="T63" fmla="*/ 1215 h 1518"/>
                <a:gd name="T64" fmla="*/ 353 w 1615"/>
                <a:gd name="T65" fmla="*/ 1102 h 1518"/>
                <a:gd name="T66" fmla="*/ 421 w 1615"/>
                <a:gd name="T67" fmla="*/ 954 h 1518"/>
                <a:gd name="T68" fmla="*/ 270 w 1615"/>
                <a:gd name="T69" fmla="*/ 939 h 1518"/>
                <a:gd name="T70" fmla="*/ 276 w 1615"/>
                <a:gd name="T71" fmla="*/ 890 h 1518"/>
                <a:gd name="T72" fmla="*/ 292 w 1615"/>
                <a:gd name="T73" fmla="*/ 860 h 1518"/>
                <a:gd name="T74" fmla="*/ 509 w 1615"/>
                <a:gd name="T75" fmla="*/ 640 h 1518"/>
                <a:gd name="T76" fmla="*/ 343 w 1615"/>
                <a:gd name="T77" fmla="*/ 655 h 1518"/>
                <a:gd name="T78" fmla="*/ 236 w 1615"/>
                <a:gd name="T79" fmla="*/ 487 h 1518"/>
                <a:gd name="T80" fmla="*/ 871 w 1615"/>
                <a:gd name="T81" fmla="*/ 477 h 1518"/>
                <a:gd name="T82" fmla="*/ 848 w 1615"/>
                <a:gd name="T83" fmla="*/ 137 h 1518"/>
                <a:gd name="T84" fmla="*/ 988 w 1615"/>
                <a:gd name="T85" fmla="*/ 90 h 1518"/>
                <a:gd name="T86" fmla="*/ 1527 w 1615"/>
                <a:gd name="T87" fmla="*/ 683 h 1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lnTo>
                    <a:pt x="307" y="1056"/>
                  </a:ln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 name="TextBox 6"/>
          <p:cNvSpPr txBox="1"/>
          <p:nvPr/>
        </p:nvSpPr>
        <p:spPr>
          <a:xfrm>
            <a:off x="851108" y="4935093"/>
            <a:ext cx="2529868" cy="584775"/>
          </a:xfrm>
          <a:prstGeom prst="rect">
            <a:avLst/>
          </a:prstGeom>
          <a:solidFill>
            <a:schemeClr val="tx1"/>
          </a:solidFill>
        </p:spPr>
        <p:txBody>
          <a:bodyPr wrap="square" rtlCol="0">
            <a:spAutoFit/>
          </a:bodyPr>
          <a:lstStyle/>
          <a:p>
            <a:pPr algn="ctr"/>
            <a:r>
              <a:rPr lang="zh-CN" altLang="en-US" sz="3200" dirty="0" smtClean="0">
                <a:solidFill>
                  <a:schemeClr val="accent2"/>
                </a:solidFill>
                <a:latin typeface="微软雅黑"/>
                <a:ea typeface="微软雅黑"/>
              </a:rPr>
              <a:t>代理商推广</a:t>
            </a:r>
            <a:endParaRPr lang="zh-CN" altLang="en-US" sz="3200" dirty="0">
              <a:solidFill>
                <a:schemeClr val="accent2"/>
              </a:solidFill>
              <a:latin typeface="微软雅黑"/>
              <a:ea typeface="微软雅黑"/>
            </a:endParaRPr>
          </a:p>
        </p:txBody>
      </p:sp>
      <p:sp>
        <p:nvSpPr>
          <p:cNvPr id="8" name="椭圆 7"/>
          <p:cNvSpPr/>
          <p:nvPr/>
        </p:nvSpPr>
        <p:spPr bwMode="auto">
          <a:xfrm>
            <a:off x="4043829" y="1789519"/>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1" i="0" u="none" strike="noStrike" cap="none" normalizeH="0" baseline="0" dirty="0" smtClean="0">
                <a:ln>
                  <a:noFill/>
                </a:ln>
                <a:solidFill>
                  <a:schemeClr val="accent2"/>
                </a:solidFill>
                <a:effectLst/>
                <a:latin typeface="+mn-ea"/>
                <a:ea typeface="+mn-ea"/>
              </a:rPr>
              <a:t>1</a:t>
            </a:r>
            <a:endParaRPr kumimoji="0" lang="zh-CN" altLang="en-US" sz="2200" b="1" i="0" u="none" strike="noStrike" cap="none" normalizeH="0" baseline="0" dirty="0" smtClean="0">
              <a:ln>
                <a:noFill/>
              </a:ln>
              <a:solidFill>
                <a:schemeClr val="accent2"/>
              </a:solidFill>
              <a:effectLst/>
              <a:latin typeface="+mn-ea"/>
              <a:ea typeface="+mn-ea"/>
            </a:endParaRPr>
          </a:p>
        </p:txBody>
      </p:sp>
      <p:sp>
        <p:nvSpPr>
          <p:cNvPr id="9" name="椭圆 8"/>
          <p:cNvSpPr/>
          <p:nvPr/>
        </p:nvSpPr>
        <p:spPr bwMode="auto">
          <a:xfrm>
            <a:off x="4043829" y="2417316"/>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1" i="0" u="none" strike="noStrike" cap="none" normalizeH="0" baseline="0" dirty="0" smtClean="0">
                <a:ln>
                  <a:noFill/>
                </a:ln>
                <a:solidFill>
                  <a:schemeClr val="accent2"/>
                </a:solidFill>
                <a:effectLst/>
                <a:latin typeface="+mn-ea"/>
                <a:ea typeface="+mn-ea"/>
              </a:rPr>
              <a:t>2</a:t>
            </a:r>
            <a:endParaRPr kumimoji="0" lang="zh-CN" altLang="en-US" sz="2200" b="1" i="0" u="none" strike="noStrike" cap="none" normalizeH="0" baseline="0" dirty="0" smtClean="0">
              <a:ln>
                <a:noFill/>
              </a:ln>
              <a:solidFill>
                <a:schemeClr val="accent2"/>
              </a:solidFill>
              <a:effectLst/>
              <a:latin typeface="+mn-ea"/>
              <a:ea typeface="+mn-ea"/>
            </a:endParaRPr>
          </a:p>
        </p:txBody>
      </p:sp>
      <p:sp>
        <p:nvSpPr>
          <p:cNvPr id="10" name="椭圆 9"/>
          <p:cNvSpPr/>
          <p:nvPr/>
        </p:nvSpPr>
        <p:spPr bwMode="auto">
          <a:xfrm>
            <a:off x="4043829" y="3099704"/>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1" i="0" u="none" strike="noStrike" cap="none" normalizeH="0" baseline="0" dirty="0" smtClean="0">
                <a:ln>
                  <a:noFill/>
                </a:ln>
                <a:solidFill>
                  <a:schemeClr val="accent2"/>
                </a:solidFill>
                <a:effectLst/>
                <a:latin typeface="+mn-ea"/>
                <a:ea typeface="+mn-ea"/>
              </a:rPr>
              <a:t>3</a:t>
            </a:r>
            <a:endParaRPr kumimoji="0" lang="zh-CN" altLang="en-US" sz="2200" b="1" i="0" u="none" strike="noStrike" cap="none" normalizeH="0" baseline="0" dirty="0" smtClean="0">
              <a:ln>
                <a:noFill/>
              </a:ln>
              <a:solidFill>
                <a:schemeClr val="accent2"/>
              </a:solidFill>
              <a:effectLst/>
              <a:latin typeface="+mn-ea"/>
              <a:ea typeface="+mn-ea"/>
            </a:endParaRPr>
          </a:p>
        </p:txBody>
      </p:sp>
      <p:sp>
        <p:nvSpPr>
          <p:cNvPr id="11" name="TextBox 10"/>
          <p:cNvSpPr txBox="1"/>
          <p:nvPr/>
        </p:nvSpPr>
        <p:spPr>
          <a:xfrm>
            <a:off x="4639057" y="1831910"/>
            <a:ext cx="6840760" cy="461665"/>
          </a:xfrm>
          <a:prstGeom prst="rect">
            <a:avLst/>
          </a:prstGeom>
          <a:noFill/>
        </p:spPr>
        <p:txBody>
          <a:bodyPr wrap="square" rtlCol="0">
            <a:spAutoFit/>
          </a:bodyPr>
          <a:lstStyle/>
          <a:p>
            <a:r>
              <a:rPr lang="zh-CN" altLang="en-US" sz="2400" dirty="0" smtClean="0">
                <a:solidFill>
                  <a:schemeClr val="accent1"/>
                </a:solidFill>
                <a:latin typeface="微软雅黑" pitchFamily="34" charset="-122"/>
                <a:ea typeface="微软雅黑" pitchFamily="34" charset="-122"/>
              </a:rPr>
              <a:t>请在这里输入您的文字，这里</a:t>
            </a:r>
            <a:r>
              <a:rPr lang="zh-CN" altLang="en-US" sz="2400" dirty="0">
                <a:solidFill>
                  <a:schemeClr val="accent1"/>
                </a:solidFill>
                <a:latin typeface="微软雅黑" pitchFamily="34" charset="-122"/>
                <a:ea typeface="微软雅黑" pitchFamily="34" charset="-122"/>
              </a:rPr>
              <a:t>输入您</a:t>
            </a:r>
            <a:r>
              <a:rPr lang="zh-CN" altLang="en-US" sz="2400" dirty="0" smtClean="0">
                <a:solidFill>
                  <a:schemeClr val="accent1"/>
                </a:solidFill>
                <a:latin typeface="微软雅黑" pitchFamily="34" charset="-122"/>
                <a:ea typeface="微软雅黑" pitchFamily="34" charset="-122"/>
              </a:rPr>
              <a:t>的文字。</a:t>
            </a:r>
            <a:endParaRPr lang="zh-CN" altLang="en-US" sz="2400" dirty="0">
              <a:solidFill>
                <a:schemeClr val="accent1"/>
              </a:solidFill>
              <a:latin typeface="微软雅黑" pitchFamily="34" charset="-122"/>
              <a:ea typeface="微软雅黑" pitchFamily="34" charset="-122"/>
            </a:endParaRPr>
          </a:p>
        </p:txBody>
      </p:sp>
      <p:sp>
        <p:nvSpPr>
          <p:cNvPr id="12" name="TextBox 11"/>
          <p:cNvSpPr txBox="1"/>
          <p:nvPr/>
        </p:nvSpPr>
        <p:spPr>
          <a:xfrm>
            <a:off x="4639057" y="2423865"/>
            <a:ext cx="6840760" cy="461665"/>
          </a:xfrm>
          <a:prstGeom prst="rect">
            <a:avLst/>
          </a:prstGeom>
          <a:noFill/>
        </p:spPr>
        <p:txBody>
          <a:bodyPr wrap="square" rtlCol="0">
            <a:spAutoFit/>
          </a:bodyPr>
          <a:lstStyle/>
          <a:p>
            <a:r>
              <a:rPr lang="zh-CN" altLang="en-US" sz="2400" dirty="0">
                <a:solidFill>
                  <a:schemeClr val="accent1"/>
                </a:solidFill>
                <a:latin typeface="微软雅黑" pitchFamily="34" charset="-122"/>
                <a:ea typeface="微软雅黑" pitchFamily="34" charset="-122"/>
              </a:rPr>
              <a:t>请在这里输入您的文字，这里输入您的文字。</a:t>
            </a:r>
          </a:p>
        </p:txBody>
      </p:sp>
      <p:sp>
        <p:nvSpPr>
          <p:cNvPr id="13" name="TextBox 12"/>
          <p:cNvSpPr txBox="1"/>
          <p:nvPr/>
        </p:nvSpPr>
        <p:spPr>
          <a:xfrm>
            <a:off x="4639057" y="3099704"/>
            <a:ext cx="6840760" cy="461665"/>
          </a:xfrm>
          <a:prstGeom prst="rect">
            <a:avLst/>
          </a:prstGeom>
          <a:noFill/>
        </p:spPr>
        <p:txBody>
          <a:bodyPr wrap="square" rtlCol="0">
            <a:spAutoFit/>
          </a:bodyPr>
          <a:lstStyle/>
          <a:p>
            <a:r>
              <a:rPr lang="zh-CN" altLang="en-US" sz="2400" dirty="0">
                <a:solidFill>
                  <a:schemeClr val="accent1"/>
                </a:solidFill>
                <a:latin typeface="微软雅黑" pitchFamily="34" charset="-122"/>
                <a:ea typeface="微软雅黑" pitchFamily="34" charset="-122"/>
              </a:rPr>
              <a:t>请在这里输入您的文字，这里输入您的文字。</a:t>
            </a:r>
          </a:p>
        </p:txBody>
      </p:sp>
      <p:sp>
        <p:nvSpPr>
          <p:cNvPr id="19" name="椭圆 18"/>
          <p:cNvSpPr/>
          <p:nvPr/>
        </p:nvSpPr>
        <p:spPr bwMode="auto">
          <a:xfrm>
            <a:off x="4043829" y="3850331"/>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1" i="0" u="none" strike="noStrike" cap="none" normalizeH="0" baseline="0" dirty="0" smtClean="0">
                <a:ln>
                  <a:noFill/>
                </a:ln>
                <a:solidFill>
                  <a:schemeClr val="accent2"/>
                </a:solidFill>
                <a:effectLst/>
                <a:latin typeface="+mn-ea"/>
                <a:ea typeface="+mn-ea"/>
              </a:rPr>
              <a:t>4</a:t>
            </a:r>
            <a:endParaRPr kumimoji="0" lang="zh-CN" altLang="en-US" sz="2200" b="1" i="0" u="none" strike="noStrike" cap="none" normalizeH="0" baseline="0" dirty="0" smtClean="0">
              <a:ln>
                <a:noFill/>
              </a:ln>
              <a:solidFill>
                <a:schemeClr val="accent2"/>
              </a:solidFill>
              <a:effectLst/>
              <a:latin typeface="+mn-ea"/>
              <a:ea typeface="+mn-ea"/>
            </a:endParaRPr>
          </a:p>
        </p:txBody>
      </p:sp>
      <p:sp>
        <p:nvSpPr>
          <p:cNvPr id="20" name="椭圆 19"/>
          <p:cNvSpPr/>
          <p:nvPr/>
        </p:nvSpPr>
        <p:spPr bwMode="auto">
          <a:xfrm>
            <a:off x="4043829" y="4478128"/>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1" i="0" u="none" strike="noStrike" cap="none" normalizeH="0" baseline="0" dirty="0" smtClean="0">
                <a:ln>
                  <a:noFill/>
                </a:ln>
                <a:solidFill>
                  <a:schemeClr val="accent2"/>
                </a:solidFill>
                <a:effectLst/>
                <a:latin typeface="+mn-ea"/>
                <a:ea typeface="+mn-ea"/>
              </a:rPr>
              <a:t>5</a:t>
            </a:r>
            <a:endParaRPr kumimoji="0" lang="zh-CN" altLang="en-US" sz="2200" b="1" i="0" u="none" strike="noStrike" cap="none" normalizeH="0" baseline="0" dirty="0" smtClean="0">
              <a:ln>
                <a:noFill/>
              </a:ln>
              <a:solidFill>
                <a:schemeClr val="accent2"/>
              </a:solidFill>
              <a:effectLst/>
              <a:latin typeface="+mn-ea"/>
              <a:ea typeface="+mn-ea"/>
            </a:endParaRPr>
          </a:p>
        </p:txBody>
      </p:sp>
      <p:sp>
        <p:nvSpPr>
          <p:cNvPr id="21" name="椭圆 20"/>
          <p:cNvSpPr/>
          <p:nvPr/>
        </p:nvSpPr>
        <p:spPr bwMode="auto">
          <a:xfrm>
            <a:off x="4043829" y="5160516"/>
            <a:ext cx="504056" cy="504056"/>
          </a:xfrm>
          <a:prstGeom prst="ellipse">
            <a:avLst/>
          </a:prstGeom>
          <a:solidFill>
            <a:schemeClr val="bg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1" i="0" u="none" strike="noStrike" cap="none" normalizeH="0" baseline="0" dirty="0" smtClean="0">
                <a:ln>
                  <a:noFill/>
                </a:ln>
                <a:solidFill>
                  <a:schemeClr val="accent2"/>
                </a:solidFill>
                <a:effectLst/>
                <a:latin typeface="+mn-ea"/>
                <a:ea typeface="+mn-ea"/>
              </a:rPr>
              <a:t>6</a:t>
            </a:r>
            <a:endParaRPr kumimoji="0" lang="zh-CN" altLang="en-US" sz="2200" b="1" i="0" u="none" strike="noStrike" cap="none" normalizeH="0" baseline="0" dirty="0" smtClean="0">
              <a:ln>
                <a:noFill/>
              </a:ln>
              <a:solidFill>
                <a:schemeClr val="accent2"/>
              </a:solidFill>
              <a:effectLst/>
              <a:latin typeface="+mn-ea"/>
              <a:ea typeface="+mn-ea"/>
            </a:endParaRPr>
          </a:p>
        </p:txBody>
      </p:sp>
      <p:sp>
        <p:nvSpPr>
          <p:cNvPr id="22" name="TextBox 21"/>
          <p:cNvSpPr txBox="1"/>
          <p:nvPr/>
        </p:nvSpPr>
        <p:spPr>
          <a:xfrm>
            <a:off x="4639057" y="3892722"/>
            <a:ext cx="6840760" cy="461665"/>
          </a:xfrm>
          <a:prstGeom prst="rect">
            <a:avLst/>
          </a:prstGeom>
          <a:noFill/>
        </p:spPr>
        <p:txBody>
          <a:bodyPr wrap="square" rtlCol="0">
            <a:spAutoFit/>
          </a:bodyPr>
          <a:lstStyle/>
          <a:p>
            <a:r>
              <a:rPr lang="zh-CN" altLang="en-US" sz="2400" dirty="0">
                <a:solidFill>
                  <a:schemeClr val="accent1"/>
                </a:solidFill>
                <a:latin typeface="微软雅黑" pitchFamily="34" charset="-122"/>
                <a:ea typeface="微软雅黑" pitchFamily="34" charset="-122"/>
              </a:rPr>
              <a:t>请在这里输入您的文字，这里输入您的文字。</a:t>
            </a:r>
          </a:p>
        </p:txBody>
      </p:sp>
      <p:sp>
        <p:nvSpPr>
          <p:cNvPr id="23" name="TextBox 22"/>
          <p:cNvSpPr txBox="1"/>
          <p:nvPr/>
        </p:nvSpPr>
        <p:spPr>
          <a:xfrm>
            <a:off x="4639057" y="4520519"/>
            <a:ext cx="6840760" cy="461665"/>
          </a:xfrm>
          <a:prstGeom prst="rect">
            <a:avLst/>
          </a:prstGeom>
          <a:noFill/>
        </p:spPr>
        <p:txBody>
          <a:bodyPr wrap="square" rtlCol="0">
            <a:spAutoFit/>
          </a:bodyPr>
          <a:lstStyle/>
          <a:p>
            <a:r>
              <a:rPr lang="zh-CN" altLang="en-US" sz="2400" dirty="0">
                <a:solidFill>
                  <a:schemeClr val="accent1"/>
                </a:solidFill>
                <a:latin typeface="微软雅黑" pitchFamily="34" charset="-122"/>
                <a:ea typeface="微软雅黑" pitchFamily="34" charset="-122"/>
              </a:rPr>
              <a:t>请在这里输入您的文字，这里输入您的文字。</a:t>
            </a:r>
          </a:p>
        </p:txBody>
      </p:sp>
      <p:sp>
        <p:nvSpPr>
          <p:cNvPr id="24" name="TextBox 23"/>
          <p:cNvSpPr txBox="1"/>
          <p:nvPr/>
        </p:nvSpPr>
        <p:spPr>
          <a:xfrm>
            <a:off x="4639057" y="5181711"/>
            <a:ext cx="6840760" cy="461665"/>
          </a:xfrm>
          <a:prstGeom prst="rect">
            <a:avLst/>
          </a:prstGeom>
          <a:noFill/>
        </p:spPr>
        <p:txBody>
          <a:bodyPr wrap="square" rtlCol="0">
            <a:spAutoFit/>
          </a:bodyPr>
          <a:lstStyle/>
          <a:p>
            <a:r>
              <a:rPr lang="zh-CN" altLang="en-US" sz="2400" dirty="0">
                <a:solidFill>
                  <a:schemeClr val="accent1"/>
                </a:solidFill>
                <a:latin typeface="微软雅黑" pitchFamily="34" charset="-122"/>
                <a:ea typeface="微软雅黑" pitchFamily="34" charset="-122"/>
              </a:rPr>
              <a:t>请在这里输入您的文字，这里输入您的文字。</a:t>
            </a:r>
          </a:p>
        </p:txBody>
      </p:sp>
    </p:spTree>
    <p:extLst>
      <p:ext uri="{BB962C8B-B14F-4D97-AF65-F5344CB8AC3E}">
        <p14:creationId xmlns:p14="http://schemas.microsoft.com/office/powerpoint/2010/main" val="3306774652"/>
      </p:ext>
    </p:extLst>
  </p:cSld>
  <p:clrMapOvr>
    <a:masterClrMapping/>
  </p:clrMapOvr>
  <mc:AlternateContent xmlns:mc="http://schemas.openxmlformats.org/markup-compatibility/2006" xmlns:p14="http://schemas.microsoft.com/office/powerpoint/2010/main">
    <mc:Choice Requires="p14">
      <p:transition spd="slow" p14:dur="800" advTm="6532">
        <p14:doors dir="vert"/>
      </p:transition>
    </mc:Choice>
    <mc:Fallback xmlns="">
      <p:transition spd="slow" advTm="65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40"/>
                            </p:stCondLst>
                            <p:childTnLst>
                              <p:par>
                                <p:cTn id="13" presetID="5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Scale>
                                      <p:cBhvr>
                                        <p:cTn id="1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4"/>
                                        </p:tgtEl>
                                        <p:attrNameLst>
                                          <p:attrName>ppt_x</p:attrName>
                                          <p:attrName>ppt_y</p:attrName>
                                        </p:attrNameLst>
                                      </p:cBhvr>
                                    </p:animMotion>
                                    <p:animEffect transition="in" filter="fade">
                                      <p:cBhvr>
                                        <p:cTn id="17" dur="1000"/>
                                        <p:tgtEl>
                                          <p:spTgt spid="4"/>
                                        </p:tgtEl>
                                      </p:cBhvr>
                                    </p:animEffect>
                                  </p:childTnLst>
                                </p:cTn>
                              </p:par>
                            </p:childTnLst>
                          </p:cTn>
                        </p:par>
                        <p:par>
                          <p:cTn id="18" fill="hold">
                            <p:stCondLst>
                              <p:cond delay="164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140"/>
                            </p:stCondLst>
                            <p:childTnLst>
                              <p:par>
                                <p:cTn id="23" presetID="2" presetClass="entr" presetSubtype="1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2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284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10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20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3540"/>
                            </p:stCondLst>
                            <p:childTnLst>
                              <p:par>
                                <p:cTn id="46" presetID="2" presetClass="entr" presetSubtype="12"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fill="hold"/>
                                        <p:tgtEl>
                                          <p:spTgt spid="19"/>
                                        </p:tgtEl>
                                        <p:attrNameLst>
                                          <p:attrName>ppt_x</p:attrName>
                                        </p:attrNameLst>
                                      </p:cBhvr>
                                      <p:tavLst>
                                        <p:tav tm="0">
                                          <p:val>
                                            <p:strVal val="0-#ppt_w/2"/>
                                          </p:val>
                                        </p:tav>
                                        <p:tav tm="100000">
                                          <p:val>
                                            <p:strVal val="#ppt_x"/>
                                          </p:val>
                                        </p:tav>
                                      </p:tavLst>
                                    </p:anim>
                                    <p:anim calcmode="lin" valueType="num">
                                      <p:cBhvr additive="base">
                                        <p:cTn id="49" dur="500" fill="hold"/>
                                        <p:tgtEl>
                                          <p:spTgt spid="19"/>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10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0-#ppt_w/2"/>
                                          </p:val>
                                        </p:tav>
                                        <p:tav tm="100000">
                                          <p:val>
                                            <p:strVal val="#ppt_x"/>
                                          </p:val>
                                        </p:tav>
                                      </p:tavLst>
                                    </p:anim>
                                    <p:anim calcmode="lin" valueType="num">
                                      <p:cBhvr additive="base">
                                        <p:cTn id="53" dur="500" fill="hold"/>
                                        <p:tgtEl>
                                          <p:spTgt spid="20"/>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20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fill="hold"/>
                                        <p:tgtEl>
                                          <p:spTgt spid="21"/>
                                        </p:tgtEl>
                                        <p:attrNameLst>
                                          <p:attrName>ppt_x</p:attrName>
                                        </p:attrNameLst>
                                      </p:cBhvr>
                                      <p:tavLst>
                                        <p:tav tm="0">
                                          <p:val>
                                            <p:strVal val="0-#ppt_w/2"/>
                                          </p:val>
                                        </p:tav>
                                        <p:tav tm="100000">
                                          <p:val>
                                            <p:strVal val="#ppt_x"/>
                                          </p:val>
                                        </p:tav>
                                      </p:tavLst>
                                    </p:anim>
                                    <p:anim calcmode="lin" valueType="num">
                                      <p:cBhvr additive="base">
                                        <p:cTn id="57" dur="500" fill="hold"/>
                                        <p:tgtEl>
                                          <p:spTgt spid="21"/>
                                        </p:tgtEl>
                                        <p:attrNameLst>
                                          <p:attrName>ppt_y</p:attrName>
                                        </p:attrNameLst>
                                      </p:cBhvr>
                                      <p:tavLst>
                                        <p:tav tm="0">
                                          <p:val>
                                            <p:strVal val="1+#ppt_h/2"/>
                                          </p:val>
                                        </p:tav>
                                        <p:tav tm="100000">
                                          <p:val>
                                            <p:strVal val="#ppt_y"/>
                                          </p:val>
                                        </p:tav>
                                      </p:tavLst>
                                    </p:anim>
                                  </p:childTnLst>
                                </p:cTn>
                              </p:par>
                            </p:childTnLst>
                          </p:cTn>
                        </p:par>
                        <p:par>
                          <p:cTn id="58" fill="hold">
                            <p:stCondLst>
                              <p:cond delay="4240"/>
                            </p:stCondLst>
                            <p:childTnLst>
                              <p:par>
                                <p:cTn id="59" presetID="22" presetClass="entr" presetSubtype="8"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left)">
                                      <p:cBhvr>
                                        <p:cTn id="61" dur="500"/>
                                        <p:tgtEl>
                                          <p:spTgt spid="22"/>
                                        </p:tgtEl>
                                      </p:cBhvr>
                                    </p:animEffect>
                                  </p:childTnLst>
                                </p:cTn>
                              </p:par>
                              <p:par>
                                <p:cTn id="62" presetID="22" presetClass="entr" presetSubtype="8" fill="hold" grpId="0" nodeType="withEffect">
                                  <p:stCondLst>
                                    <p:cond delay="10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par>
                                <p:cTn id="65" presetID="22" presetClass="entr" presetSubtype="8" fill="hold" grpId="0" nodeType="withEffect">
                                  <p:stCondLst>
                                    <p:cond delay="20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7" grpId="0" animBg="1"/>
      <p:bldP spid="8" grpId="0" animBg="1"/>
      <p:bldP spid="9" grpId="0" animBg="1"/>
      <p:bldP spid="10" grpId="0" animBg="1"/>
      <p:bldP spid="11" grpId="0"/>
      <p:bldP spid="12" grpId="0"/>
      <p:bldP spid="13" grpId="0"/>
      <p:bldP spid="19" grpId="0" animBg="1"/>
      <p:bldP spid="20" grpId="0" animBg="1"/>
      <p:bldP spid="21" grpId="0" animBg="1"/>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3.6 </a:t>
            </a:r>
            <a:r>
              <a:rPr lang="zh-CN" altLang="en-US" sz="2800" dirty="0" smtClean="0">
                <a:solidFill>
                  <a:schemeClr val="accent2"/>
                </a:solidFill>
                <a:latin typeface="微软雅黑"/>
                <a:ea typeface="微软雅黑"/>
              </a:rPr>
              <a:t>利润分析</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3</a:t>
            </a:r>
            <a:endParaRPr lang="zh-CN" altLang="en-US" dirty="0">
              <a:solidFill>
                <a:schemeClr val="accent2"/>
              </a:solidFill>
            </a:endParaRPr>
          </a:p>
        </p:txBody>
      </p:sp>
      <p:grpSp>
        <p:nvGrpSpPr>
          <p:cNvPr id="4" name="组合 3"/>
          <p:cNvGrpSpPr/>
          <p:nvPr/>
        </p:nvGrpSpPr>
        <p:grpSpPr>
          <a:xfrm>
            <a:off x="951420" y="1712242"/>
            <a:ext cx="2274887" cy="2274887"/>
            <a:chOff x="951420" y="1925637"/>
            <a:chExt cx="2274887" cy="2274887"/>
          </a:xfrm>
        </p:grpSpPr>
        <p:sp>
          <p:nvSpPr>
            <p:cNvPr id="5" name="Freeform 6"/>
            <p:cNvSpPr>
              <a:spLocks/>
            </p:cNvSpPr>
            <p:nvPr/>
          </p:nvSpPr>
          <p:spPr bwMode="auto">
            <a:xfrm>
              <a:off x="1745170"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7"/>
            <p:cNvSpPr>
              <a:spLocks/>
            </p:cNvSpPr>
            <p:nvPr/>
          </p:nvSpPr>
          <p:spPr bwMode="auto">
            <a:xfrm>
              <a:off x="1426075"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8"/>
            <p:cNvSpPr>
              <a:spLocks/>
            </p:cNvSpPr>
            <p:nvPr/>
          </p:nvSpPr>
          <p:spPr bwMode="auto">
            <a:xfrm>
              <a:off x="1173457"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9"/>
            <p:cNvSpPr>
              <a:spLocks/>
            </p:cNvSpPr>
            <p:nvPr/>
          </p:nvSpPr>
          <p:spPr bwMode="auto">
            <a:xfrm>
              <a:off x="1008591"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0"/>
            <p:cNvSpPr>
              <a:spLocks/>
            </p:cNvSpPr>
            <p:nvPr/>
          </p:nvSpPr>
          <p:spPr bwMode="auto">
            <a:xfrm>
              <a:off x="951420"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1"/>
            <p:cNvSpPr>
              <a:spLocks/>
            </p:cNvSpPr>
            <p:nvPr/>
          </p:nvSpPr>
          <p:spPr bwMode="auto">
            <a:xfrm>
              <a:off x="951420"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2"/>
            <p:cNvSpPr>
              <a:spLocks/>
            </p:cNvSpPr>
            <p:nvPr/>
          </p:nvSpPr>
          <p:spPr bwMode="auto">
            <a:xfrm>
              <a:off x="1008591"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3"/>
            <p:cNvSpPr>
              <a:spLocks/>
            </p:cNvSpPr>
            <p:nvPr/>
          </p:nvSpPr>
          <p:spPr bwMode="auto">
            <a:xfrm>
              <a:off x="1173457"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4"/>
            <p:cNvSpPr>
              <a:spLocks/>
            </p:cNvSpPr>
            <p:nvPr/>
          </p:nvSpPr>
          <p:spPr bwMode="auto">
            <a:xfrm>
              <a:off x="1426075"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5"/>
            <p:cNvSpPr>
              <a:spLocks/>
            </p:cNvSpPr>
            <p:nvPr/>
          </p:nvSpPr>
          <p:spPr bwMode="auto">
            <a:xfrm>
              <a:off x="1745170"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6"/>
            <p:cNvSpPr>
              <a:spLocks/>
            </p:cNvSpPr>
            <p:nvPr/>
          </p:nvSpPr>
          <p:spPr bwMode="auto">
            <a:xfrm>
              <a:off x="2096176"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7"/>
            <p:cNvSpPr>
              <a:spLocks/>
            </p:cNvSpPr>
            <p:nvPr/>
          </p:nvSpPr>
          <p:spPr bwMode="auto">
            <a:xfrm>
              <a:off x="2388680"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18"/>
            <p:cNvSpPr>
              <a:spLocks/>
            </p:cNvSpPr>
            <p:nvPr/>
          </p:nvSpPr>
          <p:spPr bwMode="auto">
            <a:xfrm>
              <a:off x="2649275"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19"/>
            <p:cNvSpPr>
              <a:spLocks/>
            </p:cNvSpPr>
            <p:nvPr/>
          </p:nvSpPr>
          <p:spPr bwMode="auto">
            <a:xfrm>
              <a:off x="2856688"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0"/>
            <p:cNvSpPr>
              <a:spLocks/>
            </p:cNvSpPr>
            <p:nvPr/>
          </p:nvSpPr>
          <p:spPr bwMode="auto">
            <a:xfrm>
              <a:off x="2988315"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1"/>
            <p:cNvSpPr>
              <a:spLocks/>
            </p:cNvSpPr>
            <p:nvPr/>
          </p:nvSpPr>
          <p:spPr bwMode="auto">
            <a:xfrm>
              <a:off x="2988315"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2"/>
            <p:cNvSpPr>
              <a:spLocks/>
            </p:cNvSpPr>
            <p:nvPr/>
          </p:nvSpPr>
          <p:spPr bwMode="auto">
            <a:xfrm>
              <a:off x="2856688"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3"/>
            <p:cNvSpPr>
              <a:spLocks/>
            </p:cNvSpPr>
            <p:nvPr/>
          </p:nvSpPr>
          <p:spPr bwMode="auto">
            <a:xfrm>
              <a:off x="2649275"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4"/>
            <p:cNvSpPr>
              <a:spLocks/>
            </p:cNvSpPr>
            <p:nvPr/>
          </p:nvSpPr>
          <p:spPr bwMode="auto">
            <a:xfrm>
              <a:off x="2388680"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5"/>
            <p:cNvSpPr>
              <a:spLocks/>
            </p:cNvSpPr>
            <p:nvPr/>
          </p:nvSpPr>
          <p:spPr bwMode="auto">
            <a:xfrm>
              <a:off x="2096176"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3542608" y="1712242"/>
            <a:ext cx="2274887" cy="2274887"/>
            <a:chOff x="3542608" y="1925637"/>
            <a:chExt cx="2274887" cy="2274887"/>
          </a:xfrm>
        </p:grpSpPr>
        <p:sp>
          <p:nvSpPr>
            <p:cNvPr id="26" name="Freeform 6"/>
            <p:cNvSpPr>
              <a:spLocks/>
            </p:cNvSpPr>
            <p:nvPr/>
          </p:nvSpPr>
          <p:spPr bwMode="auto">
            <a:xfrm>
              <a:off x="4336358"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7"/>
            <p:cNvSpPr>
              <a:spLocks/>
            </p:cNvSpPr>
            <p:nvPr/>
          </p:nvSpPr>
          <p:spPr bwMode="auto">
            <a:xfrm>
              <a:off x="4017263"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8"/>
            <p:cNvSpPr>
              <a:spLocks/>
            </p:cNvSpPr>
            <p:nvPr/>
          </p:nvSpPr>
          <p:spPr bwMode="auto">
            <a:xfrm>
              <a:off x="3764645"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9"/>
            <p:cNvSpPr>
              <a:spLocks/>
            </p:cNvSpPr>
            <p:nvPr/>
          </p:nvSpPr>
          <p:spPr bwMode="auto">
            <a:xfrm>
              <a:off x="3599779"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0"/>
            <p:cNvSpPr>
              <a:spLocks/>
            </p:cNvSpPr>
            <p:nvPr/>
          </p:nvSpPr>
          <p:spPr bwMode="auto">
            <a:xfrm>
              <a:off x="3542608"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11"/>
            <p:cNvSpPr>
              <a:spLocks/>
            </p:cNvSpPr>
            <p:nvPr/>
          </p:nvSpPr>
          <p:spPr bwMode="auto">
            <a:xfrm>
              <a:off x="3542608"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12"/>
            <p:cNvSpPr>
              <a:spLocks/>
            </p:cNvSpPr>
            <p:nvPr/>
          </p:nvSpPr>
          <p:spPr bwMode="auto">
            <a:xfrm>
              <a:off x="3599779"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13"/>
            <p:cNvSpPr>
              <a:spLocks/>
            </p:cNvSpPr>
            <p:nvPr/>
          </p:nvSpPr>
          <p:spPr bwMode="auto">
            <a:xfrm>
              <a:off x="3764645"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14"/>
            <p:cNvSpPr>
              <a:spLocks/>
            </p:cNvSpPr>
            <p:nvPr/>
          </p:nvSpPr>
          <p:spPr bwMode="auto">
            <a:xfrm>
              <a:off x="4017263"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15"/>
            <p:cNvSpPr>
              <a:spLocks/>
            </p:cNvSpPr>
            <p:nvPr/>
          </p:nvSpPr>
          <p:spPr bwMode="auto">
            <a:xfrm>
              <a:off x="4336358"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16"/>
            <p:cNvSpPr>
              <a:spLocks/>
            </p:cNvSpPr>
            <p:nvPr/>
          </p:nvSpPr>
          <p:spPr bwMode="auto">
            <a:xfrm>
              <a:off x="4687364"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17"/>
            <p:cNvSpPr>
              <a:spLocks/>
            </p:cNvSpPr>
            <p:nvPr/>
          </p:nvSpPr>
          <p:spPr bwMode="auto">
            <a:xfrm>
              <a:off x="4979868"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18"/>
            <p:cNvSpPr>
              <a:spLocks/>
            </p:cNvSpPr>
            <p:nvPr/>
          </p:nvSpPr>
          <p:spPr bwMode="auto">
            <a:xfrm>
              <a:off x="5240463"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19"/>
            <p:cNvSpPr>
              <a:spLocks/>
            </p:cNvSpPr>
            <p:nvPr/>
          </p:nvSpPr>
          <p:spPr bwMode="auto">
            <a:xfrm>
              <a:off x="5447876"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0"/>
            <p:cNvSpPr>
              <a:spLocks/>
            </p:cNvSpPr>
            <p:nvPr/>
          </p:nvSpPr>
          <p:spPr bwMode="auto">
            <a:xfrm>
              <a:off x="5579503"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1"/>
            <p:cNvSpPr>
              <a:spLocks/>
            </p:cNvSpPr>
            <p:nvPr/>
          </p:nvSpPr>
          <p:spPr bwMode="auto">
            <a:xfrm>
              <a:off x="5579503"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2"/>
            <p:cNvSpPr>
              <a:spLocks/>
            </p:cNvSpPr>
            <p:nvPr/>
          </p:nvSpPr>
          <p:spPr bwMode="auto">
            <a:xfrm>
              <a:off x="5447876"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3"/>
            <p:cNvSpPr>
              <a:spLocks/>
            </p:cNvSpPr>
            <p:nvPr/>
          </p:nvSpPr>
          <p:spPr bwMode="auto">
            <a:xfrm>
              <a:off x="5240463"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4"/>
            <p:cNvSpPr>
              <a:spLocks/>
            </p:cNvSpPr>
            <p:nvPr/>
          </p:nvSpPr>
          <p:spPr bwMode="auto">
            <a:xfrm>
              <a:off x="4979868"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5"/>
            <p:cNvSpPr>
              <a:spLocks/>
            </p:cNvSpPr>
            <p:nvPr/>
          </p:nvSpPr>
          <p:spPr bwMode="auto">
            <a:xfrm>
              <a:off x="4687364"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6133796" y="1712242"/>
            <a:ext cx="2274887" cy="2274887"/>
            <a:chOff x="6133796" y="1925637"/>
            <a:chExt cx="2274887" cy="2274887"/>
          </a:xfrm>
        </p:grpSpPr>
        <p:sp>
          <p:nvSpPr>
            <p:cNvPr id="47" name="Freeform 6"/>
            <p:cNvSpPr>
              <a:spLocks/>
            </p:cNvSpPr>
            <p:nvPr/>
          </p:nvSpPr>
          <p:spPr bwMode="auto">
            <a:xfrm>
              <a:off x="6927546"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7"/>
            <p:cNvSpPr>
              <a:spLocks/>
            </p:cNvSpPr>
            <p:nvPr/>
          </p:nvSpPr>
          <p:spPr bwMode="auto">
            <a:xfrm>
              <a:off x="6608451"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8"/>
            <p:cNvSpPr>
              <a:spLocks/>
            </p:cNvSpPr>
            <p:nvPr/>
          </p:nvSpPr>
          <p:spPr bwMode="auto">
            <a:xfrm>
              <a:off x="6355833"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9"/>
            <p:cNvSpPr>
              <a:spLocks/>
            </p:cNvSpPr>
            <p:nvPr/>
          </p:nvSpPr>
          <p:spPr bwMode="auto">
            <a:xfrm>
              <a:off x="6190967"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10"/>
            <p:cNvSpPr>
              <a:spLocks/>
            </p:cNvSpPr>
            <p:nvPr/>
          </p:nvSpPr>
          <p:spPr bwMode="auto">
            <a:xfrm>
              <a:off x="6133796"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11"/>
            <p:cNvSpPr>
              <a:spLocks/>
            </p:cNvSpPr>
            <p:nvPr/>
          </p:nvSpPr>
          <p:spPr bwMode="auto">
            <a:xfrm>
              <a:off x="6133796"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12"/>
            <p:cNvSpPr>
              <a:spLocks/>
            </p:cNvSpPr>
            <p:nvPr/>
          </p:nvSpPr>
          <p:spPr bwMode="auto">
            <a:xfrm>
              <a:off x="6190967"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13"/>
            <p:cNvSpPr>
              <a:spLocks/>
            </p:cNvSpPr>
            <p:nvPr/>
          </p:nvSpPr>
          <p:spPr bwMode="auto">
            <a:xfrm>
              <a:off x="6355833"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14"/>
            <p:cNvSpPr>
              <a:spLocks/>
            </p:cNvSpPr>
            <p:nvPr/>
          </p:nvSpPr>
          <p:spPr bwMode="auto">
            <a:xfrm>
              <a:off x="6608451"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15"/>
            <p:cNvSpPr>
              <a:spLocks/>
            </p:cNvSpPr>
            <p:nvPr/>
          </p:nvSpPr>
          <p:spPr bwMode="auto">
            <a:xfrm>
              <a:off x="6927546"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6"/>
            <p:cNvSpPr>
              <a:spLocks/>
            </p:cNvSpPr>
            <p:nvPr/>
          </p:nvSpPr>
          <p:spPr bwMode="auto">
            <a:xfrm>
              <a:off x="7278552"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7"/>
            <p:cNvSpPr>
              <a:spLocks/>
            </p:cNvSpPr>
            <p:nvPr/>
          </p:nvSpPr>
          <p:spPr bwMode="auto">
            <a:xfrm>
              <a:off x="7571056"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8"/>
            <p:cNvSpPr>
              <a:spLocks/>
            </p:cNvSpPr>
            <p:nvPr/>
          </p:nvSpPr>
          <p:spPr bwMode="auto">
            <a:xfrm>
              <a:off x="7831651"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9"/>
            <p:cNvSpPr>
              <a:spLocks/>
            </p:cNvSpPr>
            <p:nvPr/>
          </p:nvSpPr>
          <p:spPr bwMode="auto">
            <a:xfrm>
              <a:off x="8039064"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20"/>
            <p:cNvSpPr>
              <a:spLocks/>
            </p:cNvSpPr>
            <p:nvPr/>
          </p:nvSpPr>
          <p:spPr bwMode="auto">
            <a:xfrm>
              <a:off x="8170691"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21"/>
            <p:cNvSpPr>
              <a:spLocks/>
            </p:cNvSpPr>
            <p:nvPr/>
          </p:nvSpPr>
          <p:spPr bwMode="auto">
            <a:xfrm>
              <a:off x="8170691"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22"/>
            <p:cNvSpPr>
              <a:spLocks/>
            </p:cNvSpPr>
            <p:nvPr/>
          </p:nvSpPr>
          <p:spPr bwMode="auto">
            <a:xfrm>
              <a:off x="8039064"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3"/>
            <p:cNvSpPr>
              <a:spLocks/>
            </p:cNvSpPr>
            <p:nvPr/>
          </p:nvSpPr>
          <p:spPr bwMode="auto">
            <a:xfrm>
              <a:off x="7831651"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4"/>
            <p:cNvSpPr>
              <a:spLocks/>
            </p:cNvSpPr>
            <p:nvPr/>
          </p:nvSpPr>
          <p:spPr bwMode="auto">
            <a:xfrm>
              <a:off x="7571056"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5"/>
            <p:cNvSpPr>
              <a:spLocks/>
            </p:cNvSpPr>
            <p:nvPr/>
          </p:nvSpPr>
          <p:spPr bwMode="auto">
            <a:xfrm>
              <a:off x="7278552"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9" name="组合 68"/>
          <p:cNvGrpSpPr/>
          <p:nvPr/>
        </p:nvGrpSpPr>
        <p:grpSpPr>
          <a:xfrm>
            <a:off x="8724985" y="1712242"/>
            <a:ext cx="2274887" cy="2274887"/>
            <a:chOff x="8724985" y="1925637"/>
            <a:chExt cx="2274887" cy="2274887"/>
          </a:xfrm>
        </p:grpSpPr>
        <p:sp>
          <p:nvSpPr>
            <p:cNvPr id="70" name="Freeform 6"/>
            <p:cNvSpPr>
              <a:spLocks/>
            </p:cNvSpPr>
            <p:nvPr/>
          </p:nvSpPr>
          <p:spPr bwMode="auto">
            <a:xfrm>
              <a:off x="9518735" y="1925637"/>
              <a:ext cx="335051" cy="237992"/>
            </a:xfrm>
            <a:custGeom>
              <a:avLst/>
              <a:gdLst>
                <a:gd name="T0" fmla="*/ 0 w 424"/>
                <a:gd name="T1" fmla="*/ 67 h 300"/>
                <a:gd name="T2" fmla="*/ 424 w 424"/>
                <a:gd name="T3" fmla="*/ 0 h 300"/>
                <a:gd name="T4" fmla="*/ 424 w 424"/>
                <a:gd name="T5" fmla="*/ 245 h 300"/>
                <a:gd name="T6" fmla="*/ 76 w 424"/>
                <a:gd name="T7" fmla="*/ 300 h 300"/>
                <a:gd name="T8" fmla="*/ 0 w 424"/>
                <a:gd name="T9" fmla="*/ 67 h 300"/>
              </a:gdLst>
              <a:ahLst/>
              <a:cxnLst>
                <a:cxn ang="0">
                  <a:pos x="T0" y="T1"/>
                </a:cxn>
                <a:cxn ang="0">
                  <a:pos x="T2" y="T3"/>
                </a:cxn>
                <a:cxn ang="0">
                  <a:pos x="T4" y="T5"/>
                </a:cxn>
                <a:cxn ang="0">
                  <a:pos x="T6" y="T7"/>
                </a:cxn>
                <a:cxn ang="0">
                  <a:pos x="T8" y="T9"/>
                </a:cxn>
              </a:cxnLst>
              <a:rect l="0" t="0" r="r" b="b"/>
              <a:pathLst>
                <a:path w="424" h="300">
                  <a:moveTo>
                    <a:pt x="0" y="67"/>
                  </a:moveTo>
                  <a:cubicBezTo>
                    <a:pt x="134" y="24"/>
                    <a:pt x="276" y="1"/>
                    <a:pt x="424" y="0"/>
                  </a:cubicBezTo>
                  <a:lnTo>
                    <a:pt x="424" y="245"/>
                  </a:lnTo>
                  <a:cubicBezTo>
                    <a:pt x="302" y="246"/>
                    <a:pt x="186" y="265"/>
                    <a:pt x="76" y="300"/>
                  </a:cubicBezTo>
                  <a:lnTo>
                    <a:pt x="0" y="6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7"/>
            <p:cNvSpPr>
              <a:spLocks/>
            </p:cNvSpPr>
            <p:nvPr/>
          </p:nvSpPr>
          <p:spPr bwMode="auto">
            <a:xfrm>
              <a:off x="9199640" y="1984138"/>
              <a:ext cx="362971" cy="311118"/>
            </a:xfrm>
            <a:custGeom>
              <a:avLst/>
              <a:gdLst>
                <a:gd name="T0" fmla="*/ 0 w 458"/>
                <a:gd name="T1" fmla="*/ 195 h 394"/>
                <a:gd name="T2" fmla="*/ 382 w 458"/>
                <a:gd name="T3" fmla="*/ 0 h 394"/>
                <a:gd name="T4" fmla="*/ 458 w 458"/>
                <a:gd name="T5" fmla="*/ 233 h 394"/>
                <a:gd name="T6" fmla="*/ 144 w 458"/>
                <a:gd name="T7" fmla="*/ 394 h 394"/>
                <a:gd name="T8" fmla="*/ 0 w 458"/>
                <a:gd name="T9" fmla="*/ 195 h 394"/>
              </a:gdLst>
              <a:ahLst/>
              <a:cxnLst>
                <a:cxn ang="0">
                  <a:pos x="T0" y="T1"/>
                </a:cxn>
                <a:cxn ang="0">
                  <a:pos x="T2" y="T3"/>
                </a:cxn>
                <a:cxn ang="0">
                  <a:pos x="T4" y="T5"/>
                </a:cxn>
                <a:cxn ang="0">
                  <a:pos x="T6" y="T7"/>
                </a:cxn>
                <a:cxn ang="0">
                  <a:pos x="T8" y="T9"/>
                </a:cxn>
              </a:cxnLst>
              <a:rect l="0" t="0" r="r" b="b"/>
              <a:pathLst>
                <a:path w="458" h="394">
                  <a:moveTo>
                    <a:pt x="0" y="195"/>
                  </a:moveTo>
                  <a:cubicBezTo>
                    <a:pt x="116" y="112"/>
                    <a:pt x="245" y="46"/>
                    <a:pt x="382" y="0"/>
                  </a:cubicBezTo>
                  <a:lnTo>
                    <a:pt x="458" y="233"/>
                  </a:lnTo>
                  <a:cubicBezTo>
                    <a:pt x="345" y="271"/>
                    <a:pt x="240" y="326"/>
                    <a:pt x="144" y="394"/>
                  </a:cubicBezTo>
                  <a:lnTo>
                    <a:pt x="0" y="19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8"/>
            <p:cNvSpPr>
              <a:spLocks/>
            </p:cNvSpPr>
            <p:nvPr/>
          </p:nvSpPr>
          <p:spPr bwMode="auto">
            <a:xfrm>
              <a:off x="8947022" y="2147674"/>
              <a:ext cx="354994" cy="354994"/>
            </a:xfrm>
            <a:custGeom>
              <a:avLst/>
              <a:gdLst>
                <a:gd name="T0" fmla="*/ 0 w 448"/>
                <a:gd name="T1" fmla="*/ 304 h 448"/>
                <a:gd name="T2" fmla="*/ 304 w 448"/>
                <a:gd name="T3" fmla="*/ 0 h 448"/>
                <a:gd name="T4" fmla="*/ 448 w 448"/>
                <a:gd name="T5" fmla="*/ 199 h 448"/>
                <a:gd name="T6" fmla="*/ 199 w 448"/>
                <a:gd name="T7" fmla="*/ 448 h 448"/>
                <a:gd name="T8" fmla="*/ 0 w 448"/>
                <a:gd name="T9" fmla="*/ 304 h 448"/>
              </a:gdLst>
              <a:ahLst/>
              <a:cxnLst>
                <a:cxn ang="0">
                  <a:pos x="T0" y="T1"/>
                </a:cxn>
                <a:cxn ang="0">
                  <a:pos x="T2" y="T3"/>
                </a:cxn>
                <a:cxn ang="0">
                  <a:pos x="T4" y="T5"/>
                </a:cxn>
                <a:cxn ang="0">
                  <a:pos x="T6" y="T7"/>
                </a:cxn>
                <a:cxn ang="0">
                  <a:pos x="T8" y="T9"/>
                </a:cxn>
              </a:cxnLst>
              <a:rect l="0" t="0" r="r" b="b"/>
              <a:pathLst>
                <a:path w="448" h="448">
                  <a:moveTo>
                    <a:pt x="0" y="304"/>
                  </a:moveTo>
                  <a:cubicBezTo>
                    <a:pt x="86" y="188"/>
                    <a:pt x="188" y="86"/>
                    <a:pt x="304" y="0"/>
                  </a:cubicBezTo>
                  <a:lnTo>
                    <a:pt x="448" y="199"/>
                  </a:lnTo>
                  <a:cubicBezTo>
                    <a:pt x="353" y="269"/>
                    <a:pt x="269" y="353"/>
                    <a:pt x="199" y="448"/>
                  </a:cubicBezTo>
                  <a:lnTo>
                    <a:pt x="0" y="3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9"/>
            <p:cNvSpPr>
              <a:spLocks/>
            </p:cNvSpPr>
            <p:nvPr/>
          </p:nvSpPr>
          <p:spPr bwMode="auto">
            <a:xfrm>
              <a:off x="8782156" y="2401622"/>
              <a:ext cx="312448" cy="361642"/>
            </a:xfrm>
            <a:custGeom>
              <a:avLst/>
              <a:gdLst>
                <a:gd name="T0" fmla="*/ 0 w 394"/>
                <a:gd name="T1" fmla="*/ 382 h 458"/>
                <a:gd name="T2" fmla="*/ 195 w 394"/>
                <a:gd name="T3" fmla="*/ 0 h 458"/>
                <a:gd name="T4" fmla="*/ 394 w 394"/>
                <a:gd name="T5" fmla="*/ 144 h 458"/>
                <a:gd name="T6" fmla="*/ 233 w 394"/>
                <a:gd name="T7" fmla="*/ 458 h 458"/>
                <a:gd name="T8" fmla="*/ 0 w 394"/>
                <a:gd name="T9" fmla="*/ 382 h 458"/>
              </a:gdLst>
              <a:ahLst/>
              <a:cxnLst>
                <a:cxn ang="0">
                  <a:pos x="T0" y="T1"/>
                </a:cxn>
                <a:cxn ang="0">
                  <a:pos x="T2" y="T3"/>
                </a:cxn>
                <a:cxn ang="0">
                  <a:pos x="T4" y="T5"/>
                </a:cxn>
                <a:cxn ang="0">
                  <a:pos x="T6" y="T7"/>
                </a:cxn>
                <a:cxn ang="0">
                  <a:pos x="T8" y="T9"/>
                </a:cxn>
              </a:cxnLst>
              <a:rect l="0" t="0" r="r" b="b"/>
              <a:pathLst>
                <a:path w="394" h="458">
                  <a:moveTo>
                    <a:pt x="0" y="382"/>
                  </a:moveTo>
                  <a:cubicBezTo>
                    <a:pt x="46" y="244"/>
                    <a:pt x="112" y="116"/>
                    <a:pt x="195" y="0"/>
                  </a:cubicBezTo>
                  <a:lnTo>
                    <a:pt x="394" y="144"/>
                  </a:lnTo>
                  <a:cubicBezTo>
                    <a:pt x="326" y="239"/>
                    <a:pt x="271" y="345"/>
                    <a:pt x="233" y="458"/>
                  </a:cubicBezTo>
                  <a:lnTo>
                    <a:pt x="0" y="38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10"/>
            <p:cNvSpPr>
              <a:spLocks/>
            </p:cNvSpPr>
            <p:nvPr/>
          </p:nvSpPr>
          <p:spPr bwMode="auto">
            <a:xfrm>
              <a:off x="8724985" y="2719387"/>
              <a:ext cx="237992" cy="336380"/>
            </a:xfrm>
            <a:custGeom>
              <a:avLst/>
              <a:gdLst>
                <a:gd name="T0" fmla="*/ 0 w 300"/>
                <a:gd name="T1" fmla="*/ 424 h 424"/>
                <a:gd name="T2" fmla="*/ 67 w 300"/>
                <a:gd name="T3" fmla="*/ 0 h 424"/>
                <a:gd name="T4" fmla="*/ 300 w 300"/>
                <a:gd name="T5" fmla="*/ 75 h 424"/>
                <a:gd name="T6" fmla="*/ 245 w 300"/>
                <a:gd name="T7" fmla="*/ 424 h 424"/>
                <a:gd name="T8" fmla="*/ 0 w 300"/>
                <a:gd name="T9" fmla="*/ 424 h 424"/>
              </a:gdLst>
              <a:ahLst/>
              <a:cxnLst>
                <a:cxn ang="0">
                  <a:pos x="T0" y="T1"/>
                </a:cxn>
                <a:cxn ang="0">
                  <a:pos x="T2" y="T3"/>
                </a:cxn>
                <a:cxn ang="0">
                  <a:pos x="T4" y="T5"/>
                </a:cxn>
                <a:cxn ang="0">
                  <a:pos x="T6" y="T7"/>
                </a:cxn>
                <a:cxn ang="0">
                  <a:pos x="T8" y="T9"/>
                </a:cxn>
              </a:cxnLst>
              <a:rect l="0" t="0" r="r" b="b"/>
              <a:pathLst>
                <a:path w="300" h="424">
                  <a:moveTo>
                    <a:pt x="0" y="424"/>
                  </a:moveTo>
                  <a:cubicBezTo>
                    <a:pt x="1" y="276"/>
                    <a:pt x="24" y="134"/>
                    <a:pt x="67" y="0"/>
                  </a:cubicBezTo>
                  <a:lnTo>
                    <a:pt x="300" y="75"/>
                  </a:lnTo>
                  <a:cubicBezTo>
                    <a:pt x="265" y="185"/>
                    <a:pt x="246" y="302"/>
                    <a:pt x="245" y="424"/>
                  </a:cubicBezTo>
                  <a:lnTo>
                    <a:pt x="0" y="4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11"/>
            <p:cNvSpPr>
              <a:spLocks/>
            </p:cNvSpPr>
            <p:nvPr/>
          </p:nvSpPr>
          <p:spPr bwMode="auto">
            <a:xfrm>
              <a:off x="8724985" y="3071723"/>
              <a:ext cx="237992" cy="335051"/>
            </a:xfrm>
            <a:custGeom>
              <a:avLst/>
              <a:gdLst>
                <a:gd name="T0" fmla="*/ 67 w 300"/>
                <a:gd name="T1" fmla="*/ 424 h 424"/>
                <a:gd name="T2" fmla="*/ 0 w 300"/>
                <a:gd name="T3" fmla="*/ 0 h 424"/>
                <a:gd name="T4" fmla="*/ 245 w 300"/>
                <a:gd name="T5" fmla="*/ 0 h 424"/>
                <a:gd name="T6" fmla="*/ 300 w 300"/>
                <a:gd name="T7" fmla="*/ 348 h 424"/>
                <a:gd name="T8" fmla="*/ 67 w 300"/>
                <a:gd name="T9" fmla="*/ 424 h 424"/>
              </a:gdLst>
              <a:ahLst/>
              <a:cxnLst>
                <a:cxn ang="0">
                  <a:pos x="T0" y="T1"/>
                </a:cxn>
                <a:cxn ang="0">
                  <a:pos x="T2" y="T3"/>
                </a:cxn>
                <a:cxn ang="0">
                  <a:pos x="T4" y="T5"/>
                </a:cxn>
                <a:cxn ang="0">
                  <a:pos x="T6" y="T7"/>
                </a:cxn>
                <a:cxn ang="0">
                  <a:pos x="T8" y="T9"/>
                </a:cxn>
              </a:cxnLst>
              <a:rect l="0" t="0" r="r" b="b"/>
              <a:pathLst>
                <a:path w="300" h="424">
                  <a:moveTo>
                    <a:pt x="67" y="424"/>
                  </a:moveTo>
                  <a:cubicBezTo>
                    <a:pt x="24" y="290"/>
                    <a:pt x="1" y="148"/>
                    <a:pt x="0" y="0"/>
                  </a:cubicBezTo>
                  <a:lnTo>
                    <a:pt x="245" y="0"/>
                  </a:lnTo>
                  <a:cubicBezTo>
                    <a:pt x="246" y="121"/>
                    <a:pt x="266" y="238"/>
                    <a:pt x="300" y="348"/>
                  </a:cubicBezTo>
                  <a:lnTo>
                    <a:pt x="67" y="42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12"/>
            <p:cNvSpPr>
              <a:spLocks/>
            </p:cNvSpPr>
            <p:nvPr/>
          </p:nvSpPr>
          <p:spPr bwMode="auto">
            <a:xfrm>
              <a:off x="8782156" y="3361568"/>
              <a:ext cx="312448" cy="362971"/>
            </a:xfrm>
            <a:custGeom>
              <a:avLst/>
              <a:gdLst>
                <a:gd name="T0" fmla="*/ 195 w 394"/>
                <a:gd name="T1" fmla="*/ 458 h 458"/>
                <a:gd name="T2" fmla="*/ 0 w 394"/>
                <a:gd name="T3" fmla="*/ 76 h 458"/>
                <a:gd name="T4" fmla="*/ 234 w 394"/>
                <a:gd name="T5" fmla="*/ 0 h 458"/>
                <a:gd name="T6" fmla="*/ 394 w 394"/>
                <a:gd name="T7" fmla="*/ 314 h 458"/>
                <a:gd name="T8" fmla="*/ 195 w 394"/>
                <a:gd name="T9" fmla="*/ 458 h 458"/>
              </a:gdLst>
              <a:ahLst/>
              <a:cxnLst>
                <a:cxn ang="0">
                  <a:pos x="T0" y="T1"/>
                </a:cxn>
                <a:cxn ang="0">
                  <a:pos x="T2" y="T3"/>
                </a:cxn>
                <a:cxn ang="0">
                  <a:pos x="T4" y="T5"/>
                </a:cxn>
                <a:cxn ang="0">
                  <a:pos x="T6" y="T7"/>
                </a:cxn>
                <a:cxn ang="0">
                  <a:pos x="T8" y="T9"/>
                </a:cxn>
              </a:cxnLst>
              <a:rect l="0" t="0" r="r" b="b"/>
              <a:pathLst>
                <a:path w="394" h="458">
                  <a:moveTo>
                    <a:pt x="195" y="458"/>
                  </a:moveTo>
                  <a:cubicBezTo>
                    <a:pt x="112" y="343"/>
                    <a:pt x="46" y="214"/>
                    <a:pt x="0" y="76"/>
                  </a:cubicBezTo>
                  <a:lnTo>
                    <a:pt x="234" y="0"/>
                  </a:lnTo>
                  <a:cubicBezTo>
                    <a:pt x="271" y="114"/>
                    <a:pt x="326" y="219"/>
                    <a:pt x="394" y="314"/>
                  </a:cubicBezTo>
                  <a:lnTo>
                    <a:pt x="195" y="45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13"/>
            <p:cNvSpPr>
              <a:spLocks/>
            </p:cNvSpPr>
            <p:nvPr/>
          </p:nvSpPr>
          <p:spPr bwMode="auto">
            <a:xfrm>
              <a:off x="8947022" y="3624822"/>
              <a:ext cx="354994" cy="353665"/>
            </a:xfrm>
            <a:custGeom>
              <a:avLst/>
              <a:gdLst>
                <a:gd name="T0" fmla="*/ 304 w 448"/>
                <a:gd name="T1" fmla="*/ 447 h 447"/>
                <a:gd name="T2" fmla="*/ 0 w 448"/>
                <a:gd name="T3" fmla="*/ 144 h 447"/>
                <a:gd name="T4" fmla="*/ 199 w 448"/>
                <a:gd name="T5" fmla="*/ 0 h 447"/>
                <a:gd name="T6" fmla="*/ 448 w 448"/>
                <a:gd name="T7" fmla="*/ 249 h 447"/>
                <a:gd name="T8" fmla="*/ 304 w 448"/>
                <a:gd name="T9" fmla="*/ 447 h 447"/>
              </a:gdLst>
              <a:ahLst/>
              <a:cxnLst>
                <a:cxn ang="0">
                  <a:pos x="T0" y="T1"/>
                </a:cxn>
                <a:cxn ang="0">
                  <a:pos x="T2" y="T3"/>
                </a:cxn>
                <a:cxn ang="0">
                  <a:pos x="T4" y="T5"/>
                </a:cxn>
                <a:cxn ang="0">
                  <a:pos x="T6" y="T7"/>
                </a:cxn>
                <a:cxn ang="0">
                  <a:pos x="T8" y="T9"/>
                </a:cxn>
              </a:cxnLst>
              <a:rect l="0" t="0" r="r" b="b"/>
              <a:pathLst>
                <a:path w="448" h="447">
                  <a:moveTo>
                    <a:pt x="304" y="447"/>
                  </a:moveTo>
                  <a:cubicBezTo>
                    <a:pt x="188" y="362"/>
                    <a:pt x="86" y="260"/>
                    <a:pt x="0" y="144"/>
                  </a:cubicBezTo>
                  <a:lnTo>
                    <a:pt x="199" y="0"/>
                  </a:lnTo>
                  <a:cubicBezTo>
                    <a:pt x="269" y="95"/>
                    <a:pt x="353" y="179"/>
                    <a:pt x="448" y="249"/>
                  </a:cubicBezTo>
                  <a:lnTo>
                    <a:pt x="304" y="44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14"/>
            <p:cNvSpPr>
              <a:spLocks/>
            </p:cNvSpPr>
            <p:nvPr/>
          </p:nvSpPr>
          <p:spPr bwMode="auto">
            <a:xfrm>
              <a:off x="9199640" y="3830905"/>
              <a:ext cx="362971" cy="312448"/>
            </a:xfrm>
            <a:custGeom>
              <a:avLst/>
              <a:gdLst>
                <a:gd name="T0" fmla="*/ 382 w 458"/>
                <a:gd name="T1" fmla="*/ 394 h 394"/>
                <a:gd name="T2" fmla="*/ 0 w 458"/>
                <a:gd name="T3" fmla="*/ 198 h 394"/>
                <a:gd name="T4" fmla="*/ 144 w 458"/>
                <a:gd name="T5" fmla="*/ 0 h 394"/>
                <a:gd name="T6" fmla="*/ 458 w 458"/>
                <a:gd name="T7" fmla="*/ 160 h 394"/>
                <a:gd name="T8" fmla="*/ 382 w 458"/>
                <a:gd name="T9" fmla="*/ 394 h 394"/>
              </a:gdLst>
              <a:ahLst/>
              <a:cxnLst>
                <a:cxn ang="0">
                  <a:pos x="T0" y="T1"/>
                </a:cxn>
                <a:cxn ang="0">
                  <a:pos x="T2" y="T3"/>
                </a:cxn>
                <a:cxn ang="0">
                  <a:pos x="T4" y="T5"/>
                </a:cxn>
                <a:cxn ang="0">
                  <a:pos x="T6" y="T7"/>
                </a:cxn>
                <a:cxn ang="0">
                  <a:pos x="T8" y="T9"/>
                </a:cxn>
              </a:cxnLst>
              <a:rect l="0" t="0" r="r" b="b"/>
              <a:pathLst>
                <a:path w="458" h="394">
                  <a:moveTo>
                    <a:pt x="382" y="394"/>
                  </a:moveTo>
                  <a:cubicBezTo>
                    <a:pt x="245" y="348"/>
                    <a:pt x="116" y="281"/>
                    <a:pt x="0" y="198"/>
                  </a:cubicBezTo>
                  <a:lnTo>
                    <a:pt x="144" y="0"/>
                  </a:lnTo>
                  <a:cubicBezTo>
                    <a:pt x="239" y="68"/>
                    <a:pt x="345" y="122"/>
                    <a:pt x="458" y="160"/>
                  </a:cubicBezTo>
                  <a:lnTo>
                    <a:pt x="382" y="39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15"/>
            <p:cNvSpPr>
              <a:spLocks/>
            </p:cNvSpPr>
            <p:nvPr/>
          </p:nvSpPr>
          <p:spPr bwMode="auto">
            <a:xfrm>
              <a:off x="9518735" y="3963861"/>
              <a:ext cx="335051" cy="236663"/>
            </a:xfrm>
            <a:custGeom>
              <a:avLst/>
              <a:gdLst>
                <a:gd name="T0" fmla="*/ 424 w 424"/>
                <a:gd name="T1" fmla="*/ 300 h 300"/>
                <a:gd name="T2" fmla="*/ 0 w 424"/>
                <a:gd name="T3" fmla="*/ 233 h 300"/>
                <a:gd name="T4" fmla="*/ 76 w 424"/>
                <a:gd name="T5" fmla="*/ 0 h 300"/>
                <a:gd name="T6" fmla="*/ 424 w 424"/>
                <a:gd name="T7" fmla="*/ 54 h 300"/>
                <a:gd name="T8" fmla="*/ 424 w 424"/>
                <a:gd name="T9" fmla="*/ 300 h 300"/>
              </a:gdLst>
              <a:ahLst/>
              <a:cxnLst>
                <a:cxn ang="0">
                  <a:pos x="T0" y="T1"/>
                </a:cxn>
                <a:cxn ang="0">
                  <a:pos x="T2" y="T3"/>
                </a:cxn>
                <a:cxn ang="0">
                  <a:pos x="T4" y="T5"/>
                </a:cxn>
                <a:cxn ang="0">
                  <a:pos x="T6" y="T7"/>
                </a:cxn>
                <a:cxn ang="0">
                  <a:pos x="T8" y="T9"/>
                </a:cxn>
              </a:cxnLst>
              <a:rect l="0" t="0" r="r" b="b"/>
              <a:pathLst>
                <a:path w="424" h="300">
                  <a:moveTo>
                    <a:pt x="424" y="300"/>
                  </a:moveTo>
                  <a:cubicBezTo>
                    <a:pt x="276" y="299"/>
                    <a:pt x="134" y="275"/>
                    <a:pt x="0" y="233"/>
                  </a:cubicBezTo>
                  <a:lnTo>
                    <a:pt x="76" y="0"/>
                  </a:lnTo>
                  <a:cubicBezTo>
                    <a:pt x="186" y="34"/>
                    <a:pt x="303" y="53"/>
                    <a:pt x="424" y="54"/>
                  </a:cubicBezTo>
                  <a:lnTo>
                    <a:pt x="424" y="30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16"/>
            <p:cNvSpPr>
              <a:spLocks/>
            </p:cNvSpPr>
            <p:nvPr/>
          </p:nvSpPr>
          <p:spPr bwMode="auto">
            <a:xfrm>
              <a:off x="9869741" y="3962532"/>
              <a:ext cx="336380" cy="237992"/>
            </a:xfrm>
            <a:custGeom>
              <a:avLst/>
              <a:gdLst>
                <a:gd name="T0" fmla="*/ 424 w 424"/>
                <a:gd name="T1" fmla="*/ 234 h 301"/>
                <a:gd name="T2" fmla="*/ 0 w 424"/>
                <a:gd name="T3" fmla="*/ 301 h 301"/>
                <a:gd name="T4" fmla="*/ 0 w 424"/>
                <a:gd name="T5" fmla="*/ 55 h 301"/>
                <a:gd name="T6" fmla="*/ 348 w 424"/>
                <a:gd name="T7" fmla="*/ 0 h 301"/>
                <a:gd name="T8" fmla="*/ 424 w 424"/>
                <a:gd name="T9" fmla="*/ 234 h 301"/>
              </a:gdLst>
              <a:ahLst/>
              <a:cxnLst>
                <a:cxn ang="0">
                  <a:pos x="T0" y="T1"/>
                </a:cxn>
                <a:cxn ang="0">
                  <a:pos x="T2" y="T3"/>
                </a:cxn>
                <a:cxn ang="0">
                  <a:pos x="T4" y="T5"/>
                </a:cxn>
                <a:cxn ang="0">
                  <a:pos x="T6" y="T7"/>
                </a:cxn>
                <a:cxn ang="0">
                  <a:pos x="T8" y="T9"/>
                </a:cxn>
              </a:cxnLst>
              <a:rect l="0" t="0" r="r" b="b"/>
              <a:pathLst>
                <a:path w="424" h="301">
                  <a:moveTo>
                    <a:pt x="424" y="234"/>
                  </a:moveTo>
                  <a:cubicBezTo>
                    <a:pt x="290" y="276"/>
                    <a:pt x="148" y="300"/>
                    <a:pt x="0" y="301"/>
                  </a:cubicBezTo>
                  <a:lnTo>
                    <a:pt x="0" y="55"/>
                  </a:lnTo>
                  <a:cubicBezTo>
                    <a:pt x="121" y="54"/>
                    <a:pt x="238" y="35"/>
                    <a:pt x="348" y="0"/>
                  </a:cubicBezTo>
                  <a:lnTo>
                    <a:pt x="424" y="23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17"/>
            <p:cNvSpPr>
              <a:spLocks/>
            </p:cNvSpPr>
            <p:nvPr/>
          </p:nvSpPr>
          <p:spPr bwMode="auto">
            <a:xfrm>
              <a:off x="10162245" y="3830905"/>
              <a:ext cx="361642" cy="311118"/>
            </a:xfrm>
            <a:custGeom>
              <a:avLst/>
              <a:gdLst>
                <a:gd name="T0" fmla="*/ 458 w 458"/>
                <a:gd name="T1" fmla="*/ 198 h 393"/>
                <a:gd name="T2" fmla="*/ 75 w 458"/>
                <a:gd name="T3" fmla="*/ 393 h 393"/>
                <a:gd name="T4" fmla="*/ 0 w 458"/>
                <a:gd name="T5" fmla="*/ 160 h 393"/>
                <a:gd name="T6" fmla="*/ 313 w 458"/>
                <a:gd name="T7" fmla="*/ 0 h 393"/>
                <a:gd name="T8" fmla="*/ 458 w 458"/>
                <a:gd name="T9" fmla="*/ 198 h 393"/>
              </a:gdLst>
              <a:ahLst/>
              <a:cxnLst>
                <a:cxn ang="0">
                  <a:pos x="T0" y="T1"/>
                </a:cxn>
                <a:cxn ang="0">
                  <a:pos x="T2" y="T3"/>
                </a:cxn>
                <a:cxn ang="0">
                  <a:pos x="T4" y="T5"/>
                </a:cxn>
                <a:cxn ang="0">
                  <a:pos x="T6" y="T7"/>
                </a:cxn>
                <a:cxn ang="0">
                  <a:pos x="T8" y="T9"/>
                </a:cxn>
              </a:cxnLst>
              <a:rect l="0" t="0" r="r" b="b"/>
              <a:pathLst>
                <a:path w="458" h="393">
                  <a:moveTo>
                    <a:pt x="458" y="198"/>
                  </a:moveTo>
                  <a:cubicBezTo>
                    <a:pt x="342" y="281"/>
                    <a:pt x="213" y="347"/>
                    <a:pt x="75" y="393"/>
                  </a:cubicBezTo>
                  <a:lnTo>
                    <a:pt x="0" y="160"/>
                  </a:lnTo>
                  <a:cubicBezTo>
                    <a:pt x="113" y="122"/>
                    <a:pt x="218" y="68"/>
                    <a:pt x="313" y="0"/>
                  </a:cubicBezTo>
                  <a:lnTo>
                    <a:pt x="458" y="19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18"/>
            <p:cNvSpPr>
              <a:spLocks/>
            </p:cNvSpPr>
            <p:nvPr/>
          </p:nvSpPr>
          <p:spPr bwMode="auto">
            <a:xfrm>
              <a:off x="10422840" y="3624822"/>
              <a:ext cx="354994" cy="353665"/>
            </a:xfrm>
            <a:custGeom>
              <a:avLst/>
              <a:gdLst>
                <a:gd name="T0" fmla="*/ 447 w 447"/>
                <a:gd name="T1" fmla="*/ 144 h 447"/>
                <a:gd name="T2" fmla="*/ 144 w 447"/>
                <a:gd name="T3" fmla="*/ 447 h 447"/>
                <a:gd name="T4" fmla="*/ 0 w 447"/>
                <a:gd name="T5" fmla="*/ 249 h 447"/>
                <a:gd name="T6" fmla="*/ 249 w 447"/>
                <a:gd name="T7" fmla="*/ 0 h 447"/>
                <a:gd name="T8" fmla="*/ 447 w 447"/>
                <a:gd name="T9" fmla="*/ 144 h 447"/>
              </a:gdLst>
              <a:ahLst/>
              <a:cxnLst>
                <a:cxn ang="0">
                  <a:pos x="T0" y="T1"/>
                </a:cxn>
                <a:cxn ang="0">
                  <a:pos x="T2" y="T3"/>
                </a:cxn>
                <a:cxn ang="0">
                  <a:pos x="T4" y="T5"/>
                </a:cxn>
                <a:cxn ang="0">
                  <a:pos x="T6" y="T7"/>
                </a:cxn>
                <a:cxn ang="0">
                  <a:pos x="T8" y="T9"/>
                </a:cxn>
              </a:cxnLst>
              <a:rect l="0" t="0" r="r" b="b"/>
              <a:pathLst>
                <a:path w="447" h="447">
                  <a:moveTo>
                    <a:pt x="447" y="144"/>
                  </a:moveTo>
                  <a:cubicBezTo>
                    <a:pt x="362" y="260"/>
                    <a:pt x="260" y="362"/>
                    <a:pt x="144" y="447"/>
                  </a:cubicBezTo>
                  <a:lnTo>
                    <a:pt x="0" y="249"/>
                  </a:lnTo>
                  <a:cubicBezTo>
                    <a:pt x="95" y="179"/>
                    <a:pt x="179" y="95"/>
                    <a:pt x="249" y="0"/>
                  </a:cubicBezTo>
                  <a:lnTo>
                    <a:pt x="447" y="14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19"/>
            <p:cNvSpPr>
              <a:spLocks/>
            </p:cNvSpPr>
            <p:nvPr/>
          </p:nvSpPr>
          <p:spPr bwMode="auto">
            <a:xfrm>
              <a:off x="10630253" y="3361568"/>
              <a:ext cx="311118" cy="362971"/>
            </a:xfrm>
            <a:custGeom>
              <a:avLst/>
              <a:gdLst>
                <a:gd name="T0" fmla="*/ 394 w 394"/>
                <a:gd name="T1" fmla="*/ 76 h 458"/>
                <a:gd name="T2" fmla="*/ 198 w 394"/>
                <a:gd name="T3" fmla="*/ 458 h 458"/>
                <a:gd name="T4" fmla="*/ 0 w 394"/>
                <a:gd name="T5" fmla="*/ 314 h 458"/>
                <a:gd name="T6" fmla="*/ 160 w 394"/>
                <a:gd name="T7" fmla="*/ 0 h 458"/>
                <a:gd name="T8" fmla="*/ 394 w 394"/>
                <a:gd name="T9" fmla="*/ 76 h 458"/>
              </a:gdLst>
              <a:ahLst/>
              <a:cxnLst>
                <a:cxn ang="0">
                  <a:pos x="T0" y="T1"/>
                </a:cxn>
                <a:cxn ang="0">
                  <a:pos x="T2" y="T3"/>
                </a:cxn>
                <a:cxn ang="0">
                  <a:pos x="T4" y="T5"/>
                </a:cxn>
                <a:cxn ang="0">
                  <a:pos x="T6" y="T7"/>
                </a:cxn>
                <a:cxn ang="0">
                  <a:pos x="T8" y="T9"/>
                </a:cxn>
              </a:cxnLst>
              <a:rect l="0" t="0" r="r" b="b"/>
              <a:pathLst>
                <a:path w="394" h="458">
                  <a:moveTo>
                    <a:pt x="394" y="76"/>
                  </a:moveTo>
                  <a:cubicBezTo>
                    <a:pt x="348" y="214"/>
                    <a:pt x="281" y="343"/>
                    <a:pt x="198" y="458"/>
                  </a:cubicBezTo>
                  <a:lnTo>
                    <a:pt x="0" y="314"/>
                  </a:lnTo>
                  <a:cubicBezTo>
                    <a:pt x="68" y="219"/>
                    <a:pt x="122" y="114"/>
                    <a:pt x="160" y="0"/>
                  </a:cubicBezTo>
                  <a:lnTo>
                    <a:pt x="394" y="76"/>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0"/>
            <p:cNvSpPr>
              <a:spLocks/>
            </p:cNvSpPr>
            <p:nvPr/>
          </p:nvSpPr>
          <p:spPr bwMode="auto">
            <a:xfrm>
              <a:off x="10761880" y="3071723"/>
              <a:ext cx="237992" cy="335051"/>
            </a:xfrm>
            <a:custGeom>
              <a:avLst/>
              <a:gdLst>
                <a:gd name="T0" fmla="*/ 300 w 300"/>
                <a:gd name="T1" fmla="*/ 0 h 424"/>
                <a:gd name="T2" fmla="*/ 233 w 300"/>
                <a:gd name="T3" fmla="*/ 424 h 424"/>
                <a:gd name="T4" fmla="*/ 0 w 300"/>
                <a:gd name="T5" fmla="*/ 348 h 424"/>
                <a:gd name="T6" fmla="*/ 54 w 300"/>
                <a:gd name="T7" fmla="*/ 0 h 424"/>
                <a:gd name="T8" fmla="*/ 300 w 300"/>
                <a:gd name="T9" fmla="*/ 0 h 424"/>
              </a:gdLst>
              <a:ahLst/>
              <a:cxnLst>
                <a:cxn ang="0">
                  <a:pos x="T0" y="T1"/>
                </a:cxn>
                <a:cxn ang="0">
                  <a:pos x="T2" y="T3"/>
                </a:cxn>
                <a:cxn ang="0">
                  <a:pos x="T4" y="T5"/>
                </a:cxn>
                <a:cxn ang="0">
                  <a:pos x="T6" y="T7"/>
                </a:cxn>
                <a:cxn ang="0">
                  <a:pos x="T8" y="T9"/>
                </a:cxn>
              </a:cxnLst>
              <a:rect l="0" t="0" r="r" b="b"/>
              <a:pathLst>
                <a:path w="300" h="424">
                  <a:moveTo>
                    <a:pt x="300" y="0"/>
                  </a:moveTo>
                  <a:cubicBezTo>
                    <a:pt x="299" y="148"/>
                    <a:pt x="275" y="290"/>
                    <a:pt x="233" y="424"/>
                  </a:cubicBezTo>
                  <a:lnTo>
                    <a:pt x="0" y="348"/>
                  </a:lnTo>
                  <a:cubicBezTo>
                    <a:pt x="34" y="238"/>
                    <a:pt x="53" y="121"/>
                    <a:pt x="54" y="0"/>
                  </a:cubicBezTo>
                  <a:lnTo>
                    <a:pt x="300"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1"/>
            <p:cNvSpPr>
              <a:spLocks/>
            </p:cNvSpPr>
            <p:nvPr/>
          </p:nvSpPr>
          <p:spPr bwMode="auto">
            <a:xfrm>
              <a:off x="10761880" y="2719387"/>
              <a:ext cx="237992" cy="336380"/>
            </a:xfrm>
            <a:custGeom>
              <a:avLst/>
              <a:gdLst>
                <a:gd name="T0" fmla="*/ 233 w 300"/>
                <a:gd name="T1" fmla="*/ 0 h 424"/>
                <a:gd name="T2" fmla="*/ 300 w 300"/>
                <a:gd name="T3" fmla="*/ 424 h 424"/>
                <a:gd name="T4" fmla="*/ 54 w 300"/>
                <a:gd name="T5" fmla="*/ 424 h 424"/>
                <a:gd name="T6" fmla="*/ 0 w 300"/>
                <a:gd name="T7" fmla="*/ 75 h 424"/>
                <a:gd name="T8" fmla="*/ 233 w 300"/>
                <a:gd name="T9" fmla="*/ 0 h 424"/>
              </a:gdLst>
              <a:ahLst/>
              <a:cxnLst>
                <a:cxn ang="0">
                  <a:pos x="T0" y="T1"/>
                </a:cxn>
                <a:cxn ang="0">
                  <a:pos x="T2" y="T3"/>
                </a:cxn>
                <a:cxn ang="0">
                  <a:pos x="T4" y="T5"/>
                </a:cxn>
                <a:cxn ang="0">
                  <a:pos x="T6" y="T7"/>
                </a:cxn>
                <a:cxn ang="0">
                  <a:pos x="T8" y="T9"/>
                </a:cxn>
              </a:cxnLst>
              <a:rect l="0" t="0" r="r" b="b"/>
              <a:pathLst>
                <a:path w="300" h="424">
                  <a:moveTo>
                    <a:pt x="233" y="0"/>
                  </a:moveTo>
                  <a:cubicBezTo>
                    <a:pt x="275" y="134"/>
                    <a:pt x="299" y="276"/>
                    <a:pt x="300" y="424"/>
                  </a:cubicBezTo>
                  <a:lnTo>
                    <a:pt x="54" y="424"/>
                  </a:lnTo>
                  <a:cubicBezTo>
                    <a:pt x="53" y="302"/>
                    <a:pt x="34" y="185"/>
                    <a:pt x="0" y="75"/>
                  </a:cubicBezTo>
                  <a:lnTo>
                    <a:pt x="233"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2"/>
            <p:cNvSpPr>
              <a:spLocks/>
            </p:cNvSpPr>
            <p:nvPr/>
          </p:nvSpPr>
          <p:spPr bwMode="auto">
            <a:xfrm>
              <a:off x="10630253" y="2401622"/>
              <a:ext cx="311118" cy="361642"/>
            </a:xfrm>
            <a:custGeom>
              <a:avLst/>
              <a:gdLst>
                <a:gd name="T0" fmla="*/ 198 w 393"/>
                <a:gd name="T1" fmla="*/ 0 h 458"/>
                <a:gd name="T2" fmla="*/ 393 w 393"/>
                <a:gd name="T3" fmla="*/ 382 h 458"/>
                <a:gd name="T4" fmla="*/ 160 w 393"/>
                <a:gd name="T5" fmla="*/ 458 h 458"/>
                <a:gd name="T6" fmla="*/ 0 w 393"/>
                <a:gd name="T7" fmla="*/ 144 h 458"/>
                <a:gd name="T8" fmla="*/ 198 w 393"/>
                <a:gd name="T9" fmla="*/ 0 h 458"/>
              </a:gdLst>
              <a:ahLst/>
              <a:cxnLst>
                <a:cxn ang="0">
                  <a:pos x="T0" y="T1"/>
                </a:cxn>
                <a:cxn ang="0">
                  <a:pos x="T2" y="T3"/>
                </a:cxn>
                <a:cxn ang="0">
                  <a:pos x="T4" y="T5"/>
                </a:cxn>
                <a:cxn ang="0">
                  <a:pos x="T6" y="T7"/>
                </a:cxn>
                <a:cxn ang="0">
                  <a:pos x="T8" y="T9"/>
                </a:cxn>
              </a:cxnLst>
              <a:rect l="0" t="0" r="r" b="b"/>
              <a:pathLst>
                <a:path w="393" h="458">
                  <a:moveTo>
                    <a:pt x="198" y="0"/>
                  </a:moveTo>
                  <a:cubicBezTo>
                    <a:pt x="281" y="116"/>
                    <a:pt x="348" y="244"/>
                    <a:pt x="393" y="382"/>
                  </a:cubicBezTo>
                  <a:lnTo>
                    <a:pt x="160" y="458"/>
                  </a:lnTo>
                  <a:cubicBezTo>
                    <a:pt x="122" y="345"/>
                    <a:pt x="68" y="239"/>
                    <a:pt x="0" y="144"/>
                  </a:cubicBezTo>
                  <a:lnTo>
                    <a:pt x="198"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23"/>
            <p:cNvSpPr>
              <a:spLocks/>
            </p:cNvSpPr>
            <p:nvPr/>
          </p:nvSpPr>
          <p:spPr bwMode="auto">
            <a:xfrm>
              <a:off x="10422840" y="2147674"/>
              <a:ext cx="354994" cy="354994"/>
            </a:xfrm>
            <a:custGeom>
              <a:avLst/>
              <a:gdLst>
                <a:gd name="T0" fmla="*/ 144 w 447"/>
                <a:gd name="T1" fmla="*/ 0 h 448"/>
                <a:gd name="T2" fmla="*/ 447 w 447"/>
                <a:gd name="T3" fmla="*/ 304 h 448"/>
                <a:gd name="T4" fmla="*/ 249 w 447"/>
                <a:gd name="T5" fmla="*/ 448 h 448"/>
                <a:gd name="T6" fmla="*/ 0 w 447"/>
                <a:gd name="T7" fmla="*/ 199 h 448"/>
                <a:gd name="T8" fmla="*/ 144 w 447"/>
                <a:gd name="T9" fmla="*/ 0 h 448"/>
              </a:gdLst>
              <a:ahLst/>
              <a:cxnLst>
                <a:cxn ang="0">
                  <a:pos x="T0" y="T1"/>
                </a:cxn>
                <a:cxn ang="0">
                  <a:pos x="T2" y="T3"/>
                </a:cxn>
                <a:cxn ang="0">
                  <a:pos x="T4" y="T5"/>
                </a:cxn>
                <a:cxn ang="0">
                  <a:pos x="T6" y="T7"/>
                </a:cxn>
                <a:cxn ang="0">
                  <a:pos x="T8" y="T9"/>
                </a:cxn>
              </a:cxnLst>
              <a:rect l="0" t="0" r="r" b="b"/>
              <a:pathLst>
                <a:path w="447" h="448">
                  <a:moveTo>
                    <a:pt x="144" y="0"/>
                  </a:moveTo>
                  <a:cubicBezTo>
                    <a:pt x="260" y="86"/>
                    <a:pt x="362" y="188"/>
                    <a:pt x="447" y="304"/>
                  </a:cubicBezTo>
                  <a:lnTo>
                    <a:pt x="249" y="448"/>
                  </a:lnTo>
                  <a:cubicBezTo>
                    <a:pt x="179" y="353"/>
                    <a:pt x="95" y="269"/>
                    <a:pt x="0" y="199"/>
                  </a:cubicBezTo>
                  <a:lnTo>
                    <a:pt x="144"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24"/>
            <p:cNvSpPr>
              <a:spLocks/>
            </p:cNvSpPr>
            <p:nvPr/>
          </p:nvSpPr>
          <p:spPr bwMode="auto">
            <a:xfrm>
              <a:off x="10162245" y="1984138"/>
              <a:ext cx="361642" cy="311118"/>
            </a:xfrm>
            <a:custGeom>
              <a:avLst/>
              <a:gdLst>
                <a:gd name="T0" fmla="*/ 75 w 458"/>
                <a:gd name="T1" fmla="*/ 0 h 394"/>
                <a:gd name="T2" fmla="*/ 458 w 458"/>
                <a:gd name="T3" fmla="*/ 195 h 394"/>
                <a:gd name="T4" fmla="*/ 313 w 458"/>
                <a:gd name="T5" fmla="*/ 394 h 394"/>
                <a:gd name="T6" fmla="*/ 0 w 458"/>
                <a:gd name="T7" fmla="*/ 233 h 394"/>
                <a:gd name="T8" fmla="*/ 75 w 458"/>
                <a:gd name="T9" fmla="*/ 0 h 394"/>
              </a:gdLst>
              <a:ahLst/>
              <a:cxnLst>
                <a:cxn ang="0">
                  <a:pos x="T0" y="T1"/>
                </a:cxn>
                <a:cxn ang="0">
                  <a:pos x="T2" y="T3"/>
                </a:cxn>
                <a:cxn ang="0">
                  <a:pos x="T4" y="T5"/>
                </a:cxn>
                <a:cxn ang="0">
                  <a:pos x="T6" y="T7"/>
                </a:cxn>
                <a:cxn ang="0">
                  <a:pos x="T8" y="T9"/>
                </a:cxn>
              </a:cxnLst>
              <a:rect l="0" t="0" r="r" b="b"/>
              <a:pathLst>
                <a:path w="458" h="394">
                  <a:moveTo>
                    <a:pt x="75" y="0"/>
                  </a:moveTo>
                  <a:cubicBezTo>
                    <a:pt x="213" y="46"/>
                    <a:pt x="342" y="112"/>
                    <a:pt x="458" y="195"/>
                  </a:cubicBezTo>
                  <a:lnTo>
                    <a:pt x="313" y="394"/>
                  </a:lnTo>
                  <a:cubicBezTo>
                    <a:pt x="218" y="326"/>
                    <a:pt x="113" y="271"/>
                    <a:pt x="0" y="233"/>
                  </a:cubicBezTo>
                  <a:lnTo>
                    <a:pt x="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25"/>
            <p:cNvSpPr>
              <a:spLocks/>
            </p:cNvSpPr>
            <p:nvPr/>
          </p:nvSpPr>
          <p:spPr bwMode="auto">
            <a:xfrm>
              <a:off x="9869741" y="1925637"/>
              <a:ext cx="336380" cy="237992"/>
            </a:xfrm>
            <a:custGeom>
              <a:avLst/>
              <a:gdLst>
                <a:gd name="T0" fmla="*/ 0 w 424"/>
                <a:gd name="T1" fmla="*/ 0 h 300"/>
                <a:gd name="T2" fmla="*/ 424 w 424"/>
                <a:gd name="T3" fmla="*/ 67 h 300"/>
                <a:gd name="T4" fmla="*/ 348 w 424"/>
                <a:gd name="T5" fmla="*/ 300 h 300"/>
                <a:gd name="T6" fmla="*/ 0 w 424"/>
                <a:gd name="T7" fmla="*/ 245 h 300"/>
                <a:gd name="T8" fmla="*/ 0 w 424"/>
                <a:gd name="T9" fmla="*/ 0 h 300"/>
              </a:gdLst>
              <a:ahLst/>
              <a:cxnLst>
                <a:cxn ang="0">
                  <a:pos x="T0" y="T1"/>
                </a:cxn>
                <a:cxn ang="0">
                  <a:pos x="T2" y="T3"/>
                </a:cxn>
                <a:cxn ang="0">
                  <a:pos x="T4" y="T5"/>
                </a:cxn>
                <a:cxn ang="0">
                  <a:pos x="T6" y="T7"/>
                </a:cxn>
                <a:cxn ang="0">
                  <a:pos x="T8" y="T9"/>
                </a:cxn>
              </a:cxnLst>
              <a:rect l="0" t="0" r="r" b="b"/>
              <a:pathLst>
                <a:path w="424" h="300">
                  <a:moveTo>
                    <a:pt x="0" y="0"/>
                  </a:moveTo>
                  <a:cubicBezTo>
                    <a:pt x="148" y="1"/>
                    <a:pt x="290" y="24"/>
                    <a:pt x="424" y="67"/>
                  </a:cubicBezTo>
                  <a:lnTo>
                    <a:pt x="348" y="300"/>
                  </a:lnTo>
                  <a:cubicBezTo>
                    <a:pt x="238" y="265"/>
                    <a:pt x="121" y="246"/>
                    <a:pt x="0" y="24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0" name="TextBox 89"/>
          <p:cNvSpPr txBox="1"/>
          <p:nvPr/>
        </p:nvSpPr>
        <p:spPr>
          <a:xfrm>
            <a:off x="1261540" y="2427441"/>
            <a:ext cx="1637361" cy="861774"/>
          </a:xfrm>
          <a:prstGeom prst="rect">
            <a:avLst/>
          </a:prstGeom>
          <a:noFill/>
        </p:spPr>
        <p:txBody>
          <a:bodyPr wrap="square" rtlCol="0">
            <a:spAutoFit/>
          </a:bodyPr>
          <a:lstStyle/>
          <a:p>
            <a:pPr algn="ctr"/>
            <a:r>
              <a:rPr lang="en-US" altLang="zh-CN" sz="5000" b="1" dirty="0" smtClean="0">
                <a:solidFill>
                  <a:schemeClr val="bg2"/>
                </a:solidFill>
                <a:latin typeface="+mn-ea"/>
                <a:ea typeface="+mn-ea"/>
              </a:rPr>
              <a:t>32%</a:t>
            </a:r>
          </a:p>
        </p:txBody>
      </p:sp>
      <p:sp>
        <p:nvSpPr>
          <p:cNvPr id="91" name="TextBox 90"/>
          <p:cNvSpPr txBox="1"/>
          <p:nvPr/>
        </p:nvSpPr>
        <p:spPr>
          <a:xfrm>
            <a:off x="3895558" y="2427441"/>
            <a:ext cx="1637361" cy="861774"/>
          </a:xfrm>
          <a:prstGeom prst="rect">
            <a:avLst/>
          </a:prstGeom>
          <a:noFill/>
        </p:spPr>
        <p:txBody>
          <a:bodyPr wrap="square" rtlCol="0">
            <a:spAutoFit/>
          </a:bodyPr>
          <a:lstStyle/>
          <a:p>
            <a:pPr algn="ctr"/>
            <a:r>
              <a:rPr lang="en-US" altLang="zh-CN" sz="5000" b="1" dirty="0" smtClean="0">
                <a:solidFill>
                  <a:schemeClr val="bg2"/>
                </a:solidFill>
                <a:latin typeface="+mn-ea"/>
                <a:ea typeface="+mn-ea"/>
              </a:rPr>
              <a:t>65%</a:t>
            </a:r>
          </a:p>
        </p:txBody>
      </p:sp>
      <p:sp>
        <p:nvSpPr>
          <p:cNvPr id="92" name="TextBox 91"/>
          <p:cNvSpPr txBox="1"/>
          <p:nvPr/>
        </p:nvSpPr>
        <p:spPr>
          <a:xfrm>
            <a:off x="6461337" y="2427441"/>
            <a:ext cx="1637361" cy="861774"/>
          </a:xfrm>
          <a:prstGeom prst="rect">
            <a:avLst/>
          </a:prstGeom>
          <a:noFill/>
        </p:spPr>
        <p:txBody>
          <a:bodyPr wrap="square" rtlCol="0">
            <a:spAutoFit/>
          </a:bodyPr>
          <a:lstStyle/>
          <a:p>
            <a:pPr algn="ctr"/>
            <a:r>
              <a:rPr lang="en-US" altLang="zh-CN" sz="5000" b="1" dirty="0" smtClean="0">
                <a:solidFill>
                  <a:schemeClr val="bg2"/>
                </a:solidFill>
                <a:latin typeface="+mn-ea"/>
                <a:ea typeface="+mn-ea"/>
              </a:rPr>
              <a:t>47%</a:t>
            </a:r>
          </a:p>
        </p:txBody>
      </p:sp>
      <p:sp>
        <p:nvSpPr>
          <p:cNvPr id="93" name="TextBox 92"/>
          <p:cNvSpPr txBox="1"/>
          <p:nvPr/>
        </p:nvSpPr>
        <p:spPr>
          <a:xfrm>
            <a:off x="9013468" y="2427441"/>
            <a:ext cx="1637361" cy="861774"/>
          </a:xfrm>
          <a:prstGeom prst="rect">
            <a:avLst/>
          </a:prstGeom>
          <a:noFill/>
        </p:spPr>
        <p:txBody>
          <a:bodyPr wrap="square" rtlCol="0">
            <a:spAutoFit/>
          </a:bodyPr>
          <a:lstStyle/>
          <a:p>
            <a:pPr algn="ctr"/>
            <a:r>
              <a:rPr lang="en-US" altLang="zh-CN" sz="5000" b="1" dirty="0" smtClean="0">
                <a:solidFill>
                  <a:schemeClr val="bg2"/>
                </a:solidFill>
                <a:latin typeface="+mn-ea"/>
                <a:ea typeface="+mn-ea"/>
              </a:rPr>
              <a:t>79%</a:t>
            </a:r>
          </a:p>
        </p:txBody>
      </p:sp>
      <p:sp>
        <p:nvSpPr>
          <p:cNvPr id="94" name="TextBox 93"/>
          <p:cNvSpPr txBox="1"/>
          <p:nvPr/>
        </p:nvSpPr>
        <p:spPr>
          <a:xfrm>
            <a:off x="795675" y="4338404"/>
            <a:ext cx="2399237" cy="369332"/>
          </a:xfrm>
          <a:prstGeom prst="rect">
            <a:avLst/>
          </a:prstGeom>
          <a:noFill/>
        </p:spPr>
        <p:txBody>
          <a:bodyPr wrap="square"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5" name="TextBox 94"/>
          <p:cNvSpPr txBox="1"/>
          <p:nvPr/>
        </p:nvSpPr>
        <p:spPr>
          <a:xfrm>
            <a:off x="795675" y="4744902"/>
            <a:ext cx="2566402" cy="1077218"/>
          </a:xfrm>
          <a:prstGeom prst="rect">
            <a:avLst/>
          </a:prstGeom>
          <a:noFill/>
        </p:spPr>
        <p:txBody>
          <a:bodyPr wrap="square" rtlCol="0">
            <a:spAutoFit/>
          </a:bodyPr>
          <a:lstStyle/>
          <a:p>
            <a:r>
              <a:rPr lang="zh-CN" altLang="en-US" sz="1600" dirty="0" smtClean="0">
                <a:solidFill>
                  <a:schemeClr val="accent1"/>
                </a:solidFill>
                <a:latin typeface="+mn-ea"/>
                <a:ea typeface="+mn-ea"/>
              </a:rPr>
              <a:t>这里可以添加主要内容</a:t>
            </a:r>
            <a:r>
              <a:rPr lang="zh-CN" altLang="en-US" sz="1600" dirty="0">
                <a:solidFill>
                  <a:schemeClr val="accent1"/>
                </a:solidFill>
                <a:latin typeface="+mn-ea"/>
                <a:ea typeface="+mn-ea"/>
              </a:rPr>
              <a:t>这里可以添加主要</a:t>
            </a:r>
            <a:r>
              <a:rPr lang="zh-CN" altLang="en-US" sz="1600" dirty="0" smtClean="0">
                <a:solidFill>
                  <a:schemeClr val="accent1"/>
                </a:solidFill>
                <a:latin typeface="+mn-ea"/>
                <a:ea typeface="+mn-ea"/>
              </a:rPr>
              <a:t>内容</a:t>
            </a:r>
            <a:r>
              <a:rPr lang="zh-CN" altLang="en-US" sz="1600" dirty="0">
                <a:solidFill>
                  <a:schemeClr val="accent1"/>
                </a:solidFill>
                <a:latin typeface="+mn-ea"/>
                <a:ea typeface="+mn-ea"/>
              </a:rPr>
              <a:t>这里可以添加主要内容这里可以添加主要</a:t>
            </a:r>
            <a:r>
              <a:rPr lang="zh-CN" altLang="en-US" sz="1600" dirty="0" smtClean="0">
                <a:solidFill>
                  <a:schemeClr val="accent1"/>
                </a:solidFill>
                <a:latin typeface="+mn-ea"/>
                <a:ea typeface="+mn-ea"/>
              </a:rPr>
              <a:t>内容</a:t>
            </a:r>
            <a:endParaRPr lang="zh-CN" altLang="en-US" sz="1600" dirty="0">
              <a:solidFill>
                <a:schemeClr val="accent1"/>
              </a:solidFill>
              <a:latin typeface="+mn-ea"/>
              <a:ea typeface="+mn-ea"/>
            </a:endParaRPr>
          </a:p>
        </p:txBody>
      </p:sp>
      <p:sp>
        <p:nvSpPr>
          <p:cNvPr id="96" name="TextBox 95"/>
          <p:cNvSpPr txBox="1"/>
          <p:nvPr/>
        </p:nvSpPr>
        <p:spPr>
          <a:xfrm>
            <a:off x="3415332" y="4338404"/>
            <a:ext cx="2399237" cy="369332"/>
          </a:xfrm>
          <a:prstGeom prst="rect">
            <a:avLst/>
          </a:prstGeom>
          <a:noFill/>
        </p:spPr>
        <p:txBody>
          <a:bodyPr wrap="square"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7" name="TextBox 96"/>
          <p:cNvSpPr txBox="1"/>
          <p:nvPr/>
        </p:nvSpPr>
        <p:spPr>
          <a:xfrm>
            <a:off x="3415332" y="4744902"/>
            <a:ext cx="2566402" cy="1077218"/>
          </a:xfrm>
          <a:prstGeom prst="rect">
            <a:avLst/>
          </a:prstGeom>
          <a:noFill/>
        </p:spPr>
        <p:txBody>
          <a:bodyPr wrap="square" rtlCol="0">
            <a:spAutoFit/>
          </a:bodyPr>
          <a:lstStyle/>
          <a:p>
            <a:r>
              <a:rPr lang="zh-CN" altLang="en-US" sz="1600" dirty="0" smtClean="0">
                <a:solidFill>
                  <a:schemeClr val="accent1"/>
                </a:solidFill>
                <a:latin typeface="+mn-ea"/>
                <a:ea typeface="+mn-ea"/>
              </a:rPr>
              <a:t>这里可以添加主要内容</a:t>
            </a:r>
            <a:r>
              <a:rPr lang="zh-CN" altLang="en-US" sz="1600" dirty="0">
                <a:solidFill>
                  <a:schemeClr val="accent1"/>
                </a:solidFill>
                <a:latin typeface="+mn-ea"/>
                <a:ea typeface="+mn-ea"/>
              </a:rPr>
              <a:t>这里可以添加主要</a:t>
            </a:r>
            <a:r>
              <a:rPr lang="zh-CN" altLang="en-US" sz="1600" dirty="0" smtClean="0">
                <a:solidFill>
                  <a:schemeClr val="accent1"/>
                </a:solidFill>
                <a:latin typeface="+mn-ea"/>
                <a:ea typeface="+mn-ea"/>
              </a:rPr>
              <a:t>内容</a:t>
            </a:r>
            <a:r>
              <a:rPr lang="zh-CN" altLang="en-US" sz="1600" dirty="0">
                <a:solidFill>
                  <a:schemeClr val="accent1"/>
                </a:solidFill>
                <a:latin typeface="+mn-ea"/>
                <a:ea typeface="+mn-ea"/>
              </a:rPr>
              <a:t>这里可以添加主要内容这里可以添加主要</a:t>
            </a:r>
            <a:r>
              <a:rPr lang="zh-CN" altLang="en-US" sz="1600" dirty="0" smtClean="0">
                <a:solidFill>
                  <a:schemeClr val="accent1"/>
                </a:solidFill>
                <a:latin typeface="+mn-ea"/>
                <a:ea typeface="+mn-ea"/>
              </a:rPr>
              <a:t>内容</a:t>
            </a:r>
            <a:endParaRPr lang="zh-CN" altLang="en-US" sz="1600" dirty="0">
              <a:solidFill>
                <a:schemeClr val="accent1"/>
              </a:solidFill>
              <a:latin typeface="+mn-ea"/>
              <a:ea typeface="+mn-ea"/>
            </a:endParaRPr>
          </a:p>
        </p:txBody>
      </p:sp>
      <p:sp>
        <p:nvSpPr>
          <p:cNvPr id="98" name="TextBox 97"/>
          <p:cNvSpPr txBox="1"/>
          <p:nvPr/>
        </p:nvSpPr>
        <p:spPr>
          <a:xfrm>
            <a:off x="6052259" y="4338404"/>
            <a:ext cx="2399237" cy="369332"/>
          </a:xfrm>
          <a:prstGeom prst="rect">
            <a:avLst/>
          </a:prstGeom>
          <a:noFill/>
        </p:spPr>
        <p:txBody>
          <a:bodyPr wrap="square"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99" name="TextBox 98"/>
          <p:cNvSpPr txBox="1"/>
          <p:nvPr/>
        </p:nvSpPr>
        <p:spPr>
          <a:xfrm>
            <a:off x="6052259" y="4744902"/>
            <a:ext cx="2566402" cy="1077218"/>
          </a:xfrm>
          <a:prstGeom prst="rect">
            <a:avLst/>
          </a:prstGeom>
          <a:noFill/>
        </p:spPr>
        <p:txBody>
          <a:bodyPr wrap="square" rtlCol="0">
            <a:spAutoFit/>
          </a:bodyPr>
          <a:lstStyle/>
          <a:p>
            <a:r>
              <a:rPr lang="zh-CN" altLang="en-US" sz="1600" dirty="0" smtClean="0">
                <a:solidFill>
                  <a:schemeClr val="accent1"/>
                </a:solidFill>
                <a:latin typeface="+mn-ea"/>
                <a:ea typeface="+mn-ea"/>
              </a:rPr>
              <a:t>这里可以添加主要内容</a:t>
            </a:r>
            <a:r>
              <a:rPr lang="zh-CN" altLang="en-US" sz="1600" dirty="0">
                <a:solidFill>
                  <a:schemeClr val="accent1"/>
                </a:solidFill>
                <a:latin typeface="+mn-ea"/>
                <a:ea typeface="+mn-ea"/>
              </a:rPr>
              <a:t>这里可以添加主要</a:t>
            </a:r>
            <a:r>
              <a:rPr lang="zh-CN" altLang="en-US" sz="1600" dirty="0" smtClean="0">
                <a:solidFill>
                  <a:schemeClr val="accent1"/>
                </a:solidFill>
                <a:latin typeface="+mn-ea"/>
                <a:ea typeface="+mn-ea"/>
              </a:rPr>
              <a:t>内容</a:t>
            </a:r>
            <a:r>
              <a:rPr lang="zh-CN" altLang="en-US" sz="1600" dirty="0">
                <a:solidFill>
                  <a:schemeClr val="accent1"/>
                </a:solidFill>
                <a:latin typeface="+mn-ea"/>
                <a:ea typeface="+mn-ea"/>
              </a:rPr>
              <a:t>这里可以添加主要内容这里可以添加主要</a:t>
            </a:r>
            <a:r>
              <a:rPr lang="zh-CN" altLang="en-US" sz="1600" dirty="0" smtClean="0">
                <a:solidFill>
                  <a:schemeClr val="accent1"/>
                </a:solidFill>
                <a:latin typeface="+mn-ea"/>
                <a:ea typeface="+mn-ea"/>
              </a:rPr>
              <a:t>内容</a:t>
            </a:r>
            <a:endParaRPr lang="zh-CN" altLang="en-US" sz="1600" dirty="0">
              <a:solidFill>
                <a:schemeClr val="accent1"/>
              </a:solidFill>
              <a:latin typeface="+mn-ea"/>
              <a:ea typeface="+mn-ea"/>
            </a:endParaRPr>
          </a:p>
        </p:txBody>
      </p:sp>
      <p:sp>
        <p:nvSpPr>
          <p:cNvPr id="100" name="TextBox 99"/>
          <p:cNvSpPr txBox="1"/>
          <p:nvPr/>
        </p:nvSpPr>
        <p:spPr>
          <a:xfrm>
            <a:off x="8716555" y="4338404"/>
            <a:ext cx="2399237" cy="369332"/>
          </a:xfrm>
          <a:prstGeom prst="rect">
            <a:avLst/>
          </a:prstGeom>
          <a:noFill/>
        </p:spPr>
        <p:txBody>
          <a:bodyPr wrap="square" rtlCol="0">
            <a:spAutoFit/>
          </a:bodyPr>
          <a:lstStyle/>
          <a:p>
            <a:pPr algn="ctr"/>
            <a:r>
              <a:rPr lang="zh-CN" altLang="en-US" b="1" dirty="0" smtClean="0">
                <a:solidFill>
                  <a:schemeClr val="accent1"/>
                </a:solidFill>
                <a:latin typeface="+mn-ea"/>
                <a:ea typeface="+mn-ea"/>
              </a:rPr>
              <a:t>这里输入您的文字</a:t>
            </a:r>
            <a:endParaRPr lang="en-US" altLang="zh-CN" b="1" dirty="0" smtClean="0">
              <a:solidFill>
                <a:schemeClr val="accent1"/>
              </a:solidFill>
              <a:latin typeface="+mn-ea"/>
              <a:ea typeface="+mn-ea"/>
            </a:endParaRPr>
          </a:p>
        </p:txBody>
      </p:sp>
      <p:sp>
        <p:nvSpPr>
          <p:cNvPr id="101" name="TextBox 100"/>
          <p:cNvSpPr txBox="1"/>
          <p:nvPr/>
        </p:nvSpPr>
        <p:spPr>
          <a:xfrm>
            <a:off x="8716555" y="4744902"/>
            <a:ext cx="2566402" cy="1077218"/>
          </a:xfrm>
          <a:prstGeom prst="rect">
            <a:avLst/>
          </a:prstGeom>
          <a:noFill/>
        </p:spPr>
        <p:txBody>
          <a:bodyPr wrap="square" rtlCol="0">
            <a:spAutoFit/>
          </a:bodyPr>
          <a:lstStyle/>
          <a:p>
            <a:r>
              <a:rPr lang="zh-CN" altLang="en-US" sz="1600" dirty="0" smtClean="0">
                <a:solidFill>
                  <a:schemeClr val="accent1"/>
                </a:solidFill>
                <a:latin typeface="+mn-ea"/>
                <a:ea typeface="+mn-ea"/>
              </a:rPr>
              <a:t>这里可以添加主要内容</a:t>
            </a:r>
            <a:r>
              <a:rPr lang="zh-CN" altLang="en-US" sz="1600" dirty="0">
                <a:solidFill>
                  <a:schemeClr val="accent1"/>
                </a:solidFill>
                <a:latin typeface="+mn-ea"/>
                <a:ea typeface="+mn-ea"/>
              </a:rPr>
              <a:t>这里可以添加主要</a:t>
            </a:r>
            <a:r>
              <a:rPr lang="zh-CN" altLang="en-US" sz="1600" dirty="0" smtClean="0">
                <a:solidFill>
                  <a:schemeClr val="accent1"/>
                </a:solidFill>
                <a:latin typeface="+mn-ea"/>
                <a:ea typeface="+mn-ea"/>
              </a:rPr>
              <a:t>内容</a:t>
            </a:r>
            <a:r>
              <a:rPr lang="zh-CN" altLang="en-US" sz="1600" dirty="0">
                <a:solidFill>
                  <a:schemeClr val="accent1"/>
                </a:solidFill>
                <a:latin typeface="+mn-ea"/>
                <a:ea typeface="+mn-ea"/>
              </a:rPr>
              <a:t>这里可以添加主要内容这里可以添加主要</a:t>
            </a:r>
            <a:r>
              <a:rPr lang="zh-CN" altLang="en-US" sz="1600" dirty="0" smtClean="0">
                <a:solidFill>
                  <a:schemeClr val="accent1"/>
                </a:solidFill>
                <a:latin typeface="+mn-ea"/>
                <a:ea typeface="+mn-ea"/>
              </a:rPr>
              <a:t>内容</a:t>
            </a:r>
            <a:endParaRPr lang="zh-CN" altLang="en-US" sz="1600" dirty="0">
              <a:solidFill>
                <a:schemeClr val="accent1"/>
              </a:solidFill>
              <a:latin typeface="+mn-ea"/>
              <a:ea typeface="+mn-ea"/>
            </a:endParaRPr>
          </a:p>
        </p:txBody>
      </p:sp>
    </p:spTree>
    <p:extLst>
      <p:ext uri="{BB962C8B-B14F-4D97-AF65-F5344CB8AC3E}">
        <p14:creationId xmlns:p14="http://schemas.microsoft.com/office/powerpoint/2010/main" val="1686640436"/>
      </p:ext>
    </p:extLst>
  </p:cSld>
  <p:clrMapOvr>
    <a:masterClrMapping/>
  </p:clrMapOvr>
  <mc:AlternateContent xmlns:mc="http://schemas.openxmlformats.org/markup-compatibility/2006" xmlns:p14="http://schemas.microsoft.com/office/powerpoint/2010/main">
    <mc:Choice Requires="p14">
      <p:transition spd="slow" p14:dur="800" advTm="6339">
        <p14:doors/>
      </p:transition>
    </mc:Choice>
    <mc:Fallback xmlns="">
      <p:transition spd="slow" advTm="633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40"/>
                                </p:stCondLst>
                                <p:childTnLst>
                                  <p:par>
                                    <p:cTn id="13" presetID="2" presetClass="entr" presetSubtype="6" fill="hold" nodeType="afterEffect" p14:presetBounceEnd="4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14:presetBounceEnd="40000">
                                      <p:stCondLst>
                                        <p:cond delay="100"/>
                                      </p:stCondLst>
                                      <p:childTnLst>
                                        <p:set>
                                          <p:cBhvr>
                                            <p:cTn id="18" dur="1" fill="hold">
                                              <p:stCondLst>
                                                <p:cond delay="0"/>
                                              </p:stCondLst>
                                            </p:cTn>
                                            <p:tgtEl>
                                              <p:spTgt spid="25"/>
                                            </p:tgtEl>
                                            <p:attrNameLst>
                                              <p:attrName>style.visibility</p:attrName>
                                            </p:attrNameLst>
                                          </p:cBhvr>
                                          <p:to>
                                            <p:strVal val="visible"/>
                                          </p:to>
                                        </p:set>
                                        <p:anim calcmode="lin" valueType="num" p14:bounceEnd="40000">
                                          <p:cBhvr additive="base">
                                            <p:cTn id="19"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14:presetBounceEnd="40000">
                                      <p:stCondLst>
                                        <p:cond delay="200"/>
                                      </p:stCondLst>
                                      <p:childTnLst>
                                        <p:set>
                                          <p:cBhvr>
                                            <p:cTn id="22" dur="1" fill="hold">
                                              <p:stCondLst>
                                                <p:cond delay="0"/>
                                              </p:stCondLst>
                                            </p:cTn>
                                            <p:tgtEl>
                                              <p:spTgt spid="46"/>
                                            </p:tgtEl>
                                            <p:attrNameLst>
                                              <p:attrName>style.visibility</p:attrName>
                                            </p:attrNameLst>
                                          </p:cBhvr>
                                          <p:to>
                                            <p:strVal val="visible"/>
                                          </p:to>
                                        </p:set>
                                        <p:anim calcmode="lin" valueType="num" p14:bounceEnd="40000">
                                          <p:cBhvr additive="base">
                                            <p:cTn id="23" dur="500" fill="hold"/>
                                            <p:tgtEl>
                                              <p:spTgt spid="46"/>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46"/>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14:presetBounceEnd="40000">
                                      <p:stCondLst>
                                        <p:cond delay="300"/>
                                      </p:stCondLst>
                                      <p:childTnLst>
                                        <p:set>
                                          <p:cBhvr>
                                            <p:cTn id="26" dur="1" fill="hold">
                                              <p:stCondLst>
                                                <p:cond delay="0"/>
                                              </p:stCondLst>
                                            </p:cTn>
                                            <p:tgtEl>
                                              <p:spTgt spid="69"/>
                                            </p:tgtEl>
                                            <p:attrNameLst>
                                              <p:attrName>style.visibility</p:attrName>
                                            </p:attrNameLst>
                                          </p:cBhvr>
                                          <p:to>
                                            <p:strVal val="visible"/>
                                          </p:to>
                                        </p:set>
                                        <p:anim calcmode="lin" valueType="num" p14:bounceEnd="40000">
                                          <p:cBhvr additive="base">
                                            <p:cTn id="27" dur="500" fill="hold"/>
                                            <p:tgtEl>
                                              <p:spTgt spid="69"/>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144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90"/>
                                            </p:tgtEl>
                                            <p:attrNameLst>
                                              <p:attrName>style.visibility</p:attrName>
                                            </p:attrNameLst>
                                          </p:cBhvr>
                                          <p:to>
                                            <p:strVal val="visible"/>
                                          </p:to>
                                        </p:set>
                                        <p:anim by="(-#ppt_w*2)" calcmode="lin" valueType="num">
                                          <p:cBhvr rctx="PPT">
                                            <p:cTn id="32" dur="500" autoRev="1" fill="hold">
                                              <p:stCondLst>
                                                <p:cond delay="0"/>
                                              </p:stCondLst>
                                            </p:cTn>
                                            <p:tgtEl>
                                              <p:spTgt spid="90"/>
                                            </p:tgtEl>
                                            <p:attrNameLst>
                                              <p:attrName>ppt_w</p:attrName>
                                            </p:attrNameLst>
                                          </p:cBhvr>
                                        </p:anim>
                                        <p:anim by="(#ppt_w*0.50)" calcmode="lin" valueType="num">
                                          <p:cBhvr>
                                            <p:cTn id="33" dur="500" decel="50000" autoRev="1" fill="hold">
                                              <p:stCondLst>
                                                <p:cond delay="0"/>
                                              </p:stCondLst>
                                            </p:cTn>
                                            <p:tgtEl>
                                              <p:spTgt spid="90"/>
                                            </p:tgtEl>
                                            <p:attrNameLst>
                                              <p:attrName>ppt_x</p:attrName>
                                            </p:attrNameLst>
                                          </p:cBhvr>
                                        </p:anim>
                                        <p:anim from="(-#ppt_h/2)" to="(#ppt_y)" calcmode="lin" valueType="num">
                                          <p:cBhvr>
                                            <p:cTn id="34" dur="1000" fill="hold">
                                              <p:stCondLst>
                                                <p:cond delay="0"/>
                                              </p:stCondLst>
                                            </p:cTn>
                                            <p:tgtEl>
                                              <p:spTgt spid="90"/>
                                            </p:tgtEl>
                                            <p:attrNameLst>
                                              <p:attrName>ppt_y</p:attrName>
                                            </p:attrNameLst>
                                          </p:cBhvr>
                                        </p:anim>
                                        <p:animRot by="21600000">
                                          <p:cBhvr>
                                            <p:cTn id="35" dur="1000" fill="hold">
                                              <p:stCondLst>
                                                <p:cond delay="0"/>
                                              </p:stCondLst>
                                            </p:cTn>
                                            <p:tgtEl>
                                              <p:spTgt spid="90"/>
                                            </p:tgtEl>
                                            <p:attrNameLst>
                                              <p:attrName>r</p:attrName>
                                            </p:attrNameLst>
                                          </p:cBhvr>
                                        </p:animRot>
                                      </p:childTnLst>
                                    </p:cTn>
                                  </p:par>
                                  <p:par>
                                    <p:cTn id="36" presetID="56" presetClass="entr" presetSubtype="0" fill="hold" grpId="0" nodeType="withEffect">
                                      <p:stCondLst>
                                        <p:cond delay="0"/>
                                      </p:stCondLst>
                                      <p:iterate type="lt">
                                        <p:tmPct val="10000"/>
                                      </p:iterate>
                                      <p:childTnLst>
                                        <p:set>
                                          <p:cBhvr>
                                            <p:cTn id="37" dur="1" fill="hold">
                                              <p:stCondLst>
                                                <p:cond delay="0"/>
                                              </p:stCondLst>
                                            </p:cTn>
                                            <p:tgtEl>
                                              <p:spTgt spid="91"/>
                                            </p:tgtEl>
                                            <p:attrNameLst>
                                              <p:attrName>style.visibility</p:attrName>
                                            </p:attrNameLst>
                                          </p:cBhvr>
                                          <p:to>
                                            <p:strVal val="visible"/>
                                          </p:to>
                                        </p:set>
                                        <p:anim by="(-#ppt_w*2)" calcmode="lin" valueType="num">
                                          <p:cBhvr rctx="PPT">
                                            <p:cTn id="38" dur="500" autoRev="1" fill="hold">
                                              <p:stCondLst>
                                                <p:cond delay="0"/>
                                              </p:stCondLst>
                                            </p:cTn>
                                            <p:tgtEl>
                                              <p:spTgt spid="91"/>
                                            </p:tgtEl>
                                            <p:attrNameLst>
                                              <p:attrName>ppt_w</p:attrName>
                                            </p:attrNameLst>
                                          </p:cBhvr>
                                        </p:anim>
                                        <p:anim by="(#ppt_w*0.50)" calcmode="lin" valueType="num">
                                          <p:cBhvr>
                                            <p:cTn id="39" dur="500" decel="50000" autoRev="1" fill="hold">
                                              <p:stCondLst>
                                                <p:cond delay="0"/>
                                              </p:stCondLst>
                                            </p:cTn>
                                            <p:tgtEl>
                                              <p:spTgt spid="91"/>
                                            </p:tgtEl>
                                            <p:attrNameLst>
                                              <p:attrName>ppt_x</p:attrName>
                                            </p:attrNameLst>
                                          </p:cBhvr>
                                        </p:anim>
                                        <p:anim from="(-#ppt_h/2)" to="(#ppt_y)" calcmode="lin" valueType="num">
                                          <p:cBhvr>
                                            <p:cTn id="40" dur="1000" fill="hold">
                                              <p:stCondLst>
                                                <p:cond delay="0"/>
                                              </p:stCondLst>
                                            </p:cTn>
                                            <p:tgtEl>
                                              <p:spTgt spid="91"/>
                                            </p:tgtEl>
                                            <p:attrNameLst>
                                              <p:attrName>ppt_y</p:attrName>
                                            </p:attrNameLst>
                                          </p:cBhvr>
                                        </p:anim>
                                        <p:animRot by="21600000">
                                          <p:cBhvr>
                                            <p:cTn id="41" dur="1000" fill="hold">
                                              <p:stCondLst>
                                                <p:cond delay="0"/>
                                              </p:stCondLst>
                                            </p:cTn>
                                            <p:tgtEl>
                                              <p:spTgt spid="91"/>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92"/>
                                            </p:tgtEl>
                                            <p:attrNameLst>
                                              <p:attrName>style.visibility</p:attrName>
                                            </p:attrNameLst>
                                          </p:cBhvr>
                                          <p:to>
                                            <p:strVal val="visible"/>
                                          </p:to>
                                        </p:set>
                                        <p:anim by="(-#ppt_w*2)" calcmode="lin" valueType="num">
                                          <p:cBhvr rctx="PPT">
                                            <p:cTn id="44" dur="500" autoRev="1" fill="hold">
                                              <p:stCondLst>
                                                <p:cond delay="0"/>
                                              </p:stCondLst>
                                            </p:cTn>
                                            <p:tgtEl>
                                              <p:spTgt spid="92"/>
                                            </p:tgtEl>
                                            <p:attrNameLst>
                                              <p:attrName>ppt_w</p:attrName>
                                            </p:attrNameLst>
                                          </p:cBhvr>
                                        </p:anim>
                                        <p:anim by="(#ppt_w*0.50)" calcmode="lin" valueType="num">
                                          <p:cBhvr>
                                            <p:cTn id="45" dur="500" decel="50000" autoRev="1" fill="hold">
                                              <p:stCondLst>
                                                <p:cond delay="0"/>
                                              </p:stCondLst>
                                            </p:cTn>
                                            <p:tgtEl>
                                              <p:spTgt spid="92"/>
                                            </p:tgtEl>
                                            <p:attrNameLst>
                                              <p:attrName>ppt_x</p:attrName>
                                            </p:attrNameLst>
                                          </p:cBhvr>
                                        </p:anim>
                                        <p:anim from="(-#ppt_h/2)" to="(#ppt_y)" calcmode="lin" valueType="num">
                                          <p:cBhvr>
                                            <p:cTn id="46" dur="1000" fill="hold">
                                              <p:stCondLst>
                                                <p:cond delay="0"/>
                                              </p:stCondLst>
                                            </p:cTn>
                                            <p:tgtEl>
                                              <p:spTgt spid="92"/>
                                            </p:tgtEl>
                                            <p:attrNameLst>
                                              <p:attrName>ppt_y</p:attrName>
                                            </p:attrNameLst>
                                          </p:cBhvr>
                                        </p:anim>
                                        <p:animRot by="21600000">
                                          <p:cBhvr>
                                            <p:cTn id="47" dur="1000" fill="hold">
                                              <p:stCondLst>
                                                <p:cond delay="0"/>
                                              </p:stCondLst>
                                            </p:cTn>
                                            <p:tgtEl>
                                              <p:spTgt spid="92"/>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93"/>
                                            </p:tgtEl>
                                            <p:attrNameLst>
                                              <p:attrName>style.visibility</p:attrName>
                                            </p:attrNameLst>
                                          </p:cBhvr>
                                          <p:to>
                                            <p:strVal val="visible"/>
                                          </p:to>
                                        </p:set>
                                        <p:anim by="(-#ppt_w*2)" calcmode="lin" valueType="num">
                                          <p:cBhvr rctx="PPT">
                                            <p:cTn id="50" dur="500" autoRev="1" fill="hold">
                                              <p:stCondLst>
                                                <p:cond delay="0"/>
                                              </p:stCondLst>
                                            </p:cTn>
                                            <p:tgtEl>
                                              <p:spTgt spid="93"/>
                                            </p:tgtEl>
                                            <p:attrNameLst>
                                              <p:attrName>ppt_w</p:attrName>
                                            </p:attrNameLst>
                                          </p:cBhvr>
                                        </p:anim>
                                        <p:anim by="(#ppt_w*0.50)" calcmode="lin" valueType="num">
                                          <p:cBhvr>
                                            <p:cTn id="51" dur="500" decel="50000" autoRev="1" fill="hold">
                                              <p:stCondLst>
                                                <p:cond delay="0"/>
                                              </p:stCondLst>
                                            </p:cTn>
                                            <p:tgtEl>
                                              <p:spTgt spid="93"/>
                                            </p:tgtEl>
                                            <p:attrNameLst>
                                              <p:attrName>ppt_x</p:attrName>
                                            </p:attrNameLst>
                                          </p:cBhvr>
                                        </p:anim>
                                        <p:anim from="(-#ppt_h/2)" to="(#ppt_y)" calcmode="lin" valueType="num">
                                          <p:cBhvr>
                                            <p:cTn id="52" dur="1000" fill="hold">
                                              <p:stCondLst>
                                                <p:cond delay="0"/>
                                              </p:stCondLst>
                                            </p:cTn>
                                            <p:tgtEl>
                                              <p:spTgt spid="93"/>
                                            </p:tgtEl>
                                            <p:attrNameLst>
                                              <p:attrName>ppt_y</p:attrName>
                                            </p:attrNameLst>
                                          </p:cBhvr>
                                        </p:anim>
                                        <p:animRot by="21600000">
                                          <p:cBhvr>
                                            <p:cTn id="53" dur="1000" fill="hold">
                                              <p:stCondLst>
                                                <p:cond delay="0"/>
                                              </p:stCondLst>
                                            </p:cTn>
                                            <p:tgtEl>
                                              <p:spTgt spid="93"/>
                                            </p:tgtEl>
                                            <p:attrNameLst>
                                              <p:attrName>r</p:attrName>
                                            </p:attrNameLst>
                                          </p:cBhvr>
                                        </p:animRot>
                                      </p:childTnLst>
                                    </p:cTn>
                                  </p:par>
                                </p:childTnLst>
                              </p:cTn>
                            </p:par>
                            <p:par>
                              <p:cTn id="54" fill="hold">
                                <p:stCondLst>
                                  <p:cond delay="2640"/>
                                </p:stCondLst>
                                <p:childTnLst>
                                  <p:par>
                                    <p:cTn id="55" presetID="2" presetClass="entr" presetSubtype="12" fill="hold" grpId="0"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additive="base">
                                            <p:cTn id="57" dur="500" fill="hold"/>
                                            <p:tgtEl>
                                              <p:spTgt spid="94"/>
                                            </p:tgtEl>
                                            <p:attrNameLst>
                                              <p:attrName>ppt_x</p:attrName>
                                            </p:attrNameLst>
                                          </p:cBhvr>
                                          <p:tavLst>
                                            <p:tav tm="0">
                                              <p:val>
                                                <p:strVal val="0-#ppt_w/2"/>
                                              </p:val>
                                            </p:tav>
                                            <p:tav tm="100000">
                                              <p:val>
                                                <p:strVal val="#ppt_x"/>
                                              </p:val>
                                            </p:tav>
                                          </p:tavLst>
                                        </p:anim>
                                        <p:anim calcmode="lin" valueType="num">
                                          <p:cBhvr additive="base">
                                            <p:cTn id="58" dur="500" fill="hold"/>
                                            <p:tgtEl>
                                              <p:spTgt spid="94"/>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10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0-#ppt_w/2"/>
                                              </p:val>
                                            </p:tav>
                                            <p:tav tm="100000">
                                              <p:val>
                                                <p:strVal val="#ppt_x"/>
                                              </p:val>
                                            </p:tav>
                                          </p:tavLst>
                                        </p:anim>
                                        <p:anim calcmode="lin" valueType="num">
                                          <p:cBhvr additive="base">
                                            <p:cTn id="62" dur="500" fill="hold"/>
                                            <p:tgtEl>
                                              <p:spTgt spid="96"/>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200"/>
                                      </p:stCondLst>
                                      <p:childTnLst>
                                        <p:set>
                                          <p:cBhvr>
                                            <p:cTn id="64" dur="1" fill="hold">
                                              <p:stCondLst>
                                                <p:cond delay="0"/>
                                              </p:stCondLst>
                                            </p:cTn>
                                            <p:tgtEl>
                                              <p:spTgt spid="98"/>
                                            </p:tgtEl>
                                            <p:attrNameLst>
                                              <p:attrName>style.visibility</p:attrName>
                                            </p:attrNameLst>
                                          </p:cBhvr>
                                          <p:to>
                                            <p:strVal val="visible"/>
                                          </p:to>
                                        </p:set>
                                        <p:anim calcmode="lin" valueType="num">
                                          <p:cBhvr additive="base">
                                            <p:cTn id="65" dur="500" fill="hold"/>
                                            <p:tgtEl>
                                              <p:spTgt spid="98"/>
                                            </p:tgtEl>
                                            <p:attrNameLst>
                                              <p:attrName>ppt_x</p:attrName>
                                            </p:attrNameLst>
                                          </p:cBhvr>
                                          <p:tavLst>
                                            <p:tav tm="0">
                                              <p:val>
                                                <p:strVal val="0-#ppt_w/2"/>
                                              </p:val>
                                            </p:tav>
                                            <p:tav tm="100000">
                                              <p:val>
                                                <p:strVal val="#ppt_x"/>
                                              </p:val>
                                            </p:tav>
                                          </p:tavLst>
                                        </p:anim>
                                        <p:anim calcmode="lin" valueType="num">
                                          <p:cBhvr additive="base">
                                            <p:cTn id="66" dur="500" fill="hold"/>
                                            <p:tgtEl>
                                              <p:spTgt spid="98"/>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300"/>
                                      </p:stCondLst>
                                      <p:childTnLst>
                                        <p:set>
                                          <p:cBhvr>
                                            <p:cTn id="68" dur="1" fill="hold">
                                              <p:stCondLst>
                                                <p:cond delay="0"/>
                                              </p:stCondLst>
                                            </p:cTn>
                                            <p:tgtEl>
                                              <p:spTgt spid="100"/>
                                            </p:tgtEl>
                                            <p:attrNameLst>
                                              <p:attrName>style.visibility</p:attrName>
                                            </p:attrNameLst>
                                          </p:cBhvr>
                                          <p:to>
                                            <p:strVal val="visible"/>
                                          </p:to>
                                        </p:set>
                                        <p:anim calcmode="lin" valueType="num">
                                          <p:cBhvr additive="base">
                                            <p:cTn id="69" dur="500" fill="hold"/>
                                            <p:tgtEl>
                                              <p:spTgt spid="100"/>
                                            </p:tgtEl>
                                            <p:attrNameLst>
                                              <p:attrName>ppt_x</p:attrName>
                                            </p:attrNameLst>
                                          </p:cBhvr>
                                          <p:tavLst>
                                            <p:tav tm="0">
                                              <p:val>
                                                <p:strVal val="0-#ppt_w/2"/>
                                              </p:val>
                                            </p:tav>
                                            <p:tav tm="100000">
                                              <p:val>
                                                <p:strVal val="#ppt_x"/>
                                              </p:val>
                                            </p:tav>
                                          </p:tavLst>
                                        </p:anim>
                                        <p:anim calcmode="lin" valueType="num">
                                          <p:cBhvr additive="base">
                                            <p:cTn id="70" dur="500" fill="hold"/>
                                            <p:tgtEl>
                                              <p:spTgt spid="100"/>
                                            </p:tgtEl>
                                            <p:attrNameLst>
                                              <p:attrName>ppt_y</p:attrName>
                                            </p:attrNameLst>
                                          </p:cBhvr>
                                          <p:tavLst>
                                            <p:tav tm="0">
                                              <p:val>
                                                <p:strVal val="1+#ppt_h/2"/>
                                              </p:val>
                                            </p:tav>
                                            <p:tav tm="100000">
                                              <p:val>
                                                <p:strVal val="#ppt_y"/>
                                              </p:val>
                                            </p:tav>
                                          </p:tavLst>
                                        </p:anim>
                                      </p:childTnLst>
                                    </p:cTn>
                                  </p:par>
                                </p:childTnLst>
                              </p:cTn>
                            </p:par>
                            <p:par>
                              <p:cTn id="71" fill="hold">
                                <p:stCondLst>
                                  <p:cond delay="3440"/>
                                </p:stCondLst>
                                <p:childTnLst>
                                  <p:par>
                                    <p:cTn id="72" presetID="22" presetClass="entr" presetSubtype="1"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Effect transition="in" filter="wipe(up)">
                                          <p:cBhvr>
                                            <p:cTn id="74" dur="500"/>
                                            <p:tgtEl>
                                              <p:spTgt spid="95"/>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97"/>
                                            </p:tgtEl>
                                            <p:attrNameLst>
                                              <p:attrName>style.visibility</p:attrName>
                                            </p:attrNameLst>
                                          </p:cBhvr>
                                          <p:to>
                                            <p:strVal val="visible"/>
                                          </p:to>
                                        </p:set>
                                        <p:animEffect transition="in" filter="wipe(up)">
                                          <p:cBhvr>
                                            <p:cTn id="77" dur="500"/>
                                            <p:tgtEl>
                                              <p:spTgt spid="97"/>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wipe(up)">
                                          <p:cBhvr>
                                            <p:cTn id="80" dur="500"/>
                                            <p:tgtEl>
                                              <p:spTgt spid="99"/>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wipe(up)">
                                          <p:cBhvr>
                                            <p:cTn id="83"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90" grpId="0"/>
          <p:bldP spid="91" grpId="0"/>
          <p:bldP spid="92" grpId="0"/>
          <p:bldP spid="93" grpId="0"/>
          <p:bldP spid="94" grpId="0"/>
          <p:bldP spid="95" grpId="0"/>
          <p:bldP spid="96" grpId="0"/>
          <p:bldP spid="97" grpId="0"/>
          <p:bldP spid="98" grpId="0"/>
          <p:bldP spid="99" grpId="0"/>
          <p:bldP spid="100" grpId="0"/>
          <p:bldP spid="10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40"/>
                                </p:stCondLst>
                                <p:childTnLst>
                                  <p:par>
                                    <p:cTn id="13" presetID="2" presetClass="entr" presetSubtype="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10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1+#ppt_w/2"/>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20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1+#ppt_w/2"/>
                                              </p:val>
                                            </p:tav>
                                            <p:tav tm="100000">
                                              <p:val>
                                                <p:strVal val="#ppt_x"/>
                                              </p:val>
                                            </p:tav>
                                          </p:tavLst>
                                        </p:anim>
                                        <p:anim calcmode="lin" valueType="num">
                                          <p:cBhvr additive="base">
                                            <p:cTn id="24" dur="500" fill="hold"/>
                                            <p:tgtEl>
                                              <p:spTgt spid="46"/>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30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500" fill="hold"/>
                                            <p:tgtEl>
                                              <p:spTgt spid="69"/>
                                            </p:tgtEl>
                                            <p:attrNameLst>
                                              <p:attrName>ppt_x</p:attrName>
                                            </p:attrNameLst>
                                          </p:cBhvr>
                                          <p:tavLst>
                                            <p:tav tm="0">
                                              <p:val>
                                                <p:strVal val="1+#ppt_w/2"/>
                                              </p:val>
                                            </p:tav>
                                            <p:tav tm="100000">
                                              <p:val>
                                                <p:strVal val="#ppt_x"/>
                                              </p:val>
                                            </p:tav>
                                          </p:tavLst>
                                        </p:anim>
                                        <p:anim calcmode="lin" valueType="num">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par>
                              <p:cTn id="29" fill="hold">
                                <p:stCondLst>
                                  <p:cond delay="144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90"/>
                                            </p:tgtEl>
                                            <p:attrNameLst>
                                              <p:attrName>style.visibility</p:attrName>
                                            </p:attrNameLst>
                                          </p:cBhvr>
                                          <p:to>
                                            <p:strVal val="visible"/>
                                          </p:to>
                                        </p:set>
                                        <p:anim by="(-#ppt_w*2)" calcmode="lin" valueType="num">
                                          <p:cBhvr rctx="PPT">
                                            <p:cTn id="32" dur="500" autoRev="1" fill="hold">
                                              <p:stCondLst>
                                                <p:cond delay="0"/>
                                              </p:stCondLst>
                                            </p:cTn>
                                            <p:tgtEl>
                                              <p:spTgt spid="90"/>
                                            </p:tgtEl>
                                            <p:attrNameLst>
                                              <p:attrName>ppt_w</p:attrName>
                                            </p:attrNameLst>
                                          </p:cBhvr>
                                        </p:anim>
                                        <p:anim by="(#ppt_w*0.50)" calcmode="lin" valueType="num">
                                          <p:cBhvr>
                                            <p:cTn id="33" dur="500" decel="50000" autoRev="1" fill="hold">
                                              <p:stCondLst>
                                                <p:cond delay="0"/>
                                              </p:stCondLst>
                                            </p:cTn>
                                            <p:tgtEl>
                                              <p:spTgt spid="90"/>
                                            </p:tgtEl>
                                            <p:attrNameLst>
                                              <p:attrName>ppt_x</p:attrName>
                                            </p:attrNameLst>
                                          </p:cBhvr>
                                        </p:anim>
                                        <p:anim from="(-#ppt_h/2)" to="(#ppt_y)" calcmode="lin" valueType="num">
                                          <p:cBhvr>
                                            <p:cTn id="34" dur="1000" fill="hold">
                                              <p:stCondLst>
                                                <p:cond delay="0"/>
                                              </p:stCondLst>
                                            </p:cTn>
                                            <p:tgtEl>
                                              <p:spTgt spid="90"/>
                                            </p:tgtEl>
                                            <p:attrNameLst>
                                              <p:attrName>ppt_y</p:attrName>
                                            </p:attrNameLst>
                                          </p:cBhvr>
                                        </p:anim>
                                        <p:animRot by="21600000">
                                          <p:cBhvr>
                                            <p:cTn id="35" dur="1000" fill="hold">
                                              <p:stCondLst>
                                                <p:cond delay="0"/>
                                              </p:stCondLst>
                                            </p:cTn>
                                            <p:tgtEl>
                                              <p:spTgt spid="90"/>
                                            </p:tgtEl>
                                            <p:attrNameLst>
                                              <p:attrName>r</p:attrName>
                                            </p:attrNameLst>
                                          </p:cBhvr>
                                        </p:animRot>
                                      </p:childTnLst>
                                    </p:cTn>
                                  </p:par>
                                  <p:par>
                                    <p:cTn id="36" presetID="56" presetClass="entr" presetSubtype="0" fill="hold" grpId="0" nodeType="withEffect">
                                      <p:stCondLst>
                                        <p:cond delay="0"/>
                                      </p:stCondLst>
                                      <p:iterate type="lt">
                                        <p:tmPct val="10000"/>
                                      </p:iterate>
                                      <p:childTnLst>
                                        <p:set>
                                          <p:cBhvr>
                                            <p:cTn id="37" dur="1" fill="hold">
                                              <p:stCondLst>
                                                <p:cond delay="0"/>
                                              </p:stCondLst>
                                            </p:cTn>
                                            <p:tgtEl>
                                              <p:spTgt spid="91"/>
                                            </p:tgtEl>
                                            <p:attrNameLst>
                                              <p:attrName>style.visibility</p:attrName>
                                            </p:attrNameLst>
                                          </p:cBhvr>
                                          <p:to>
                                            <p:strVal val="visible"/>
                                          </p:to>
                                        </p:set>
                                        <p:anim by="(-#ppt_w*2)" calcmode="lin" valueType="num">
                                          <p:cBhvr rctx="PPT">
                                            <p:cTn id="38" dur="500" autoRev="1" fill="hold">
                                              <p:stCondLst>
                                                <p:cond delay="0"/>
                                              </p:stCondLst>
                                            </p:cTn>
                                            <p:tgtEl>
                                              <p:spTgt spid="91"/>
                                            </p:tgtEl>
                                            <p:attrNameLst>
                                              <p:attrName>ppt_w</p:attrName>
                                            </p:attrNameLst>
                                          </p:cBhvr>
                                        </p:anim>
                                        <p:anim by="(#ppt_w*0.50)" calcmode="lin" valueType="num">
                                          <p:cBhvr>
                                            <p:cTn id="39" dur="500" decel="50000" autoRev="1" fill="hold">
                                              <p:stCondLst>
                                                <p:cond delay="0"/>
                                              </p:stCondLst>
                                            </p:cTn>
                                            <p:tgtEl>
                                              <p:spTgt spid="91"/>
                                            </p:tgtEl>
                                            <p:attrNameLst>
                                              <p:attrName>ppt_x</p:attrName>
                                            </p:attrNameLst>
                                          </p:cBhvr>
                                        </p:anim>
                                        <p:anim from="(-#ppt_h/2)" to="(#ppt_y)" calcmode="lin" valueType="num">
                                          <p:cBhvr>
                                            <p:cTn id="40" dur="1000" fill="hold">
                                              <p:stCondLst>
                                                <p:cond delay="0"/>
                                              </p:stCondLst>
                                            </p:cTn>
                                            <p:tgtEl>
                                              <p:spTgt spid="91"/>
                                            </p:tgtEl>
                                            <p:attrNameLst>
                                              <p:attrName>ppt_y</p:attrName>
                                            </p:attrNameLst>
                                          </p:cBhvr>
                                        </p:anim>
                                        <p:animRot by="21600000">
                                          <p:cBhvr>
                                            <p:cTn id="41" dur="1000" fill="hold">
                                              <p:stCondLst>
                                                <p:cond delay="0"/>
                                              </p:stCondLst>
                                            </p:cTn>
                                            <p:tgtEl>
                                              <p:spTgt spid="91"/>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92"/>
                                            </p:tgtEl>
                                            <p:attrNameLst>
                                              <p:attrName>style.visibility</p:attrName>
                                            </p:attrNameLst>
                                          </p:cBhvr>
                                          <p:to>
                                            <p:strVal val="visible"/>
                                          </p:to>
                                        </p:set>
                                        <p:anim by="(-#ppt_w*2)" calcmode="lin" valueType="num">
                                          <p:cBhvr rctx="PPT">
                                            <p:cTn id="44" dur="500" autoRev="1" fill="hold">
                                              <p:stCondLst>
                                                <p:cond delay="0"/>
                                              </p:stCondLst>
                                            </p:cTn>
                                            <p:tgtEl>
                                              <p:spTgt spid="92"/>
                                            </p:tgtEl>
                                            <p:attrNameLst>
                                              <p:attrName>ppt_w</p:attrName>
                                            </p:attrNameLst>
                                          </p:cBhvr>
                                        </p:anim>
                                        <p:anim by="(#ppt_w*0.50)" calcmode="lin" valueType="num">
                                          <p:cBhvr>
                                            <p:cTn id="45" dur="500" decel="50000" autoRev="1" fill="hold">
                                              <p:stCondLst>
                                                <p:cond delay="0"/>
                                              </p:stCondLst>
                                            </p:cTn>
                                            <p:tgtEl>
                                              <p:spTgt spid="92"/>
                                            </p:tgtEl>
                                            <p:attrNameLst>
                                              <p:attrName>ppt_x</p:attrName>
                                            </p:attrNameLst>
                                          </p:cBhvr>
                                        </p:anim>
                                        <p:anim from="(-#ppt_h/2)" to="(#ppt_y)" calcmode="lin" valueType="num">
                                          <p:cBhvr>
                                            <p:cTn id="46" dur="1000" fill="hold">
                                              <p:stCondLst>
                                                <p:cond delay="0"/>
                                              </p:stCondLst>
                                            </p:cTn>
                                            <p:tgtEl>
                                              <p:spTgt spid="92"/>
                                            </p:tgtEl>
                                            <p:attrNameLst>
                                              <p:attrName>ppt_y</p:attrName>
                                            </p:attrNameLst>
                                          </p:cBhvr>
                                        </p:anim>
                                        <p:animRot by="21600000">
                                          <p:cBhvr>
                                            <p:cTn id="47" dur="1000" fill="hold">
                                              <p:stCondLst>
                                                <p:cond delay="0"/>
                                              </p:stCondLst>
                                            </p:cTn>
                                            <p:tgtEl>
                                              <p:spTgt spid="92"/>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93"/>
                                            </p:tgtEl>
                                            <p:attrNameLst>
                                              <p:attrName>style.visibility</p:attrName>
                                            </p:attrNameLst>
                                          </p:cBhvr>
                                          <p:to>
                                            <p:strVal val="visible"/>
                                          </p:to>
                                        </p:set>
                                        <p:anim by="(-#ppt_w*2)" calcmode="lin" valueType="num">
                                          <p:cBhvr rctx="PPT">
                                            <p:cTn id="50" dur="500" autoRev="1" fill="hold">
                                              <p:stCondLst>
                                                <p:cond delay="0"/>
                                              </p:stCondLst>
                                            </p:cTn>
                                            <p:tgtEl>
                                              <p:spTgt spid="93"/>
                                            </p:tgtEl>
                                            <p:attrNameLst>
                                              <p:attrName>ppt_w</p:attrName>
                                            </p:attrNameLst>
                                          </p:cBhvr>
                                        </p:anim>
                                        <p:anim by="(#ppt_w*0.50)" calcmode="lin" valueType="num">
                                          <p:cBhvr>
                                            <p:cTn id="51" dur="500" decel="50000" autoRev="1" fill="hold">
                                              <p:stCondLst>
                                                <p:cond delay="0"/>
                                              </p:stCondLst>
                                            </p:cTn>
                                            <p:tgtEl>
                                              <p:spTgt spid="93"/>
                                            </p:tgtEl>
                                            <p:attrNameLst>
                                              <p:attrName>ppt_x</p:attrName>
                                            </p:attrNameLst>
                                          </p:cBhvr>
                                        </p:anim>
                                        <p:anim from="(-#ppt_h/2)" to="(#ppt_y)" calcmode="lin" valueType="num">
                                          <p:cBhvr>
                                            <p:cTn id="52" dur="1000" fill="hold">
                                              <p:stCondLst>
                                                <p:cond delay="0"/>
                                              </p:stCondLst>
                                            </p:cTn>
                                            <p:tgtEl>
                                              <p:spTgt spid="93"/>
                                            </p:tgtEl>
                                            <p:attrNameLst>
                                              <p:attrName>ppt_y</p:attrName>
                                            </p:attrNameLst>
                                          </p:cBhvr>
                                        </p:anim>
                                        <p:animRot by="21600000">
                                          <p:cBhvr>
                                            <p:cTn id="53" dur="1000" fill="hold">
                                              <p:stCondLst>
                                                <p:cond delay="0"/>
                                              </p:stCondLst>
                                            </p:cTn>
                                            <p:tgtEl>
                                              <p:spTgt spid="93"/>
                                            </p:tgtEl>
                                            <p:attrNameLst>
                                              <p:attrName>r</p:attrName>
                                            </p:attrNameLst>
                                          </p:cBhvr>
                                        </p:animRot>
                                      </p:childTnLst>
                                    </p:cTn>
                                  </p:par>
                                </p:childTnLst>
                              </p:cTn>
                            </p:par>
                            <p:par>
                              <p:cTn id="54" fill="hold">
                                <p:stCondLst>
                                  <p:cond delay="2640"/>
                                </p:stCondLst>
                                <p:childTnLst>
                                  <p:par>
                                    <p:cTn id="55" presetID="2" presetClass="entr" presetSubtype="12" fill="hold" grpId="0"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additive="base">
                                            <p:cTn id="57" dur="500" fill="hold"/>
                                            <p:tgtEl>
                                              <p:spTgt spid="94"/>
                                            </p:tgtEl>
                                            <p:attrNameLst>
                                              <p:attrName>ppt_x</p:attrName>
                                            </p:attrNameLst>
                                          </p:cBhvr>
                                          <p:tavLst>
                                            <p:tav tm="0">
                                              <p:val>
                                                <p:strVal val="0-#ppt_w/2"/>
                                              </p:val>
                                            </p:tav>
                                            <p:tav tm="100000">
                                              <p:val>
                                                <p:strVal val="#ppt_x"/>
                                              </p:val>
                                            </p:tav>
                                          </p:tavLst>
                                        </p:anim>
                                        <p:anim calcmode="lin" valueType="num">
                                          <p:cBhvr additive="base">
                                            <p:cTn id="58" dur="500" fill="hold"/>
                                            <p:tgtEl>
                                              <p:spTgt spid="94"/>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100"/>
                                      </p:stCondLst>
                                      <p:childTnLst>
                                        <p:set>
                                          <p:cBhvr>
                                            <p:cTn id="60" dur="1" fill="hold">
                                              <p:stCondLst>
                                                <p:cond delay="0"/>
                                              </p:stCondLst>
                                            </p:cTn>
                                            <p:tgtEl>
                                              <p:spTgt spid="96"/>
                                            </p:tgtEl>
                                            <p:attrNameLst>
                                              <p:attrName>style.visibility</p:attrName>
                                            </p:attrNameLst>
                                          </p:cBhvr>
                                          <p:to>
                                            <p:strVal val="visible"/>
                                          </p:to>
                                        </p:set>
                                        <p:anim calcmode="lin" valueType="num">
                                          <p:cBhvr additive="base">
                                            <p:cTn id="61" dur="500" fill="hold"/>
                                            <p:tgtEl>
                                              <p:spTgt spid="96"/>
                                            </p:tgtEl>
                                            <p:attrNameLst>
                                              <p:attrName>ppt_x</p:attrName>
                                            </p:attrNameLst>
                                          </p:cBhvr>
                                          <p:tavLst>
                                            <p:tav tm="0">
                                              <p:val>
                                                <p:strVal val="0-#ppt_w/2"/>
                                              </p:val>
                                            </p:tav>
                                            <p:tav tm="100000">
                                              <p:val>
                                                <p:strVal val="#ppt_x"/>
                                              </p:val>
                                            </p:tav>
                                          </p:tavLst>
                                        </p:anim>
                                        <p:anim calcmode="lin" valueType="num">
                                          <p:cBhvr additive="base">
                                            <p:cTn id="62" dur="500" fill="hold"/>
                                            <p:tgtEl>
                                              <p:spTgt spid="96"/>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200"/>
                                      </p:stCondLst>
                                      <p:childTnLst>
                                        <p:set>
                                          <p:cBhvr>
                                            <p:cTn id="64" dur="1" fill="hold">
                                              <p:stCondLst>
                                                <p:cond delay="0"/>
                                              </p:stCondLst>
                                            </p:cTn>
                                            <p:tgtEl>
                                              <p:spTgt spid="98"/>
                                            </p:tgtEl>
                                            <p:attrNameLst>
                                              <p:attrName>style.visibility</p:attrName>
                                            </p:attrNameLst>
                                          </p:cBhvr>
                                          <p:to>
                                            <p:strVal val="visible"/>
                                          </p:to>
                                        </p:set>
                                        <p:anim calcmode="lin" valueType="num">
                                          <p:cBhvr additive="base">
                                            <p:cTn id="65" dur="500" fill="hold"/>
                                            <p:tgtEl>
                                              <p:spTgt spid="98"/>
                                            </p:tgtEl>
                                            <p:attrNameLst>
                                              <p:attrName>ppt_x</p:attrName>
                                            </p:attrNameLst>
                                          </p:cBhvr>
                                          <p:tavLst>
                                            <p:tav tm="0">
                                              <p:val>
                                                <p:strVal val="0-#ppt_w/2"/>
                                              </p:val>
                                            </p:tav>
                                            <p:tav tm="100000">
                                              <p:val>
                                                <p:strVal val="#ppt_x"/>
                                              </p:val>
                                            </p:tav>
                                          </p:tavLst>
                                        </p:anim>
                                        <p:anim calcmode="lin" valueType="num">
                                          <p:cBhvr additive="base">
                                            <p:cTn id="66" dur="500" fill="hold"/>
                                            <p:tgtEl>
                                              <p:spTgt spid="98"/>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300"/>
                                      </p:stCondLst>
                                      <p:childTnLst>
                                        <p:set>
                                          <p:cBhvr>
                                            <p:cTn id="68" dur="1" fill="hold">
                                              <p:stCondLst>
                                                <p:cond delay="0"/>
                                              </p:stCondLst>
                                            </p:cTn>
                                            <p:tgtEl>
                                              <p:spTgt spid="100"/>
                                            </p:tgtEl>
                                            <p:attrNameLst>
                                              <p:attrName>style.visibility</p:attrName>
                                            </p:attrNameLst>
                                          </p:cBhvr>
                                          <p:to>
                                            <p:strVal val="visible"/>
                                          </p:to>
                                        </p:set>
                                        <p:anim calcmode="lin" valueType="num">
                                          <p:cBhvr additive="base">
                                            <p:cTn id="69" dur="500" fill="hold"/>
                                            <p:tgtEl>
                                              <p:spTgt spid="100"/>
                                            </p:tgtEl>
                                            <p:attrNameLst>
                                              <p:attrName>ppt_x</p:attrName>
                                            </p:attrNameLst>
                                          </p:cBhvr>
                                          <p:tavLst>
                                            <p:tav tm="0">
                                              <p:val>
                                                <p:strVal val="0-#ppt_w/2"/>
                                              </p:val>
                                            </p:tav>
                                            <p:tav tm="100000">
                                              <p:val>
                                                <p:strVal val="#ppt_x"/>
                                              </p:val>
                                            </p:tav>
                                          </p:tavLst>
                                        </p:anim>
                                        <p:anim calcmode="lin" valueType="num">
                                          <p:cBhvr additive="base">
                                            <p:cTn id="70" dur="500" fill="hold"/>
                                            <p:tgtEl>
                                              <p:spTgt spid="100"/>
                                            </p:tgtEl>
                                            <p:attrNameLst>
                                              <p:attrName>ppt_y</p:attrName>
                                            </p:attrNameLst>
                                          </p:cBhvr>
                                          <p:tavLst>
                                            <p:tav tm="0">
                                              <p:val>
                                                <p:strVal val="1+#ppt_h/2"/>
                                              </p:val>
                                            </p:tav>
                                            <p:tav tm="100000">
                                              <p:val>
                                                <p:strVal val="#ppt_y"/>
                                              </p:val>
                                            </p:tav>
                                          </p:tavLst>
                                        </p:anim>
                                      </p:childTnLst>
                                    </p:cTn>
                                  </p:par>
                                </p:childTnLst>
                              </p:cTn>
                            </p:par>
                            <p:par>
                              <p:cTn id="71" fill="hold">
                                <p:stCondLst>
                                  <p:cond delay="3440"/>
                                </p:stCondLst>
                                <p:childTnLst>
                                  <p:par>
                                    <p:cTn id="72" presetID="22" presetClass="entr" presetSubtype="1" fill="hold" grpId="0" nodeType="afterEffect">
                                      <p:stCondLst>
                                        <p:cond delay="0"/>
                                      </p:stCondLst>
                                      <p:childTnLst>
                                        <p:set>
                                          <p:cBhvr>
                                            <p:cTn id="73" dur="1" fill="hold">
                                              <p:stCondLst>
                                                <p:cond delay="0"/>
                                              </p:stCondLst>
                                            </p:cTn>
                                            <p:tgtEl>
                                              <p:spTgt spid="95"/>
                                            </p:tgtEl>
                                            <p:attrNameLst>
                                              <p:attrName>style.visibility</p:attrName>
                                            </p:attrNameLst>
                                          </p:cBhvr>
                                          <p:to>
                                            <p:strVal val="visible"/>
                                          </p:to>
                                        </p:set>
                                        <p:animEffect transition="in" filter="wipe(up)">
                                          <p:cBhvr>
                                            <p:cTn id="74" dur="500"/>
                                            <p:tgtEl>
                                              <p:spTgt spid="95"/>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97"/>
                                            </p:tgtEl>
                                            <p:attrNameLst>
                                              <p:attrName>style.visibility</p:attrName>
                                            </p:attrNameLst>
                                          </p:cBhvr>
                                          <p:to>
                                            <p:strVal val="visible"/>
                                          </p:to>
                                        </p:set>
                                        <p:animEffect transition="in" filter="wipe(up)">
                                          <p:cBhvr>
                                            <p:cTn id="77" dur="500"/>
                                            <p:tgtEl>
                                              <p:spTgt spid="97"/>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wipe(up)">
                                          <p:cBhvr>
                                            <p:cTn id="80" dur="500"/>
                                            <p:tgtEl>
                                              <p:spTgt spid="99"/>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wipe(up)">
                                          <p:cBhvr>
                                            <p:cTn id="83"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90" grpId="0"/>
          <p:bldP spid="91" grpId="0"/>
          <p:bldP spid="92" grpId="0"/>
          <p:bldP spid="93" grpId="0"/>
          <p:bldP spid="94" grpId="0"/>
          <p:bldP spid="95" grpId="0"/>
          <p:bldP spid="96" grpId="0"/>
          <p:bldP spid="97" grpId="0"/>
          <p:bldP spid="98" grpId="0"/>
          <p:bldP spid="99" grpId="0"/>
          <p:bldP spid="100" grpId="0"/>
          <p:bldP spid="101"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54497"/>
            <a:ext cx="12196800" cy="4403503"/>
          </a:xfrm>
          <a:prstGeom prst="rect">
            <a:avLst/>
          </a:prstGeom>
        </p:spPr>
      </p:pic>
      <p:grpSp>
        <p:nvGrpSpPr>
          <p:cNvPr id="8" name="组合 7"/>
          <p:cNvGrpSpPr/>
          <p:nvPr/>
        </p:nvGrpSpPr>
        <p:grpSpPr>
          <a:xfrm>
            <a:off x="4947444" y="1328709"/>
            <a:ext cx="2301875" cy="2308226"/>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 name="TextBox 12"/>
          <p:cNvSpPr txBox="1"/>
          <p:nvPr/>
        </p:nvSpPr>
        <p:spPr>
          <a:xfrm>
            <a:off x="2969396" y="3754914"/>
            <a:ext cx="6257970" cy="830997"/>
          </a:xfrm>
          <a:prstGeom prst="rect">
            <a:avLst/>
          </a:prstGeom>
          <a:noFill/>
        </p:spPr>
        <p:txBody>
          <a:bodyPr wrap="square" rtlCol="0">
            <a:spAutoFit/>
          </a:bodyPr>
          <a:lstStyle/>
          <a:p>
            <a:pPr algn="ctr"/>
            <a:r>
              <a:rPr lang="zh-CN" altLang="en-US" sz="4800" b="1" dirty="0" smtClean="0">
                <a:solidFill>
                  <a:schemeClr val="accent2"/>
                </a:solidFill>
                <a:latin typeface="微软雅黑"/>
                <a:ea typeface="微软雅黑"/>
              </a:rPr>
              <a:t>发展规划</a:t>
            </a:r>
            <a:endParaRPr lang="zh-CN" altLang="en-US" sz="4800" b="1" dirty="0">
              <a:solidFill>
                <a:schemeClr val="accent2"/>
              </a:solidFill>
              <a:latin typeface="微软雅黑"/>
              <a:ea typeface="微软雅黑"/>
            </a:endParaRPr>
          </a:p>
        </p:txBody>
      </p:sp>
      <p:cxnSp>
        <p:nvCxnSpPr>
          <p:cNvPr id="14" name="直接连接符 13"/>
          <p:cNvCxnSpPr/>
          <p:nvPr/>
        </p:nvCxnSpPr>
        <p:spPr bwMode="auto">
          <a:xfrm>
            <a:off x="2641997" y="4570914"/>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13"/>
          <p:cNvSpPr>
            <a:spLocks noEditPoints="1"/>
          </p:cNvSpPr>
          <p:nvPr/>
        </p:nvSpPr>
        <p:spPr bwMode="auto">
          <a:xfrm>
            <a:off x="5477893" y="1815152"/>
            <a:ext cx="1241014" cy="1335340"/>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Oval 39"/>
          <p:cNvSpPr>
            <a:spLocks noChangeAspect="1" noChangeArrowheads="1"/>
          </p:cNvSpPr>
          <p:nvPr/>
        </p:nvSpPr>
        <p:spPr bwMode="auto">
          <a:xfrm>
            <a:off x="3841073" y="4855188"/>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17" name="Oval 40"/>
          <p:cNvSpPr>
            <a:spLocks noChangeAspect="1" noChangeArrowheads="1"/>
          </p:cNvSpPr>
          <p:nvPr/>
        </p:nvSpPr>
        <p:spPr bwMode="auto">
          <a:xfrm>
            <a:off x="3841073" y="5291652"/>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18" name="Oval 41"/>
          <p:cNvSpPr>
            <a:spLocks noChangeAspect="1" noChangeArrowheads="1"/>
          </p:cNvSpPr>
          <p:nvPr/>
        </p:nvSpPr>
        <p:spPr bwMode="auto">
          <a:xfrm>
            <a:off x="3841073" y="5713233"/>
            <a:ext cx="216000" cy="216000"/>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19" name="Oval 42"/>
          <p:cNvSpPr>
            <a:spLocks noChangeAspect="1" noChangeArrowheads="1"/>
          </p:cNvSpPr>
          <p:nvPr/>
        </p:nvSpPr>
        <p:spPr bwMode="auto">
          <a:xfrm>
            <a:off x="6494611" y="4855188"/>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20" name="TextBox 19"/>
          <p:cNvSpPr txBox="1"/>
          <p:nvPr/>
        </p:nvSpPr>
        <p:spPr>
          <a:xfrm>
            <a:off x="4204290" y="4763746"/>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公司战略目标</a:t>
            </a:r>
            <a:endParaRPr lang="zh-CN" altLang="en-US" sz="2000" dirty="0">
              <a:solidFill>
                <a:schemeClr val="accent2"/>
              </a:solidFill>
              <a:latin typeface="+mn-ea"/>
              <a:ea typeface="+mn-ea"/>
            </a:endParaRPr>
          </a:p>
        </p:txBody>
      </p:sp>
      <p:sp>
        <p:nvSpPr>
          <p:cNvPr id="21" name="TextBox 20"/>
          <p:cNvSpPr txBox="1"/>
          <p:nvPr/>
        </p:nvSpPr>
        <p:spPr>
          <a:xfrm>
            <a:off x="4204290" y="5200210"/>
            <a:ext cx="2264889" cy="400110"/>
          </a:xfrm>
          <a:prstGeom prst="rect">
            <a:avLst/>
          </a:prstGeom>
          <a:noFill/>
        </p:spPr>
        <p:txBody>
          <a:bodyPr wrap="square" rtlCol="0">
            <a:spAutoFit/>
          </a:bodyPr>
          <a:lstStyle/>
          <a:p>
            <a:r>
              <a:rPr lang="zh-CN" altLang="en-US" sz="2000" dirty="0">
                <a:solidFill>
                  <a:schemeClr val="accent2"/>
                </a:solidFill>
                <a:latin typeface="+mn-ea"/>
                <a:ea typeface="+mn-ea"/>
              </a:rPr>
              <a:t>五年发展规划</a:t>
            </a:r>
          </a:p>
        </p:txBody>
      </p:sp>
      <p:sp>
        <p:nvSpPr>
          <p:cNvPr id="22" name="TextBox 21"/>
          <p:cNvSpPr txBox="1"/>
          <p:nvPr/>
        </p:nvSpPr>
        <p:spPr>
          <a:xfrm>
            <a:off x="4204290" y="5621178"/>
            <a:ext cx="2264889" cy="400110"/>
          </a:xfrm>
          <a:prstGeom prst="rect">
            <a:avLst/>
          </a:prstGeom>
          <a:noFill/>
        </p:spPr>
        <p:txBody>
          <a:bodyPr wrap="square"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2000" dirty="0" smtClean="0">
                <a:solidFill>
                  <a:schemeClr val="accent2"/>
                </a:solidFill>
              </a:rPr>
              <a:t>市场拓展计划</a:t>
            </a:r>
            <a:endParaRPr lang="zh-CN" altLang="en-US" sz="2000" dirty="0">
              <a:solidFill>
                <a:schemeClr val="accent2"/>
              </a:solidFill>
            </a:endParaRPr>
          </a:p>
        </p:txBody>
      </p:sp>
      <p:sp>
        <p:nvSpPr>
          <p:cNvPr id="24" name="Oval 42"/>
          <p:cNvSpPr>
            <a:spLocks noChangeAspect="1" noChangeArrowheads="1"/>
          </p:cNvSpPr>
          <p:nvPr/>
        </p:nvSpPr>
        <p:spPr bwMode="auto">
          <a:xfrm>
            <a:off x="6494611" y="5291652"/>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25" name="TextBox 24"/>
          <p:cNvSpPr txBox="1"/>
          <p:nvPr/>
        </p:nvSpPr>
        <p:spPr>
          <a:xfrm>
            <a:off x="6857828" y="4763746"/>
            <a:ext cx="2264889" cy="400110"/>
          </a:xfrm>
          <a:prstGeom prst="rect">
            <a:avLst/>
          </a:prstGeom>
          <a:noFill/>
        </p:spPr>
        <p:txBody>
          <a:bodyPr wrap="square" rtlCol="0">
            <a:spAutoFit/>
          </a:bodyPr>
          <a:lstStyle/>
          <a:p>
            <a:r>
              <a:rPr lang="zh-CN" altLang="en-US" sz="2000" dirty="0">
                <a:solidFill>
                  <a:schemeClr val="accent2"/>
                </a:solidFill>
                <a:latin typeface="+mn-ea"/>
                <a:ea typeface="+mn-ea"/>
              </a:rPr>
              <a:t>短期盈利计划</a:t>
            </a:r>
          </a:p>
        </p:txBody>
      </p:sp>
      <p:sp>
        <p:nvSpPr>
          <p:cNvPr id="27" name="TextBox 26"/>
          <p:cNvSpPr txBox="1"/>
          <p:nvPr/>
        </p:nvSpPr>
        <p:spPr>
          <a:xfrm>
            <a:off x="6857828" y="5200210"/>
            <a:ext cx="2264889" cy="400110"/>
          </a:xfrm>
          <a:prstGeom prst="rect">
            <a:avLst/>
          </a:prstGeom>
          <a:noFill/>
        </p:spPr>
        <p:txBody>
          <a:bodyPr wrap="square" rtlCol="0">
            <a:spAutoFit/>
          </a:bodyPr>
          <a:lstStyle/>
          <a:p>
            <a:r>
              <a:rPr lang="zh-CN" altLang="en-US" sz="2000" dirty="0">
                <a:solidFill>
                  <a:schemeClr val="accent2"/>
                </a:solidFill>
                <a:latin typeface="+mn-ea"/>
                <a:ea typeface="+mn-ea"/>
              </a:rPr>
              <a:t>产品开发计划</a:t>
            </a:r>
          </a:p>
        </p:txBody>
      </p:sp>
    </p:spTree>
    <p:extLst>
      <p:ext uri="{BB962C8B-B14F-4D97-AF65-F5344CB8AC3E}">
        <p14:creationId xmlns:p14="http://schemas.microsoft.com/office/powerpoint/2010/main" val="2557174653"/>
      </p:ext>
    </p:extLst>
  </p:cSld>
  <p:clrMapOvr>
    <a:masterClrMapping/>
  </p:clrMapOvr>
  <p:transition spd="slow" advTm="5487">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 calcmode="lin" valueType="num">
                                      <p:cBhvr>
                                        <p:cTn id="17" dur="500" fill="hold"/>
                                        <p:tgtEl>
                                          <p:spTgt spid="11"/>
                                        </p:tgtEl>
                                        <p:attrNameLst>
                                          <p:attrName>style.rotation</p:attrName>
                                        </p:attrNameLst>
                                      </p:cBhvr>
                                      <p:tavLst>
                                        <p:tav tm="0">
                                          <p:val>
                                            <p:fltVal val="90"/>
                                          </p:val>
                                        </p:tav>
                                        <p:tav tm="100000">
                                          <p:val>
                                            <p:fltVal val="0"/>
                                          </p:val>
                                        </p:tav>
                                      </p:tavLst>
                                    </p:anim>
                                    <p:animEffect transition="in" filter="fade">
                                      <p:cBhvr>
                                        <p:cTn id="18" dur="500"/>
                                        <p:tgtEl>
                                          <p:spTgt spid="11"/>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65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15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0-#ppt_w/2"/>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childTnLst>
                          </p:cTn>
                        </p:par>
                        <p:par>
                          <p:cTn id="52" fill="hold">
                            <p:stCondLst>
                              <p:cond delay="405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2" presetClass="entr" presetSubtype="8" fill="hold" grpId="0" nodeType="withEffect">
                                  <p:stCondLst>
                                    <p:cond delay="10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par>
                                <p:cTn id="59" presetID="22" presetClass="entr" presetSubtype="8" fill="hold" grpId="0" nodeType="withEffect">
                                  <p:stCondLst>
                                    <p:cond delay="200"/>
                                  </p:stCondLst>
                                  <p:childTnLst>
                                    <p:set>
                                      <p:cBhvr>
                                        <p:cTn id="60" dur="1" fill="hold">
                                          <p:stCondLst>
                                            <p:cond delay="0"/>
                                          </p:stCondLst>
                                        </p:cTn>
                                        <p:tgtEl>
                                          <p:spTgt spid="22"/>
                                        </p:tgtEl>
                                        <p:attrNameLst>
                                          <p:attrName>style.visibility</p:attrName>
                                        </p:attrNameLst>
                                      </p:cBhvr>
                                      <p:to>
                                        <p:strVal val="visible"/>
                                      </p:to>
                                    </p:set>
                                    <p:animEffect transition="in" filter="wipe(left)">
                                      <p:cBhvr>
                                        <p:cTn id="61" dur="500"/>
                                        <p:tgtEl>
                                          <p:spTgt spid="22"/>
                                        </p:tgtEl>
                                      </p:cBhvr>
                                    </p:animEffect>
                                  </p:childTnLst>
                                </p:cTn>
                              </p:par>
                              <p:par>
                                <p:cTn id="62" presetID="22" presetClass="entr" presetSubtype="8" fill="hold" grpId="0" nodeType="withEffect">
                                  <p:stCondLst>
                                    <p:cond delay="300"/>
                                  </p:stCondLst>
                                  <p:childTnLst>
                                    <p:set>
                                      <p:cBhvr>
                                        <p:cTn id="63" dur="1" fill="hold">
                                          <p:stCondLst>
                                            <p:cond delay="0"/>
                                          </p:stCondLst>
                                        </p:cTn>
                                        <p:tgtEl>
                                          <p:spTgt spid="25"/>
                                        </p:tgtEl>
                                        <p:attrNameLst>
                                          <p:attrName>style.visibility</p:attrName>
                                        </p:attrNameLst>
                                      </p:cBhvr>
                                      <p:to>
                                        <p:strVal val="visible"/>
                                      </p:to>
                                    </p:set>
                                    <p:animEffect transition="in" filter="wipe(left)">
                                      <p:cBhvr>
                                        <p:cTn id="64" dur="500"/>
                                        <p:tgtEl>
                                          <p:spTgt spid="25"/>
                                        </p:tgtEl>
                                      </p:cBhvr>
                                    </p:animEffect>
                                  </p:childTnLst>
                                </p:cTn>
                              </p:par>
                              <p:par>
                                <p:cTn id="65" presetID="22" presetClass="entr" presetSubtype="8" fill="hold" grpId="0" nodeType="withEffect">
                                  <p:stCondLst>
                                    <p:cond delay="40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6" grpId="0" animBg="1"/>
      <p:bldP spid="17" grpId="0" animBg="1"/>
      <p:bldP spid="18" grpId="0" animBg="1"/>
      <p:bldP spid="19" grpId="0" animBg="1"/>
      <p:bldP spid="20" grpId="0"/>
      <p:bldP spid="21" grpId="0"/>
      <p:bldP spid="22" grpId="0"/>
      <p:bldP spid="24" grpId="0" animBg="1"/>
      <p:bldP spid="25"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4.1 </a:t>
            </a:r>
            <a:r>
              <a:rPr lang="zh-CN" altLang="en-US" sz="2800" dirty="0" smtClean="0">
                <a:solidFill>
                  <a:schemeClr val="accent2"/>
                </a:solidFill>
                <a:latin typeface="微软雅黑"/>
                <a:ea typeface="微软雅黑"/>
              </a:rPr>
              <a:t>公司战略目标</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25" name="Freeform 5"/>
          <p:cNvSpPr>
            <a:spLocks noChangeAspect="1"/>
          </p:cNvSpPr>
          <p:nvPr/>
        </p:nvSpPr>
        <p:spPr bwMode="auto">
          <a:xfrm>
            <a:off x="5912496" y="1575512"/>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cxnSp>
        <p:nvCxnSpPr>
          <p:cNvPr id="26" name="直接连接符 25"/>
          <p:cNvCxnSpPr/>
          <p:nvPr/>
        </p:nvCxnSpPr>
        <p:spPr bwMode="auto">
          <a:xfrm>
            <a:off x="7064622" y="1562572"/>
            <a:ext cx="0" cy="944517"/>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Box 26"/>
          <p:cNvSpPr txBox="1"/>
          <p:nvPr/>
        </p:nvSpPr>
        <p:spPr>
          <a:xfrm>
            <a:off x="5988357" y="1664013"/>
            <a:ext cx="853175" cy="830997"/>
          </a:xfrm>
          <a:prstGeom prst="rect">
            <a:avLst/>
          </a:prstGeom>
          <a:noFill/>
        </p:spPr>
        <p:txBody>
          <a:bodyPr wrap="square" rtlCol="0">
            <a:spAutoFit/>
          </a:bodyPr>
          <a:lstStyle/>
          <a:p>
            <a:r>
              <a:rPr lang="zh-CN" altLang="en-US" sz="2400" dirty="0" smtClean="0">
                <a:solidFill>
                  <a:schemeClr val="accent2"/>
                </a:solidFill>
                <a:latin typeface="+mn-ea"/>
                <a:ea typeface="+mn-ea"/>
              </a:rPr>
              <a:t>企业使命</a:t>
            </a:r>
            <a:endParaRPr lang="zh-CN" altLang="en-US" sz="2400" dirty="0">
              <a:solidFill>
                <a:schemeClr val="accent2"/>
              </a:solidFill>
              <a:latin typeface="+mn-ea"/>
              <a:ea typeface="+mn-ea"/>
            </a:endParaRPr>
          </a:p>
        </p:txBody>
      </p:sp>
      <p:sp>
        <p:nvSpPr>
          <p:cNvPr id="28" name="TextBox 27"/>
          <p:cNvSpPr txBox="1"/>
          <p:nvPr/>
        </p:nvSpPr>
        <p:spPr>
          <a:xfrm>
            <a:off x="7208638" y="1537175"/>
            <a:ext cx="3472724" cy="1015663"/>
          </a:xfrm>
          <a:prstGeom prst="rect">
            <a:avLst/>
          </a:prstGeom>
          <a:noFill/>
        </p:spPr>
        <p:txBody>
          <a:bodyPr wrap="square" rtlCol="0">
            <a:spAutoFit/>
          </a:bodyPr>
          <a:lstStyle>
            <a:defPPr>
              <a:defRPr lang="zh-CN"/>
            </a:defPPr>
            <a:lvl1pPr>
              <a:defRPr sz="2000">
                <a:solidFill>
                  <a:schemeClr val="accent2"/>
                </a:solidFill>
                <a:latin typeface="+mn-ea"/>
                <a:ea typeface="+mn-ea"/>
              </a:defRPr>
            </a:lvl1pPr>
          </a:lstStyle>
          <a:p>
            <a:pPr>
              <a:lnSpc>
                <a:spcPct val="150000"/>
              </a:lnSpc>
            </a:pPr>
            <a:r>
              <a:rPr lang="zh-CN" altLang="en-US" dirty="0">
                <a:solidFill>
                  <a:schemeClr val="accent1"/>
                </a:solidFill>
              </a:rPr>
              <a:t>开扩、创新</a:t>
            </a:r>
            <a:r>
              <a:rPr lang="zh-CN" altLang="en-US" dirty="0" smtClean="0">
                <a:solidFill>
                  <a:schemeClr val="accent1"/>
                </a:solidFill>
              </a:rPr>
              <a:t>、</a:t>
            </a:r>
            <a:endParaRPr lang="en-US" altLang="zh-CN" dirty="0" smtClean="0">
              <a:solidFill>
                <a:schemeClr val="accent1"/>
              </a:solidFill>
            </a:endParaRPr>
          </a:p>
          <a:p>
            <a:pPr>
              <a:lnSpc>
                <a:spcPct val="150000"/>
              </a:lnSpc>
            </a:pPr>
            <a:r>
              <a:rPr lang="zh-CN" altLang="en-US" dirty="0" smtClean="0">
                <a:solidFill>
                  <a:schemeClr val="accent1"/>
                </a:solidFill>
              </a:rPr>
              <a:t>服务</a:t>
            </a:r>
            <a:r>
              <a:rPr lang="zh-CN" altLang="en-US" dirty="0">
                <a:solidFill>
                  <a:schemeClr val="accent1"/>
                </a:solidFill>
              </a:rPr>
              <a:t>、服务、再服务</a:t>
            </a:r>
          </a:p>
        </p:txBody>
      </p:sp>
      <p:sp>
        <p:nvSpPr>
          <p:cNvPr id="29" name="Freeform 5"/>
          <p:cNvSpPr>
            <a:spLocks noChangeAspect="1"/>
          </p:cNvSpPr>
          <p:nvPr/>
        </p:nvSpPr>
        <p:spPr bwMode="auto">
          <a:xfrm>
            <a:off x="5912496" y="2829934"/>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0" name="TextBox 29"/>
          <p:cNvSpPr txBox="1"/>
          <p:nvPr/>
        </p:nvSpPr>
        <p:spPr>
          <a:xfrm>
            <a:off x="6033689" y="2891815"/>
            <a:ext cx="807843" cy="830997"/>
          </a:xfrm>
          <a:prstGeom prst="rect">
            <a:avLst/>
          </a:prstGeom>
          <a:noFill/>
        </p:spPr>
        <p:txBody>
          <a:bodyPr wrap="square" rtlCol="0">
            <a:spAutoFit/>
          </a:bodyPr>
          <a:lstStyle/>
          <a:p>
            <a:r>
              <a:rPr lang="zh-CN" altLang="en-US" sz="2400" dirty="0" smtClean="0">
                <a:solidFill>
                  <a:schemeClr val="accent2"/>
                </a:solidFill>
                <a:latin typeface="+mn-ea"/>
                <a:ea typeface="+mn-ea"/>
              </a:rPr>
              <a:t>企业宗旨</a:t>
            </a:r>
            <a:endParaRPr lang="zh-CN" altLang="en-US" sz="2400" dirty="0">
              <a:solidFill>
                <a:schemeClr val="accent2"/>
              </a:solidFill>
              <a:latin typeface="+mn-ea"/>
              <a:ea typeface="+mn-ea"/>
            </a:endParaRPr>
          </a:p>
        </p:txBody>
      </p:sp>
      <p:sp>
        <p:nvSpPr>
          <p:cNvPr id="31" name="TextBox 30"/>
          <p:cNvSpPr txBox="1"/>
          <p:nvPr/>
        </p:nvSpPr>
        <p:spPr>
          <a:xfrm>
            <a:off x="7208638" y="2853289"/>
            <a:ext cx="3672408" cy="1015663"/>
          </a:xfrm>
          <a:prstGeom prst="rect">
            <a:avLst/>
          </a:prstGeom>
          <a:noFill/>
        </p:spPr>
        <p:txBody>
          <a:bodyPr wrap="square" rtlCol="0">
            <a:spAutoFit/>
          </a:bodyPr>
          <a:lstStyle>
            <a:defPPr>
              <a:defRPr lang="zh-CN"/>
            </a:defPPr>
            <a:lvl1pPr>
              <a:lnSpc>
                <a:spcPct val="150000"/>
              </a:lnSpc>
              <a:defRPr sz="2000">
                <a:solidFill>
                  <a:schemeClr val="accent2"/>
                </a:solidFill>
                <a:latin typeface="+mn-ea"/>
                <a:ea typeface="+mn-ea"/>
              </a:defRPr>
            </a:lvl1pPr>
          </a:lstStyle>
          <a:p>
            <a:r>
              <a:rPr lang="zh-CN" altLang="en-US" dirty="0">
                <a:solidFill>
                  <a:schemeClr val="accent1"/>
                </a:solidFill>
              </a:rPr>
              <a:t>诚信、实惠</a:t>
            </a:r>
            <a:r>
              <a:rPr lang="zh-CN" altLang="en-US" dirty="0" smtClean="0">
                <a:solidFill>
                  <a:schemeClr val="accent1"/>
                </a:solidFill>
              </a:rPr>
              <a:t>、</a:t>
            </a:r>
            <a:endParaRPr lang="en-US" altLang="zh-CN" dirty="0" smtClean="0">
              <a:solidFill>
                <a:schemeClr val="accent1"/>
              </a:solidFill>
            </a:endParaRPr>
          </a:p>
          <a:p>
            <a:r>
              <a:rPr lang="zh-CN" altLang="en-US" dirty="0" smtClean="0">
                <a:solidFill>
                  <a:schemeClr val="accent1"/>
                </a:solidFill>
              </a:rPr>
              <a:t>原创</a:t>
            </a:r>
            <a:r>
              <a:rPr lang="zh-CN" altLang="en-US" dirty="0">
                <a:solidFill>
                  <a:schemeClr val="accent1"/>
                </a:solidFill>
              </a:rPr>
              <a:t>、原创、再原创</a:t>
            </a:r>
          </a:p>
        </p:txBody>
      </p:sp>
      <p:sp>
        <p:nvSpPr>
          <p:cNvPr id="32" name="Freeform 5"/>
          <p:cNvSpPr>
            <a:spLocks noChangeAspect="1"/>
          </p:cNvSpPr>
          <p:nvPr/>
        </p:nvSpPr>
        <p:spPr bwMode="auto">
          <a:xfrm>
            <a:off x="5912496" y="4106941"/>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3" name="TextBox 32"/>
          <p:cNvSpPr txBox="1"/>
          <p:nvPr/>
        </p:nvSpPr>
        <p:spPr>
          <a:xfrm>
            <a:off x="6041313" y="4195442"/>
            <a:ext cx="800219" cy="830997"/>
          </a:xfrm>
          <a:prstGeom prst="rect">
            <a:avLst/>
          </a:prstGeom>
          <a:noFill/>
        </p:spPr>
        <p:txBody>
          <a:bodyPr wrap="none" rtlCol="0">
            <a:spAutoFit/>
          </a:bodyPr>
          <a:lstStyle/>
          <a:p>
            <a:r>
              <a:rPr lang="zh-CN" altLang="en-US" sz="2400" smtClean="0">
                <a:solidFill>
                  <a:schemeClr val="accent2"/>
                </a:solidFill>
                <a:latin typeface="+mn-ea"/>
                <a:ea typeface="+mn-ea"/>
              </a:rPr>
              <a:t>企业</a:t>
            </a:r>
            <a:endParaRPr lang="en-US" altLang="zh-CN" sz="2400" dirty="0" smtClean="0">
              <a:solidFill>
                <a:schemeClr val="accent2"/>
              </a:solidFill>
              <a:latin typeface="+mn-ea"/>
              <a:ea typeface="+mn-ea"/>
            </a:endParaRPr>
          </a:p>
          <a:p>
            <a:r>
              <a:rPr lang="zh-CN" altLang="en-US" sz="2400" dirty="0" smtClean="0">
                <a:solidFill>
                  <a:schemeClr val="accent2"/>
                </a:solidFill>
                <a:latin typeface="+mn-ea"/>
                <a:ea typeface="+mn-ea"/>
              </a:rPr>
              <a:t>文化</a:t>
            </a:r>
            <a:endParaRPr lang="zh-CN" altLang="en-US" sz="2400" dirty="0">
              <a:solidFill>
                <a:schemeClr val="accent2"/>
              </a:solidFill>
              <a:latin typeface="+mn-ea"/>
              <a:ea typeface="+mn-ea"/>
            </a:endParaRPr>
          </a:p>
        </p:txBody>
      </p:sp>
      <p:sp>
        <p:nvSpPr>
          <p:cNvPr id="34" name="TextBox 33"/>
          <p:cNvSpPr txBox="1"/>
          <p:nvPr/>
        </p:nvSpPr>
        <p:spPr>
          <a:xfrm>
            <a:off x="7208638" y="4330651"/>
            <a:ext cx="3672408" cy="553998"/>
          </a:xfrm>
          <a:prstGeom prst="rect">
            <a:avLst/>
          </a:prstGeom>
          <a:noFill/>
        </p:spPr>
        <p:txBody>
          <a:bodyPr wrap="square" rtlCol="0">
            <a:spAutoFit/>
          </a:bodyPr>
          <a:lstStyle>
            <a:defPPr>
              <a:defRPr lang="zh-CN"/>
            </a:defPPr>
            <a:lvl1pPr>
              <a:lnSpc>
                <a:spcPct val="150000"/>
              </a:lnSpc>
              <a:defRPr sz="2000">
                <a:solidFill>
                  <a:schemeClr val="accent2"/>
                </a:solidFill>
                <a:latin typeface="+mn-ea"/>
                <a:ea typeface="+mn-ea"/>
              </a:defRPr>
            </a:lvl1pPr>
          </a:lstStyle>
          <a:p>
            <a:r>
              <a:rPr lang="zh-CN" altLang="en-US" dirty="0">
                <a:solidFill>
                  <a:schemeClr val="accent1"/>
                </a:solidFill>
              </a:rPr>
              <a:t>敬业、团结、开扩、求实</a:t>
            </a:r>
          </a:p>
        </p:txBody>
      </p:sp>
      <p:sp>
        <p:nvSpPr>
          <p:cNvPr id="35" name="Freeform 5"/>
          <p:cNvSpPr>
            <a:spLocks noChangeAspect="1"/>
          </p:cNvSpPr>
          <p:nvPr/>
        </p:nvSpPr>
        <p:spPr bwMode="auto">
          <a:xfrm>
            <a:off x="5912496" y="5451116"/>
            <a:ext cx="1004899" cy="1008000"/>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EE6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6" name="TextBox 35"/>
          <p:cNvSpPr txBox="1"/>
          <p:nvPr/>
        </p:nvSpPr>
        <p:spPr>
          <a:xfrm>
            <a:off x="6041313" y="5539617"/>
            <a:ext cx="800219" cy="830997"/>
          </a:xfrm>
          <a:prstGeom prst="rect">
            <a:avLst/>
          </a:prstGeom>
          <a:noFill/>
        </p:spPr>
        <p:txBody>
          <a:bodyPr wrap="none" rtlCol="0">
            <a:spAutoFit/>
          </a:bodyPr>
          <a:lstStyle/>
          <a:p>
            <a:r>
              <a:rPr lang="zh-CN" altLang="en-US" sz="2400" smtClean="0">
                <a:solidFill>
                  <a:schemeClr val="accent2"/>
                </a:solidFill>
                <a:latin typeface="+mn-ea"/>
                <a:ea typeface="+mn-ea"/>
              </a:rPr>
              <a:t>经营</a:t>
            </a:r>
            <a:endParaRPr lang="en-US" altLang="zh-CN" sz="2400" dirty="0" smtClean="0">
              <a:solidFill>
                <a:schemeClr val="accent2"/>
              </a:solidFill>
              <a:latin typeface="+mn-ea"/>
              <a:ea typeface="+mn-ea"/>
            </a:endParaRPr>
          </a:p>
          <a:p>
            <a:r>
              <a:rPr lang="zh-CN" altLang="en-US" sz="2400" dirty="0" smtClean="0">
                <a:solidFill>
                  <a:schemeClr val="accent2"/>
                </a:solidFill>
                <a:latin typeface="+mn-ea"/>
                <a:ea typeface="+mn-ea"/>
              </a:rPr>
              <a:t>理念</a:t>
            </a:r>
            <a:endParaRPr lang="zh-CN" altLang="en-US" sz="2400" dirty="0">
              <a:solidFill>
                <a:schemeClr val="accent2"/>
              </a:solidFill>
              <a:latin typeface="+mn-ea"/>
              <a:ea typeface="+mn-ea"/>
            </a:endParaRPr>
          </a:p>
        </p:txBody>
      </p:sp>
      <p:sp>
        <p:nvSpPr>
          <p:cNvPr id="37" name="TextBox 36"/>
          <p:cNvSpPr txBox="1"/>
          <p:nvPr/>
        </p:nvSpPr>
        <p:spPr>
          <a:xfrm>
            <a:off x="7208638" y="5407868"/>
            <a:ext cx="3472724" cy="1015663"/>
          </a:xfrm>
          <a:prstGeom prst="rect">
            <a:avLst/>
          </a:prstGeom>
          <a:noFill/>
        </p:spPr>
        <p:txBody>
          <a:bodyPr wrap="square" rtlCol="0">
            <a:spAutoFit/>
          </a:bodyPr>
          <a:lstStyle>
            <a:defPPr>
              <a:defRPr lang="zh-CN"/>
            </a:defPPr>
            <a:lvl1pPr>
              <a:lnSpc>
                <a:spcPct val="150000"/>
              </a:lnSpc>
              <a:defRPr sz="2000">
                <a:solidFill>
                  <a:schemeClr val="accent2"/>
                </a:solidFill>
                <a:latin typeface="+mn-ea"/>
                <a:ea typeface="+mn-ea"/>
              </a:defRPr>
            </a:lvl1pPr>
          </a:lstStyle>
          <a:p>
            <a:pPr>
              <a:lnSpc>
                <a:spcPct val="100000"/>
              </a:lnSpc>
            </a:pPr>
            <a:r>
              <a:rPr lang="zh-CN" altLang="en-US" dirty="0">
                <a:solidFill>
                  <a:schemeClr val="accent1"/>
                </a:solidFill>
              </a:rPr>
              <a:t>以为经营钻石为理念、打造行业最具影响力的管理系统软件</a:t>
            </a:r>
          </a:p>
        </p:txBody>
      </p:sp>
      <p:cxnSp>
        <p:nvCxnSpPr>
          <p:cNvPr id="38" name="直接连接符 37"/>
          <p:cNvCxnSpPr/>
          <p:nvPr/>
        </p:nvCxnSpPr>
        <p:spPr bwMode="auto">
          <a:xfrm>
            <a:off x="7064622" y="2816993"/>
            <a:ext cx="0" cy="1004051"/>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接连接符 38"/>
          <p:cNvCxnSpPr/>
          <p:nvPr/>
        </p:nvCxnSpPr>
        <p:spPr bwMode="auto">
          <a:xfrm>
            <a:off x="7064622" y="4078235"/>
            <a:ext cx="0" cy="1012051"/>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9"/>
          <p:cNvCxnSpPr/>
          <p:nvPr/>
        </p:nvCxnSpPr>
        <p:spPr bwMode="auto">
          <a:xfrm>
            <a:off x="7064622" y="5334350"/>
            <a:ext cx="0" cy="1052758"/>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TextBox 40"/>
          <p:cNvSpPr txBox="1"/>
          <p:nvPr/>
        </p:nvSpPr>
        <p:spPr>
          <a:xfrm>
            <a:off x="1600412" y="1537175"/>
            <a:ext cx="2339102" cy="523220"/>
          </a:xfrm>
          <a:prstGeom prst="rect">
            <a:avLst/>
          </a:prstGeom>
          <a:noFill/>
        </p:spPr>
        <p:txBody>
          <a:bodyPr wrap="none" rtlCol="0">
            <a:spAutoFit/>
          </a:bodyPr>
          <a:lstStyle/>
          <a:p>
            <a:r>
              <a:rPr lang="zh-CN" altLang="en-US" sz="2800" dirty="0" smtClean="0">
                <a:solidFill>
                  <a:schemeClr val="accent1"/>
                </a:solidFill>
                <a:latin typeface="+mn-ea"/>
                <a:ea typeface="+mn-ea"/>
              </a:rPr>
              <a:t>诚信铸就品质</a:t>
            </a:r>
            <a:endParaRPr lang="zh-CN" altLang="en-US" sz="2800" dirty="0">
              <a:solidFill>
                <a:schemeClr val="accent1"/>
              </a:solidFill>
              <a:latin typeface="+mn-ea"/>
              <a:ea typeface="+mn-ea"/>
            </a:endParaRPr>
          </a:p>
        </p:txBody>
      </p:sp>
      <p:sp>
        <p:nvSpPr>
          <p:cNvPr id="42" name="TextBox 41"/>
          <p:cNvSpPr txBox="1"/>
          <p:nvPr/>
        </p:nvSpPr>
        <p:spPr>
          <a:xfrm>
            <a:off x="2223108" y="2010140"/>
            <a:ext cx="2339102" cy="523220"/>
          </a:xfrm>
          <a:prstGeom prst="rect">
            <a:avLst/>
          </a:prstGeom>
          <a:noFill/>
        </p:spPr>
        <p:txBody>
          <a:bodyPr wrap="none" rtlCol="0">
            <a:spAutoFit/>
          </a:bodyPr>
          <a:lstStyle/>
          <a:p>
            <a:r>
              <a:rPr lang="zh-CN" altLang="en-US" sz="2800" dirty="0" smtClean="0">
                <a:solidFill>
                  <a:schemeClr val="accent1"/>
                </a:solidFill>
                <a:latin typeface="+mn-ea"/>
                <a:ea typeface="+mn-ea"/>
              </a:rPr>
              <a:t>创新引领未来</a:t>
            </a:r>
            <a:endParaRPr lang="zh-CN" altLang="en-US" sz="2800" dirty="0">
              <a:solidFill>
                <a:schemeClr val="accent1"/>
              </a:solidFill>
              <a:latin typeface="+mn-ea"/>
              <a:ea typeface="+mn-ea"/>
            </a:endParaRPr>
          </a:p>
        </p:txBody>
      </p:sp>
      <p:pic>
        <p:nvPicPr>
          <p:cNvPr id="43" name="Picture 2" descr="E:\我的文档\鼎.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676" y="2450748"/>
            <a:ext cx="3786488" cy="4020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079022"/>
      </p:ext>
    </p:extLst>
  </p:cSld>
  <p:clrMapOvr>
    <a:masterClrMapping/>
  </p:clrMapOvr>
  <mc:AlternateContent xmlns:mc="http://schemas.openxmlformats.org/markup-compatibility/2006" xmlns:p14="http://schemas.microsoft.com/office/powerpoint/2010/main">
    <mc:Choice Requires="p14">
      <p:transition spd="slow" p14:dur="800" advTm="14024">
        <p14:prism dir="d" isInverted="1"/>
      </p:transition>
    </mc:Choice>
    <mc:Fallback xmlns="">
      <p:transition spd="slow" advTm="140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42" presetClass="entr" presetSubtype="0"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000"/>
                                        <p:tgtEl>
                                          <p:spTgt spid="43"/>
                                        </p:tgtEl>
                                      </p:cBhvr>
                                    </p:animEffect>
                                    <p:anim calcmode="lin" valueType="num">
                                      <p:cBhvr>
                                        <p:cTn id="16" dur="1000" fill="hold"/>
                                        <p:tgtEl>
                                          <p:spTgt spid="43"/>
                                        </p:tgtEl>
                                        <p:attrNameLst>
                                          <p:attrName>ppt_x</p:attrName>
                                        </p:attrNameLst>
                                      </p:cBhvr>
                                      <p:tavLst>
                                        <p:tav tm="0">
                                          <p:val>
                                            <p:strVal val="#ppt_x"/>
                                          </p:val>
                                        </p:tav>
                                        <p:tav tm="100000">
                                          <p:val>
                                            <p:strVal val="#ppt_x"/>
                                          </p:val>
                                        </p:tav>
                                      </p:tavLst>
                                    </p:anim>
                                    <p:anim calcmode="lin" valueType="num">
                                      <p:cBhvr>
                                        <p:cTn id="17" dur="1000" fill="hold"/>
                                        <p:tgtEl>
                                          <p:spTgt spid="43"/>
                                        </p:tgtEl>
                                        <p:attrNameLst>
                                          <p:attrName>ppt_y</p:attrName>
                                        </p:attrNameLst>
                                      </p:cBhvr>
                                      <p:tavLst>
                                        <p:tav tm="0">
                                          <p:val>
                                            <p:strVal val="#ppt_y+.1"/>
                                          </p:val>
                                        </p:tav>
                                        <p:tav tm="100000">
                                          <p:val>
                                            <p:strVal val="#ppt_y"/>
                                          </p:val>
                                        </p:tav>
                                      </p:tavLst>
                                    </p:anim>
                                  </p:childTnLst>
                                </p:cTn>
                              </p:par>
                            </p:childTnLst>
                          </p:cTn>
                        </p:par>
                        <p:par>
                          <p:cTn id="18" fill="hold">
                            <p:stCondLst>
                              <p:cond delay="172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41"/>
                                        </p:tgtEl>
                                        <p:attrNameLst>
                                          <p:attrName>style.visibility</p:attrName>
                                        </p:attrNameLst>
                                      </p:cBhvr>
                                      <p:to>
                                        <p:strVal val="visible"/>
                                      </p:to>
                                    </p:set>
                                    <p:anim by="(-#ppt_w*2)" calcmode="lin" valueType="num">
                                      <p:cBhvr rctx="PPT">
                                        <p:cTn id="21" dur="500" autoRev="1" fill="hold">
                                          <p:stCondLst>
                                            <p:cond delay="0"/>
                                          </p:stCondLst>
                                        </p:cTn>
                                        <p:tgtEl>
                                          <p:spTgt spid="41"/>
                                        </p:tgtEl>
                                        <p:attrNameLst>
                                          <p:attrName>ppt_w</p:attrName>
                                        </p:attrNameLst>
                                      </p:cBhvr>
                                    </p:anim>
                                    <p:anim by="(#ppt_w*0.50)" calcmode="lin" valueType="num">
                                      <p:cBhvr>
                                        <p:cTn id="22" dur="500" decel="50000" autoRev="1" fill="hold">
                                          <p:stCondLst>
                                            <p:cond delay="0"/>
                                          </p:stCondLst>
                                        </p:cTn>
                                        <p:tgtEl>
                                          <p:spTgt spid="41"/>
                                        </p:tgtEl>
                                        <p:attrNameLst>
                                          <p:attrName>ppt_x</p:attrName>
                                        </p:attrNameLst>
                                      </p:cBhvr>
                                    </p:anim>
                                    <p:anim from="(-#ppt_h/2)" to="(#ppt_y)" calcmode="lin" valueType="num">
                                      <p:cBhvr>
                                        <p:cTn id="23" dur="1000" fill="hold">
                                          <p:stCondLst>
                                            <p:cond delay="0"/>
                                          </p:stCondLst>
                                        </p:cTn>
                                        <p:tgtEl>
                                          <p:spTgt spid="41"/>
                                        </p:tgtEl>
                                        <p:attrNameLst>
                                          <p:attrName>ppt_y</p:attrName>
                                        </p:attrNameLst>
                                      </p:cBhvr>
                                    </p:anim>
                                    <p:animRot by="21600000">
                                      <p:cBhvr>
                                        <p:cTn id="24" dur="1000" fill="hold">
                                          <p:stCondLst>
                                            <p:cond delay="0"/>
                                          </p:stCondLst>
                                        </p:cTn>
                                        <p:tgtEl>
                                          <p:spTgt spid="41"/>
                                        </p:tgtEl>
                                        <p:attrNameLst>
                                          <p:attrName>r</p:attrName>
                                        </p:attrNameLst>
                                      </p:cBhvr>
                                    </p:animRot>
                                  </p:childTnLst>
                                </p:cTn>
                              </p:par>
                            </p:childTnLst>
                          </p:cTn>
                        </p:par>
                        <p:par>
                          <p:cTn id="25" fill="hold">
                            <p:stCondLst>
                              <p:cond delay="3220"/>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42"/>
                                        </p:tgtEl>
                                        <p:attrNameLst>
                                          <p:attrName>style.visibility</p:attrName>
                                        </p:attrNameLst>
                                      </p:cBhvr>
                                      <p:to>
                                        <p:strVal val="visible"/>
                                      </p:to>
                                    </p:set>
                                    <p:anim by="(-#ppt_w*2)" calcmode="lin" valueType="num">
                                      <p:cBhvr rctx="PPT">
                                        <p:cTn id="28" dur="500" autoRev="1" fill="hold">
                                          <p:stCondLst>
                                            <p:cond delay="0"/>
                                          </p:stCondLst>
                                        </p:cTn>
                                        <p:tgtEl>
                                          <p:spTgt spid="42"/>
                                        </p:tgtEl>
                                        <p:attrNameLst>
                                          <p:attrName>ppt_w</p:attrName>
                                        </p:attrNameLst>
                                      </p:cBhvr>
                                    </p:anim>
                                    <p:anim by="(#ppt_w*0.50)" calcmode="lin" valueType="num">
                                      <p:cBhvr>
                                        <p:cTn id="29" dur="500" decel="50000" autoRev="1" fill="hold">
                                          <p:stCondLst>
                                            <p:cond delay="0"/>
                                          </p:stCondLst>
                                        </p:cTn>
                                        <p:tgtEl>
                                          <p:spTgt spid="42"/>
                                        </p:tgtEl>
                                        <p:attrNameLst>
                                          <p:attrName>ppt_x</p:attrName>
                                        </p:attrNameLst>
                                      </p:cBhvr>
                                    </p:anim>
                                    <p:anim from="(-#ppt_h/2)" to="(#ppt_y)" calcmode="lin" valueType="num">
                                      <p:cBhvr>
                                        <p:cTn id="30" dur="1000" fill="hold">
                                          <p:stCondLst>
                                            <p:cond delay="0"/>
                                          </p:stCondLst>
                                        </p:cTn>
                                        <p:tgtEl>
                                          <p:spTgt spid="42"/>
                                        </p:tgtEl>
                                        <p:attrNameLst>
                                          <p:attrName>ppt_y</p:attrName>
                                        </p:attrNameLst>
                                      </p:cBhvr>
                                    </p:anim>
                                    <p:animRot by="21600000">
                                      <p:cBhvr>
                                        <p:cTn id="31" dur="1000" fill="hold">
                                          <p:stCondLst>
                                            <p:cond delay="0"/>
                                          </p:stCondLst>
                                        </p:cTn>
                                        <p:tgtEl>
                                          <p:spTgt spid="42"/>
                                        </p:tgtEl>
                                        <p:attrNameLst>
                                          <p:attrName>r</p:attrName>
                                        </p:attrNameLst>
                                      </p:cBhvr>
                                    </p:animRot>
                                  </p:childTnLst>
                                </p:cTn>
                              </p:par>
                            </p:childTnLst>
                          </p:cTn>
                        </p:par>
                        <p:par>
                          <p:cTn id="32" fill="hold">
                            <p:stCondLst>
                              <p:cond delay="4720"/>
                            </p:stCondLst>
                            <p:childTnLst>
                              <p:par>
                                <p:cTn id="33" presetID="31"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400" fill="hold"/>
                                        <p:tgtEl>
                                          <p:spTgt spid="25"/>
                                        </p:tgtEl>
                                        <p:attrNameLst>
                                          <p:attrName>ppt_w</p:attrName>
                                        </p:attrNameLst>
                                      </p:cBhvr>
                                      <p:tavLst>
                                        <p:tav tm="0">
                                          <p:val>
                                            <p:fltVal val="0"/>
                                          </p:val>
                                        </p:tav>
                                        <p:tav tm="100000">
                                          <p:val>
                                            <p:strVal val="#ppt_w"/>
                                          </p:val>
                                        </p:tav>
                                      </p:tavLst>
                                    </p:anim>
                                    <p:anim calcmode="lin" valueType="num">
                                      <p:cBhvr>
                                        <p:cTn id="36" dur="400" fill="hold"/>
                                        <p:tgtEl>
                                          <p:spTgt spid="25"/>
                                        </p:tgtEl>
                                        <p:attrNameLst>
                                          <p:attrName>ppt_h</p:attrName>
                                        </p:attrNameLst>
                                      </p:cBhvr>
                                      <p:tavLst>
                                        <p:tav tm="0">
                                          <p:val>
                                            <p:fltVal val="0"/>
                                          </p:val>
                                        </p:tav>
                                        <p:tav tm="100000">
                                          <p:val>
                                            <p:strVal val="#ppt_h"/>
                                          </p:val>
                                        </p:tav>
                                      </p:tavLst>
                                    </p:anim>
                                    <p:anim calcmode="lin" valueType="num">
                                      <p:cBhvr>
                                        <p:cTn id="37" dur="400" fill="hold"/>
                                        <p:tgtEl>
                                          <p:spTgt spid="25"/>
                                        </p:tgtEl>
                                        <p:attrNameLst>
                                          <p:attrName>style.rotation</p:attrName>
                                        </p:attrNameLst>
                                      </p:cBhvr>
                                      <p:tavLst>
                                        <p:tav tm="0">
                                          <p:val>
                                            <p:fltVal val="90"/>
                                          </p:val>
                                        </p:tav>
                                        <p:tav tm="100000">
                                          <p:val>
                                            <p:fltVal val="0"/>
                                          </p:val>
                                        </p:tav>
                                      </p:tavLst>
                                    </p:anim>
                                    <p:animEffect transition="in" filter="fade">
                                      <p:cBhvr>
                                        <p:cTn id="38" dur="400"/>
                                        <p:tgtEl>
                                          <p:spTgt spid="25"/>
                                        </p:tgtEl>
                                      </p:cBhvr>
                                    </p:animEffect>
                                  </p:childTnLst>
                                </p:cTn>
                              </p:par>
                            </p:childTnLst>
                          </p:cTn>
                        </p:par>
                        <p:par>
                          <p:cTn id="39" fill="hold">
                            <p:stCondLst>
                              <p:cond delay="512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7"/>
                                        </p:tgtEl>
                                        <p:attrNameLst>
                                          <p:attrName>ppt_y</p:attrName>
                                        </p:attrNameLst>
                                      </p:cBhvr>
                                      <p:tavLst>
                                        <p:tav tm="0">
                                          <p:val>
                                            <p:strVal val="#ppt_y"/>
                                          </p:val>
                                        </p:tav>
                                        <p:tav tm="100000">
                                          <p:val>
                                            <p:strVal val="#ppt_y"/>
                                          </p:val>
                                        </p:tav>
                                      </p:tavLst>
                                    </p:anim>
                                    <p:anim calcmode="lin" valueType="num">
                                      <p:cBhvr>
                                        <p:cTn id="44"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7"/>
                                        </p:tgtEl>
                                      </p:cBhvr>
                                    </p:animEffect>
                                  </p:childTnLst>
                                </p:cTn>
                              </p:par>
                            </p:childTnLst>
                          </p:cTn>
                        </p:par>
                        <p:par>
                          <p:cTn id="47" fill="hold">
                            <p:stCondLst>
                              <p:cond delay="5770"/>
                            </p:stCondLst>
                            <p:childTnLst>
                              <p:par>
                                <p:cTn id="48" presetID="16" presetClass="entr" presetSubtype="42"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barn(outHorizontal)">
                                      <p:cBhvr>
                                        <p:cTn id="50" dur="500"/>
                                        <p:tgtEl>
                                          <p:spTgt spid="26"/>
                                        </p:tgtEl>
                                      </p:cBhvr>
                                    </p:animEffect>
                                  </p:childTnLst>
                                </p:cTn>
                              </p:par>
                            </p:childTnLst>
                          </p:cTn>
                        </p:par>
                        <p:par>
                          <p:cTn id="51" fill="hold">
                            <p:stCondLst>
                              <p:cond delay="6270"/>
                            </p:stCondLst>
                            <p:childTnLst>
                              <p:par>
                                <p:cTn id="52" presetID="22" presetClass="entr" presetSubtype="8"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400"/>
                                        <p:tgtEl>
                                          <p:spTgt spid="28"/>
                                        </p:tgtEl>
                                      </p:cBhvr>
                                    </p:animEffect>
                                  </p:childTnLst>
                                </p:cTn>
                              </p:par>
                            </p:childTnLst>
                          </p:cTn>
                        </p:par>
                        <p:par>
                          <p:cTn id="55" fill="hold">
                            <p:stCondLst>
                              <p:cond delay="6670"/>
                            </p:stCondLst>
                            <p:childTnLst>
                              <p:par>
                                <p:cTn id="56" presetID="31" presetClass="entr" presetSubtype="0"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400" fill="hold"/>
                                        <p:tgtEl>
                                          <p:spTgt spid="29"/>
                                        </p:tgtEl>
                                        <p:attrNameLst>
                                          <p:attrName>ppt_w</p:attrName>
                                        </p:attrNameLst>
                                      </p:cBhvr>
                                      <p:tavLst>
                                        <p:tav tm="0">
                                          <p:val>
                                            <p:fltVal val="0"/>
                                          </p:val>
                                        </p:tav>
                                        <p:tav tm="100000">
                                          <p:val>
                                            <p:strVal val="#ppt_w"/>
                                          </p:val>
                                        </p:tav>
                                      </p:tavLst>
                                    </p:anim>
                                    <p:anim calcmode="lin" valueType="num">
                                      <p:cBhvr>
                                        <p:cTn id="59" dur="400" fill="hold"/>
                                        <p:tgtEl>
                                          <p:spTgt spid="29"/>
                                        </p:tgtEl>
                                        <p:attrNameLst>
                                          <p:attrName>ppt_h</p:attrName>
                                        </p:attrNameLst>
                                      </p:cBhvr>
                                      <p:tavLst>
                                        <p:tav tm="0">
                                          <p:val>
                                            <p:fltVal val="0"/>
                                          </p:val>
                                        </p:tav>
                                        <p:tav tm="100000">
                                          <p:val>
                                            <p:strVal val="#ppt_h"/>
                                          </p:val>
                                        </p:tav>
                                      </p:tavLst>
                                    </p:anim>
                                    <p:anim calcmode="lin" valueType="num">
                                      <p:cBhvr>
                                        <p:cTn id="60" dur="400" fill="hold"/>
                                        <p:tgtEl>
                                          <p:spTgt spid="29"/>
                                        </p:tgtEl>
                                        <p:attrNameLst>
                                          <p:attrName>style.rotation</p:attrName>
                                        </p:attrNameLst>
                                      </p:cBhvr>
                                      <p:tavLst>
                                        <p:tav tm="0">
                                          <p:val>
                                            <p:fltVal val="90"/>
                                          </p:val>
                                        </p:tav>
                                        <p:tav tm="100000">
                                          <p:val>
                                            <p:fltVal val="0"/>
                                          </p:val>
                                        </p:tav>
                                      </p:tavLst>
                                    </p:anim>
                                    <p:animEffect transition="in" filter="fade">
                                      <p:cBhvr>
                                        <p:cTn id="61" dur="400"/>
                                        <p:tgtEl>
                                          <p:spTgt spid="29"/>
                                        </p:tgtEl>
                                      </p:cBhvr>
                                    </p:animEffect>
                                  </p:childTnLst>
                                </p:cTn>
                              </p:par>
                            </p:childTnLst>
                          </p:cTn>
                        </p:par>
                        <p:par>
                          <p:cTn id="62" fill="hold">
                            <p:stCondLst>
                              <p:cond delay="707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30"/>
                                        </p:tgtEl>
                                        <p:attrNameLst>
                                          <p:attrName>ppt_y</p:attrName>
                                        </p:attrNameLst>
                                      </p:cBhvr>
                                      <p:tavLst>
                                        <p:tav tm="0">
                                          <p:val>
                                            <p:strVal val="#ppt_y"/>
                                          </p:val>
                                        </p:tav>
                                        <p:tav tm="100000">
                                          <p:val>
                                            <p:strVal val="#ppt_y"/>
                                          </p:val>
                                        </p:tav>
                                      </p:tavLst>
                                    </p:anim>
                                    <p:anim calcmode="lin" valueType="num">
                                      <p:cBhvr>
                                        <p:cTn id="67"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30"/>
                                        </p:tgtEl>
                                      </p:cBhvr>
                                    </p:animEffect>
                                  </p:childTnLst>
                                </p:cTn>
                              </p:par>
                            </p:childTnLst>
                          </p:cTn>
                        </p:par>
                        <p:par>
                          <p:cTn id="70" fill="hold">
                            <p:stCondLst>
                              <p:cond delay="7720"/>
                            </p:stCondLst>
                            <p:childTnLst>
                              <p:par>
                                <p:cTn id="71" presetID="16" presetClass="entr" presetSubtype="42" fill="hold"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barn(outHorizontal)">
                                      <p:cBhvr>
                                        <p:cTn id="73" dur="500"/>
                                        <p:tgtEl>
                                          <p:spTgt spid="38"/>
                                        </p:tgtEl>
                                      </p:cBhvr>
                                    </p:animEffect>
                                  </p:childTnLst>
                                </p:cTn>
                              </p:par>
                            </p:childTnLst>
                          </p:cTn>
                        </p:par>
                        <p:par>
                          <p:cTn id="74" fill="hold">
                            <p:stCondLst>
                              <p:cond delay="8220"/>
                            </p:stCondLst>
                            <p:childTnLst>
                              <p:par>
                                <p:cTn id="75" presetID="22" presetClass="entr" presetSubtype="8"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left)">
                                      <p:cBhvr>
                                        <p:cTn id="77" dur="400"/>
                                        <p:tgtEl>
                                          <p:spTgt spid="31"/>
                                        </p:tgtEl>
                                      </p:cBhvr>
                                    </p:animEffect>
                                  </p:childTnLst>
                                </p:cTn>
                              </p:par>
                            </p:childTnLst>
                          </p:cTn>
                        </p:par>
                        <p:par>
                          <p:cTn id="78" fill="hold">
                            <p:stCondLst>
                              <p:cond delay="8620"/>
                            </p:stCondLst>
                            <p:childTnLst>
                              <p:par>
                                <p:cTn id="79" presetID="31"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 calcmode="lin" valueType="num">
                                      <p:cBhvr>
                                        <p:cTn id="81" dur="400" fill="hold"/>
                                        <p:tgtEl>
                                          <p:spTgt spid="32"/>
                                        </p:tgtEl>
                                        <p:attrNameLst>
                                          <p:attrName>ppt_w</p:attrName>
                                        </p:attrNameLst>
                                      </p:cBhvr>
                                      <p:tavLst>
                                        <p:tav tm="0">
                                          <p:val>
                                            <p:fltVal val="0"/>
                                          </p:val>
                                        </p:tav>
                                        <p:tav tm="100000">
                                          <p:val>
                                            <p:strVal val="#ppt_w"/>
                                          </p:val>
                                        </p:tav>
                                      </p:tavLst>
                                    </p:anim>
                                    <p:anim calcmode="lin" valueType="num">
                                      <p:cBhvr>
                                        <p:cTn id="82" dur="400" fill="hold"/>
                                        <p:tgtEl>
                                          <p:spTgt spid="32"/>
                                        </p:tgtEl>
                                        <p:attrNameLst>
                                          <p:attrName>ppt_h</p:attrName>
                                        </p:attrNameLst>
                                      </p:cBhvr>
                                      <p:tavLst>
                                        <p:tav tm="0">
                                          <p:val>
                                            <p:fltVal val="0"/>
                                          </p:val>
                                        </p:tav>
                                        <p:tav tm="100000">
                                          <p:val>
                                            <p:strVal val="#ppt_h"/>
                                          </p:val>
                                        </p:tav>
                                      </p:tavLst>
                                    </p:anim>
                                    <p:anim calcmode="lin" valueType="num">
                                      <p:cBhvr>
                                        <p:cTn id="83" dur="400" fill="hold"/>
                                        <p:tgtEl>
                                          <p:spTgt spid="32"/>
                                        </p:tgtEl>
                                        <p:attrNameLst>
                                          <p:attrName>style.rotation</p:attrName>
                                        </p:attrNameLst>
                                      </p:cBhvr>
                                      <p:tavLst>
                                        <p:tav tm="0">
                                          <p:val>
                                            <p:fltVal val="90"/>
                                          </p:val>
                                        </p:tav>
                                        <p:tav tm="100000">
                                          <p:val>
                                            <p:fltVal val="0"/>
                                          </p:val>
                                        </p:tav>
                                      </p:tavLst>
                                    </p:anim>
                                    <p:animEffect transition="in" filter="fade">
                                      <p:cBhvr>
                                        <p:cTn id="84" dur="400"/>
                                        <p:tgtEl>
                                          <p:spTgt spid="32"/>
                                        </p:tgtEl>
                                      </p:cBhvr>
                                    </p:animEffect>
                                  </p:childTnLst>
                                </p:cTn>
                              </p:par>
                            </p:childTnLst>
                          </p:cTn>
                        </p:par>
                        <p:par>
                          <p:cTn id="85" fill="hold">
                            <p:stCondLst>
                              <p:cond delay="902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33"/>
                                        </p:tgtEl>
                                        <p:attrNameLst>
                                          <p:attrName>style.visibility</p:attrName>
                                        </p:attrNameLst>
                                      </p:cBhvr>
                                      <p:to>
                                        <p:strVal val="visible"/>
                                      </p:to>
                                    </p:set>
                                    <p:anim calcmode="lin" valueType="num">
                                      <p:cBhvr>
                                        <p:cTn id="88"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33"/>
                                        </p:tgtEl>
                                        <p:attrNameLst>
                                          <p:attrName>ppt_y</p:attrName>
                                        </p:attrNameLst>
                                      </p:cBhvr>
                                      <p:tavLst>
                                        <p:tav tm="0">
                                          <p:val>
                                            <p:strVal val="#ppt_y"/>
                                          </p:val>
                                        </p:tav>
                                        <p:tav tm="100000">
                                          <p:val>
                                            <p:strVal val="#ppt_y"/>
                                          </p:val>
                                        </p:tav>
                                      </p:tavLst>
                                    </p:anim>
                                    <p:anim calcmode="lin" valueType="num">
                                      <p:cBhvr>
                                        <p:cTn id="90"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33"/>
                                        </p:tgtEl>
                                      </p:cBhvr>
                                    </p:animEffect>
                                  </p:childTnLst>
                                </p:cTn>
                              </p:par>
                            </p:childTnLst>
                          </p:cTn>
                        </p:par>
                        <p:par>
                          <p:cTn id="93" fill="hold">
                            <p:stCondLst>
                              <p:cond delay="9670"/>
                            </p:stCondLst>
                            <p:childTnLst>
                              <p:par>
                                <p:cTn id="94" presetID="16" presetClass="entr" presetSubtype="42" fill="hold" nodeType="after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barn(outHorizontal)">
                                      <p:cBhvr>
                                        <p:cTn id="96" dur="500"/>
                                        <p:tgtEl>
                                          <p:spTgt spid="39"/>
                                        </p:tgtEl>
                                      </p:cBhvr>
                                    </p:animEffect>
                                  </p:childTnLst>
                                </p:cTn>
                              </p:par>
                            </p:childTnLst>
                          </p:cTn>
                        </p:par>
                        <p:par>
                          <p:cTn id="97" fill="hold">
                            <p:stCondLst>
                              <p:cond delay="10170"/>
                            </p:stCondLst>
                            <p:childTnLst>
                              <p:par>
                                <p:cTn id="98" presetID="22" presetClass="entr" presetSubtype="8" fill="hold" grpId="0" nodeType="after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wipe(left)">
                                      <p:cBhvr>
                                        <p:cTn id="100" dur="400"/>
                                        <p:tgtEl>
                                          <p:spTgt spid="34"/>
                                        </p:tgtEl>
                                      </p:cBhvr>
                                    </p:animEffect>
                                  </p:childTnLst>
                                </p:cTn>
                              </p:par>
                            </p:childTnLst>
                          </p:cTn>
                        </p:par>
                        <p:par>
                          <p:cTn id="101" fill="hold">
                            <p:stCondLst>
                              <p:cond delay="10570"/>
                            </p:stCondLst>
                            <p:childTnLst>
                              <p:par>
                                <p:cTn id="102" presetID="31" presetClass="entr" presetSubtype="0"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 calcmode="lin" valueType="num">
                                      <p:cBhvr>
                                        <p:cTn id="104" dur="400" fill="hold"/>
                                        <p:tgtEl>
                                          <p:spTgt spid="35"/>
                                        </p:tgtEl>
                                        <p:attrNameLst>
                                          <p:attrName>ppt_w</p:attrName>
                                        </p:attrNameLst>
                                      </p:cBhvr>
                                      <p:tavLst>
                                        <p:tav tm="0">
                                          <p:val>
                                            <p:fltVal val="0"/>
                                          </p:val>
                                        </p:tav>
                                        <p:tav tm="100000">
                                          <p:val>
                                            <p:strVal val="#ppt_w"/>
                                          </p:val>
                                        </p:tav>
                                      </p:tavLst>
                                    </p:anim>
                                    <p:anim calcmode="lin" valueType="num">
                                      <p:cBhvr>
                                        <p:cTn id="105" dur="400" fill="hold"/>
                                        <p:tgtEl>
                                          <p:spTgt spid="35"/>
                                        </p:tgtEl>
                                        <p:attrNameLst>
                                          <p:attrName>ppt_h</p:attrName>
                                        </p:attrNameLst>
                                      </p:cBhvr>
                                      <p:tavLst>
                                        <p:tav tm="0">
                                          <p:val>
                                            <p:fltVal val="0"/>
                                          </p:val>
                                        </p:tav>
                                        <p:tav tm="100000">
                                          <p:val>
                                            <p:strVal val="#ppt_h"/>
                                          </p:val>
                                        </p:tav>
                                      </p:tavLst>
                                    </p:anim>
                                    <p:anim calcmode="lin" valueType="num">
                                      <p:cBhvr>
                                        <p:cTn id="106" dur="400" fill="hold"/>
                                        <p:tgtEl>
                                          <p:spTgt spid="35"/>
                                        </p:tgtEl>
                                        <p:attrNameLst>
                                          <p:attrName>style.rotation</p:attrName>
                                        </p:attrNameLst>
                                      </p:cBhvr>
                                      <p:tavLst>
                                        <p:tav tm="0">
                                          <p:val>
                                            <p:fltVal val="90"/>
                                          </p:val>
                                        </p:tav>
                                        <p:tav tm="100000">
                                          <p:val>
                                            <p:fltVal val="0"/>
                                          </p:val>
                                        </p:tav>
                                      </p:tavLst>
                                    </p:anim>
                                    <p:animEffect transition="in" filter="fade">
                                      <p:cBhvr>
                                        <p:cTn id="107" dur="400"/>
                                        <p:tgtEl>
                                          <p:spTgt spid="35"/>
                                        </p:tgtEl>
                                      </p:cBhvr>
                                    </p:animEffect>
                                  </p:childTnLst>
                                </p:cTn>
                              </p:par>
                            </p:childTnLst>
                          </p:cTn>
                        </p:par>
                        <p:par>
                          <p:cTn id="108" fill="hold">
                            <p:stCondLst>
                              <p:cond delay="1097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36"/>
                                        </p:tgtEl>
                                        <p:attrNameLst>
                                          <p:attrName>style.visibility</p:attrName>
                                        </p:attrNameLst>
                                      </p:cBhvr>
                                      <p:to>
                                        <p:strVal val="visible"/>
                                      </p:to>
                                    </p:set>
                                    <p:anim calcmode="lin" valueType="num">
                                      <p:cBhvr>
                                        <p:cTn id="111"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36"/>
                                        </p:tgtEl>
                                        <p:attrNameLst>
                                          <p:attrName>ppt_y</p:attrName>
                                        </p:attrNameLst>
                                      </p:cBhvr>
                                      <p:tavLst>
                                        <p:tav tm="0">
                                          <p:val>
                                            <p:strVal val="#ppt_y"/>
                                          </p:val>
                                        </p:tav>
                                        <p:tav tm="100000">
                                          <p:val>
                                            <p:strVal val="#ppt_y"/>
                                          </p:val>
                                        </p:tav>
                                      </p:tavLst>
                                    </p:anim>
                                    <p:anim calcmode="lin" valueType="num">
                                      <p:cBhvr>
                                        <p:cTn id="113"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500" tmFilter="0,0; .5, 1; 1, 1"/>
                                        <p:tgtEl>
                                          <p:spTgt spid="36"/>
                                        </p:tgtEl>
                                      </p:cBhvr>
                                    </p:animEffect>
                                  </p:childTnLst>
                                </p:cTn>
                              </p:par>
                            </p:childTnLst>
                          </p:cTn>
                        </p:par>
                        <p:par>
                          <p:cTn id="116" fill="hold">
                            <p:stCondLst>
                              <p:cond delay="11620"/>
                            </p:stCondLst>
                            <p:childTnLst>
                              <p:par>
                                <p:cTn id="117" presetID="16" presetClass="entr" presetSubtype="42" fill="hold" nodeType="after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barn(outHorizontal)">
                                      <p:cBhvr>
                                        <p:cTn id="119" dur="500"/>
                                        <p:tgtEl>
                                          <p:spTgt spid="40"/>
                                        </p:tgtEl>
                                      </p:cBhvr>
                                    </p:animEffect>
                                  </p:childTnLst>
                                </p:cTn>
                              </p:par>
                            </p:childTnLst>
                          </p:cTn>
                        </p:par>
                        <p:par>
                          <p:cTn id="120" fill="hold">
                            <p:stCondLst>
                              <p:cond delay="12120"/>
                            </p:stCondLst>
                            <p:childTnLst>
                              <p:par>
                                <p:cTn id="121" presetID="22" presetClass="entr" presetSubtype="8" fill="hold" grpId="0" nodeType="after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wipe(left)">
                                      <p:cBhvr>
                                        <p:cTn id="123"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5" grpId="0" animBg="1"/>
      <p:bldP spid="27" grpId="0"/>
      <p:bldP spid="28" grpId="0"/>
      <p:bldP spid="29" grpId="0" animBg="1"/>
      <p:bldP spid="30" grpId="0"/>
      <p:bldP spid="31" grpId="0"/>
      <p:bldP spid="32" grpId="0" animBg="1"/>
      <p:bldP spid="33" grpId="0"/>
      <p:bldP spid="34" grpId="0"/>
      <p:bldP spid="35" grpId="0" animBg="1"/>
      <p:bldP spid="36" grpId="0"/>
      <p:bldP spid="37" grpId="0"/>
      <p:bldP spid="41"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4.2 </a:t>
            </a:r>
            <a:r>
              <a:rPr lang="zh-CN" altLang="en-US" sz="2800" dirty="0" smtClean="0">
                <a:solidFill>
                  <a:schemeClr val="accent2"/>
                </a:solidFill>
                <a:latin typeface="微软雅黑"/>
                <a:ea typeface="微软雅黑"/>
              </a:rPr>
              <a:t>五年发展规划</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4" name="Oval 5"/>
          <p:cNvSpPr>
            <a:spLocks noChangeArrowheads="1"/>
          </p:cNvSpPr>
          <p:nvPr/>
        </p:nvSpPr>
        <p:spPr bwMode="auto">
          <a:xfrm>
            <a:off x="3775975" y="1325563"/>
            <a:ext cx="1247775" cy="1252537"/>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5" name="Oval 6"/>
          <p:cNvSpPr>
            <a:spLocks noChangeArrowheads="1"/>
          </p:cNvSpPr>
          <p:nvPr/>
        </p:nvSpPr>
        <p:spPr bwMode="auto">
          <a:xfrm>
            <a:off x="3775975" y="3178175"/>
            <a:ext cx="1247775" cy="1250950"/>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6" name="Oval 7"/>
          <p:cNvSpPr>
            <a:spLocks noChangeArrowheads="1"/>
          </p:cNvSpPr>
          <p:nvPr/>
        </p:nvSpPr>
        <p:spPr bwMode="auto">
          <a:xfrm>
            <a:off x="3775975" y="5068888"/>
            <a:ext cx="1247775" cy="1252537"/>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7" name="Oval 8"/>
          <p:cNvSpPr>
            <a:spLocks noChangeArrowheads="1"/>
          </p:cNvSpPr>
          <p:nvPr/>
        </p:nvSpPr>
        <p:spPr bwMode="auto">
          <a:xfrm>
            <a:off x="581925" y="2644775"/>
            <a:ext cx="2490788" cy="2501900"/>
          </a:xfrm>
          <a:prstGeom prst="ellipse">
            <a:avLst/>
          </a:pr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Oval 9"/>
          <p:cNvSpPr>
            <a:spLocks noChangeArrowheads="1"/>
          </p:cNvSpPr>
          <p:nvPr/>
        </p:nvSpPr>
        <p:spPr bwMode="auto">
          <a:xfrm>
            <a:off x="729563" y="2790825"/>
            <a:ext cx="2197100" cy="2208212"/>
          </a:xfrm>
          <a:prstGeom prst="ellipse">
            <a:avLst/>
          </a:prstGeom>
          <a:blipFill>
            <a:blip r:embed="rId4"/>
            <a:stretch>
              <a:fillRect/>
            </a:stretch>
          </a:blipFill>
          <a:ln w="10" cap="flat">
            <a:solidFill>
              <a:srgbClr val="C1C0C3"/>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0"/>
          <p:cNvSpPr>
            <a:spLocks/>
          </p:cNvSpPr>
          <p:nvPr/>
        </p:nvSpPr>
        <p:spPr bwMode="auto">
          <a:xfrm>
            <a:off x="7674875" y="1382713"/>
            <a:ext cx="4070350" cy="5043487"/>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chemeClr val="accent2">
              <a:lumMod val="95000"/>
            </a:schemeClr>
          </a:solidFill>
          <a:ln w="10" cap="flat">
            <a:solidFill>
              <a:schemeClr val="accent1">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0" name="Freeform 11"/>
          <p:cNvSpPr>
            <a:spLocks/>
          </p:cNvSpPr>
          <p:nvPr/>
        </p:nvSpPr>
        <p:spPr bwMode="auto">
          <a:xfrm>
            <a:off x="7560575" y="1704390"/>
            <a:ext cx="107950" cy="630237"/>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1" name="Freeform 12"/>
          <p:cNvSpPr>
            <a:spLocks/>
          </p:cNvSpPr>
          <p:nvPr/>
        </p:nvSpPr>
        <p:spPr bwMode="auto">
          <a:xfrm>
            <a:off x="7560575" y="1790115"/>
            <a:ext cx="2794000" cy="544512"/>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cxnSp>
        <p:nvCxnSpPr>
          <p:cNvPr id="12" name="直接连接符 11"/>
          <p:cNvCxnSpPr/>
          <p:nvPr/>
        </p:nvCxnSpPr>
        <p:spPr bwMode="auto">
          <a:xfrm>
            <a:off x="3138985" y="3856672"/>
            <a:ext cx="615238" cy="0"/>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flipV="1">
            <a:off x="2811439" y="2356743"/>
            <a:ext cx="888193" cy="604821"/>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2661313" y="4940490"/>
            <a:ext cx="1038319" cy="634253"/>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TextBox 14"/>
          <p:cNvSpPr txBox="1"/>
          <p:nvPr/>
        </p:nvSpPr>
        <p:spPr>
          <a:xfrm>
            <a:off x="3992871" y="2165350"/>
            <a:ext cx="800219" cy="338554"/>
          </a:xfrm>
          <a:prstGeom prst="rect">
            <a:avLst/>
          </a:prstGeom>
          <a:noFill/>
        </p:spPr>
        <p:txBody>
          <a:bodyPr wrap="none" rtlCol="0">
            <a:spAutoFit/>
          </a:bodyPr>
          <a:lstStyle/>
          <a:p>
            <a:r>
              <a:rPr lang="zh-CN" altLang="en-US" sz="1600" dirty="0" smtClean="0">
                <a:solidFill>
                  <a:schemeClr val="accent2"/>
                </a:solidFill>
                <a:latin typeface="+mn-ea"/>
                <a:ea typeface="+mn-ea"/>
              </a:rPr>
              <a:t>个门店</a:t>
            </a:r>
            <a:endParaRPr lang="zh-CN" altLang="en-US" sz="1600" dirty="0">
              <a:solidFill>
                <a:schemeClr val="accent2"/>
              </a:solidFill>
              <a:latin typeface="+mn-ea"/>
              <a:ea typeface="+mn-ea"/>
            </a:endParaRPr>
          </a:p>
        </p:txBody>
      </p:sp>
      <p:sp>
        <p:nvSpPr>
          <p:cNvPr id="16" name="Freeform 32"/>
          <p:cNvSpPr>
            <a:spLocks noEditPoints="1"/>
          </p:cNvSpPr>
          <p:nvPr/>
        </p:nvSpPr>
        <p:spPr bwMode="auto">
          <a:xfrm>
            <a:off x="3851380" y="1643062"/>
            <a:ext cx="1096963" cy="522288"/>
          </a:xfrm>
          <a:custGeom>
            <a:avLst/>
            <a:gdLst>
              <a:gd name="T0" fmla="*/ 229 w 1329"/>
              <a:gd name="T1" fmla="*/ 255 h 644"/>
              <a:gd name="T2" fmla="*/ 245 w 1329"/>
              <a:gd name="T3" fmla="*/ 551 h 644"/>
              <a:gd name="T4" fmla="*/ 1 w 1329"/>
              <a:gd name="T5" fmla="*/ 634 h 644"/>
              <a:gd name="T6" fmla="*/ 1 w 1329"/>
              <a:gd name="T7" fmla="*/ 551 h 644"/>
              <a:gd name="T8" fmla="*/ 160 w 1329"/>
              <a:gd name="T9" fmla="*/ 223 h 644"/>
              <a:gd name="T10" fmla="*/ 167 w 1329"/>
              <a:gd name="T11" fmla="*/ 108 h 644"/>
              <a:gd name="T12" fmla="*/ 85 w 1329"/>
              <a:gd name="T13" fmla="*/ 195 h 644"/>
              <a:gd name="T14" fmla="*/ 85 w 1329"/>
              <a:gd name="T15" fmla="*/ 254 h 644"/>
              <a:gd name="T16" fmla="*/ 8 w 1329"/>
              <a:gd name="T17" fmla="*/ 150 h 644"/>
              <a:gd name="T18" fmla="*/ 124 w 1329"/>
              <a:gd name="T19" fmla="*/ 0 h 644"/>
              <a:gd name="T20" fmla="*/ 221 w 1329"/>
              <a:gd name="T21" fmla="*/ 47 h 644"/>
              <a:gd name="T22" fmla="*/ 512 w 1329"/>
              <a:gd name="T23" fmla="*/ 494 h 644"/>
              <a:gd name="T24" fmla="*/ 396 w 1329"/>
              <a:gd name="T25" fmla="*/ 644 h 644"/>
              <a:gd name="T26" fmla="*/ 294 w 1329"/>
              <a:gd name="T27" fmla="*/ 600 h 644"/>
              <a:gd name="T28" fmla="*/ 260 w 1329"/>
              <a:gd name="T29" fmla="*/ 150 h 644"/>
              <a:gd name="T30" fmla="*/ 376 w 1329"/>
              <a:gd name="T31" fmla="*/ 0 h 644"/>
              <a:gd name="T32" fmla="*/ 478 w 1329"/>
              <a:gd name="T33" fmla="*/ 44 h 644"/>
              <a:gd name="T34" fmla="*/ 512 w 1329"/>
              <a:gd name="T35" fmla="*/ 494 h 644"/>
              <a:gd name="T36" fmla="*/ 435 w 1329"/>
              <a:gd name="T37" fmla="*/ 174 h 644"/>
              <a:gd name="T38" fmla="*/ 392 w 1329"/>
              <a:gd name="T39" fmla="*/ 89 h 644"/>
              <a:gd name="T40" fmla="*/ 338 w 1329"/>
              <a:gd name="T41" fmla="*/ 466 h 644"/>
              <a:gd name="T42" fmla="*/ 435 w 1329"/>
              <a:gd name="T43" fmla="*/ 466 h 644"/>
              <a:gd name="T44" fmla="*/ 750 w 1329"/>
              <a:gd name="T45" fmla="*/ 600 h 644"/>
              <a:gd name="T46" fmla="*/ 648 w 1329"/>
              <a:gd name="T47" fmla="*/ 644 h 644"/>
              <a:gd name="T48" fmla="*/ 532 w 1329"/>
              <a:gd name="T49" fmla="*/ 494 h 644"/>
              <a:gd name="T50" fmla="*/ 566 w 1329"/>
              <a:gd name="T51" fmla="*/ 44 h 644"/>
              <a:gd name="T52" fmla="*/ 668 w 1329"/>
              <a:gd name="T53" fmla="*/ 0 h 644"/>
              <a:gd name="T54" fmla="*/ 785 w 1329"/>
              <a:gd name="T55" fmla="*/ 150 h 644"/>
              <a:gd name="T56" fmla="*/ 707 w 1329"/>
              <a:gd name="T57" fmla="*/ 466 h 644"/>
              <a:gd name="T58" fmla="*/ 701 w 1329"/>
              <a:gd name="T59" fmla="*/ 116 h 644"/>
              <a:gd name="T60" fmla="*/ 610 w 1329"/>
              <a:gd name="T61" fmla="*/ 174 h 644"/>
              <a:gd name="T62" fmla="*/ 660 w 1329"/>
              <a:gd name="T63" fmla="*/ 551 h 644"/>
              <a:gd name="T64" fmla="*/ 1057 w 1329"/>
              <a:gd name="T65" fmla="*/ 494 h 644"/>
              <a:gd name="T66" fmla="*/ 941 w 1329"/>
              <a:gd name="T67" fmla="*/ 644 h 644"/>
              <a:gd name="T68" fmla="*/ 838 w 1329"/>
              <a:gd name="T69" fmla="*/ 600 h 644"/>
              <a:gd name="T70" fmla="*/ 804 w 1329"/>
              <a:gd name="T71" fmla="*/ 150 h 644"/>
              <a:gd name="T72" fmla="*/ 920 w 1329"/>
              <a:gd name="T73" fmla="*/ 0 h 644"/>
              <a:gd name="T74" fmla="*/ 1022 w 1329"/>
              <a:gd name="T75" fmla="*/ 44 h 644"/>
              <a:gd name="T76" fmla="*/ 1057 w 1329"/>
              <a:gd name="T77" fmla="*/ 494 h 644"/>
              <a:gd name="T78" fmla="*/ 979 w 1329"/>
              <a:gd name="T79" fmla="*/ 174 h 644"/>
              <a:gd name="T80" fmla="*/ 937 w 1329"/>
              <a:gd name="T81" fmla="*/ 89 h 644"/>
              <a:gd name="T82" fmla="*/ 882 w 1329"/>
              <a:gd name="T83" fmla="*/ 466 h 644"/>
              <a:gd name="T84" fmla="*/ 979 w 1329"/>
              <a:gd name="T85" fmla="*/ 466 h 644"/>
              <a:gd name="T86" fmla="*/ 1294 w 1329"/>
              <a:gd name="T87" fmla="*/ 600 h 644"/>
              <a:gd name="T88" fmla="*/ 1193 w 1329"/>
              <a:gd name="T89" fmla="*/ 644 h 644"/>
              <a:gd name="T90" fmla="*/ 1076 w 1329"/>
              <a:gd name="T91" fmla="*/ 494 h 644"/>
              <a:gd name="T92" fmla="*/ 1111 w 1329"/>
              <a:gd name="T93" fmla="*/ 44 h 644"/>
              <a:gd name="T94" fmla="*/ 1213 w 1329"/>
              <a:gd name="T95" fmla="*/ 0 h 644"/>
              <a:gd name="T96" fmla="*/ 1329 w 1329"/>
              <a:gd name="T97" fmla="*/ 150 h 644"/>
              <a:gd name="T98" fmla="*/ 1251 w 1329"/>
              <a:gd name="T99" fmla="*/ 466 h 644"/>
              <a:gd name="T100" fmla="*/ 1245 w 1329"/>
              <a:gd name="T101" fmla="*/ 116 h 644"/>
              <a:gd name="T102" fmla="*/ 1154 w 1329"/>
              <a:gd name="T103" fmla="*/ 174 h 644"/>
              <a:gd name="T104" fmla="*/ 1204 w 1329"/>
              <a:gd name="T105" fmla="*/ 551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9" h="644">
                <a:moveTo>
                  <a:pt x="253" y="151"/>
                </a:moveTo>
                <a:cubicBezTo>
                  <a:pt x="253" y="186"/>
                  <a:pt x="245" y="220"/>
                  <a:pt x="229" y="255"/>
                </a:cubicBezTo>
                <a:lnTo>
                  <a:pt x="85" y="551"/>
                </a:lnTo>
                <a:lnTo>
                  <a:pt x="245" y="551"/>
                </a:lnTo>
                <a:lnTo>
                  <a:pt x="245" y="634"/>
                </a:lnTo>
                <a:lnTo>
                  <a:pt x="1" y="634"/>
                </a:lnTo>
                <a:cubicBezTo>
                  <a:pt x="1" y="582"/>
                  <a:pt x="0" y="559"/>
                  <a:pt x="0" y="563"/>
                </a:cubicBezTo>
                <a:lnTo>
                  <a:pt x="1" y="551"/>
                </a:lnTo>
                <a:lnTo>
                  <a:pt x="0" y="550"/>
                </a:lnTo>
                <a:lnTo>
                  <a:pt x="160" y="223"/>
                </a:lnTo>
                <a:cubicBezTo>
                  <a:pt x="173" y="197"/>
                  <a:pt x="179" y="173"/>
                  <a:pt x="179" y="151"/>
                </a:cubicBezTo>
                <a:cubicBezTo>
                  <a:pt x="179" y="135"/>
                  <a:pt x="175" y="121"/>
                  <a:pt x="167" y="108"/>
                </a:cubicBezTo>
                <a:cubicBezTo>
                  <a:pt x="159" y="96"/>
                  <a:pt x="149" y="89"/>
                  <a:pt x="136" y="89"/>
                </a:cubicBezTo>
                <a:cubicBezTo>
                  <a:pt x="102" y="89"/>
                  <a:pt x="85" y="124"/>
                  <a:pt x="85" y="195"/>
                </a:cubicBezTo>
                <a:cubicBezTo>
                  <a:pt x="85" y="203"/>
                  <a:pt x="85" y="213"/>
                  <a:pt x="85" y="227"/>
                </a:cubicBezTo>
                <a:cubicBezTo>
                  <a:pt x="85" y="240"/>
                  <a:pt x="85" y="249"/>
                  <a:pt x="85" y="254"/>
                </a:cubicBezTo>
                <a:lnTo>
                  <a:pt x="8" y="254"/>
                </a:lnTo>
                <a:lnTo>
                  <a:pt x="8" y="150"/>
                </a:lnTo>
                <a:cubicBezTo>
                  <a:pt x="8" y="109"/>
                  <a:pt x="19" y="74"/>
                  <a:pt x="42" y="44"/>
                </a:cubicBezTo>
                <a:cubicBezTo>
                  <a:pt x="65" y="15"/>
                  <a:pt x="92" y="0"/>
                  <a:pt x="124" y="0"/>
                </a:cubicBezTo>
                <a:lnTo>
                  <a:pt x="144" y="0"/>
                </a:lnTo>
                <a:cubicBezTo>
                  <a:pt x="174" y="0"/>
                  <a:pt x="199" y="16"/>
                  <a:pt x="221" y="47"/>
                </a:cubicBezTo>
                <a:cubicBezTo>
                  <a:pt x="243" y="79"/>
                  <a:pt x="253" y="113"/>
                  <a:pt x="253" y="151"/>
                </a:cubicBezTo>
                <a:close/>
                <a:moveTo>
                  <a:pt x="512" y="494"/>
                </a:moveTo>
                <a:cubicBezTo>
                  <a:pt x="512" y="535"/>
                  <a:pt x="501" y="570"/>
                  <a:pt x="478" y="600"/>
                </a:cubicBezTo>
                <a:cubicBezTo>
                  <a:pt x="455" y="629"/>
                  <a:pt x="428" y="644"/>
                  <a:pt x="396" y="644"/>
                </a:cubicBezTo>
                <a:lnTo>
                  <a:pt x="376" y="644"/>
                </a:lnTo>
                <a:cubicBezTo>
                  <a:pt x="344" y="644"/>
                  <a:pt x="317" y="629"/>
                  <a:pt x="294" y="600"/>
                </a:cubicBezTo>
                <a:cubicBezTo>
                  <a:pt x="271" y="570"/>
                  <a:pt x="260" y="535"/>
                  <a:pt x="260" y="494"/>
                </a:cubicBezTo>
                <a:lnTo>
                  <a:pt x="260" y="150"/>
                </a:lnTo>
                <a:cubicBezTo>
                  <a:pt x="260" y="109"/>
                  <a:pt x="271" y="74"/>
                  <a:pt x="294" y="44"/>
                </a:cubicBezTo>
                <a:cubicBezTo>
                  <a:pt x="317" y="15"/>
                  <a:pt x="344" y="0"/>
                  <a:pt x="376" y="0"/>
                </a:cubicBezTo>
                <a:lnTo>
                  <a:pt x="396" y="0"/>
                </a:lnTo>
                <a:cubicBezTo>
                  <a:pt x="428" y="0"/>
                  <a:pt x="455" y="15"/>
                  <a:pt x="478" y="44"/>
                </a:cubicBezTo>
                <a:cubicBezTo>
                  <a:pt x="501" y="74"/>
                  <a:pt x="512" y="109"/>
                  <a:pt x="512" y="150"/>
                </a:cubicBezTo>
                <a:lnTo>
                  <a:pt x="512" y="494"/>
                </a:lnTo>
                <a:close/>
                <a:moveTo>
                  <a:pt x="435" y="466"/>
                </a:moveTo>
                <a:lnTo>
                  <a:pt x="435" y="174"/>
                </a:lnTo>
                <a:cubicBezTo>
                  <a:pt x="435" y="147"/>
                  <a:pt x="433" y="128"/>
                  <a:pt x="429" y="116"/>
                </a:cubicBezTo>
                <a:cubicBezTo>
                  <a:pt x="423" y="98"/>
                  <a:pt x="411" y="89"/>
                  <a:pt x="392" y="89"/>
                </a:cubicBezTo>
                <a:cubicBezTo>
                  <a:pt x="356" y="89"/>
                  <a:pt x="338" y="117"/>
                  <a:pt x="338" y="174"/>
                </a:cubicBezTo>
                <a:lnTo>
                  <a:pt x="338" y="466"/>
                </a:lnTo>
                <a:cubicBezTo>
                  <a:pt x="338" y="523"/>
                  <a:pt x="354" y="551"/>
                  <a:pt x="388" y="551"/>
                </a:cubicBezTo>
                <a:cubicBezTo>
                  <a:pt x="419" y="551"/>
                  <a:pt x="435" y="523"/>
                  <a:pt x="435" y="466"/>
                </a:cubicBezTo>
                <a:close/>
                <a:moveTo>
                  <a:pt x="785" y="494"/>
                </a:moveTo>
                <a:cubicBezTo>
                  <a:pt x="785" y="535"/>
                  <a:pt x="773" y="570"/>
                  <a:pt x="750" y="600"/>
                </a:cubicBezTo>
                <a:cubicBezTo>
                  <a:pt x="727" y="629"/>
                  <a:pt x="700" y="644"/>
                  <a:pt x="668" y="644"/>
                </a:cubicBezTo>
                <a:lnTo>
                  <a:pt x="648" y="644"/>
                </a:lnTo>
                <a:cubicBezTo>
                  <a:pt x="616" y="644"/>
                  <a:pt x="589" y="629"/>
                  <a:pt x="566" y="600"/>
                </a:cubicBezTo>
                <a:cubicBezTo>
                  <a:pt x="544" y="570"/>
                  <a:pt x="532" y="535"/>
                  <a:pt x="532" y="494"/>
                </a:cubicBezTo>
                <a:lnTo>
                  <a:pt x="532" y="150"/>
                </a:lnTo>
                <a:cubicBezTo>
                  <a:pt x="532" y="109"/>
                  <a:pt x="544" y="74"/>
                  <a:pt x="566" y="44"/>
                </a:cubicBezTo>
                <a:cubicBezTo>
                  <a:pt x="589" y="15"/>
                  <a:pt x="616" y="0"/>
                  <a:pt x="648" y="0"/>
                </a:cubicBezTo>
                <a:lnTo>
                  <a:pt x="668" y="0"/>
                </a:lnTo>
                <a:cubicBezTo>
                  <a:pt x="700" y="0"/>
                  <a:pt x="727" y="15"/>
                  <a:pt x="750" y="44"/>
                </a:cubicBezTo>
                <a:cubicBezTo>
                  <a:pt x="773" y="74"/>
                  <a:pt x="785" y="109"/>
                  <a:pt x="785" y="150"/>
                </a:cubicBezTo>
                <a:lnTo>
                  <a:pt x="785" y="494"/>
                </a:lnTo>
                <a:close/>
                <a:moveTo>
                  <a:pt x="707" y="466"/>
                </a:moveTo>
                <a:lnTo>
                  <a:pt x="707" y="174"/>
                </a:lnTo>
                <a:cubicBezTo>
                  <a:pt x="707" y="147"/>
                  <a:pt x="705" y="128"/>
                  <a:pt x="701" y="116"/>
                </a:cubicBezTo>
                <a:cubicBezTo>
                  <a:pt x="695" y="98"/>
                  <a:pt x="683" y="89"/>
                  <a:pt x="665" y="89"/>
                </a:cubicBezTo>
                <a:cubicBezTo>
                  <a:pt x="628" y="89"/>
                  <a:pt x="610" y="117"/>
                  <a:pt x="610" y="174"/>
                </a:cubicBezTo>
                <a:lnTo>
                  <a:pt x="610" y="466"/>
                </a:lnTo>
                <a:cubicBezTo>
                  <a:pt x="610" y="523"/>
                  <a:pt x="626" y="551"/>
                  <a:pt x="660" y="551"/>
                </a:cubicBezTo>
                <a:cubicBezTo>
                  <a:pt x="691" y="551"/>
                  <a:pt x="707" y="523"/>
                  <a:pt x="707" y="466"/>
                </a:cubicBezTo>
                <a:close/>
                <a:moveTo>
                  <a:pt x="1057" y="494"/>
                </a:moveTo>
                <a:cubicBezTo>
                  <a:pt x="1057" y="535"/>
                  <a:pt x="1045" y="570"/>
                  <a:pt x="1022" y="600"/>
                </a:cubicBezTo>
                <a:cubicBezTo>
                  <a:pt x="999" y="629"/>
                  <a:pt x="972" y="644"/>
                  <a:pt x="941" y="644"/>
                </a:cubicBezTo>
                <a:lnTo>
                  <a:pt x="920" y="644"/>
                </a:lnTo>
                <a:cubicBezTo>
                  <a:pt x="888" y="644"/>
                  <a:pt x="861" y="629"/>
                  <a:pt x="838" y="600"/>
                </a:cubicBezTo>
                <a:cubicBezTo>
                  <a:pt x="816" y="570"/>
                  <a:pt x="804" y="535"/>
                  <a:pt x="804" y="494"/>
                </a:cubicBezTo>
                <a:lnTo>
                  <a:pt x="804" y="150"/>
                </a:lnTo>
                <a:cubicBezTo>
                  <a:pt x="804" y="109"/>
                  <a:pt x="816" y="74"/>
                  <a:pt x="838" y="44"/>
                </a:cubicBezTo>
                <a:cubicBezTo>
                  <a:pt x="861" y="15"/>
                  <a:pt x="888" y="0"/>
                  <a:pt x="920" y="0"/>
                </a:cubicBezTo>
                <a:lnTo>
                  <a:pt x="941" y="0"/>
                </a:lnTo>
                <a:cubicBezTo>
                  <a:pt x="972" y="0"/>
                  <a:pt x="999" y="15"/>
                  <a:pt x="1022" y="44"/>
                </a:cubicBezTo>
                <a:cubicBezTo>
                  <a:pt x="1045" y="74"/>
                  <a:pt x="1057" y="109"/>
                  <a:pt x="1057" y="150"/>
                </a:cubicBezTo>
                <a:lnTo>
                  <a:pt x="1057" y="494"/>
                </a:lnTo>
                <a:close/>
                <a:moveTo>
                  <a:pt x="979" y="466"/>
                </a:moveTo>
                <a:lnTo>
                  <a:pt x="979" y="174"/>
                </a:lnTo>
                <a:cubicBezTo>
                  <a:pt x="979" y="147"/>
                  <a:pt x="977" y="128"/>
                  <a:pt x="973" y="116"/>
                </a:cubicBezTo>
                <a:cubicBezTo>
                  <a:pt x="967" y="98"/>
                  <a:pt x="955" y="89"/>
                  <a:pt x="937" y="89"/>
                </a:cubicBezTo>
                <a:cubicBezTo>
                  <a:pt x="900" y="89"/>
                  <a:pt x="882" y="117"/>
                  <a:pt x="882" y="174"/>
                </a:cubicBezTo>
                <a:lnTo>
                  <a:pt x="882" y="466"/>
                </a:lnTo>
                <a:cubicBezTo>
                  <a:pt x="882" y="523"/>
                  <a:pt x="899" y="551"/>
                  <a:pt x="932" y="551"/>
                </a:cubicBezTo>
                <a:cubicBezTo>
                  <a:pt x="964" y="551"/>
                  <a:pt x="979" y="523"/>
                  <a:pt x="979" y="466"/>
                </a:cubicBezTo>
                <a:close/>
                <a:moveTo>
                  <a:pt x="1329" y="494"/>
                </a:moveTo>
                <a:cubicBezTo>
                  <a:pt x="1329" y="535"/>
                  <a:pt x="1317" y="570"/>
                  <a:pt x="1294" y="600"/>
                </a:cubicBezTo>
                <a:cubicBezTo>
                  <a:pt x="1271" y="629"/>
                  <a:pt x="1244" y="644"/>
                  <a:pt x="1213" y="644"/>
                </a:cubicBezTo>
                <a:lnTo>
                  <a:pt x="1193" y="644"/>
                </a:lnTo>
                <a:cubicBezTo>
                  <a:pt x="1161" y="644"/>
                  <a:pt x="1133" y="629"/>
                  <a:pt x="1111" y="600"/>
                </a:cubicBezTo>
                <a:cubicBezTo>
                  <a:pt x="1088" y="570"/>
                  <a:pt x="1076" y="535"/>
                  <a:pt x="1076" y="494"/>
                </a:cubicBezTo>
                <a:lnTo>
                  <a:pt x="1076" y="150"/>
                </a:lnTo>
                <a:cubicBezTo>
                  <a:pt x="1076" y="109"/>
                  <a:pt x="1088" y="74"/>
                  <a:pt x="1111" y="44"/>
                </a:cubicBezTo>
                <a:cubicBezTo>
                  <a:pt x="1133" y="15"/>
                  <a:pt x="1161" y="0"/>
                  <a:pt x="1193" y="0"/>
                </a:cubicBezTo>
                <a:lnTo>
                  <a:pt x="1213" y="0"/>
                </a:lnTo>
                <a:cubicBezTo>
                  <a:pt x="1244" y="0"/>
                  <a:pt x="1271" y="15"/>
                  <a:pt x="1294" y="44"/>
                </a:cubicBezTo>
                <a:cubicBezTo>
                  <a:pt x="1317" y="74"/>
                  <a:pt x="1329" y="109"/>
                  <a:pt x="1329" y="150"/>
                </a:cubicBezTo>
                <a:lnTo>
                  <a:pt x="1329" y="494"/>
                </a:lnTo>
                <a:close/>
                <a:moveTo>
                  <a:pt x="1251" y="466"/>
                </a:moveTo>
                <a:lnTo>
                  <a:pt x="1251" y="174"/>
                </a:lnTo>
                <a:cubicBezTo>
                  <a:pt x="1251" y="147"/>
                  <a:pt x="1249" y="128"/>
                  <a:pt x="1245" y="116"/>
                </a:cubicBezTo>
                <a:cubicBezTo>
                  <a:pt x="1239" y="98"/>
                  <a:pt x="1227" y="89"/>
                  <a:pt x="1209" y="89"/>
                </a:cubicBezTo>
                <a:cubicBezTo>
                  <a:pt x="1172" y="89"/>
                  <a:pt x="1154" y="117"/>
                  <a:pt x="1154" y="174"/>
                </a:cubicBezTo>
                <a:lnTo>
                  <a:pt x="1154" y="466"/>
                </a:lnTo>
                <a:cubicBezTo>
                  <a:pt x="1154" y="523"/>
                  <a:pt x="1171" y="551"/>
                  <a:pt x="1204" y="551"/>
                </a:cubicBezTo>
                <a:cubicBezTo>
                  <a:pt x="1236" y="551"/>
                  <a:pt x="1251" y="523"/>
                  <a:pt x="1251" y="46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7" name="Freeform 33"/>
          <p:cNvSpPr>
            <a:spLocks noEditPoints="1"/>
          </p:cNvSpPr>
          <p:nvPr/>
        </p:nvSpPr>
        <p:spPr bwMode="auto">
          <a:xfrm>
            <a:off x="3888155" y="3451225"/>
            <a:ext cx="1009650" cy="522288"/>
          </a:xfrm>
          <a:custGeom>
            <a:avLst/>
            <a:gdLst>
              <a:gd name="T0" fmla="*/ 340 w 1223"/>
              <a:gd name="T1" fmla="*/ 600 h 644"/>
              <a:gd name="T2" fmla="*/ 181 w 1223"/>
              <a:gd name="T3" fmla="*/ 644 h 644"/>
              <a:gd name="T4" fmla="*/ 0 w 1223"/>
              <a:gd name="T5" fmla="*/ 494 h 644"/>
              <a:gd name="T6" fmla="*/ 121 w 1223"/>
              <a:gd name="T7" fmla="*/ 440 h 644"/>
              <a:gd name="T8" fmla="*/ 133 w 1223"/>
              <a:gd name="T9" fmla="*/ 524 h 644"/>
              <a:gd name="T10" fmla="*/ 267 w 1223"/>
              <a:gd name="T11" fmla="*/ 505 h 644"/>
              <a:gd name="T12" fmla="*/ 199 w 1223"/>
              <a:gd name="T13" fmla="*/ 330 h 644"/>
              <a:gd name="T14" fmla="*/ 5 w 1223"/>
              <a:gd name="T15" fmla="*/ 13 h 644"/>
              <a:gd name="T16" fmla="*/ 387 w 1223"/>
              <a:gd name="T17" fmla="*/ 99 h 644"/>
              <a:gd name="T18" fmla="*/ 115 w 1223"/>
              <a:gd name="T19" fmla="*/ 245 h 644"/>
              <a:gd name="T20" fmla="*/ 336 w 1223"/>
              <a:gd name="T21" fmla="*/ 286 h 644"/>
              <a:gd name="T22" fmla="*/ 393 w 1223"/>
              <a:gd name="T23" fmla="*/ 494 h 644"/>
              <a:gd name="T24" fmla="*/ 746 w 1223"/>
              <a:gd name="T25" fmla="*/ 600 h 644"/>
              <a:gd name="T26" fmla="*/ 587 w 1223"/>
              <a:gd name="T27" fmla="*/ 644 h 644"/>
              <a:gd name="T28" fmla="*/ 406 w 1223"/>
              <a:gd name="T29" fmla="*/ 494 h 644"/>
              <a:gd name="T30" fmla="*/ 459 w 1223"/>
              <a:gd name="T31" fmla="*/ 44 h 644"/>
              <a:gd name="T32" fmla="*/ 618 w 1223"/>
              <a:gd name="T33" fmla="*/ 0 h 644"/>
              <a:gd name="T34" fmla="*/ 799 w 1223"/>
              <a:gd name="T35" fmla="*/ 151 h 644"/>
              <a:gd name="T36" fmla="*/ 679 w 1223"/>
              <a:gd name="T37" fmla="*/ 467 h 644"/>
              <a:gd name="T38" fmla="*/ 669 w 1223"/>
              <a:gd name="T39" fmla="*/ 117 h 644"/>
              <a:gd name="T40" fmla="*/ 527 w 1223"/>
              <a:gd name="T41" fmla="*/ 174 h 644"/>
              <a:gd name="T42" fmla="*/ 605 w 1223"/>
              <a:gd name="T43" fmla="*/ 551 h 644"/>
              <a:gd name="T44" fmla="*/ 1223 w 1223"/>
              <a:gd name="T45" fmla="*/ 494 h 644"/>
              <a:gd name="T46" fmla="*/ 1042 w 1223"/>
              <a:gd name="T47" fmla="*/ 644 h 644"/>
              <a:gd name="T48" fmla="*/ 883 w 1223"/>
              <a:gd name="T49" fmla="*/ 600 h 644"/>
              <a:gd name="T50" fmla="*/ 830 w 1223"/>
              <a:gd name="T51" fmla="*/ 151 h 644"/>
              <a:gd name="T52" fmla="*/ 1011 w 1223"/>
              <a:gd name="T53" fmla="*/ 0 h 644"/>
              <a:gd name="T54" fmla="*/ 1170 w 1223"/>
              <a:gd name="T55" fmla="*/ 44 h 644"/>
              <a:gd name="T56" fmla="*/ 1223 w 1223"/>
              <a:gd name="T57" fmla="*/ 494 h 644"/>
              <a:gd name="T58" fmla="*/ 1103 w 1223"/>
              <a:gd name="T59" fmla="*/ 174 h 644"/>
              <a:gd name="T60" fmla="*/ 1036 w 1223"/>
              <a:gd name="T61" fmla="*/ 90 h 644"/>
              <a:gd name="T62" fmla="*/ 951 w 1223"/>
              <a:gd name="T63" fmla="*/ 467 h 644"/>
              <a:gd name="T64" fmla="*/ 1103 w 1223"/>
              <a:gd name="T65" fmla="*/ 467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3" h="644">
                <a:moveTo>
                  <a:pt x="393" y="494"/>
                </a:moveTo>
                <a:cubicBezTo>
                  <a:pt x="393" y="535"/>
                  <a:pt x="375" y="571"/>
                  <a:pt x="340" y="600"/>
                </a:cubicBezTo>
                <a:cubicBezTo>
                  <a:pt x="305" y="630"/>
                  <a:pt x="262" y="644"/>
                  <a:pt x="212" y="644"/>
                </a:cubicBezTo>
                <a:lnTo>
                  <a:pt x="181" y="644"/>
                </a:lnTo>
                <a:cubicBezTo>
                  <a:pt x="131" y="644"/>
                  <a:pt x="88" y="630"/>
                  <a:pt x="53" y="600"/>
                </a:cubicBezTo>
                <a:cubicBezTo>
                  <a:pt x="18" y="571"/>
                  <a:pt x="0" y="535"/>
                  <a:pt x="0" y="494"/>
                </a:cubicBezTo>
                <a:lnTo>
                  <a:pt x="0" y="440"/>
                </a:lnTo>
                <a:lnTo>
                  <a:pt x="121" y="440"/>
                </a:lnTo>
                <a:lnTo>
                  <a:pt x="121" y="464"/>
                </a:lnTo>
                <a:cubicBezTo>
                  <a:pt x="121" y="491"/>
                  <a:pt x="125" y="511"/>
                  <a:pt x="133" y="524"/>
                </a:cubicBezTo>
                <a:cubicBezTo>
                  <a:pt x="143" y="542"/>
                  <a:pt x="164" y="551"/>
                  <a:pt x="194" y="551"/>
                </a:cubicBezTo>
                <a:cubicBezTo>
                  <a:pt x="232" y="551"/>
                  <a:pt x="256" y="536"/>
                  <a:pt x="267" y="505"/>
                </a:cubicBezTo>
                <a:cubicBezTo>
                  <a:pt x="271" y="491"/>
                  <a:pt x="274" y="462"/>
                  <a:pt x="274" y="420"/>
                </a:cubicBezTo>
                <a:cubicBezTo>
                  <a:pt x="274" y="360"/>
                  <a:pt x="249" y="330"/>
                  <a:pt x="199" y="330"/>
                </a:cubicBezTo>
                <a:lnTo>
                  <a:pt x="5" y="330"/>
                </a:lnTo>
                <a:lnTo>
                  <a:pt x="5" y="13"/>
                </a:lnTo>
                <a:lnTo>
                  <a:pt x="387" y="13"/>
                </a:lnTo>
                <a:lnTo>
                  <a:pt x="387" y="99"/>
                </a:lnTo>
                <a:lnTo>
                  <a:pt x="115" y="99"/>
                </a:lnTo>
                <a:lnTo>
                  <a:pt x="115" y="245"/>
                </a:lnTo>
                <a:lnTo>
                  <a:pt x="199" y="245"/>
                </a:lnTo>
                <a:cubicBezTo>
                  <a:pt x="252" y="245"/>
                  <a:pt x="298" y="259"/>
                  <a:pt x="336" y="286"/>
                </a:cubicBezTo>
                <a:cubicBezTo>
                  <a:pt x="374" y="314"/>
                  <a:pt x="393" y="349"/>
                  <a:pt x="393" y="392"/>
                </a:cubicBezTo>
                <a:lnTo>
                  <a:pt x="393" y="494"/>
                </a:lnTo>
                <a:close/>
                <a:moveTo>
                  <a:pt x="799" y="494"/>
                </a:moveTo>
                <a:cubicBezTo>
                  <a:pt x="799" y="535"/>
                  <a:pt x="781" y="571"/>
                  <a:pt x="746" y="600"/>
                </a:cubicBezTo>
                <a:cubicBezTo>
                  <a:pt x="710" y="630"/>
                  <a:pt x="667" y="644"/>
                  <a:pt x="618" y="644"/>
                </a:cubicBezTo>
                <a:lnTo>
                  <a:pt x="587" y="644"/>
                </a:lnTo>
                <a:cubicBezTo>
                  <a:pt x="537" y="644"/>
                  <a:pt x="495" y="630"/>
                  <a:pt x="459" y="600"/>
                </a:cubicBezTo>
                <a:cubicBezTo>
                  <a:pt x="424" y="571"/>
                  <a:pt x="406" y="535"/>
                  <a:pt x="406" y="494"/>
                </a:cubicBezTo>
                <a:lnTo>
                  <a:pt x="406" y="151"/>
                </a:lnTo>
                <a:cubicBezTo>
                  <a:pt x="406" y="109"/>
                  <a:pt x="424" y="74"/>
                  <a:pt x="459" y="44"/>
                </a:cubicBezTo>
                <a:cubicBezTo>
                  <a:pt x="495" y="15"/>
                  <a:pt x="537" y="0"/>
                  <a:pt x="587" y="0"/>
                </a:cubicBezTo>
                <a:lnTo>
                  <a:pt x="618" y="0"/>
                </a:lnTo>
                <a:cubicBezTo>
                  <a:pt x="667" y="0"/>
                  <a:pt x="710" y="15"/>
                  <a:pt x="746" y="44"/>
                </a:cubicBezTo>
                <a:cubicBezTo>
                  <a:pt x="781" y="74"/>
                  <a:pt x="799" y="109"/>
                  <a:pt x="799" y="151"/>
                </a:cubicBezTo>
                <a:lnTo>
                  <a:pt x="799" y="494"/>
                </a:lnTo>
                <a:close/>
                <a:moveTo>
                  <a:pt x="679" y="467"/>
                </a:moveTo>
                <a:lnTo>
                  <a:pt x="679" y="174"/>
                </a:lnTo>
                <a:cubicBezTo>
                  <a:pt x="679" y="147"/>
                  <a:pt x="675" y="128"/>
                  <a:pt x="669" y="117"/>
                </a:cubicBezTo>
                <a:cubicBezTo>
                  <a:pt x="659" y="99"/>
                  <a:pt x="641" y="90"/>
                  <a:pt x="612" y="90"/>
                </a:cubicBezTo>
                <a:cubicBezTo>
                  <a:pt x="555" y="90"/>
                  <a:pt x="527" y="118"/>
                  <a:pt x="527" y="174"/>
                </a:cubicBezTo>
                <a:lnTo>
                  <a:pt x="527" y="467"/>
                </a:lnTo>
                <a:cubicBezTo>
                  <a:pt x="527" y="523"/>
                  <a:pt x="553" y="551"/>
                  <a:pt x="605" y="551"/>
                </a:cubicBezTo>
                <a:cubicBezTo>
                  <a:pt x="654" y="551"/>
                  <a:pt x="679" y="523"/>
                  <a:pt x="679" y="467"/>
                </a:cubicBezTo>
                <a:close/>
                <a:moveTo>
                  <a:pt x="1223" y="494"/>
                </a:moveTo>
                <a:cubicBezTo>
                  <a:pt x="1223" y="535"/>
                  <a:pt x="1205" y="571"/>
                  <a:pt x="1170" y="600"/>
                </a:cubicBezTo>
                <a:cubicBezTo>
                  <a:pt x="1134" y="630"/>
                  <a:pt x="1092" y="644"/>
                  <a:pt x="1042" y="644"/>
                </a:cubicBezTo>
                <a:lnTo>
                  <a:pt x="1011" y="644"/>
                </a:lnTo>
                <a:cubicBezTo>
                  <a:pt x="961" y="644"/>
                  <a:pt x="919" y="630"/>
                  <a:pt x="883" y="600"/>
                </a:cubicBezTo>
                <a:cubicBezTo>
                  <a:pt x="848" y="571"/>
                  <a:pt x="830" y="535"/>
                  <a:pt x="830" y="494"/>
                </a:cubicBezTo>
                <a:lnTo>
                  <a:pt x="830" y="151"/>
                </a:lnTo>
                <a:cubicBezTo>
                  <a:pt x="830" y="109"/>
                  <a:pt x="848" y="74"/>
                  <a:pt x="883" y="44"/>
                </a:cubicBezTo>
                <a:cubicBezTo>
                  <a:pt x="919" y="15"/>
                  <a:pt x="961" y="0"/>
                  <a:pt x="1011" y="0"/>
                </a:cubicBezTo>
                <a:lnTo>
                  <a:pt x="1042" y="0"/>
                </a:lnTo>
                <a:cubicBezTo>
                  <a:pt x="1092" y="0"/>
                  <a:pt x="1134" y="15"/>
                  <a:pt x="1170" y="44"/>
                </a:cubicBezTo>
                <a:cubicBezTo>
                  <a:pt x="1205" y="74"/>
                  <a:pt x="1223" y="109"/>
                  <a:pt x="1223" y="151"/>
                </a:cubicBezTo>
                <a:lnTo>
                  <a:pt x="1223" y="494"/>
                </a:lnTo>
                <a:close/>
                <a:moveTo>
                  <a:pt x="1103" y="467"/>
                </a:moveTo>
                <a:lnTo>
                  <a:pt x="1103" y="174"/>
                </a:lnTo>
                <a:cubicBezTo>
                  <a:pt x="1103" y="147"/>
                  <a:pt x="1100" y="128"/>
                  <a:pt x="1093" y="117"/>
                </a:cubicBezTo>
                <a:cubicBezTo>
                  <a:pt x="1083" y="99"/>
                  <a:pt x="1065" y="90"/>
                  <a:pt x="1036" y="90"/>
                </a:cubicBezTo>
                <a:cubicBezTo>
                  <a:pt x="979" y="90"/>
                  <a:pt x="951" y="118"/>
                  <a:pt x="951" y="174"/>
                </a:cubicBezTo>
                <a:lnTo>
                  <a:pt x="951" y="467"/>
                </a:lnTo>
                <a:cubicBezTo>
                  <a:pt x="951" y="523"/>
                  <a:pt x="977" y="551"/>
                  <a:pt x="1029" y="551"/>
                </a:cubicBezTo>
                <a:cubicBezTo>
                  <a:pt x="1078" y="551"/>
                  <a:pt x="1103" y="523"/>
                  <a:pt x="1103" y="4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8" name="Freeform 34"/>
          <p:cNvSpPr>
            <a:spLocks noEditPoints="1"/>
          </p:cNvSpPr>
          <p:nvPr/>
        </p:nvSpPr>
        <p:spPr bwMode="auto">
          <a:xfrm>
            <a:off x="4041348" y="5276850"/>
            <a:ext cx="703263" cy="676275"/>
          </a:xfrm>
          <a:custGeom>
            <a:avLst/>
            <a:gdLst>
              <a:gd name="T0" fmla="*/ 298 w 853"/>
              <a:gd name="T1" fmla="*/ 819 h 832"/>
              <a:gd name="T2" fmla="*/ 147 w 853"/>
              <a:gd name="T3" fmla="*/ 819 h 832"/>
              <a:gd name="T4" fmla="*/ 147 w 853"/>
              <a:gd name="T5" fmla="*/ 153 h 832"/>
              <a:gd name="T6" fmla="*/ 0 w 853"/>
              <a:gd name="T7" fmla="*/ 286 h 832"/>
              <a:gd name="T8" fmla="*/ 0 w 853"/>
              <a:gd name="T9" fmla="*/ 126 h 832"/>
              <a:gd name="T10" fmla="*/ 147 w 853"/>
              <a:gd name="T11" fmla="*/ 2 h 832"/>
              <a:gd name="T12" fmla="*/ 298 w 853"/>
              <a:gd name="T13" fmla="*/ 0 h 832"/>
              <a:gd name="T14" fmla="*/ 298 w 853"/>
              <a:gd name="T15" fmla="*/ 819 h 832"/>
              <a:gd name="T16" fmla="*/ 853 w 853"/>
              <a:gd name="T17" fmla="*/ 634 h 832"/>
              <a:gd name="T18" fmla="*/ 789 w 853"/>
              <a:gd name="T19" fmla="*/ 774 h 832"/>
              <a:gd name="T20" fmla="*/ 636 w 853"/>
              <a:gd name="T21" fmla="*/ 832 h 832"/>
              <a:gd name="T22" fmla="*/ 599 w 853"/>
              <a:gd name="T23" fmla="*/ 832 h 832"/>
              <a:gd name="T24" fmla="*/ 445 w 853"/>
              <a:gd name="T25" fmla="*/ 774 h 832"/>
              <a:gd name="T26" fmla="*/ 381 w 853"/>
              <a:gd name="T27" fmla="*/ 634 h 832"/>
              <a:gd name="T28" fmla="*/ 381 w 853"/>
              <a:gd name="T29" fmla="*/ 563 h 832"/>
              <a:gd name="T30" fmla="*/ 526 w 853"/>
              <a:gd name="T31" fmla="*/ 563 h 832"/>
              <a:gd name="T32" fmla="*/ 526 w 853"/>
              <a:gd name="T33" fmla="*/ 595 h 832"/>
              <a:gd name="T34" fmla="*/ 541 w 853"/>
              <a:gd name="T35" fmla="*/ 674 h 832"/>
              <a:gd name="T36" fmla="*/ 614 w 853"/>
              <a:gd name="T37" fmla="*/ 709 h 832"/>
              <a:gd name="T38" fmla="*/ 701 w 853"/>
              <a:gd name="T39" fmla="*/ 649 h 832"/>
              <a:gd name="T40" fmla="*/ 710 w 853"/>
              <a:gd name="T41" fmla="*/ 537 h 832"/>
              <a:gd name="T42" fmla="*/ 620 w 853"/>
              <a:gd name="T43" fmla="*/ 419 h 832"/>
              <a:gd name="T44" fmla="*/ 387 w 853"/>
              <a:gd name="T45" fmla="*/ 419 h 832"/>
              <a:gd name="T46" fmla="*/ 387 w 853"/>
              <a:gd name="T47" fmla="*/ 3 h 832"/>
              <a:gd name="T48" fmla="*/ 846 w 853"/>
              <a:gd name="T49" fmla="*/ 3 h 832"/>
              <a:gd name="T50" fmla="*/ 846 w 853"/>
              <a:gd name="T51" fmla="*/ 115 h 832"/>
              <a:gd name="T52" fmla="*/ 519 w 853"/>
              <a:gd name="T53" fmla="*/ 115 h 832"/>
              <a:gd name="T54" fmla="*/ 519 w 853"/>
              <a:gd name="T55" fmla="*/ 307 h 832"/>
              <a:gd name="T56" fmla="*/ 620 w 853"/>
              <a:gd name="T57" fmla="*/ 307 h 832"/>
              <a:gd name="T58" fmla="*/ 784 w 853"/>
              <a:gd name="T59" fmla="*/ 361 h 832"/>
              <a:gd name="T60" fmla="*/ 853 w 853"/>
              <a:gd name="T61" fmla="*/ 500 h 832"/>
              <a:gd name="T62" fmla="*/ 853 w 853"/>
              <a:gd name="T63" fmla="*/ 634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3" h="832">
                <a:moveTo>
                  <a:pt x="298" y="819"/>
                </a:moveTo>
                <a:lnTo>
                  <a:pt x="147" y="819"/>
                </a:lnTo>
                <a:lnTo>
                  <a:pt x="147" y="153"/>
                </a:lnTo>
                <a:lnTo>
                  <a:pt x="0" y="286"/>
                </a:lnTo>
                <a:lnTo>
                  <a:pt x="0" y="126"/>
                </a:lnTo>
                <a:lnTo>
                  <a:pt x="147" y="2"/>
                </a:lnTo>
                <a:lnTo>
                  <a:pt x="298" y="0"/>
                </a:lnTo>
                <a:lnTo>
                  <a:pt x="298" y="819"/>
                </a:lnTo>
                <a:close/>
                <a:moveTo>
                  <a:pt x="853" y="634"/>
                </a:moveTo>
                <a:cubicBezTo>
                  <a:pt x="853" y="689"/>
                  <a:pt x="832" y="735"/>
                  <a:pt x="789" y="774"/>
                </a:cubicBezTo>
                <a:cubicBezTo>
                  <a:pt x="747" y="812"/>
                  <a:pt x="696" y="832"/>
                  <a:pt x="636" y="832"/>
                </a:cubicBezTo>
                <a:lnTo>
                  <a:pt x="599" y="832"/>
                </a:lnTo>
                <a:cubicBezTo>
                  <a:pt x="539" y="832"/>
                  <a:pt x="488" y="812"/>
                  <a:pt x="445" y="774"/>
                </a:cubicBezTo>
                <a:cubicBezTo>
                  <a:pt x="403" y="735"/>
                  <a:pt x="381" y="689"/>
                  <a:pt x="381" y="634"/>
                </a:cubicBezTo>
                <a:lnTo>
                  <a:pt x="381" y="563"/>
                </a:lnTo>
                <a:lnTo>
                  <a:pt x="526" y="563"/>
                </a:lnTo>
                <a:lnTo>
                  <a:pt x="526" y="595"/>
                </a:lnTo>
                <a:cubicBezTo>
                  <a:pt x="526" y="631"/>
                  <a:pt x="531" y="657"/>
                  <a:pt x="541" y="674"/>
                </a:cubicBezTo>
                <a:cubicBezTo>
                  <a:pt x="553" y="697"/>
                  <a:pt x="578" y="709"/>
                  <a:pt x="614" y="709"/>
                </a:cubicBezTo>
                <a:cubicBezTo>
                  <a:pt x="660" y="709"/>
                  <a:pt x="689" y="689"/>
                  <a:pt x="701" y="649"/>
                </a:cubicBezTo>
                <a:cubicBezTo>
                  <a:pt x="707" y="630"/>
                  <a:pt x="710" y="593"/>
                  <a:pt x="710" y="537"/>
                </a:cubicBezTo>
                <a:cubicBezTo>
                  <a:pt x="710" y="458"/>
                  <a:pt x="680" y="419"/>
                  <a:pt x="620" y="419"/>
                </a:cubicBezTo>
                <a:lnTo>
                  <a:pt x="387" y="419"/>
                </a:lnTo>
                <a:lnTo>
                  <a:pt x="387" y="3"/>
                </a:lnTo>
                <a:lnTo>
                  <a:pt x="846" y="3"/>
                </a:lnTo>
                <a:lnTo>
                  <a:pt x="846" y="115"/>
                </a:lnTo>
                <a:lnTo>
                  <a:pt x="519" y="115"/>
                </a:lnTo>
                <a:lnTo>
                  <a:pt x="519" y="307"/>
                </a:lnTo>
                <a:lnTo>
                  <a:pt x="620" y="307"/>
                </a:lnTo>
                <a:cubicBezTo>
                  <a:pt x="684" y="307"/>
                  <a:pt x="739" y="325"/>
                  <a:pt x="784" y="361"/>
                </a:cubicBezTo>
                <a:cubicBezTo>
                  <a:pt x="830" y="397"/>
                  <a:pt x="853" y="444"/>
                  <a:pt x="853" y="500"/>
                </a:cubicBezTo>
                <a:lnTo>
                  <a:pt x="853" y="6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19" name="TextBox 18"/>
          <p:cNvSpPr txBox="1"/>
          <p:nvPr/>
        </p:nvSpPr>
        <p:spPr>
          <a:xfrm>
            <a:off x="3866133" y="3983517"/>
            <a:ext cx="1082348" cy="307777"/>
          </a:xfrm>
          <a:prstGeom prst="rect">
            <a:avLst/>
          </a:prstGeom>
          <a:noFill/>
        </p:spPr>
        <p:txBody>
          <a:bodyPr wrap="none" rtlCol="0">
            <a:spAutoFit/>
          </a:bodyPr>
          <a:lstStyle/>
          <a:p>
            <a:r>
              <a:rPr lang="zh-CN" altLang="en-US" sz="1400" dirty="0" smtClean="0">
                <a:solidFill>
                  <a:schemeClr val="accent2"/>
                </a:solidFill>
                <a:latin typeface="+mn-ea"/>
                <a:ea typeface="+mn-ea"/>
              </a:rPr>
              <a:t>个服务中心</a:t>
            </a:r>
            <a:endParaRPr lang="zh-CN" altLang="en-US" sz="1400" dirty="0">
              <a:solidFill>
                <a:schemeClr val="accent2"/>
              </a:solidFill>
              <a:latin typeface="+mn-ea"/>
              <a:ea typeface="+mn-ea"/>
            </a:endParaRPr>
          </a:p>
        </p:txBody>
      </p:sp>
      <p:sp>
        <p:nvSpPr>
          <p:cNvPr id="20" name="TextBox 19"/>
          <p:cNvSpPr txBox="1"/>
          <p:nvPr/>
        </p:nvSpPr>
        <p:spPr>
          <a:xfrm>
            <a:off x="3992871" y="5939908"/>
            <a:ext cx="902811" cy="307777"/>
          </a:xfrm>
          <a:prstGeom prst="rect">
            <a:avLst/>
          </a:prstGeom>
          <a:noFill/>
        </p:spPr>
        <p:txBody>
          <a:bodyPr wrap="none" rtlCol="0">
            <a:spAutoFit/>
          </a:bodyPr>
          <a:lstStyle/>
          <a:p>
            <a:r>
              <a:rPr lang="zh-CN" altLang="en-US" sz="1400" smtClean="0">
                <a:solidFill>
                  <a:schemeClr val="accent2"/>
                </a:solidFill>
                <a:latin typeface="+mn-ea"/>
                <a:ea typeface="+mn-ea"/>
              </a:rPr>
              <a:t>个子公司</a:t>
            </a:r>
            <a:endParaRPr lang="zh-CN" altLang="en-US" sz="1400" dirty="0">
              <a:solidFill>
                <a:schemeClr val="accent2"/>
              </a:solidFill>
              <a:latin typeface="+mn-ea"/>
              <a:ea typeface="+mn-ea"/>
            </a:endParaRPr>
          </a:p>
        </p:txBody>
      </p:sp>
      <p:sp>
        <p:nvSpPr>
          <p:cNvPr id="21" name="TextBox 20"/>
          <p:cNvSpPr txBox="1"/>
          <p:nvPr/>
        </p:nvSpPr>
        <p:spPr>
          <a:xfrm>
            <a:off x="5090269" y="1490166"/>
            <a:ext cx="2232248" cy="874407"/>
          </a:xfrm>
          <a:prstGeom prst="rect">
            <a:avLst/>
          </a:prstGeom>
          <a:noFill/>
        </p:spPr>
        <p:txBody>
          <a:bodyPr wrap="square" rtlCol="0">
            <a:spAutoFit/>
          </a:bodyPr>
          <a:lstStyle/>
          <a:p>
            <a:pPr algn="just">
              <a:lnSpc>
                <a:spcPct val="150000"/>
              </a:lnSpc>
            </a:pPr>
            <a:r>
              <a:rPr lang="zh-CN" altLang="en-US" dirty="0">
                <a:solidFill>
                  <a:schemeClr val="accent1"/>
                </a:solidFill>
                <a:latin typeface="微软雅黑" pitchFamily="34" charset="-122"/>
                <a:ea typeface="微软雅黑" pitchFamily="34" charset="-122"/>
              </a:rPr>
              <a:t>培育20000家门店，服务4000万</a:t>
            </a:r>
            <a:r>
              <a:rPr lang="zh-CN" altLang="en-US" dirty="0" smtClean="0">
                <a:solidFill>
                  <a:schemeClr val="accent1"/>
                </a:solidFill>
                <a:latin typeface="微软雅黑" pitchFamily="34" charset="-122"/>
                <a:ea typeface="微软雅黑" pitchFamily="34" charset="-122"/>
              </a:rPr>
              <a:t>居民</a:t>
            </a:r>
            <a:endParaRPr lang="zh-CN" altLang="en-US" dirty="0">
              <a:solidFill>
                <a:schemeClr val="accent1"/>
              </a:solidFill>
              <a:latin typeface="微软雅黑" pitchFamily="34" charset="-122"/>
              <a:ea typeface="微软雅黑" pitchFamily="34" charset="-122"/>
            </a:endParaRPr>
          </a:p>
        </p:txBody>
      </p:sp>
      <p:sp>
        <p:nvSpPr>
          <p:cNvPr id="22" name="TextBox 21"/>
          <p:cNvSpPr txBox="1"/>
          <p:nvPr/>
        </p:nvSpPr>
        <p:spPr>
          <a:xfrm>
            <a:off x="5090269" y="3414659"/>
            <a:ext cx="2232248" cy="923330"/>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r>
              <a:rPr lang="zh-CN" altLang="en-US" dirty="0">
                <a:solidFill>
                  <a:schemeClr val="accent1"/>
                </a:solidFill>
              </a:rPr>
              <a:t>新建500个服务中心，服务2万家门店</a:t>
            </a:r>
          </a:p>
        </p:txBody>
      </p:sp>
      <p:sp>
        <p:nvSpPr>
          <p:cNvPr id="23" name="TextBox 22"/>
          <p:cNvSpPr txBox="1"/>
          <p:nvPr/>
        </p:nvSpPr>
        <p:spPr>
          <a:xfrm>
            <a:off x="5090269" y="5264724"/>
            <a:ext cx="2232248" cy="923330"/>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r>
              <a:rPr lang="zh-CN" altLang="en-US" dirty="0">
                <a:solidFill>
                  <a:schemeClr val="accent1"/>
                </a:solidFill>
              </a:rPr>
              <a:t>开设15个控股子公司，实施管理运营</a:t>
            </a:r>
          </a:p>
        </p:txBody>
      </p:sp>
      <p:sp>
        <p:nvSpPr>
          <p:cNvPr id="24" name="TextBox 23"/>
          <p:cNvSpPr txBox="1"/>
          <p:nvPr/>
        </p:nvSpPr>
        <p:spPr>
          <a:xfrm>
            <a:off x="7814353" y="1809690"/>
            <a:ext cx="2221410" cy="492443"/>
          </a:xfrm>
          <a:prstGeom prst="rect">
            <a:avLst/>
          </a:prstGeom>
          <a:noFill/>
        </p:spPr>
        <p:txBody>
          <a:bodyPr wrap="square" rtlCol="0">
            <a:spAutoFit/>
          </a:bodyPr>
          <a:lstStyle/>
          <a:p>
            <a:r>
              <a:rPr lang="zh-CN" altLang="en-US" sz="2600" dirty="0" smtClean="0">
                <a:solidFill>
                  <a:schemeClr val="accent2"/>
                </a:solidFill>
                <a:latin typeface="+mn-ea"/>
                <a:ea typeface="+mn-ea"/>
              </a:rPr>
              <a:t>体系解读</a:t>
            </a:r>
            <a:endParaRPr lang="zh-CN" altLang="en-US" sz="2600" dirty="0">
              <a:solidFill>
                <a:schemeClr val="accent2"/>
              </a:solidFill>
              <a:latin typeface="+mn-ea"/>
              <a:ea typeface="+mn-ea"/>
            </a:endParaRPr>
          </a:p>
        </p:txBody>
      </p:sp>
      <p:sp>
        <p:nvSpPr>
          <p:cNvPr id="25" name="TextBox 24"/>
          <p:cNvSpPr txBox="1"/>
          <p:nvPr/>
        </p:nvSpPr>
        <p:spPr>
          <a:xfrm>
            <a:off x="7861146" y="2503904"/>
            <a:ext cx="3646044" cy="3139321"/>
          </a:xfrm>
          <a:prstGeom prst="rect">
            <a:avLst/>
          </a:prstGeom>
          <a:noFill/>
        </p:spPr>
        <p:txBody>
          <a:bodyPr wrap="square" rtlCol="0">
            <a:spAutoFit/>
          </a:bodyPr>
          <a:lstStyle/>
          <a:p>
            <a:pPr marL="342900" indent="-342900" algn="just">
              <a:buFont typeface="Arial" pitchFamily="34" charset="0"/>
              <a:buChar char="•"/>
            </a:pPr>
            <a:r>
              <a:rPr lang="zh-CN" altLang="en-US" b="1" dirty="0">
                <a:solidFill>
                  <a:schemeClr val="accent1"/>
                </a:solidFill>
                <a:latin typeface="+mn-ea"/>
                <a:ea typeface="+mn-ea"/>
              </a:rPr>
              <a:t>民通</a:t>
            </a:r>
            <a:r>
              <a:rPr lang="zh-CN" altLang="en-US" dirty="0">
                <a:solidFill>
                  <a:schemeClr val="accent1"/>
                </a:solidFill>
                <a:latin typeface="+mn-ea"/>
                <a:ea typeface="+mn-ea"/>
              </a:rPr>
              <a:t>：疏通社区的资金流、信息流、物流阻碍，提供一体化社区服务，就是实践居民对美好生活的向往</a:t>
            </a:r>
            <a:r>
              <a:rPr lang="zh-CN" altLang="en-US" dirty="0" smtClean="0">
                <a:solidFill>
                  <a:schemeClr val="accent1"/>
                </a:solidFill>
                <a:latin typeface="+mn-ea"/>
                <a:ea typeface="+mn-ea"/>
              </a:rPr>
              <a:t>！</a:t>
            </a:r>
            <a:endParaRPr lang="en-US" altLang="zh-CN" dirty="0" smtClean="0">
              <a:solidFill>
                <a:schemeClr val="accent1"/>
              </a:solidFill>
              <a:latin typeface="+mn-ea"/>
              <a:ea typeface="+mn-ea"/>
            </a:endParaRPr>
          </a:p>
          <a:p>
            <a:pPr marL="342900" indent="-342900" algn="just">
              <a:buFont typeface="Arial" pitchFamily="34" charset="0"/>
              <a:buChar char="•"/>
            </a:pPr>
            <a:endParaRPr lang="zh-CN" altLang="en-US" dirty="0">
              <a:solidFill>
                <a:schemeClr val="accent1"/>
              </a:solidFill>
              <a:latin typeface="+mn-ea"/>
              <a:ea typeface="+mn-ea"/>
            </a:endParaRPr>
          </a:p>
          <a:p>
            <a:pPr marL="342900" indent="-342900" algn="just">
              <a:buFont typeface="Arial" pitchFamily="34" charset="0"/>
              <a:buChar char="•"/>
            </a:pPr>
            <a:r>
              <a:rPr lang="zh-CN" altLang="en-US" b="1" dirty="0">
                <a:solidFill>
                  <a:schemeClr val="accent1"/>
                </a:solidFill>
                <a:latin typeface="+mn-ea"/>
                <a:ea typeface="+mn-ea"/>
              </a:rPr>
              <a:t>商通</a:t>
            </a:r>
            <a:r>
              <a:rPr lang="zh-CN" altLang="en-US" dirty="0">
                <a:solidFill>
                  <a:schemeClr val="accent1"/>
                </a:solidFill>
                <a:latin typeface="+mn-ea"/>
                <a:ea typeface="+mn-ea"/>
              </a:rPr>
              <a:t>：经济拉动增长，促进产业融合，催生新型商业业态</a:t>
            </a:r>
            <a:r>
              <a:rPr lang="zh-CN" altLang="en-US" dirty="0" smtClean="0">
                <a:solidFill>
                  <a:schemeClr val="accent1"/>
                </a:solidFill>
                <a:latin typeface="+mn-ea"/>
                <a:ea typeface="+mn-ea"/>
              </a:rPr>
              <a:t>！</a:t>
            </a:r>
            <a:endParaRPr lang="en-US" altLang="zh-CN" dirty="0" smtClean="0">
              <a:solidFill>
                <a:schemeClr val="accent1"/>
              </a:solidFill>
              <a:latin typeface="+mn-ea"/>
              <a:ea typeface="+mn-ea"/>
            </a:endParaRPr>
          </a:p>
          <a:p>
            <a:pPr marL="342900" indent="-342900" algn="just">
              <a:buFont typeface="Arial" pitchFamily="34" charset="0"/>
              <a:buChar char="•"/>
            </a:pPr>
            <a:endParaRPr lang="zh-CN" altLang="en-US" dirty="0">
              <a:solidFill>
                <a:schemeClr val="accent1"/>
              </a:solidFill>
              <a:latin typeface="+mn-ea"/>
              <a:ea typeface="+mn-ea"/>
            </a:endParaRPr>
          </a:p>
          <a:p>
            <a:pPr marL="342900" indent="-342900" algn="just">
              <a:buFont typeface="Arial" pitchFamily="34" charset="0"/>
              <a:buChar char="•"/>
            </a:pPr>
            <a:r>
              <a:rPr lang="zh-CN" altLang="en-US" b="1" dirty="0">
                <a:solidFill>
                  <a:schemeClr val="accent1"/>
                </a:solidFill>
                <a:latin typeface="+mn-ea"/>
                <a:ea typeface="+mn-ea"/>
              </a:rPr>
              <a:t>政通</a:t>
            </a:r>
            <a:r>
              <a:rPr lang="zh-CN" altLang="en-US" dirty="0">
                <a:solidFill>
                  <a:schemeClr val="accent1"/>
                </a:solidFill>
                <a:latin typeface="+mn-ea"/>
                <a:ea typeface="+mn-ea"/>
              </a:rPr>
              <a:t>：就业大平台，社区大数据，成为市场经济下的政府好帮手！</a:t>
            </a:r>
          </a:p>
        </p:txBody>
      </p:sp>
    </p:spTree>
    <p:custDataLst>
      <p:tags r:id="rId1"/>
    </p:custDataLst>
    <p:extLst>
      <p:ext uri="{BB962C8B-B14F-4D97-AF65-F5344CB8AC3E}">
        <p14:creationId xmlns:p14="http://schemas.microsoft.com/office/powerpoint/2010/main" val="290968061"/>
      </p:ext>
    </p:extLst>
  </p:cSld>
  <p:clrMapOvr>
    <a:masterClrMapping/>
  </p:clrMapOvr>
  <mc:AlternateContent xmlns:mc="http://schemas.openxmlformats.org/markup-compatibility/2006" xmlns:p14="http://schemas.microsoft.com/office/powerpoint/2010/main">
    <mc:Choice Requires="p14">
      <p:transition spd="slow" p14:dur="800" advTm="11658">
        <p14:prism isInverted="1"/>
      </p:transition>
    </mc:Choice>
    <mc:Fallback xmlns="">
      <p:transition spd="slow" advTm="116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5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Scale>
                                      <p:cBhvr>
                                        <p:cTn id="1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gtEl>
                                        <p:attrNameLst>
                                          <p:attrName>ppt_x</p:attrName>
                                          <p:attrName>ppt_y</p:attrName>
                                        </p:attrNameLst>
                                      </p:cBhvr>
                                    </p:animMotion>
                                    <p:animEffect transition="in" filter="fade">
                                      <p:cBhvr>
                                        <p:cTn id="17" dur="1000"/>
                                        <p:tgtEl>
                                          <p:spTgt spid="8"/>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Scale>
                                      <p:cBhvr>
                                        <p:cTn id="2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7"/>
                                        </p:tgtEl>
                                        <p:attrNameLst>
                                          <p:attrName>ppt_x</p:attrName>
                                          <p:attrName>ppt_y</p:attrName>
                                        </p:attrNameLst>
                                      </p:cBhvr>
                                    </p:animMotion>
                                    <p:animEffect transition="in" filter="fade">
                                      <p:cBhvr>
                                        <p:cTn id="22" dur="1000"/>
                                        <p:tgtEl>
                                          <p:spTgt spid="7"/>
                                        </p:tgtEl>
                                      </p:cBhvr>
                                    </p:animEffect>
                                  </p:childTnLst>
                                </p:cTn>
                              </p:par>
                            </p:childTnLst>
                          </p:cTn>
                        </p:par>
                        <p:par>
                          <p:cTn id="23" fill="hold">
                            <p:stCondLst>
                              <p:cond delay="172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8"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par>
                          <p:cTn id="33" fill="hold">
                            <p:stCondLst>
                              <p:cond delay="2220"/>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Effect transition="in" filter="fade">
                                      <p:cBhvr>
                                        <p:cTn id="43" dur="500"/>
                                        <p:tgtEl>
                                          <p:spTgt spid="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2720"/>
                            </p:stCondLst>
                            <p:childTnLst>
                              <p:par>
                                <p:cTn id="50" presetID="31"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300" fill="hold"/>
                                        <p:tgtEl>
                                          <p:spTgt spid="16"/>
                                        </p:tgtEl>
                                        <p:attrNameLst>
                                          <p:attrName>ppt_w</p:attrName>
                                        </p:attrNameLst>
                                      </p:cBhvr>
                                      <p:tavLst>
                                        <p:tav tm="0">
                                          <p:val>
                                            <p:fltVal val="0"/>
                                          </p:val>
                                        </p:tav>
                                        <p:tav tm="100000">
                                          <p:val>
                                            <p:strVal val="#ppt_w"/>
                                          </p:val>
                                        </p:tav>
                                      </p:tavLst>
                                    </p:anim>
                                    <p:anim calcmode="lin" valueType="num">
                                      <p:cBhvr>
                                        <p:cTn id="53" dur="300" fill="hold"/>
                                        <p:tgtEl>
                                          <p:spTgt spid="16"/>
                                        </p:tgtEl>
                                        <p:attrNameLst>
                                          <p:attrName>ppt_h</p:attrName>
                                        </p:attrNameLst>
                                      </p:cBhvr>
                                      <p:tavLst>
                                        <p:tav tm="0">
                                          <p:val>
                                            <p:fltVal val="0"/>
                                          </p:val>
                                        </p:tav>
                                        <p:tav tm="100000">
                                          <p:val>
                                            <p:strVal val="#ppt_h"/>
                                          </p:val>
                                        </p:tav>
                                      </p:tavLst>
                                    </p:anim>
                                    <p:anim calcmode="lin" valueType="num">
                                      <p:cBhvr>
                                        <p:cTn id="54" dur="300" fill="hold"/>
                                        <p:tgtEl>
                                          <p:spTgt spid="16"/>
                                        </p:tgtEl>
                                        <p:attrNameLst>
                                          <p:attrName>style.rotation</p:attrName>
                                        </p:attrNameLst>
                                      </p:cBhvr>
                                      <p:tavLst>
                                        <p:tav tm="0">
                                          <p:val>
                                            <p:fltVal val="90"/>
                                          </p:val>
                                        </p:tav>
                                        <p:tav tm="100000">
                                          <p:val>
                                            <p:fltVal val="0"/>
                                          </p:val>
                                        </p:tav>
                                      </p:tavLst>
                                    </p:anim>
                                    <p:animEffect transition="in" filter="fade">
                                      <p:cBhvr>
                                        <p:cTn id="55" dur="300"/>
                                        <p:tgtEl>
                                          <p:spTgt spid="16"/>
                                        </p:tgtEl>
                                      </p:cBhvr>
                                    </p:animEffect>
                                  </p:childTnLst>
                                </p:cTn>
                              </p:par>
                            </p:childTnLst>
                          </p:cTn>
                        </p:par>
                        <p:par>
                          <p:cTn id="56" fill="hold">
                            <p:stCondLst>
                              <p:cond delay="3020"/>
                            </p:stCondLst>
                            <p:childTnLst>
                              <p:par>
                                <p:cTn id="57" presetID="22" presetClass="entr" presetSubtype="1"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up)">
                                      <p:cBhvr>
                                        <p:cTn id="59" dur="500"/>
                                        <p:tgtEl>
                                          <p:spTgt spid="15"/>
                                        </p:tgtEl>
                                      </p:cBhvr>
                                    </p:animEffect>
                                  </p:childTnLst>
                                </p:cTn>
                              </p:par>
                            </p:childTnLst>
                          </p:cTn>
                        </p:par>
                        <p:par>
                          <p:cTn id="60" fill="hold">
                            <p:stCondLst>
                              <p:cond delay="3520"/>
                            </p:stCondLst>
                            <p:childTnLst>
                              <p:par>
                                <p:cTn id="61" presetID="22" presetClass="entr" presetSubtype="8"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childTnLst>
                          </p:cTn>
                        </p:par>
                        <p:par>
                          <p:cTn id="64" fill="hold">
                            <p:stCondLst>
                              <p:cond delay="4020"/>
                            </p:stCondLst>
                            <p:childTnLst>
                              <p:par>
                                <p:cTn id="65" presetID="31"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300" fill="hold"/>
                                        <p:tgtEl>
                                          <p:spTgt spid="17"/>
                                        </p:tgtEl>
                                        <p:attrNameLst>
                                          <p:attrName>ppt_w</p:attrName>
                                        </p:attrNameLst>
                                      </p:cBhvr>
                                      <p:tavLst>
                                        <p:tav tm="0">
                                          <p:val>
                                            <p:fltVal val="0"/>
                                          </p:val>
                                        </p:tav>
                                        <p:tav tm="100000">
                                          <p:val>
                                            <p:strVal val="#ppt_w"/>
                                          </p:val>
                                        </p:tav>
                                      </p:tavLst>
                                    </p:anim>
                                    <p:anim calcmode="lin" valueType="num">
                                      <p:cBhvr>
                                        <p:cTn id="68" dur="300" fill="hold"/>
                                        <p:tgtEl>
                                          <p:spTgt spid="17"/>
                                        </p:tgtEl>
                                        <p:attrNameLst>
                                          <p:attrName>ppt_h</p:attrName>
                                        </p:attrNameLst>
                                      </p:cBhvr>
                                      <p:tavLst>
                                        <p:tav tm="0">
                                          <p:val>
                                            <p:fltVal val="0"/>
                                          </p:val>
                                        </p:tav>
                                        <p:tav tm="100000">
                                          <p:val>
                                            <p:strVal val="#ppt_h"/>
                                          </p:val>
                                        </p:tav>
                                      </p:tavLst>
                                    </p:anim>
                                    <p:anim calcmode="lin" valueType="num">
                                      <p:cBhvr>
                                        <p:cTn id="69" dur="300" fill="hold"/>
                                        <p:tgtEl>
                                          <p:spTgt spid="17"/>
                                        </p:tgtEl>
                                        <p:attrNameLst>
                                          <p:attrName>style.rotation</p:attrName>
                                        </p:attrNameLst>
                                      </p:cBhvr>
                                      <p:tavLst>
                                        <p:tav tm="0">
                                          <p:val>
                                            <p:fltVal val="90"/>
                                          </p:val>
                                        </p:tav>
                                        <p:tav tm="100000">
                                          <p:val>
                                            <p:fltVal val="0"/>
                                          </p:val>
                                        </p:tav>
                                      </p:tavLst>
                                    </p:anim>
                                    <p:animEffect transition="in" filter="fade">
                                      <p:cBhvr>
                                        <p:cTn id="70" dur="300"/>
                                        <p:tgtEl>
                                          <p:spTgt spid="17"/>
                                        </p:tgtEl>
                                      </p:cBhvr>
                                    </p:animEffect>
                                  </p:childTnLst>
                                </p:cTn>
                              </p:par>
                            </p:childTnLst>
                          </p:cTn>
                        </p:par>
                        <p:par>
                          <p:cTn id="71" fill="hold">
                            <p:stCondLst>
                              <p:cond delay="4320"/>
                            </p:stCondLst>
                            <p:childTnLst>
                              <p:par>
                                <p:cTn id="72" presetID="22" presetClass="entr" presetSubtype="1"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up)">
                                      <p:cBhvr>
                                        <p:cTn id="74" dur="500"/>
                                        <p:tgtEl>
                                          <p:spTgt spid="19"/>
                                        </p:tgtEl>
                                      </p:cBhvr>
                                    </p:animEffect>
                                  </p:childTnLst>
                                </p:cTn>
                              </p:par>
                            </p:childTnLst>
                          </p:cTn>
                        </p:par>
                        <p:par>
                          <p:cTn id="75" fill="hold">
                            <p:stCondLst>
                              <p:cond delay="4820"/>
                            </p:stCondLst>
                            <p:childTnLst>
                              <p:par>
                                <p:cTn id="76" presetID="22" presetClass="entr" presetSubtype="8"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left)">
                                      <p:cBhvr>
                                        <p:cTn id="78" dur="500"/>
                                        <p:tgtEl>
                                          <p:spTgt spid="22"/>
                                        </p:tgtEl>
                                      </p:cBhvr>
                                    </p:animEffect>
                                  </p:childTnLst>
                                </p:cTn>
                              </p:par>
                            </p:childTnLst>
                          </p:cTn>
                        </p:par>
                        <p:par>
                          <p:cTn id="79" fill="hold">
                            <p:stCondLst>
                              <p:cond delay="5320"/>
                            </p:stCondLst>
                            <p:childTnLst>
                              <p:par>
                                <p:cTn id="80" presetID="31" presetClass="entr" presetSubtype="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300" fill="hold"/>
                                        <p:tgtEl>
                                          <p:spTgt spid="18"/>
                                        </p:tgtEl>
                                        <p:attrNameLst>
                                          <p:attrName>ppt_w</p:attrName>
                                        </p:attrNameLst>
                                      </p:cBhvr>
                                      <p:tavLst>
                                        <p:tav tm="0">
                                          <p:val>
                                            <p:fltVal val="0"/>
                                          </p:val>
                                        </p:tav>
                                        <p:tav tm="100000">
                                          <p:val>
                                            <p:strVal val="#ppt_w"/>
                                          </p:val>
                                        </p:tav>
                                      </p:tavLst>
                                    </p:anim>
                                    <p:anim calcmode="lin" valueType="num">
                                      <p:cBhvr>
                                        <p:cTn id="83" dur="300" fill="hold"/>
                                        <p:tgtEl>
                                          <p:spTgt spid="18"/>
                                        </p:tgtEl>
                                        <p:attrNameLst>
                                          <p:attrName>ppt_h</p:attrName>
                                        </p:attrNameLst>
                                      </p:cBhvr>
                                      <p:tavLst>
                                        <p:tav tm="0">
                                          <p:val>
                                            <p:fltVal val="0"/>
                                          </p:val>
                                        </p:tav>
                                        <p:tav tm="100000">
                                          <p:val>
                                            <p:strVal val="#ppt_h"/>
                                          </p:val>
                                        </p:tav>
                                      </p:tavLst>
                                    </p:anim>
                                    <p:anim calcmode="lin" valueType="num">
                                      <p:cBhvr>
                                        <p:cTn id="84" dur="300" fill="hold"/>
                                        <p:tgtEl>
                                          <p:spTgt spid="18"/>
                                        </p:tgtEl>
                                        <p:attrNameLst>
                                          <p:attrName>style.rotation</p:attrName>
                                        </p:attrNameLst>
                                      </p:cBhvr>
                                      <p:tavLst>
                                        <p:tav tm="0">
                                          <p:val>
                                            <p:fltVal val="90"/>
                                          </p:val>
                                        </p:tav>
                                        <p:tav tm="100000">
                                          <p:val>
                                            <p:fltVal val="0"/>
                                          </p:val>
                                        </p:tav>
                                      </p:tavLst>
                                    </p:anim>
                                    <p:animEffect transition="in" filter="fade">
                                      <p:cBhvr>
                                        <p:cTn id="85" dur="300"/>
                                        <p:tgtEl>
                                          <p:spTgt spid="18"/>
                                        </p:tgtEl>
                                      </p:cBhvr>
                                    </p:animEffect>
                                  </p:childTnLst>
                                </p:cTn>
                              </p:par>
                            </p:childTnLst>
                          </p:cTn>
                        </p:par>
                        <p:par>
                          <p:cTn id="86" fill="hold">
                            <p:stCondLst>
                              <p:cond delay="5620"/>
                            </p:stCondLst>
                            <p:childTnLst>
                              <p:par>
                                <p:cTn id="87" presetID="22" presetClass="entr" presetSubtype="1" fill="hold" grpId="0" nodeType="after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up)">
                                      <p:cBhvr>
                                        <p:cTn id="89" dur="500"/>
                                        <p:tgtEl>
                                          <p:spTgt spid="20"/>
                                        </p:tgtEl>
                                      </p:cBhvr>
                                    </p:animEffect>
                                  </p:childTnLst>
                                </p:cTn>
                              </p:par>
                            </p:childTnLst>
                          </p:cTn>
                        </p:par>
                        <p:par>
                          <p:cTn id="90" fill="hold">
                            <p:stCondLst>
                              <p:cond delay="6120"/>
                            </p:stCondLst>
                            <p:childTnLst>
                              <p:par>
                                <p:cTn id="91" presetID="22" presetClass="entr" presetSubtype="8" fill="hold" grpId="0" nodeType="after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wipe(left)">
                                      <p:cBhvr>
                                        <p:cTn id="93" dur="500"/>
                                        <p:tgtEl>
                                          <p:spTgt spid="23"/>
                                        </p:tgtEl>
                                      </p:cBhvr>
                                    </p:animEffect>
                                  </p:childTnLst>
                                </p:cTn>
                              </p:par>
                            </p:childTnLst>
                          </p:cTn>
                        </p:par>
                        <p:par>
                          <p:cTn id="94" fill="hold">
                            <p:stCondLst>
                              <p:cond delay="6620"/>
                            </p:stCondLst>
                            <p:childTnLst>
                              <p:par>
                                <p:cTn id="95" presetID="22" presetClass="entr" presetSubtype="4"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down)">
                                      <p:cBhvr>
                                        <p:cTn id="97" dur="500"/>
                                        <p:tgtEl>
                                          <p:spTgt spid="9"/>
                                        </p:tgtEl>
                                      </p:cBhvr>
                                    </p:animEffect>
                                  </p:childTnLst>
                                </p:cTn>
                              </p:par>
                            </p:childTnLst>
                          </p:cTn>
                        </p:par>
                        <p:par>
                          <p:cTn id="98" fill="hold">
                            <p:stCondLst>
                              <p:cond delay="7120"/>
                            </p:stCondLst>
                            <p:childTnLst>
                              <p:par>
                                <p:cTn id="99" presetID="22" presetClass="entr" presetSubtype="2" fill="hold" grpId="0" nodeType="after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wipe(right)">
                                      <p:cBhvr>
                                        <p:cTn id="101" dur="300"/>
                                        <p:tgtEl>
                                          <p:spTgt spid="10"/>
                                        </p:tgtEl>
                                      </p:cBhvr>
                                    </p:animEffect>
                                  </p:childTnLst>
                                </p:cTn>
                              </p:par>
                            </p:childTnLst>
                          </p:cTn>
                        </p:par>
                        <p:par>
                          <p:cTn id="102" fill="hold">
                            <p:stCondLst>
                              <p:cond delay="7420"/>
                            </p:stCondLst>
                            <p:childTnLst>
                              <p:par>
                                <p:cTn id="103" presetID="22" presetClass="entr" presetSubtype="8" fill="hold" grpId="0" nodeType="after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left)">
                                      <p:cBhvr>
                                        <p:cTn id="105" dur="500"/>
                                        <p:tgtEl>
                                          <p:spTgt spid="11"/>
                                        </p:tgtEl>
                                      </p:cBhvr>
                                    </p:animEffect>
                                  </p:childTnLst>
                                </p:cTn>
                              </p:par>
                            </p:childTnLst>
                          </p:cTn>
                        </p:par>
                        <p:par>
                          <p:cTn id="106" fill="hold">
                            <p:stCondLst>
                              <p:cond delay="7920"/>
                            </p:stCondLst>
                            <p:childTnLst>
                              <p:par>
                                <p:cTn id="107" presetID="56" presetClass="entr" presetSubtype="0" fill="hold" grpId="0" nodeType="afterEffect">
                                  <p:stCondLst>
                                    <p:cond delay="0"/>
                                  </p:stCondLst>
                                  <p:iterate type="lt">
                                    <p:tmPct val="10000"/>
                                  </p:iterate>
                                  <p:childTnLst>
                                    <p:set>
                                      <p:cBhvr>
                                        <p:cTn id="108" dur="1" fill="hold">
                                          <p:stCondLst>
                                            <p:cond delay="0"/>
                                          </p:stCondLst>
                                        </p:cTn>
                                        <p:tgtEl>
                                          <p:spTgt spid="24"/>
                                        </p:tgtEl>
                                        <p:attrNameLst>
                                          <p:attrName>style.visibility</p:attrName>
                                        </p:attrNameLst>
                                      </p:cBhvr>
                                      <p:to>
                                        <p:strVal val="visible"/>
                                      </p:to>
                                    </p:set>
                                    <p:anim by="(-#ppt_w*2)" calcmode="lin" valueType="num">
                                      <p:cBhvr rctx="PPT">
                                        <p:cTn id="109" dur="250" autoRev="1" fill="hold">
                                          <p:stCondLst>
                                            <p:cond delay="0"/>
                                          </p:stCondLst>
                                        </p:cTn>
                                        <p:tgtEl>
                                          <p:spTgt spid="24"/>
                                        </p:tgtEl>
                                        <p:attrNameLst>
                                          <p:attrName>ppt_w</p:attrName>
                                        </p:attrNameLst>
                                      </p:cBhvr>
                                    </p:anim>
                                    <p:anim by="(#ppt_w*0.50)" calcmode="lin" valueType="num">
                                      <p:cBhvr>
                                        <p:cTn id="110" dur="250" decel="50000" autoRev="1" fill="hold">
                                          <p:stCondLst>
                                            <p:cond delay="0"/>
                                          </p:stCondLst>
                                        </p:cTn>
                                        <p:tgtEl>
                                          <p:spTgt spid="24"/>
                                        </p:tgtEl>
                                        <p:attrNameLst>
                                          <p:attrName>ppt_x</p:attrName>
                                        </p:attrNameLst>
                                      </p:cBhvr>
                                    </p:anim>
                                    <p:anim from="(-#ppt_h/2)" to="(#ppt_y)" calcmode="lin" valueType="num">
                                      <p:cBhvr>
                                        <p:cTn id="111" dur="500" fill="hold">
                                          <p:stCondLst>
                                            <p:cond delay="0"/>
                                          </p:stCondLst>
                                        </p:cTn>
                                        <p:tgtEl>
                                          <p:spTgt spid="24"/>
                                        </p:tgtEl>
                                        <p:attrNameLst>
                                          <p:attrName>ppt_y</p:attrName>
                                        </p:attrNameLst>
                                      </p:cBhvr>
                                    </p:anim>
                                    <p:animRot by="21600000">
                                      <p:cBhvr>
                                        <p:cTn id="112" dur="500" fill="hold">
                                          <p:stCondLst>
                                            <p:cond delay="0"/>
                                          </p:stCondLst>
                                        </p:cTn>
                                        <p:tgtEl>
                                          <p:spTgt spid="24"/>
                                        </p:tgtEl>
                                        <p:attrNameLst>
                                          <p:attrName>r</p:attrName>
                                        </p:attrNameLst>
                                      </p:cBhvr>
                                    </p:animRot>
                                  </p:childTnLst>
                                </p:cTn>
                              </p:par>
                            </p:childTnLst>
                          </p:cTn>
                        </p:par>
                        <p:par>
                          <p:cTn id="113" fill="hold">
                            <p:stCondLst>
                              <p:cond delay="8570"/>
                            </p:stCondLst>
                            <p:childTnLst>
                              <p:par>
                                <p:cTn id="114" presetID="22" presetClass="entr" presetSubtype="1" fill="hold" grpId="0" nodeType="after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wipe(up)">
                                      <p:cBhvr>
                                        <p:cTn id="11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5" grpId="0"/>
      <p:bldP spid="16" grpId="0" animBg="1"/>
      <p:bldP spid="17" grpId="0" animBg="1"/>
      <p:bldP spid="18" grpId="0" animBg="1"/>
      <p:bldP spid="19" grpId="0"/>
      <p:bldP spid="20" grpId="0"/>
      <p:bldP spid="21" grpId="0"/>
      <p:bldP spid="22" grpId="0"/>
      <p:bldP spid="23" grpId="0"/>
      <p:bldP spid="24"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4.3 </a:t>
            </a:r>
            <a:r>
              <a:rPr lang="zh-CN" altLang="en-US" sz="2800" dirty="0" smtClean="0">
                <a:solidFill>
                  <a:schemeClr val="accent2"/>
                </a:solidFill>
                <a:latin typeface="微软雅黑"/>
                <a:ea typeface="微软雅黑"/>
              </a:rPr>
              <a:t>短期盈利计划</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24" name="Freeform 5"/>
          <p:cNvSpPr>
            <a:spLocks/>
          </p:cNvSpPr>
          <p:nvPr/>
        </p:nvSpPr>
        <p:spPr bwMode="auto">
          <a:xfrm>
            <a:off x="3479801" y="171688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1"/>
          </a:solidFill>
          <a:ln w="10" cap="flat">
            <a:solidFill>
              <a:schemeClr val="accent2">
                <a:lumMod val="8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6"/>
          <p:cNvSpPr>
            <a:spLocks/>
          </p:cNvSpPr>
          <p:nvPr/>
        </p:nvSpPr>
        <p:spPr bwMode="auto">
          <a:xfrm>
            <a:off x="633413" y="1716881"/>
            <a:ext cx="2573338" cy="4119563"/>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tx1"/>
          </a:solidFill>
          <a:ln w="10" cap="flat">
            <a:solidFill>
              <a:schemeClr val="accent2">
                <a:lumMod val="8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7"/>
          <p:cNvSpPr>
            <a:spLocks/>
          </p:cNvSpPr>
          <p:nvPr/>
        </p:nvSpPr>
        <p:spPr bwMode="auto">
          <a:xfrm>
            <a:off x="9170989" y="1716881"/>
            <a:ext cx="2571750"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2"/>
          </a:solidFill>
          <a:ln w="10" cap="flat">
            <a:solidFill>
              <a:schemeClr val="accent2">
                <a:lumMod val="8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8"/>
          <p:cNvSpPr>
            <a:spLocks/>
          </p:cNvSpPr>
          <p:nvPr/>
        </p:nvSpPr>
        <p:spPr bwMode="auto">
          <a:xfrm>
            <a:off x="6326189" y="1716881"/>
            <a:ext cx="2570163" cy="4119563"/>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tx2"/>
          </a:solidFill>
          <a:ln w="10" cap="flat">
            <a:solidFill>
              <a:schemeClr val="accent2">
                <a:lumMod val="8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grpSp>
        <p:nvGrpSpPr>
          <p:cNvPr id="28" name="组合 27"/>
          <p:cNvGrpSpPr/>
          <p:nvPr/>
        </p:nvGrpSpPr>
        <p:grpSpPr>
          <a:xfrm>
            <a:off x="3041651" y="3326606"/>
            <a:ext cx="631825" cy="636588"/>
            <a:chOff x="3041651" y="3326606"/>
            <a:chExt cx="631825" cy="636588"/>
          </a:xfrm>
        </p:grpSpPr>
        <p:sp>
          <p:nvSpPr>
            <p:cNvPr id="29" name="Oval 9"/>
            <p:cNvSpPr>
              <a:spLocks noChangeArrowheads="1"/>
            </p:cNvSpPr>
            <p:nvPr/>
          </p:nvSpPr>
          <p:spPr bwMode="auto">
            <a:xfrm>
              <a:off x="3041651" y="3326606"/>
              <a:ext cx="631825" cy="636588"/>
            </a:xfrm>
            <a:prstGeom prst="ellipse">
              <a:avLst/>
            </a:prstGeom>
            <a:solidFill>
              <a:schemeClr val="bg2"/>
            </a:solidFill>
            <a:ln>
              <a:solidFill>
                <a:schemeClr val="accent2"/>
              </a:solid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0"/>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1"/>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 name="组合 31"/>
          <p:cNvGrpSpPr/>
          <p:nvPr/>
        </p:nvGrpSpPr>
        <p:grpSpPr>
          <a:xfrm>
            <a:off x="5867401" y="3326606"/>
            <a:ext cx="633413" cy="636588"/>
            <a:chOff x="5867401" y="3326606"/>
            <a:chExt cx="633413" cy="636588"/>
          </a:xfrm>
        </p:grpSpPr>
        <p:sp>
          <p:nvSpPr>
            <p:cNvPr id="33" name="Oval 12"/>
            <p:cNvSpPr>
              <a:spLocks noChangeArrowheads="1"/>
            </p:cNvSpPr>
            <p:nvPr/>
          </p:nvSpPr>
          <p:spPr bwMode="auto">
            <a:xfrm>
              <a:off x="5867401" y="3326606"/>
              <a:ext cx="633413" cy="636588"/>
            </a:xfrm>
            <a:prstGeom prst="ellipse">
              <a:avLst/>
            </a:prstGeom>
            <a:solidFill>
              <a:schemeClr val="bg2"/>
            </a:solidFill>
            <a:ln>
              <a:solidFill>
                <a:schemeClr val="accent2"/>
              </a:solid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13"/>
            <p:cNvSpPr>
              <a:spLocks/>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4"/>
            <p:cNvSpPr>
              <a:spLocks/>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6" name="组合 35"/>
          <p:cNvGrpSpPr/>
          <p:nvPr/>
        </p:nvGrpSpPr>
        <p:grpSpPr>
          <a:xfrm>
            <a:off x="8728076" y="3326606"/>
            <a:ext cx="633413" cy="636588"/>
            <a:chOff x="8728076" y="3326606"/>
            <a:chExt cx="633413" cy="636588"/>
          </a:xfrm>
        </p:grpSpPr>
        <p:sp>
          <p:nvSpPr>
            <p:cNvPr id="37" name="Oval 15"/>
            <p:cNvSpPr>
              <a:spLocks noChangeArrowheads="1"/>
            </p:cNvSpPr>
            <p:nvPr/>
          </p:nvSpPr>
          <p:spPr bwMode="auto">
            <a:xfrm>
              <a:off x="8728076" y="3326606"/>
              <a:ext cx="633413" cy="636588"/>
            </a:xfrm>
            <a:prstGeom prst="ellipse">
              <a:avLst/>
            </a:prstGeom>
            <a:solidFill>
              <a:schemeClr val="bg2"/>
            </a:solidFill>
            <a:ln>
              <a:solidFill>
                <a:schemeClr val="accent2"/>
              </a:solid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16"/>
            <p:cNvSpPr>
              <a:spLocks/>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7"/>
            <p:cNvSpPr>
              <a:spLocks/>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1454151" y="1939131"/>
            <a:ext cx="930275" cy="938213"/>
            <a:chOff x="1454151" y="1939131"/>
            <a:chExt cx="930275" cy="938213"/>
          </a:xfrm>
        </p:grpSpPr>
        <p:sp>
          <p:nvSpPr>
            <p:cNvPr id="41" name="Oval 18"/>
            <p:cNvSpPr>
              <a:spLocks noChangeArrowheads="1"/>
            </p:cNvSpPr>
            <p:nvPr/>
          </p:nvSpPr>
          <p:spPr bwMode="auto">
            <a:xfrm>
              <a:off x="1454151" y="1939131"/>
              <a:ext cx="930275" cy="938213"/>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TextBox 41"/>
            <p:cNvSpPr txBox="1"/>
            <p:nvPr/>
          </p:nvSpPr>
          <p:spPr>
            <a:xfrm>
              <a:off x="1586504" y="2115849"/>
              <a:ext cx="691215" cy="584775"/>
            </a:xfrm>
            <a:prstGeom prst="rect">
              <a:avLst/>
            </a:prstGeom>
            <a:noFill/>
          </p:spPr>
          <p:txBody>
            <a:bodyPr wrap="none" rtlCol="0">
              <a:spAutoFit/>
            </a:bodyPr>
            <a:lstStyle/>
            <a:p>
              <a:r>
                <a:rPr lang="en-US" altLang="zh-CN" sz="3200" b="1" dirty="0" smtClean="0">
                  <a:latin typeface="+mn-ea"/>
                  <a:ea typeface="+mn-ea"/>
                </a:rPr>
                <a:t>01</a:t>
              </a:r>
              <a:endParaRPr lang="zh-CN" altLang="en-US" sz="3200" b="1" dirty="0">
                <a:latin typeface="+mn-ea"/>
                <a:ea typeface="+mn-ea"/>
              </a:endParaRPr>
            </a:p>
          </p:txBody>
        </p:sp>
      </p:grpSp>
      <p:sp>
        <p:nvSpPr>
          <p:cNvPr id="43" name="矩形 42"/>
          <p:cNvSpPr/>
          <p:nvPr/>
        </p:nvSpPr>
        <p:spPr>
          <a:xfrm>
            <a:off x="862611" y="2919179"/>
            <a:ext cx="2090066" cy="1754326"/>
          </a:xfrm>
          <a:prstGeom prst="rect">
            <a:avLst/>
          </a:prstGeom>
          <a:noFill/>
          <a:ln>
            <a:noFill/>
          </a:ln>
        </p:spPr>
        <p:txBody>
          <a:bodyPr wrap="square">
            <a:spAutoFit/>
          </a:bodyPr>
          <a:lstStyle/>
          <a:p>
            <a:pPr algn="just"/>
            <a:r>
              <a:rPr lang="zh-CN" altLang="en-US" dirty="0" smtClean="0">
                <a:solidFill>
                  <a:schemeClr val="accent2"/>
                </a:solidFill>
                <a:latin typeface="微软雅黑" pitchFamily="34" charset="-122"/>
                <a:ea typeface="微软雅黑" pitchFamily="34" charset="-122"/>
              </a:rPr>
              <a:t>请在这里输入您的</a:t>
            </a:r>
            <a:r>
              <a:rPr lang="zh-CN" altLang="en-US" dirty="0">
                <a:solidFill>
                  <a:schemeClr val="accent2"/>
                </a:solidFill>
                <a:latin typeface="微软雅黑" pitchFamily="34" charset="-122"/>
                <a:ea typeface="微软雅黑" pitchFamily="34" charset="-122"/>
              </a:rPr>
              <a:t>文字；请在这里输入您的文字</a:t>
            </a:r>
            <a:r>
              <a:rPr lang="zh-CN" altLang="en-US" dirty="0" smtClean="0">
                <a:solidFill>
                  <a:schemeClr val="accent2"/>
                </a:solidFill>
                <a:latin typeface="微软雅黑" pitchFamily="34" charset="-122"/>
                <a:ea typeface="微软雅黑" pitchFamily="34" charset="-122"/>
              </a:rPr>
              <a:t>；</a:t>
            </a:r>
            <a:r>
              <a:rPr lang="zh-CN" altLang="en-US" dirty="0">
                <a:solidFill>
                  <a:schemeClr val="accent2"/>
                </a:solidFill>
                <a:latin typeface="微软雅黑" pitchFamily="34" charset="-122"/>
                <a:ea typeface="微软雅黑" pitchFamily="34" charset="-122"/>
              </a:rPr>
              <a:t>请在这里输入您的文字</a:t>
            </a:r>
            <a:r>
              <a:rPr lang="zh-CN" altLang="en-US" dirty="0" smtClean="0">
                <a:solidFill>
                  <a:schemeClr val="accent2"/>
                </a:solidFill>
                <a:latin typeface="微软雅黑" pitchFamily="34" charset="-122"/>
                <a:ea typeface="微软雅黑" pitchFamily="34" charset="-122"/>
              </a:rPr>
              <a:t>；请</a:t>
            </a:r>
            <a:r>
              <a:rPr lang="zh-CN" altLang="en-US" dirty="0">
                <a:solidFill>
                  <a:schemeClr val="accent2"/>
                </a:solidFill>
                <a:latin typeface="微软雅黑" pitchFamily="34" charset="-122"/>
                <a:ea typeface="微软雅黑" pitchFamily="34" charset="-122"/>
              </a:rPr>
              <a:t>在这里输入您的</a:t>
            </a:r>
            <a:r>
              <a:rPr lang="zh-CN" altLang="en-US" dirty="0" smtClean="0">
                <a:solidFill>
                  <a:schemeClr val="accent2"/>
                </a:solidFill>
                <a:latin typeface="微软雅黑" pitchFamily="34" charset="-122"/>
                <a:ea typeface="微软雅黑" pitchFamily="34" charset="-122"/>
              </a:rPr>
              <a:t>文字。</a:t>
            </a:r>
            <a:endParaRPr lang="zh-CN" altLang="en-US" dirty="0">
              <a:solidFill>
                <a:schemeClr val="accent2"/>
              </a:solidFill>
              <a:latin typeface="微软雅黑" pitchFamily="34" charset="-122"/>
              <a:ea typeface="微软雅黑" pitchFamily="34" charset="-122"/>
            </a:endParaRPr>
          </a:p>
        </p:txBody>
      </p:sp>
      <p:sp>
        <p:nvSpPr>
          <p:cNvPr id="44" name="矩形 43"/>
          <p:cNvSpPr/>
          <p:nvPr/>
        </p:nvSpPr>
        <p:spPr>
          <a:xfrm>
            <a:off x="3701345" y="2919179"/>
            <a:ext cx="2090066" cy="1754326"/>
          </a:xfrm>
          <a:prstGeom prst="rect">
            <a:avLst/>
          </a:prstGeom>
          <a:noFill/>
          <a:ln>
            <a:noFill/>
          </a:ln>
        </p:spPr>
        <p:txBody>
          <a:bodyPr wrap="square">
            <a:spAutoFit/>
          </a:bodyPr>
          <a:lstStyle/>
          <a:p>
            <a:pPr algn="just"/>
            <a:r>
              <a:rPr lang="zh-CN" altLang="en-US" dirty="0">
                <a:solidFill>
                  <a:schemeClr val="accent2"/>
                </a:solidFill>
                <a:latin typeface="微软雅黑" pitchFamily="34" charset="-122"/>
                <a:ea typeface="微软雅黑" pitchFamily="34" charset="-122"/>
              </a:rPr>
              <a:t>请在这里输入您的文字；请在这里输入您的文字；请在这里输入您的文字；请在这里输入您的文字。</a:t>
            </a:r>
          </a:p>
        </p:txBody>
      </p:sp>
      <p:sp>
        <p:nvSpPr>
          <p:cNvPr id="45" name="矩形 44"/>
          <p:cNvSpPr/>
          <p:nvPr/>
        </p:nvSpPr>
        <p:spPr>
          <a:xfrm>
            <a:off x="6580661" y="2919179"/>
            <a:ext cx="2117847" cy="1754326"/>
          </a:xfrm>
          <a:prstGeom prst="rect">
            <a:avLst/>
          </a:prstGeom>
          <a:noFill/>
          <a:ln>
            <a:noFill/>
          </a:ln>
        </p:spPr>
        <p:txBody>
          <a:bodyPr wrap="square">
            <a:spAutoFit/>
          </a:bodyPr>
          <a:lstStyle/>
          <a:p>
            <a:pPr algn="just"/>
            <a:r>
              <a:rPr lang="zh-CN" altLang="en-US" dirty="0">
                <a:solidFill>
                  <a:schemeClr val="accent2"/>
                </a:solidFill>
                <a:latin typeface="微软雅黑" pitchFamily="34" charset="-122"/>
                <a:ea typeface="微软雅黑" pitchFamily="34" charset="-122"/>
              </a:rPr>
              <a:t>请在这里输入您的文字；请在这里输入您的文字；请在这里输入您的文字；请在这里输入您的文字。</a:t>
            </a:r>
          </a:p>
        </p:txBody>
      </p:sp>
      <p:sp>
        <p:nvSpPr>
          <p:cNvPr id="46" name="矩形 45"/>
          <p:cNvSpPr/>
          <p:nvPr/>
        </p:nvSpPr>
        <p:spPr>
          <a:xfrm>
            <a:off x="9487995" y="2919179"/>
            <a:ext cx="2090066" cy="1754326"/>
          </a:xfrm>
          <a:prstGeom prst="rect">
            <a:avLst/>
          </a:prstGeom>
          <a:noFill/>
          <a:ln>
            <a:noFill/>
          </a:ln>
        </p:spPr>
        <p:txBody>
          <a:bodyPr wrap="square">
            <a:spAutoFit/>
          </a:bodyPr>
          <a:lstStyle/>
          <a:p>
            <a:pPr algn="just"/>
            <a:r>
              <a:rPr lang="zh-CN" altLang="en-US" dirty="0">
                <a:solidFill>
                  <a:schemeClr val="accent2"/>
                </a:solidFill>
                <a:latin typeface="微软雅黑" pitchFamily="34" charset="-122"/>
                <a:ea typeface="微软雅黑" pitchFamily="34" charset="-122"/>
              </a:rPr>
              <a:t>请在这里输入您的文字；请在这里输入您的文字；请在这里输入您的文字；请在这里输入您的文字。</a:t>
            </a:r>
          </a:p>
        </p:txBody>
      </p:sp>
      <p:grpSp>
        <p:nvGrpSpPr>
          <p:cNvPr id="47" name="组合 46"/>
          <p:cNvGrpSpPr/>
          <p:nvPr/>
        </p:nvGrpSpPr>
        <p:grpSpPr>
          <a:xfrm>
            <a:off x="4300538" y="1939131"/>
            <a:ext cx="930275" cy="938213"/>
            <a:chOff x="4300538" y="1939131"/>
            <a:chExt cx="930275" cy="938213"/>
          </a:xfrm>
        </p:grpSpPr>
        <p:sp>
          <p:nvSpPr>
            <p:cNvPr id="48" name="Oval 19"/>
            <p:cNvSpPr>
              <a:spLocks noChangeArrowheads="1"/>
            </p:cNvSpPr>
            <p:nvPr/>
          </p:nvSpPr>
          <p:spPr bwMode="auto">
            <a:xfrm>
              <a:off x="4300538" y="1939131"/>
              <a:ext cx="930275" cy="938213"/>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TextBox 48"/>
            <p:cNvSpPr txBox="1"/>
            <p:nvPr/>
          </p:nvSpPr>
          <p:spPr>
            <a:xfrm>
              <a:off x="4425238" y="2115849"/>
              <a:ext cx="691215" cy="584775"/>
            </a:xfrm>
            <a:prstGeom prst="rect">
              <a:avLst/>
            </a:prstGeom>
            <a:noFill/>
          </p:spPr>
          <p:txBody>
            <a:bodyPr wrap="none" rtlCol="0">
              <a:spAutoFit/>
            </a:bodyPr>
            <a:lstStyle/>
            <a:p>
              <a:r>
                <a:rPr lang="en-US" altLang="zh-CN" sz="3200" b="1" dirty="0" smtClean="0">
                  <a:latin typeface="+mn-ea"/>
                  <a:ea typeface="+mn-ea"/>
                </a:rPr>
                <a:t>02</a:t>
              </a:r>
              <a:endParaRPr lang="zh-CN" altLang="en-US" sz="3200" b="1" dirty="0">
                <a:latin typeface="+mn-ea"/>
                <a:ea typeface="+mn-ea"/>
              </a:endParaRPr>
            </a:p>
          </p:txBody>
        </p:sp>
      </p:grpSp>
      <p:grpSp>
        <p:nvGrpSpPr>
          <p:cNvPr id="50" name="组合 49"/>
          <p:cNvGrpSpPr/>
          <p:nvPr/>
        </p:nvGrpSpPr>
        <p:grpSpPr>
          <a:xfrm>
            <a:off x="7145339" y="1939131"/>
            <a:ext cx="931863" cy="938213"/>
            <a:chOff x="7145339" y="1939131"/>
            <a:chExt cx="931863" cy="938213"/>
          </a:xfrm>
        </p:grpSpPr>
        <p:sp>
          <p:nvSpPr>
            <p:cNvPr id="51" name="Oval 20"/>
            <p:cNvSpPr>
              <a:spLocks noChangeArrowheads="1"/>
            </p:cNvSpPr>
            <p:nvPr/>
          </p:nvSpPr>
          <p:spPr bwMode="auto">
            <a:xfrm>
              <a:off x="7145339" y="1939131"/>
              <a:ext cx="931863" cy="938213"/>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TextBox 51"/>
            <p:cNvSpPr txBox="1"/>
            <p:nvPr/>
          </p:nvSpPr>
          <p:spPr>
            <a:xfrm>
              <a:off x="7263972" y="2115849"/>
              <a:ext cx="691215" cy="584775"/>
            </a:xfrm>
            <a:prstGeom prst="rect">
              <a:avLst/>
            </a:prstGeom>
            <a:noFill/>
          </p:spPr>
          <p:txBody>
            <a:bodyPr wrap="none" rtlCol="0">
              <a:spAutoFit/>
            </a:bodyPr>
            <a:lstStyle/>
            <a:p>
              <a:r>
                <a:rPr lang="en-US" altLang="zh-CN" sz="3200" b="1" dirty="0" smtClean="0">
                  <a:latin typeface="+mn-ea"/>
                  <a:ea typeface="+mn-ea"/>
                </a:rPr>
                <a:t>03</a:t>
              </a:r>
              <a:endParaRPr lang="zh-CN" altLang="en-US" sz="3200" b="1" dirty="0">
                <a:latin typeface="+mn-ea"/>
                <a:ea typeface="+mn-ea"/>
              </a:endParaRPr>
            </a:p>
          </p:txBody>
        </p:sp>
      </p:grpSp>
      <p:grpSp>
        <p:nvGrpSpPr>
          <p:cNvPr id="53" name="组合 52"/>
          <p:cNvGrpSpPr/>
          <p:nvPr/>
        </p:nvGrpSpPr>
        <p:grpSpPr>
          <a:xfrm>
            <a:off x="9991726" y="1939131"/>
            <a:ext cx="931863" cy="938213"/>
            <a:chOff x="9991726" y="1939131"/>
            <a:chExt cx="931863" cy="938213"/>
          </a:xfrm>
        </p:grpSpPr>
        <p:sp>
          <p:nvSpPr>
            <p:cNvPr id="54" name="Oval 21"/>
            <p:cNvSpPr>
              <a:spLocks noChangeArrowheads="1"/>
            </p:cNvSpPr>
            <p:nvPr/>
          </p:nvSpPr>
          <p:spPr bwMode="auto">
            <a:xfrm>
              <a:off x="9991726" y="1939131"/>
              <a:ext cx="931863" cy="938213"/>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TextBox 56"/>
            <p:cNvSpPr txBox="1"/>
            <p:nvPr/>
          </p:nvSpPr>
          <p:spPr>
            <a:xfrm>
              <a:off x="10130002" y="2115849"/>
              <a:ext cx="691215" cy="584775"/>
            </a:xfrm>
            <a:prstGeom prst="rect">
              <a:avLst/>
            </a:prstGeom>
            <a:noFill/>
          </p:spPr>
          <p:txBody>
            <a:bodyPr wrap="none" rtlCol="0">
              <a:spAutoFit/>
            </a:bodyPr>
            <a:lstStyle/>
            <a:p>
              <a:r>
                <a:rPr lang="en-US" altLang="zh-CN" sz="3200" b="1" dirty="0" smtClean="0">
                  <a:latin typeface="+mn-ea"/>
                  <a:ea typeface="+mn-ea"/>
                </a:rPr>
                <a:t>04</a:t>
              </a:r>
              <a:endParaRPr lang="zh-CN" altLang="en-US" sz="3200" b="1" dirty="0">
                <a:latin typeface="+mn-ea"/>
                <a:ea typeface="+mn-ea"/>
              </a:endParaRPr>
            </a:p>
          </p:txBody>
        </p:sp>
      </p:grpSp>
    </p:spTree>
    <p:extLst>
      <p:ext uri="{BB962C8B-B14F-4D97-AF65-F5344CB8AC3E}">
        <p14:creationId xmlns:p14="http://schemas.microsoft.com/office/powerpoint/2010/main" val="1165297779"/>
      </p:ext>
    </p:extLst>
  </p:cSld>
  <p:clrMapOvr>
    <a:masterClrMapping/>
  </p:clrMapOvr>
  <mc:AlternateContent xmlns:mc="http://schemas.openxmlformats.org/markup-compatibility/2006" xmlns:p14="http://schemas.microsoft.com/office/powerpoint/2010/main">
    <mc:Choice Requires="p14">
      <p:transition spd="slow" p14:dur="800" advTm="7386">
        <p14:prism dir="d" isInverted="1"/>
      </p:transition>
    </mc:Choice>
    <mc:Fallback xmlns="">
      <p:transition spd="slow" advTm="7386">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anim calcmode="lin" valueType="num">
                                          <p:cBhvr>
                                            <p:cTn id="15" dur="500" fill="hold"/>
                                            <p:tgtEl>
                                              <p:spTgt spid="25"/>
                                            </p:tgtEl>
                                            <p:attrNameLst>
                                              <p:attrName>ppt_x</p:attrName>
                                            </p:attrNameLst>
                                          </p:cBhvr>
                                          <p:tavLst>
                                            <p:tav tm="0">
                                              <p:val>
                                                <p:strVal val="#ppt_x"/>
                                              </p:val>
                                            </p:tav>
                                            <p:tav tm="100000">
                                              <p:val>
                                                <p:strVal val="#ppt_x"/>
                                              </p:val>
                                            </p:tav>
                                          </p:tavLst>
                                        </p:anim>
                                        <p:anim calcmode="lin" valueType="num">
                                          <p:cBhvr>
                                            <p:cTn id="16" dur="500" fill="hold"/>
                                            <p:tgtEl>
                                              <p:spTgt spid="2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2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anim calcmode="lin" valueType="num">
                                          <p:cBhvr>
                                            <p:cTn id="20" dur="500" fill="hold"/>
                                            <p:tgtEl>
                                              <p:spTgt spid="24"/>
                                            </p:tgtEl>
                                            <p:attrNameLst>
                                              <p:attrName>ppt_x</p:attrName>
                                            </p:attrNameLst>
                                          </p:cBhvr>
                                          <p:tavLst>
                                            <p:tav tm="0">
                                              <p:val>
                                                <p:strVal val="#ppt_x"/>
                                              </p:val>
                                            </p:tav>
                                            <p:tav tm="100000">
                                              <p:val>
                                                <p:strVal val="#ppt_x"/>
                                              </p:val>
                                            </p:tav>
                                          </p:tavLst>
                                        </p:anim>
                                        <p:anim calcmode="lin" valueType="num">
                                          <p:cBhvr>
                                            <p:cTn id="21" dur="500" fill="hold"/>
                                            <p:tgtEl>
                                              <p:spTgt spid="2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40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anim calcmode="lin" valueType="num">
                                          <p:cBhvr>
                                            <p:cTn id="25" dur="500" fill="hold"/>
                                            <p:tgtEl>
                                              <p:spTgt spid="27"/>
                                            </p:tgtEl>
                                            <p:attrNameLst>
                                              <p:attrName>ppt_x</p:attrName>
                                            </p:attrNameLst>
                                          </p:cBhvr>
                                          <p:tavLst>
                                            <p:tav tm="0">
                                              <p:val>
                                                <p:strVal val="#ppt_x"/>
                                              </p:val>
                                            </p:tav>
                                            <p:tav tm="100000">
                                              <p:val>
                                                <p:strVal val="#ppt_x"/>
                                              </p:val>
                                            </p:tav>
                                          </p:tavLst>
                                        </p:anim>
                                        <p:anim calcmode="lin" valueType="num">
                                          <p:cBhvr>
                                            <p:cTn id="26" dur="500" fill="hold"/>
                                            <p:tgtEl>
                                              <p:spTgt spid="27"/>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60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anim calcmode="lin" valueType="num">
                                          <p:cBhvr>
                                            <p:cTn id="30" dur="500" fill="hold"/>
                                            <p:tgtEl>
                                              <p:spTgt spid="26"/>
                                            </p:tgtEl>
                                            <p:attrNameLst>
                                              <p:attrName>ppt_x</p:attrName>
                                            </p:attrNameLst>
                                          </p:cBhvr>
                                          <p:tavLst>
                                            <p:tav tm="0">
                                              <p:val>
                                                <p:strVal val="#ppt_x"/>
                                              </p:val>
                                            </p:tav>
                                            <p:tav tm="100000">
                                              <p:val>
                                                <p:strVal val="#ppt_x"/>
                                              </p:val>
                                            </p:tav>
                                          </p:tavLst>
                                        </p:anim>
                                        <p:anim calcmode="lin" valueType="num">
                                          <p:cBhvr>
                                            <p:cTn id="31" dur="5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1100"/>
                                </p:stCondLst>
                                <p:childTnLst>
                                  <p:par>
                                    <p:cTn id="33" presetID="53" presetClass="entr" presetSubtype="16"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childTnLst>
                              </p:cTn>
                            </p:par>
                            <p:par>
                              <p:cTn id="38" fill="hold">
                                <p:stCondLst>
                                  <p:cond delay="1400"/>
                                </p:stCondLst>
                                <p:childTnLst>
                                  <p:par>
                                    <p:cTn id="39" presetID="22" presetClass="entr" presetSubtype="1"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childTnLst>
                              </p:cTn>
                            </p:par>
                            <p:par>
                              <p:cTn id="42" fill="hold">
                                <p:stCondLst>
                                  <p:cond delay="1900"/>
                                </p:stCondLst>
                                <p:childTnLst>
                                  <p:par>
                                    <p:cTn id="43" presetID="2" presetClass="entr" presetSubtype="8" fill="hold" nodeType="afterEffect" p14:presetBounceEnd="40000">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14:bounceEnd="40000">
                                          <p:cBhvr additive="base">
                                            <p:cTn id="45" dur="500" fill="hold"/>
                                            <p:tgtEl>
                                              <p:spTgt spid="28"/>
                                            </p:tgtEl>
                                            <p:attrNameLst>
                                              <p:attrName>ppt_x</p:attrName>
                                            </p:attrNameLst>
                                          </p:cBhvr>
                                          <p:tavLst>
                                            <p:tav tm="0">
                                              <p:val>
                                                <p:strVal val="0-#ppt_w/2"/>
                                              </p:val>
                                            </p:tav>
                                            <p:tav tm="100000">
                                              <p:val>
                                                <p:strVal val="#ppt_x"/>
                                              </p:val>
                                            </p:tav>
                                          </p:tavLst>
                                        </p:anim>
                                        <p:anim calcmode="lin" valueType="num" p14:bounceEnd="40000">
                                          <p:cBhvr additive="base">
                                            <p:cTn id="46" dur="500" fill="hold"/>
                                            <p:tgtEl>
                                              <p:spTgt spid="28"/>
                                            </p:tgtEl>
                                            <p:attrNameLst>
                                              <p:attrName>ppt_y</p:attrName>
                                            </p:attrNameLst>
                                          </p:cBhvr>
                                          <p:tavLst>
                                            <p:tav tm="0">
                                              <p:val>
                                                <p:strVal val="#ppt_y"/>
                                              </p:val>
                                            </p:tav>
                                            <p:tav tm="100000">
                                              <p:val>
                                                <p:strVal val="#ppt_y"/>
                                              </p:val>
                                            </p:tav>
                                          </p:tavLst>
                                        </p:anim>
                                      </p:childTnLst>
                                    </p:cTn>
                                  </p:par>
                                </p:childTnLst>
                              </p:cTn>
                            </p:par>
                            <p:par>
                              <p:cTn id="47" fill="hold">
                                <p:stCondLst>
                                  <p:cond delay="2400"/>
                                </p:stCondLst>
                                <p:childTnLst>
                                  <p:par>
                                    <p:cTn id="48" presetID="53" presetClass="entr" presetSubtype="16"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p:cTn id="50" dur="300" fill="hold"/>
                                            <p:tgtEl>
                                              <p:spTgt spid="47"/>
                                            </p:tgtEl>
                                            <p:attrNameLst>
                                              <p:attrName>ppt_w</p:attrName>
                                            </p:attrNameLst>
                                          </p:cBhvr>
                                          <p:tavLst>
                                            <p:tav tm="0">
                                              <p:val>
                                                <p:fltVal val="0"/>
                                              </p:val>
                                            </p:tav>
                                            <p:tav tm="100000">
                                              <p:val>
                                                <p:strVal val="#ppt_w"/>
                                              </p:val>
                                            </p:tav>
                                          </p:tavLst>
                                        </p:anim>
                                        <p:anim calcmode="lin" valueType="num">
                                          <p:cBhvr>
                                            <p:cTn id="51" dur="300" fill="hold"/>
                                            <p:tgtEl>
                                              <p:spTgt spid="47"/>
                                            </p:tgtEl>
                                            <p:attrNameLst>
                                              <p:attrName>ppt_h</p:attrName>
                                            </p:attrNameLst>
                                          </p:cBhvr>
                                          <p:tavLst>
                                            <p:tav tm="0">
                                              <p:val>
                                                <p:fltVal val="0"/>
                                              </p:val>
                                            </p:tav>
                                            <p:tav tm="100000">
                                              <p:val>
                                                <p:strVal val="#ppt_h"/>
                                              </p:val>
                                            </p:tav>
                                          </p:tavLst>
                                        </p:anim>
                                        <p:animEffect transition="in" filter="fade">
                                          <p:cBhvr>
                                            <p:cTn id="52" dur="300"/>
                                            <p:tgtEl>
                                              <p:spTgt spid="47"/>
                                            </p:tgtEl>
                                          </p:cBhvr>
                                        </p:animEffect>
                                      </p:childTnLst>
                                    </p:cTn>
                                  </p:par>
                                </p:childTnLst>
                              </p:cTn>
                            </p:par>
                            <p:par>
                              <p:cTn id="53" fill="hold">
                                <p:stCondLst>
                                  <p:cond delay="2700"/>
                                </p:stCondLst>
                                <p:childTnLst>
                                  <p:par>
                                    <p:cTn id="54" presetID="22" presetClass="entr" presetSubtype="1"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wipe(up)">
                                          <p:cBhvr>
                                            <p:cTn id="56" dur="500"/>
                                            <p:tgtEl>
                                              <p:spTgt spid="44"/>
                                            </p:tgtEl>
                                          </p:cBhvr>
                                        </p:animEffect>
                                      </p:childTnLst>
                                    </p:cTn>
                                  </p:par>
                                </p:childTnLst>
                              </p:cTn>
                            </p:par>
                            <p:par>
                              <p:cTn id="57" fill="hold">
                                <p:stCondLst>
                                  <p:cond delay="3200"/>
                                </p:stCondLst>
                                <p:childTnLst>
                                  <p:par>
                                    <p:cTn id="58" presetID="2" presetClass="entr" presetSubtype="8" fill="hold" nodeType="afterEffect" p14:presetBounceEnd="40000">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14:bounceEnd="40000">
                                          <p:cBhvr additive="base">
                                            <p:cTn id="60" dur="5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3700"/>
                                </p:stCondLst>
                                <p:childTnLst>
                                  <p:par>
                                    <p:cTn id="63" presetID="5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300" fill="hold"/>
                                            <p:tgtEl>
                                              <p:spTgt spid="50"/>
                                            </p:tgtEl>
                                            <p:attrNameLst>
                                              <p:attrName>ppt_w</p:attrName>
                                            </p:attrNameLst>
                                          </p:cBhvr>
                                          <p:tavLst>
                                            <p:tav tm="0">
                                              <p:val>
                                                <p:fltVal val="0"/>
                                              </p:val>
                                            </p:tav>
                                            <p:tav tm="100000">
                                              <p:val>
                                                <p:strVal val="#ppt_w"/>
                                              </p:val>
                                            </p:tav>
                                          </p:tavLst>
                                        </p:anim>
                                        <p:anim calcmode="lin" valueType="num">
                                          <p:cBhvr>
                                            <p:cTn id="66" dur="300" fill="hold"/>
                                            <p:tgtEl>
                                              <p:spTgt spid="50"/>
                                            </p:tgtEl>
                                            <p:attrNameLst>
                                              <p:attrName>ppt_h</p:attrName>
                                            </p:attrNameLst>
                                          </p:cBhvr>
                                          <p:tavLst>
                                            <p:tav tm="0">
                                              <p:val>
                                                <p:fltVal val="0"/>
                                              </p:val>
                                            </p:tav>
                                            <p:tav tm="100000">
                                              <p:val>
                                                <p:strVal val="#ppt_h"/>
                                              </p:val>
                                            </p:tav>
                                          </p:tavLst>
                                        </p:anim>
                                        <p:animEffect transition="in" filter="fade">
                                          <p:cBhvr>
                                            <p:cTn id="67" dur="300"/>
                                            <p:tgtEl>
                                              <p:spTgt spid="50"/>
                                            </p:tgtEl>
                                          </p:cBhvr>
                                        </p:animEffect>
                                      </p:childTnLst>
                                    </p:cTn>
                                  </p:par>
                                </p:childTnLst>
                              </p:cTn>
                            </p:par>
                            <p:par>
                              <p:cTn id="68" fill="hold">
                                <p:stCondLst>
                                  <p:cond delay="4000"/>
                                </p:stCondLst>
                                <p:childTnLst>
                                  <p:par>
                                    <p:cTn id="69" presetID="22" presetClass="entr" presetSubtype="1"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up)">
                                          <p:cBhvr>
                                            <p:cTn id="71" dur="500"/>
                                            <p:tgtEl>
                                              <p:spTgt spid="45"/>
                                            </p:tgtEl>
                                          </p:cBhvr>
                                        </p:animEffect>
                                      </p:childTnLst>
                                    </p:cTn>
                                  </p:par>
                                </p:childTnLst>
                              </p:cTn>
                            </p:par>
                            <p:par>
                              <p:cTn id="72" fill="hold">
                                <p:stCondLst>
                                  <p:cond delay="4500"/>
                                </p:stCondLst>
                                <p:childTnLst>
                                  <p:par>
                                    <p:cTn id="73" presetID="2" presetClass="entr" presetSubtype="8" fill="hold" nodeType="afterEffect" p14:presetBounceEnd="40000">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14:bounceEnd="40000">
                                          <p:cBhvr additive="base">
                                            <p:cTn id="75" dur="500" fill="hold"/>
                                            <p:tgtEl>
                                              <p:spTgt spid="36"/>
                                            </p:tgtEl>
                                            <p:attrNameLst>
                                              <p:attrName>ppt_x</p:attrName>
                                            </p:attrNameLst>
                                          </p:cBhvr>
                                          <p:tavLst>
                                            <p:tav tm="0">
                                              <p:val>
                                                <p:strVal val="0-#ppt_w/2"/>
                                              </p:val>
                                            </p:tav>
                                            <p:tav tm="100000">
                                              <p:val>
                                                <p:strVal val="#ppt_x"/>
                                              </p:val>
                                            </p:tav>
                                          </p:tavLst>
                                        </p:anim>
                                        <p:anim calcmode="lin" valueType="num" p14:bounceEnd="40000">
                                          <p:cBhvr additive="base">
                                            <p:cTn id="76" dur="500" fill="hold"/>
                                            <p:tgtEl>
                                              <p:spTgt spid="36"/>
                                            </p:tgtEl>
                                            <p:attrNameLst>
                                              <p:attrName>ppt_y</p:attrName>
                                            </p:attrNameLst>
                                          </p:cBhvr>
                                          <p:tavLst>
                                            <p:tav tm="0">
                                              <p:val>
                                                <p:strVal val="#ppt_y"/>
                                              </p:val>
                                            </p:tav>
                                            <p:tav tm="100000">
                                              <p:val>
                                                <p:strVal val="#ppt_y"/>
                                              </p:val>
                                            </p:tav>
                                          </p:tavLst>
                                        </p:anim>
                                      </p:childTnLst>
                                    </p:cTn>
                                  </p:par>
                                </p:childTnLst>
                              </p:cTn>
                            </p:par>
                            <p:par>
                              <p:cTn id="77" fill="hold">
                                <p:stCondLst>
                                  <p:cond delay="5000"/>
                                </p:stCondLst>
                                <p:childTnLst>
                                  <p:par>
                                    <p:cTn id="78" presetID="53" presetClass="entr" presetSubtype="16" fill="hold" nodeType="after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p:cTn id="80" dur="300" fill="hold"/>
                                            <p:tgtEl>
                                              <p:spTgt spid="53"/>
                                            </p:tgtEl>
                                            <p:attrNameLst>
                                              <p:attrName>ppt_w</p:attrName>
                                            </p:attrNameLst>
                                          </p:cBhvr>
                                          <p:tavLst>
                                            <p:tav tm="0">
                                              <p:val>
                                                <p:fltVal val="0"/>
                                              </p:val>
                                            </p:tav>
                                            <p:tav tm="100000">
                                              <p:val>
                                                <p:strVal val="#ppt_w"/>
                                              </p:val>
                                            </p:tav>
                                          </p:tavLst>
                                        </p:anim>
                                        <p:anim calcmode="lin" valueType="num">
                                          <p:cBhvr>
                                            <p:cTn id="81" dur="300" fill="hold"/>
                                            <p:tgtEl>
                                              <p:spTgt spid="53"/>
                                            </p:tgtEl>
                                            <p:attrNameLst>
                                              <p:attrName>ppt_h</p:attrName>
                                            </p:attrNameLst>
                                          </p:cBhvr>
                                          <p:tavLst>
                                            <p:tav tm="0">
                                              <p:val>
                                                <p:fltVal val="0"/>
                                              </p:val>
                                            </p:tav>
                                            <p:tav tm="100000">
                                              <p:val>
                                                <p:strVal val="#ppt_h"/>
                                              </p:val>
                                            </p:tav>
                                          </p:tavLst>
                                        </p:anim>
                                        <p:animEffect transition="in" filter="fade">
                                          <p:cBhvr>
                                            <p:cTn id="82" dur="300"/>
                                            <p:tgtEl>
                                              <p:spTgt spid="53"/>
                                            </p:tgtEl>
                                          </p:cBhvr>
                                        </p:animEffect>
                                      </p:childTnLst>
                                    </p:cTn>
                                  </p:par>
                                </p:childTnLst>
                              </p:cTn>
                            </p:par>
                            <p:par>
                              <p:cTn id="83" fill="hold">
                                <p:stCondLst>
                                  <p:cond delay="5300"/>
                                </p:stCondLst>
                                <p:childTnLst>
                                  <p:par>
                                    <p:cTn id="84" presetID="22" presetClass="entr" presetSubtype="1"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up)">
                                          <p:cBhvr>
                                            <p:cTn id="8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animBg="1"/>
          <p:bldP spid="25" grpId="0" animBg="1"/>
          <p:bldP spid="26" grpId="0" animBg="1"/>
          <p:bldP spid="27" grpId="0" animBg="1"/>
          <p:bldP spid="43" grpId="0"/>
          <p:bldP spid="44" grpId="0"/>
          <p:bldP spid="45"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anim calcmode="lin" valueType="num">
                                          <p:cBhvr>
                                            <p:cTn id="15" dur="500" fill="hold"/>
                                            <p:tgtEl>
                                              <p:spTgt spid="25"/>
                                            </p:tgtEl>
                                            <p:attrNameLst>
                                              <p:attrName>ppt_x</p:attrName>
                                            </p:attrNameLst>
                                          </p:cBhvr>
                                          <p:tavLst>
                                            <p:tav tm="0">
                                              <p:val>
                                                <p:strVal val="#ppt_x"/>
                                              </p:val>
                                            </p:tav>
                                            <p:tav tm="100000">
                                              <p:val>
                                                <p:strVal val="#ppt_x"/>
                                              </p:val>
                                            </p:tav>
                                          </p:tavLst>
                                        </p:anim>
                                        <p:anim calcmode="lin" valueType="num">
                                          <p:cBhvr>
                                            <p:cTn id="16" dur="500" fill="hold"/>
                                            <p:tgtEl>
                                              <p:spTgt spid="2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2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anim calcmode="lin" valueType="num">
                                          <p:cBhvr>
                                            <p:cTn id="20" dur="500" fill="hold"/>
                                            <p:tgtEl>
                                              <p:spTgt spid="24"/>
                                            </p:tgtEl>
                                            <p:attrNameLst>
                                              <p:attrName>ppt_x</p:attrName>
                                            </p:attrNameLst>
                                          </p:cBhvr>
                                          <p:tavLst>
                                            <p:tav tm="0">
                                              <p:val>
                                                <p:strVal val="#ppt_x"/>
                                              </p:val>
                                            </p:tav>
                                            <p:tav tm="100000">
                                              <p:val>
                                                <p:strVal val="#ppt_x"/>
                                              </p:val>
                                            </p:tav>
                                          </p:tavLst>
                                        </p:anim>
                                        <p:anim calcmode="lin" valueType="num">
                                          <p:cBhvr>
                                            <p:cTn id="21" dur="500" fill="hold"/>
                                            <p:tgtEl>
                                              <p:spTgt spid="24"/>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40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anim calcmode="lin" valueType="num">
                                          <p:cBhvr>
                                            <p:cTn id="25" dur="500" fill="hold"/>
                                            <p:tgtEl>
                                              <p:spTgt spid="27"/>
                                            </p:tgtEl>
                                            <p:attrNameLst>
                                              <p:attrName>ppt_x</p:attrName>
                                            </p:attrNameLst>
                                          </p:cBhvr>
                                          <p:tavLst>
                                            <p:tav tm="0">
                                              <p:val>
                                                <p:strVal val="#ppt_x"/>
                                              </p:val>
                                            </p:tav>
                                            <p:tav tm="100000">
                                              <p:val>
                                                <p:strVal val="#ppt_x"/>
                                              </p:val>
                                            </p:tav>
                                          </p:tavLst>
                                        </p:anim>
                                        <p:anim calcmode="lin" valueType="num">
                                          <p:cBhvr>
                                            <p:cTn id="26" dur="500" fill="hold"/>
                                            <p:tgtEl>
                                              <p:spTgt spid="27"/>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60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anim calcmode="lin" valueType="num">
                                          <p:cBhvr>
                                            <p:cTn id="30" dur="500" fill="hold"/>
                                            <p:tgtEl>
                                              <p:spTgt spid="26"/>
                                            </p:tgtEl>
                                            <p:attrNameLst>
                                              <p:attrName>ppt_x</p:attrName>
                                            </p:attrNameLst>
                                          </p:cBhvr>
                                          <p:tavLst>
                                            <p:tav tm="0">
                                              <p:val>
                                                <p:strVal val="#ppt_x"/>
                                              </p:val>
                                            </p:tav>
                                            <p:tav tm="100000">
                                              <p:val>
                                                <p:strVal val="#ppt_x"/>
                                              </p:val>
                                            </p:tav>
                                          </p:tavLst>
                                        </p:anim>
                                        <p:anim calcmode="lin" valueType="num">
                                          <p:cBhvr>
                                            <p:cTn id="31" dur="5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1100"/>
                                </p:stCondLst>
                                <p:childTnLst>
                                  <p:par>
                                    <p:cTn id="33" presetID="53" presetClass="entr" presetSubtype="16"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300" fill="hold"/>
                                            <p:tgtEl>
                                              <p:spTgt spid="40"/>
                                            </p:tgtEl>
                                            <p:attrNameLst>
                                              <p:attrName>ppt_w</p:attrName>
                                            </p:attrNameLst>
                                          </p:cBhvr>
                                          <p:tavLst>
                                            <p:tav tm="0">
                                              <p:val>
                                                <p:fltVal val="0"/>
                                              </p:val>
                                            </p:tav>
                                            <p:tav tm="100000">
                                              <p:val>
                                                <p:strVal val="#ppt_w"/>
                                              </p:val>
                                            </p:tav>
                                          </p:tavLst>
                                        </p:anim>
                                        <p:anim calcmode="lin" valueType="num">
                                          <p:cBhvr>
                                            <p:cTn id="36" dur="300" fill="hold"/>
                                            <p:tgtEl>
                                              <p:spTgt spid="40"/>
                                            </p:tgtEl>
                                            <p:attrNameLst>
                                              <p:attrName>ppt_h</p:attrName>
                                            </p:attrNameLst>
                                          </p:cBhvr>
                                          <p:tavLst>
                                            <p:tav tm="0">
                                              <p:val>
                                                <p:fltVal val="0"/>
                                              </p:val>
                                            </p:tav>
                                            <p:tav tm="100000">
                                              <p:val>
                                                <p:strVal val="#ppt_h"/>
                                              </p:val>
                                            </p:tav>
                                          </p:tavLst>
                                        </p:anim>
                                        <p:animEffect transition="in" filter="fade">
                                          <p:cBhvr>
                                            <p:cTn id="37" dur="300"/>
                                            <p:tgtEl>
                                              <p:spTgt spid="40"/>
                                            </p:tgtEl>
                                          </p:cBhvr>
                                        </p:animEffect>
                                      </p:childTnLst>
                                    </p:cTn>
                                  </p:par>
                                </p:childTnLst>
                              </p:cTn>
                            </p:par>
                            <p:par>
                              <p:cTn id="38" fill="hold">
                                <p:stCondLst>
                                  <p:cond delay="1400"/>
                                </p:stCondLst>
                                <p:childTnLst>
                                  <p:par>
                                    <p:cTn id="39" presetID="22" presetClass="entr" presetSubtype="1"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childTnLst>
                              </p:cTn>
                            </p:par>
                            <p:par>
                              <p:cTn id="42" fill="hold">
                                <p:stCondLst>
                                  <p:cond delay="1900"/>
                                </p:stCondLst>
                                <p:childTnLst>
                                  <p:par>
                                    <p:cTn id="43" presetID="2" presetClass="entr" presetSubtype="8"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0-#ppt_w/2"/>
                                              </p:val>
                                            </p:tav>
                                            <p:tav tm="100000">
                                              <p:val>
                                                <p:strVal val="#ppt_x"/>
                                              </p:val>
                                            </p:tav>
                                          </p:tavLst>
                                        </p:anim>
                                        <p:anim calcmode="lin" valueType="num">
                                          <p:cBhvr additive="base">
                                            <p:cTn id="46" dur="500" fill="hold"/>
                                            <p:tgtEl>
                                              <p:spTgt spid="28"/>
                                            </p:tgtEl>
                                            <p:attrNameLst>
                                              <p:attrName>ppt_y</p:attrName>
                                            </p:attrNameLst>
                                          </p:cBhvr>
                                          <p:tavLst>
                                            <p:tav tm="0">
                                              <p:val>
                                                <p:strVal val="#ppt_y"/>
                                              </p:val>
                                            </p:tav>
                                            <p:tav tm="100000">
                                              <p:val>
                                                <p:strVal val="#ppt_y"/>
                                              </p:val>
                                            </p:tav>
                                          </p:tavLst>
                                        </p:anim>
                                      </p:childTnLst>
                                    </p:cTn>
                                  </p:par>
                                </p:childTnLst>
                              </p:cTn>
                            </p:par>
                            <p:par>
                              <p:cTn id="47" fill="hold">
                                <p:stCondLst>
                                  <p:cond delay="2400"/>
                                </p:stCondLst>
                                <p:childTnLst>
                                  <p:par>
                                    <p:cTn id="48" presetID="53" presetClass="entr" presetSubtype="16"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p:cTn id="50" dur="300" fill="hold"/>
                                            <p:tgtEl>
                                              <p:spTgt spid="47"/>
                                            </p:tgtEl>
                                            <p:attrNameLst>
                                              <p:attrName>ppt_w</p:attrName>
                                            </p:attrNameLst>
                                          </p:cBhvr>
                                          <p:tavLst>
                                            <p:tav tm="0">
                                              <p:val>
                                                <p:fltVal val="0"/>
                                              </p:val>
                                            </p:tav>
                                            <p:tav tm="100000">
                                              <p:val>
                                                <p:strVal val="#ppt_w"/>
                                              </p:val>
                                            </p:tav>
                                          </p:tavLst>
                                        </p:anim>
                                        <p:anim calcmode="lin" valueType="num">
                                          <p:cBhvr>
                                            <p:cTn id="51" dur="300" fill="hold"/>
                                            <p:tgtEl>
                                              <p:spTgt spid="47"/>
                                            </p:tgtEl>
                                            <p:attrNameLst>
                                              <p:attrName>ppt_h</p:attrName>
                                            </p:attrNameLst>
                                          </p:cBhvr>
                                          <p:tavLst>
                                            <p:tav tm="0">
                                              <p:val>
                                                <p:fltVal val="0"/>
                                              </p:val>
                                            </p:tav>
                                            <p:tav tm="100000">
                                              <p:val>
                                                <p:strVal val="#ppt_h"/>
                                              </p:val>
                                            </p:tav>
                                          </p:tavLst>
                                        </p:anim>
                                        <p:animEffect transition="in" filter="fade">
                                          <p:cBhvr>
                                            <p:cTn id="52" dur="300"/>
                                            <p:tgtEl>
                                              <p:spTgt spid="47"/>
                                            </p:tgtEl>
                                          </p:cBhvr>
                                        </p:animEffect>
                                      </p:childTnLst>
                                    </p:cTn>
                                  </p:par>
                                </p:childTnLst>
                              </p:cTn>
                            </p:par>
                            <p:par>
                              <p:cTn id="53" fill="hold">
                                <p:stCondLst>
                                  <p:cond delay="2700"/>
                                </p:stCondLst>
                                <p:childTnLst>
                                  <p:par>
                                    <p:cTn id="54" presetID="22" presetClass="entr" presetSubtype="1"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wipe(up)">
                                          <p:cBhvr>
                                            <p:cTn id="56" dur="500"/>
                                            <p:tgtEl>
                                              <p:spTgt spid="44"/>
                                            </p:tgtEl>
                                          </p:cBhvr>
                                        </p:animEffect>
                                      </p:childTnLst>
                                    </p:cTn>
                                  </p:par>
                                </p:childTnLst>
                              </p:cTn>
                            </p:par>
                            <p:par>
                              <p:cTn id="57" fill="hold">
                                <p:stCondLst>
                                  <p:cond delay="3200"/>
                                </p:stCondLst>
                                <p:childTnLst>
                                  <p:par>
                                    <p:cTn id="58" presetID="2" presetClass="entr" presetSubtype="8"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0-#ppt_w/2"/>
                                              </p:val>
                                            </p:tav>
                                            <p:tav tm="100000">
                                              <p:val>
                                                <p:strVal val="#ppt_x"/>
                                              </p:val>
                                            </p:tav>
                                          </p:tavLst>
                                        </p:anim>
                                        <p:anim calcmode="lin" valueType="num">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3700"/>
                                </p:stCondLst>
                                <p:childTnLst>
                                  <p:par>
                                    <p:cTn id="63" presetID="5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300" fill="hold"/>
                                            <p:tgtEl>
                                              <p:spTgt spid="50"/>
                                            </p:tgtEl>
                                            <p:attrNameLst>
                                              <p:attrName>ppt_w</p:attrName>
                                            </p:attrNameLst>
                                          </p:cBhvr>
                                          <p:tavLst>
                                            <p:tav tm="0">
                                              <p:val>
                                                <p:fltVal val="0"/>
                                              </p:val>
                                            </p:tav>
                                            <p:tav tm="100000">
                                              <p:val>
                                                <p:strVal val="#ppt_w"/>
                                              </p:val>
                                            </p:tav>
                                          </p:tavLst>
                                        </p:anim>
                                        <p:anim calcmode="lin" valueType="num">
                                          <p:cBhvr>
                                            <p:cTn id="66" dur="300" fill="hold"/>
                                            <p:tgtEl>
                                              <p:spTgt spid="50"/>
                                            </p:tgtEl>
                                            <p:attrNameLst>
                                              <p:attrName>ppt_h</p:attrName>
                                            </p:attrNameLst>
                                          </p:cBhvr>
                                          <p:tavLst>
                                            <p:tav tm="0">
                                              <p:val>
                                                <p:fltVal val="0"/>
                                              </p:val>
                                            </p:tav>
                                            <p:tav tm="100000">
                                              <p:val>
                                                <p:strVal val="#ppt_h"/>
                                              </p:val>
                                            </p:tav>
                                          </p:tavLst>
                                        </p:anim>
                                        <p:animEffect transition="in" filter="fade">
                                          <p:cBhvr>
                                            <p:cTn id="67" dur="300"/>
                                            <p:tgtEl>
                                              <p:spTgt spid="50"/>
                                            </p:tgtEl>
                                          </p:cBhvr>
                                        </p:animEffect>
                                      </p:childTnLst>
                                    </p:cTn>
                                  </p:par>
                                </p:childTnLst>
                              </p:cTn>
                            </p:par>
                            <p:par>
                              <p:cTn id="68" fill="hold">
                                <p:stCondLst>
                                  <p:cond delay="4000"/>
                                </p:stCondLst>
                                <p:childTnLst>
                                  <p:par>
                                    <p:cTn id="69" presetID="22" presetClass="entr" presetSubtype="1"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up)">
                                          <p:cBhvr>
                                            <p:cTn id="71" dur="500"/>
                                            <p:tgtEl>
                                              <p:spTgt spid="45"/>
                                            </p:tgtEl>
                                          </p:cBhvr>
                                        </p:animEffect>
                                      </p:childTnLst>
                                    </p:cTn>
                                  </p:par>
                                </p:childTnLst>
                              </p:cTn>
                            </p:par>
                            <p:par>
                              <p:cTn id="72" fill="hold">
                                <p:stCondLst>
                                  <p:cond delay="4500"/>
                                </p:stCondLst>
                                <p:childTnLst>
                                  <p:par>
                                    <p:cTn id="73" presetID="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additive="base">
                                            <p:cTn id="75" dur="500" fill="hold"/>
                                            <p:tgtEl>
                                              <p:spTgt spid="36"/>
                                            </p:tgtEl>
                                            <p:attrNameLst>
                                              <p:attrName>ppt_x</p:attrName>
                                            </p:attrNameLst>
                                          </p:cBhvr>
                                          <p:tavLst>
                                            <p:tav tm="0">
                                              <p:val>
                                                <p:strVal val="0-#ppt_w/2"/>
                                              </p:val>
                                            </p:tav>
                                            <p:tav tm="100000">
                                              <p:val>
                                                <p:strVal val="#ppt_x"/>
                                              </p:val>
                                            </p:tav>
                                          </p:tavLst>
                                        </p:anim>
                                        <p:anim calcmode="lin" valueType="num">
                                          <p:cBhvr additive="base">
                                            <p:cTn id="76" dur="500" fill="hold"/>
                                            <p:tgtEl>
                                              <p:spTgt spid="36"/>
                                            </p:tgtEl>
                                            <p:attrNameLst>
                                              <p:attrName>ppt_y</p:attrName>
                                            </p:attrNameLst>
                                          </p:cBhvr>
                                          <p:tavLst>
                                            <p:tav tm="0">
                                              <p:val>
                                                <p:strVal val="#ppt_y"/>
                                              </p:val>
                                            </p:tav>
                                            <p:tav tm="100000">
                                              <p:val>
                                                <p:strVal val="#ppt_y"/>
                                              </p:val>
                                            </p:tav>
                                          </p:tavLst>
                                        </p:anim>
                                      </p:childTnLst>
                                    </p:cTn>
                                  </p:par>
                                </p:childTnLst>
                              </p:cTn>
                            </p:par>
                            <p:par>
                              <p:cTn id="77" fill="hold">
                                <p:stCondLst>
                                  <p:cond delay="5000"/>
                                </p:stCondLst>
                                <p:childTnLst>
                                  <p:par>
                                    <p:cTn id="78" presetID="53" presetClass="entr" presetSubtype="16" fill="hold" nodeType="after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p:cTn id="80" dur="300" fill="hold"/>
                                            <p:tgtEl>
                                              <p:spTgt spid="53"/>
                                            </p:tgtEl>
                                            <p:attrNameLst>
                                              <p:attrName>ppt_w</p:attrName>
                                            </p:attrNameLst>
                                          </p:cBhvr>
                                          <p:tavLst>
                                            <p:tav tm="0">
                                              <p:val>
                                                <p:fltVal val="0"/>
                                              </p:val>
                                            </p:tav>
                                            <p:tav tm="100000">
                                              <p:val>
                                                <p:strVal val="#ppt_w"/>
                                              </p:val>
                                            </p:tav>
                                          </p:tavLst>
                                        </p:anim>
                                        <p:anim calcmode="lin" valueType="num">
                                          <p:cBhvr>
                                            <p:cTn id="81" dur="300" fill="hold"/>
                                            <p:tgtEl>
                                              <p:spTgt spid="53"/>
                                            </p:tgtEl>
                                            <p:attrNameLst>
                                              <p:attrName>ppt_h</p:attrName>
                                            </p:attrNameLst>
                                          </p:cBhvr>
                                          <p:tavLst>
                                            <p:tav tm="0">
                                              <p:val>
                                                <p:fltVal val="0"/>
                                              </p:val>
                                            </p:tav>
                                            <p:tav tm="100000">
                                              <p:val>
                                                <p:strVal val="#ppt_h"/>
                                              </p:val>
                                            </p:tav>
                                          </p:tavLst>
                                        </p:anim>
                                        <p:animEffect transition="in" filter="fade">
                                          <p:cBhvr>
                                            <p:cTn id="82" dur="300"/>
                                            <p:tgtEl>
                                              <p:spTgt spid="53"/>
                                            </p:tgtEl>
                                          </p:cBhvr>
                                        </p:animEffect>
                                      </p:childTnLst>
                                    </p:cTn>
                                  </p:par>
                                </p:childTnLst>
                              </p:cTn>
                            </p:par>
                            <p:par>
                              <p:cTn id="83" fill="hold">
                                <p:stCondLst>
                                  <p:cond delay="5300"/>
                                </p:stCondLst>
                                <p:childTnLst>
                                  <p:par>
                                    <p:cTn id="84" presetID="22" presetClass="entr" presetSubtype="1"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up)">
                                          <p:cBhvr>
                                            <p:cTn id="8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4" grpId="0" animBg="1"/>
          <p:bldP spid="25" grpId="0" animBg="1"/>
          <p:bldP spid="26" grpId="0" animBg="1"/>
          <p:bldP spid="27" grpId="0" animBg="1"/>
          <p:bldP spid="43" grpId="0"/>
          <p:bldP spid="44" grpId="0"/>
          <p:bldP spid="45" grpId="0"/>
          <p:bldP spid="46"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4.4 </a:t>
            </a:r>
            <a:r>
              <a:rPr lang="zh-CN" altLang="en-US" sz="2800" dirty="0" smtClean="0">
                <a:solidFill>
                  <a:schemeClr val="accent2"/>
                </a:solidFill>
                <a:latin typeface="微软雅黑"/>
                <a:ea typeface="微软雅黑"/>
              </a:rPr>
              <a:t>产品开发计划</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37" name="Freeform 14"/>
          <p:cNvSpPr>
            <a:spLocks/>
          </p:cNvSpPr>
          <p:nvPr/>
        </p:nvSpPr>
        <p:spPr bwMode="auto">
          <a:xfrm>
            <a:off x="1806003" y="2382501"/>
            <a:ext cx="298450" cy="344488"/>
          </a:xfrm>
          <a:custGeom>
            <a:avLst/>
            <a:gdLst>
              <a:gd name="T0" fmla="*/ 0 w 336"/>
              <a:gd name="T1" fmla="*/ 194 h 388"/>
              <a:gd name="T2" fmla="*/ 168 w 336"/>
              <a:gd name="T3" fmla="*/ 97 h 388"/>
              <a:gd name="T4" fmla="*/ 336 w 336"/>
              <a:gd name="T5" fmla="*/ 0 h 388"/>
              <a:gd name="T6" fmla="*/ 336 w 336"/>
              <a:gd name="T7" fmla="*/ 194 h 388"/>
              <a:gd name="T8" fmla="*/ 336 w 336"/>
              <a:gd name="T9" fmla="*/ 388 h 388"/>
              <a:gd name="T10" fmla="*/ 168 w 336"/>
              <a:gd name="T11" fmla="*/ 291 h 388"/>
              <a:gd name="T12" fmla="*/ 0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sp>
        <p:nvSpPr>
          <p:cNvPr id="38" name="Freeform 15"/>
          <p:cNvSpPr>
            <a:spLocks/>
          </p:cNvSpPr>
          <p:nvPr/>
        </p:nvSpPr>
        <p:spPr bwMode="auto">
          <a:xfrm>
            <a:off x="2015553" y="3044489"/>
            <a:ext cx="344488" cy="298450"/>
          </a:xfrm>
          <a:custGeom>
            <a:avLst/>
            <a:gdLst>
              <a:gd name="T0" fmla="*/ 0 w 388"/>
              <a:gd name="T1" fmla="*/ 336 h 336"/>
              <a:gd name="T2" fmla="*/ 97 w 388"/>
              <a:gd name="T3" fmla="*/ 168 h 336"/>
              <a:gd name="T4" fmla="*/ 194 w 388"/>
              <a:gd name="T5" fmla="*/ 0 h 336"/>
              <a:gd name="T6" fmla="*/ 291 w 388"/>
              <a:gd name="T7" fmla="*/ 168 h 336"/>
              <a:gd name="T8" fmla="*/ 388 w 388"/>
              <a:gd name="T9" fmla="*/ 336 h 336"/>
              <a:gd name="T10" fmla="*/ 194 w 388"/>
              <a:gd name="T11" fmla="*/ 336 h 336"/>
              <a:gd name="T12" fmla="*/ 0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sp>
        <p:nvSpPr>
          <p:cNvPr id="39" name="Freeform 16"/>
          <p:cNvSpPr>
            <a:spLocks/>
          </p:cNvSpPr>
          <p:nvPr/>
        </p:nvSpPr>
        <p:spPr bwMode="auto">
          <a:xfrm>
            <a:off x="2501328" y="3525501"/>
            <a:ext cx="298450" cy="344488"/>
          </a:xfrm>
          <a:custGeom>
            <a:avLst/>
            <a:gdLst>
              <a:gd name="T0" fmla="*/ 0 w 336"/>
              <a:gd name="T1" fmla="*/ 388 h 388"/>
              <a:gd name="T2" fmla="*/ 0 w 336"/>
              <a:gd name="T3" fmla="*/ 194 h 388"/>
              <a:gd name="T4" fmla="*/ 0 w 336"/>
              <a:gd name="T5" fmla="*/ 0 h 388"/>
              <a:gd name="T6" fmla="*/ 168 w 336"/>
              <a:gd name="T7" fmla="*/ 97 h 388"/>
              <a:gd name="T8" fmla="*/ 336 w 336"/>
              <a:gd name="T9" fmla="*/ 194 h 388"/>
              <a:gd name="T10" fmla="*/ 168 w 336"/>
              <a:gd name="T11" fmla="*/ 291 h 388"/>
              <a:gd name="T12" fmla="*/ 0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sp>
        <p:nvSpPr>
          <p:cNvPr id="40" name="Freeform 17"/>
          <p:cNvSpPr>
            <a:spLocks/>
          </p:cNvSpPr>
          <p:nvPr/>
        </p:nvSpPr>
        <p:spPr bwMode="auto">
          <a:xfrm>
            <a:off x="3099816" y="3781089"/>
            <a:ext cx="344488" cy="298450"/>
          </a:xfrm>
          <a:custGeom>
            <a:avLst/>
            <a:gdLst>
              <a:gd name="T0" fmla="*/ 194 w 388"/>
              <a:gd name="T1" fmla="*/ 336 h 336"/>
              <a:gd name="T2" fmla="*/ 97 w 388"/>
              <a:gd name="T3" fmla="*/ 168 h 336"/>
              <a:gd name="T4" fmla="*/ 0 w 388"/>
              <a:gd name="T5" fmla="*/ 0 h 336"/>
              <a:gd name="T6" fmla="*/ 194 w 388"/>
              <a:gd name="T7" fmla="*/ 0 h 336"/>
              <a:gd name="T8" fmla="*/ 388 w 388"/>
              <a:gd name="T9" fmla="*/ 0 h 336"/>
              <a:gd name="T10" fmla="*/ 291 w 388"/>
              <a:gd name="T11" fmla="*/ 168 h 336"/>
              <a:gd name="T12" fmla="*/ 194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sp>
        <p:nvSpPr>
          <p:cNvPr id="41" name="Freeform 18"/>
          <p:cNvSpPr>
            <a:spLocks/>
          </p:cNvSpPr>
          <p:nvPr/>
        </p:nvSpPr>
        <p:spPr bwMode="auto">
          <a:xfrm>
            <a:off x="3774503" y="3539789"/>
            <a:ext cx="298450" cy="344488"/>
          </a:xfrm>
          <a:custGeom>
            <a:avLst/>
            <a:gdLst>
              <a:gd name="T0" fmla="*/ 336 w 336"/>
              <a:gd name="T1" fmla="*/ 388 h 388"/>
              <a:gd name="T2" fmla="*/ 168 w 336"/>
              <a:gd name="T3" fmla="*/ 291 h 388"/>
              <a:gd name="T4" fmla="*/ 0 w 336"/>
              <a:gd name="T5" fmla="*/ 194 h 388"/>
              <a:gd name="T6" fmla="*/ 168 w 336"/>
              <a:gd name="T7" fmla="*/ 97 h 388"/>
              <a:gd name="T8" fmla="*/ 336 w 336"/>
              <a:gd name="T9" fmla="*/ 0 h 388"/>
              <a:gd name="T10" fmla="*/ 336 w 336"/>
              <a:gd name="T11" fmla="*/ 194 h 388"/>
              <a:gd name="T12" fmla="*/ 336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sp>
        <p:nvSpPr>
          <p:cNvPr id="42" name="Freeform 19"/>
          <p:cNvSpPr>
            <a:spLocks/>
          </p:cNvSpPr>
          <p:nvPr/>
        </p:nvSpPr>
        <p:spPr bwMode="auto">
          <a:xfrm>
            <a:off x="4260278" y="3036551"/>
            <a:ext cx="344488" cy="298450"/>
          </a:xfrm>
          <a:custGeom>
            <a:avLst/>
            <a:gdLst>
              <a:gd name="T0" fmla="*/ 388 w 388"/>
              <a:gd name="T1" fmla="*/ 336 h 336"/>
              <a:gd name="T2" fmla="*/ 194 w 388"/>
              <a:gd name="T3" fmla="*/ 336 h 336"/>
              <a:gd name="T4" fmla="*/ 0 w 388"/>
              <a:gd name="T5" fmla="*/ 336 h 336"/>
              <a:gd name="T6" fmla="*/ 97 w 388"/>
              <a:gd name="T7" fmla="*/ 168 h 336"/>
              <a:gd name="T8" fmla="*/ 194 w 388"/>
              <a:gd name="T9" fmla="*/ 0 h 336"/>
              <a:gd name="T10" fmla="*/ 291 w 388"/>
              <a:gd name="T11" fmla="*/ 168 h 336"/>
              <a:gd name="T12" fmla="*/ 388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sp>
        <p:nvSpPr>
          <p:cNvPr id="43" name="Freeform 20"/>
          <p:cNvSpPr>
            <a:spLocks/>
          </p:cNvSpPr>
          <p:nvPr/>
        </p:nvSpPr>
        <p:spPr bwMode="auto">
          <a:xfrm>
            <a:off x="4509516" y="2379326"/>
            <a:ext cx="298450" cy="344488"/>
          </a:xfrm>
          <a:custGeom>
            <a:avLst/>
            <a:gdLst>
              <a:gd name="T0" fmla="*/ 336 w 336"/>
              <a:gd name="T1" fmla="*/ 194 h 388"/>
              <a:gd name="T2" fmla="*/ 168 w 336"/>
              <a:gd name="T3" fmla="*/ 291 h 388"/>
              <a:gd name="T4" fmla="*/ 0 w 336"/>
              <a:gd name="T5" fmla="*/ 388 h 388"/>
              <a:gd name="T6" fmla="*/ 0 w 336"/>
              <a:gd name="T7" fmla="*/ 194 h 388"/>
              <a:gd name="T8" fmla="*/ 0 w 336"/>
              <a:gd name="T9" fmla="*/ 0 h 388"/>
              <a:gd name="T10" fmla="*/ 168 w 336"/>
              <a:gd name="T11" fmla="*/ 97 h 388"/>
              <a:gd name="T12" fmla="*/ 336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grpSp>
        <p:nvGrpSpPr>
          <p:cNvPr id="44" name="组合 43"/>
          <p:cNvGrpSpPr/>
          <p:nvPr/>
        </p:nvGrpSpPr>
        <p:grpSpPr>
          <a:xfrm>
            <a:off x="2253678" y="1534776"/>
            <a:ext cx="2058988" cy="2060575"/>
            <a:chOff x="1990725" y="836613"/>
            <a:chExt cx="2058988" cy="2060575"/>
          </a:xfrm>
        </p:grpSpPr>
        <p:sp>
          <p:nvSpPr>
            <p:cNvPr id="45" name="Oval 6"/>
            <p:cNvSpPr>
              <a:spLocks noChangeArrowheads="1"/>
            </p:cNvSpPr>
            <p:nvPr/>
          </p:nvSpPr>
          <p:spPr bwMode="auto">
            <a:xfrm>
              <a:off x="1990725" y="836613"/>
              <a:ext cx="2058988" cy="2060575"/>
            </a:xfrm>
            <a:prstGeom prst="ellipse">
              <a:avLst/>
            </a:prstGeom>
            <a:solidFill>
              <a:schemeClr val="tx1"/>
            </a:solidFill>
            <a:ln w="10"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sp>
          <p:nvSpPr>
            <p:cNvPr id="46" name="TextBox 45"/>
            <p:cNvSpPr txBox="1"/>
            <p:nvPr/>
          </p:nvSpPr>
          <p:spPr>
            <a:xfrm>
              <a:off x="2262958" y="1625541"/>
              <a:ext cx="1492298" cy="400110"/>
            </a:xfrm>
            <a:prstGeom prst="rect">
              <a:avLst/>
            </a:prstGeom>
            <a:noFill/>
          </p:spPr>
          <p:txBody>
            <a:bodyPr wrap="square" rtlCol="0">
              <a:spAutoFit/>
            </a:bodyPr>
            <a:lstStyle/>
            <a:p>
              <a:pPr algn="ctr"/>
              <a:r>
                <a:rPr lang="zh-CN" altLang="en-US" sz="2000" dirty="0" smtClean="0">
                  <a:solidFill>
                    <a:schemeClr val="accent2"/>
                  </a:solidFill>
                  <a:latin typeface="+mn-ea"/>
                  <a:ea typeface="+mn-ea"/>
                </a:rPr>
                <a:t>核心系统</a:t>
              </a:r>
              <a:endParaRPr lang="zh-CN" altLang="en-US" sz="2000" dirty="0">
                <a:solidFill>
                  <a:schemeClr val="accent2"/>
                </a:solidFill>
                <a:latin typeface="+mn-ea"/>
                <a:ea typeface="+mn-ea"/>
              </a:endParaRPr>
            </a:p>
          </p:txBody>
        </p:sp>
      </p:grpSp>
      <p:grpSp>
        <p:nvGrpSpPr>
          <p:cNvPr id="47" name="组合 46"/>
          <p:cNvGrpSpPr/>
          <p:nvPr/>
        </p:nvGrpSpPr>
        <p:grpSpPr>
          <a:xfrm>
            <a:off x="4863528" y="2122151"/>
            <a:ext cx="981075" cy="979488"/>
            <a:chOff x="4600575" y="1423988"/>
            <a:chExt cx="981075" cy="979488"/>
          </a:xfrm>
        </p:grpSpPr>
        <p:sp>
          <p:nvSpPr>
            <p:cNvPr id="48" name="Freeform 7"/>
            <p:cNvSpPr>
              <a:spLocks/>
            </p:cNvSpPr>
            <p:nvPr/>
          </p:nvSpPr>
          <p:spPr bwMode="auto">
            <a:xfrm>
              <a:off x="4600575" y="1423988"/>
              <a:ext cx="981075" cy="979488"/>
            </a:xfrm>
            <a:custGeom>
              <a:avLst/>
              <a:gdLst>
                <a:gd name="T0" fmla="*/ 429 w 1106"/>
                <a:gd name="T1" fmla="*/ 68 h 1105"/>
                <a:gd name="T2" fmla="*/ 1038 w 1106"/>
                <a:gd name="T3" fmla="*/ 429 h 1105"/>
                <a:gd name="T4" fmla="*/ 677 w 1106"/>
                <a:gd name="T5" fmla="*/ 1037 h 1105"/>
                <a:gd name="T6" fmla="*/ 69 w 1106"/>
                <a:gd name="T7" fmla="*/ 677 h 1105"/>
                <a:gd name="T8" fmla="*/ 429 w 1106"/>
                <a:gd name="T9" fmla="*/ 68 h 1105"/>
              </a:gdLst>
              <a:ahLst/>
              <a:cxnLst>
                <a:cxn ang="0">
                  <a:pos x="T0" y="T1"/>
                </a:cxn>
                <a:cxn ang="0">
                  <a:pos x="T2" y="T3"/>
                </a:cxn>
                <a:cxn ang="0">
                  <a:pos x="T4" y="T5"/>
                </a:cxn>
                <a:cxn ang="0">
                  <a:pos x="T6" y="T7"/>
                </a:cxn>
                <a:cxn ang="0">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sp>
          <p:nvSpPr>
            <p:cNvPr id="49" name="TextBox 48"/>
            <p:cNvSpPr txBox="1"/>
            <p:nvPr/>
          </p:nvSpPr>
          <p:spPr>
            <a:xfrm>
              <a:off x="4680228" y="1570552"/>
              <a:ext cx="773141"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子系统七</a:t>
              </a:r>
              <a:endParaRPr lang="zh-CN" altLang="en-US" dirty="0">
                <a:solidFill>
                  <a:schemeClr val="accent2"/>
                </a:solidFill>
                <a:latin typeface="+mn-ea"/>
                <a:ea typeface="+mn-ea"/>
              </a:endParaRPr>
            </a:p>
          </p:txBody>
        </p:sp>
      </p:grpSp>
      <p:grpSp>
        <p:nvGrpSpPr>
          <p:cNvPr id="50" name="组合 49"/>
          <p:cNvGrpSpPr/>
          <p:nvPr/>
        </p:nvGrpSpPr>
        <p:grpSpPr>
          <a:xfrm>
            <a:off x="4571428" y="3150851"/>
            <a:ext cx="987425" cy="987425"/>
            <a:chOff x="4308475" y="2452688"/>
            <a:chExt cx="987425" cy="987425"/>
          </a:xfrm>
        </p:grpSpPr>
        <p:sp>
          <p:nvSpPr>
            <p:cNvPr id="51" name="Freeform 8"/>
            <p:cNvSpPr>
              <a:spLocks/>
            </p:cNvSpPr>
            <p:nvPr/>
          </p:nvSpPr>
          <p:spPr bwMode="auto">
            <a:xfrm>
              <a:off x="4308475" y="2452688"/>
              <a:ext cx="987425" cy="987425"/>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Lst>
              <a:ahLst/>
              <a:cxnLst>
                <a:cxn ang="0">
                  <a:pos x="T0" y="T1"/>
                </a:cxn>
                <a:cxn ang="0">
                  <a:pos x="T2" y="T3"/>
                </a:cxn>
                <a:cxn ang="0">
                  <a:pos x="T4" y="T5"/>
                </a:cxn>
                <a:cxn ang="0">
                  <a:pos x="T6" y="T7"/>
                </a:cxn>
                <a:cxn ang="0">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sp>
          <p:nvSpPr>
            <p:cNvPr id="52" name="TextBox 51"/>
            <p:cNvSpPr txBox="1"/>
            <p:nvPr/>
          </p:nvSpPr>
          <p:spPr>
            <a:xfrm>
              <a:off x="4335135" y="2625971"/>
              <a:ext cx="941695"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子系统六</a:t>
              </a:r>
              <a:endParaRPr lang="zh-CN" altLang="en-US" dirty="0">
                <a:solidFill>
                  <a:schemeClr val="accent2"/>
                </a:solidFill>
                <a:latin typeface="+mn-ea"/>
                <a:ea typeface="+mn-ea"/>
              </a:endParaRPr>
            </a:p>
          </p:txBody>
        </p:sp>
      </p:grpSp>
      <p:grpSp>
        <p:nvGrpSpPr>
          <p:cNvPr id="53" name="组合 52"/>
          <p:cNvGrpSpPr/>
          <p:nvPr/>
        </p:nvGrpSpPr>
        <p:grpSpPr>
          <a:xfrm>
            <a:off x="3809428" y="3904914"/>
            <a:ext cx="976313" cy="977900"/>
            <a:chOff x="3546475" y="3206751"/>
            <a:chExt cx="976313" cy="977900"/>
          </a:xfrm>
        </p:grpSpPr>
        <p:sp>
          <p:nvSpPr>
            <p:cNvPr id="54" name="Freeform 9"/>
            <p:cNvSpPr>
              <a:spLocks/>
            </p:cNvSpPr>
            <p:nvPr/>
          </p:nvSpPr>
          <p:spPr bwMode="auto">
            <a:xfrm>
              <a:off x="3546475" y="3206751"/>
              <a:ext cx="976313" cy="977900"/>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Lst>
              <a:ahLst/>
              <a:cxnLst>
                <a:cxn ang="0">
                  <a:pos x="T0" y="T1"/>
                </a:cxn>
                <a:cxn ang="0">
                  <a:pos x="T2" y="T3"/>
                </a:cxn>
                <a:cxn ang="0">
                  <a:pos x="T4" y="T5"/>
                </a:cxn>
                <a:cxn ang="0">
                  <a:pos x="T6" y="T7"/>
                </a:cxn>
                <a:cxn ang="0">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sp>
          <p:nvSpPr>
            <p:cNvPr id="57" name="TextBox 56"/>
            <p:cNvSpPr txBox="1"/>
            <p:nvPr/>
          </p:nvSpPr>
          <p:spPr>
            <a:xfrm>
              <a:off x="3594228" y="3396997"/>
              <a:ext cx="910969"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子系统五</a:t>
              </a:r>
              <a:endParaRPr lang="zh-CN" altLang="en-US" dirty="0">
                <a:solidFill>
                  <a:schemeClr val="accent2"/>
                </a:solidFill>
                <a:latin typeface="+mn-ea"/>
                <a:ea typeface="+mn-ea"/>
              </a:endParaRPr>
            </a:p>
          </p:txBody>
        </p:sp>
      </p:grpSp>
      <p:grpSp>
        <p:nvGrpSpPr>
          <p:cNvPr id="58" name="组合 57"/>
          <p:cNvGrpSpPr/>
          <p:nvPr/>
        </p:nvGrpSpPr>
        <p:grpSpPr>
          <a:xfrm>
            <a:off x="2768028" y="4168439"/>
            <a:ext cx="981075" cy="981075"/>
            <a:chOff x="2505075" y="3470276"/>
            <a:chExt cx="981075" cy="981075"/>
          </a:xfrm>
        </p:grpSpPr>
        <p:sp>
          <p:nvSpPr>
            <p:cNvPr id="59" name="Freeform 10"/>
            <p:cNvSpPr>
              <a:spLocks/>
            </p:cNvSpPr>
            <p:nvPr/>
          </p:nvSpPr>
          <p:spPr bwMode="auto">
            <a:xfrm>
              <a:off x="2505075" y="3470276"/>
              <a:ext cx="981075" cy="981075"/>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Lst>
              <a:ahLst/>
              <a:cxnLst>
                <a:cxn ang="0">
                  <a:pos x="T0" y="T1"/>
                </a:cxn>
                <a:cxn ang="0">
                  <a:pos x="T2" y="T3"/>
                </a:cxn>
                <a:cxn ang="0">
                  <a:pos x="T4" y="T5"/>
                </a:cxn>
                <a:cxn ang="0">
                  <a:pos x="T6" y="T7"/>
                </a:cxn>
                <a:cxn ang="0">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sp>
          <p:nvSpPr>
            <p:cNvPr id="60" name="TextBox 59"/>
            <p:cNvSpPr txBox="1"/>
            <p:nvPr/>
          </p:nvSpPr>
          <p:spPr>
            <a:xfrm>
              <a:off x="2539069" y="3635581"/>
              <a:ext cx="886843"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子系统四</a:t>
              </a:r>
              <a:endParaRPr lang="zh-CN" altLang="en-US" dirty="0">
                <a:solidFill>
                  <a:schemeClr val="accent2"/>
                </a:solidFill>
                <a:latin typeface="+mn-ea"/>
                <a:ea typeface="+mn-ea"/>
              </a:endParaRPr>
            </a:p>
          </p:txBody>
        </p:sp>
      </p:grpSp>
      <p:grpSp>
        <p:nvGrpSpPr>
          <p:cNvPr id="61" name="组合 60"/>
          <p:cNvGrpSpPr/>
          <p:nvPr/>
        </p:nvGrpSpPr>
        <p:grpSpPr>
          <a:xfrm>
            <a:off x="1732978" y="3876339"/>
            <a:ext cx="987425" cy="985838"/>
            <a:chOff x="1470025" y="3178176"/>
            <a:chExt cx="987425" cy="985838"/>
          </a:xfrm>
        </p:grpSpPr>
        <p:sp>
          <p:nvSpPr>
            <p:cNvPr id="62" name="Freeform 11"/>
            <p:cNvSpPr>
              <a:spLocks/>
            </p:cNvSpPr>
            <p:nvPr/>
          </p:nvSpPr>
          <p:spPr bwMode="auto">
            <a:xfrm>
              <a:off x="1470025" y="3178176"/>
              <a:ext cx="987425" cy="985838"/>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Lst>
              <a:ahLst/>
              <a:cxnLst>
                <a:cxn ang="0">
                  <a:pos x="T0" y="T1"/>
                </a:cxn>
                <a:cxn ang="0">
                  <a:pos x="T2" y="T3"/>
                </a:cxn>
                <a:cxn ang="0">
                  <a:pos x="T4" y="T5"/>
                </a:cxn>
                <a:cxn ang="0">
                  <a:pos x="T6" y="T7"/>
                </a:cxn>
                <a:cxn ang="0">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sp>
          <p:nvSpPr>
            <p:cNvPr id="63" name="TextBox 62"/>
            <p:cNvSpPr txBox="1"/>
            <p:nvPr/>
          </p:nvSpPr>
          <p:spPr>
            <a:xfrm>
              <a:off x="1593182" y="3365466"/>
              <a:ext cx="741110"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子系统三</a:t>
              </a:r>
              <a:endParaRPr lang="zh-CN" altLang="en-US" dirty="0">
                <a:solidFill>
                  <a:schemeClr val="accent2"/>
                </a:solidFill>
                <a:latin typeface="+mn-ea"/>
                <a:ea typeface="+mn-ea"/>
              </a:endParaRPr>
            </a:p>
          </p:txBody>
        </p:sp>
      </p:grpSp>
      <p:grpSp>
        <p:nvGrpSpPr>
          <p:cNvPr id="64" name="组合 63"/>
          <p:cNvGrpSpPr/>
          <p:nvPr/>
        </p:nvGrpSpPr>
        <p:grpSpPr>
          <a:xfrm>
            <a:off x="988441" y="3114339"/>
            <a:ext cx="977900" cy="977900"/>
            <a:chOff x="725488" y="2416176"/>
            <a:chExt cx="977900" cy="977900"/>
          </a:xfrm>
        </p:grpSpPr>
        <p:sp>
          <p:nvSpPr>
            <p:cNvPr id="65" name="Freeform 12"/>
            <p:cNvSpPr>
              <a:spLocks/>
            </p:cNvSpPr>
            <p:nvPr/>
          </p:nvSpPr>
          <p:spPr bwMode="auto">
            <a:xfrm>
              <a:off x="725488" y="2416176"/>
              <a:ext cx="977900" cy="977900"/>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Lst>
              <a:ahLst/>
              <a:cxnLst>
                <a:cxn ang="0">
                  <a:pos x="T0" y="T1"/>
                </a:cxn>
                <a:cxn ang="0">
                  <a:pos x="T2" y="T3"/>
                </a:cxn>
                <a:cxn ang="0">
                  <a:pos x="T4" y="T5"/>
                </a:cxn>
                <a:cxn ang="0">
                  <a:pos x="T6" y="T7"/>
                </a:cxn>
                <a:cxn ang="0">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sp>
          <p:nvSpPr>
            <p:cNvPr id="66" name="TextBox 65"/>
            <p:cNvSpPr txBox="1"/>
            <p:nvPr/>
          </p:nvSpPr>
          <p:spPr>
            <a:xfrm>
              <a:off x="828182" y="2623234"/>
              <a:ext cx="772511"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子系统二</a:t>
              </a:r>
              <a:endParaRPr lang="zh-CN" altLang="en-US" dirty="0">
                <a:solidFill>
                  <a:schemeClr val="accent2"/>
                </a:solidFill>
                <a:latin typeface="+mn-ea"/>
                <a:ea typeface="+mn-ea"/>
              </a:endParaRPr>
            </a:p>
          </p:txBody>
        </p:sp>
      </p:grpSp>
      <p:grpSp>
        <p:nvGrpSpPr>
          <p:cNvPr id="67" name="组合 66"/>
          <p:cNvGrpSpPr/>
          <p:nvPr/>
        </p:nvGrpSpPr>
        <p:grpSpPr>
          <a:xfrm>
            <a:off x="720153" y="2072939"/>
            <a:ext cx="982663" cy="981075"/>
            <a:chOff x="457200" y="1374776"/>
            <a:chExt cx="982663" cy="981075"/>
          </a:xfrm>
        </p:grpSpPr>
        <p:sp>
          <p:nvSpPr>
            <p:cNvPr id="68" name="Freeform 13"/>
            <p:cNvSpPr>
              <a:spLocks/>
            </p:cNvSpPr>
            <p:nvPr/>
          </p:nvSpPr>
          <p:spPr bwMode="auto">
            <a:xfrm>
              <a:off x="457200" y="1374776"/>
              <a:ext cx="982663" cy="981075"/>
            </a:xfrm>
            <a:custGeom>
              <a:avLst/>
              <a:gdLst>
                <a:gd name="T0" fmla="*/ 677 w 1106"/>
                <a:gd name="T1" fmla="*/ 1037 h 1106"/>
                <a:gd name="T2" fmla="*/ 69 w 1106"/>
                <a:gd name="T3" fmla="*/ 677 h 1106"/>
                <a:gd name="T4" fmla="*/ 429 w 1106"/>
                <a:gd name="T5" fmla="*/ 69 h 1106"/>
                <a:gd name="T6" fmla="*/ 1037 w 1106"/>
                <a:gd name="T7" fmla="*/ 429 h 1106"/>
                <a:gd name="T8" fmla="*/ 677 w 1106"/>
                <a:gd name="T9" fmla="*/ 1037 h 1106"/>
              </a:gdLst>
              <a:ahLst/>
              <a:cxnLst>
                <a:cxn ang="0">
                  <a:pos x="T0" y="T1"/>
                </a:cxn>
                <a:cxn ang="0">
                  <a:pos x="T2" y="T3"/>
                </a:cxn>
                <a:cxn ang="0">
                  <a:pos x="T4" y="T5"/>
                </a:cxn>
                <a:cxn ang="0">
                  <a:pos x="T6" y="T7"/>
                </a:cxn>
                <a:cxn ang="0">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latin typeface="+mn-ea"/>
                <a:ea typeface="+mn-ea"/>
              </a:endParaRPr>
            </a:p>
          </p:txBody>
        </p:sp>
        <p:sp>
          <p:nvSpPr>
            <p:cNvPr id="69" name="TextBox 68"/>
            <p:cNvSpPr txBox="1"/>
            <p:nvPr/>
          </p:nvSpPr>
          <p:spPr>
            <a:xfrm>
              <a:off x="574090" y="1552431"/>
              <a:ext cx="748881" cy="646331"/>
            </a:xfrm>
            <a:prstGeom prst="rect">
              <a:avLst/>
            </a:prstGeom>
            <a:noFill/>
          </p:spPr>
          <p:txBody>
            <a:bodyPr wrap="square" rtlCol="0">
              <a:spAutoFit/>
            </a:bodyPr>
            <a:lstStyle/>
            <a:p>
              <a:pPr algn="ctr"/>
              <a:r>
                <a:rPr lang="zh-CN" altLang="en-US" dirty="0" smtClean="0">
                  <a:solidFill>
                    <a:schemeClr val="accent2"/>
                  </a:solidFill>
                  <a:latin typeface="+mn-ea"/>
                  <a:ea typeface="+mn-ea"/>
                </a:rPr>
                <a:t>子系统一</a:t>
              </a:r>
              <a:endParaRPr lang="zh-CN" altLang="en-US" dirty="0">
                <a:solidFill>
                  <a:schemeClr val="accent2"/>
                </a:solidFill>
                <a:latin typeface="+mn-ea"/>
                <a:ea typeface="+mn-ea"/>
              </a:endParaRPr>
            </a:p>
          </p:txBody>
        </p:sp>
      </p:grpSp>
      <p:sp>
        <p:nvSpPr>
          <p:cNvPr id="70" name="矩形 83"/>
          <p:cNvSpPr>
            <a:spLocks noChangeArrowheads="1"/>
          </p:cNvSpPr>
          <p:nvPr/>
        </p:nvSpPr>
        <p:spPr bwMode="auto">
          <a:xfrm>
            <a:off x="6463076" y="1510621"/>
            <a:ext cx="4863138" cy="4536836"/>
          </a:xfrm>
          <a:prstGeom prst="rect">
            <a:avLst/>
          </a:prstGeom>
          <a:solidFill>
            <a:srgbClr val="F2F2F2"/>
          </a:solidFill>
          <a:ln w="9525" cmpd="sng">
            <a:solidFill>
              <a:schemeClr val="accent1">
                <a:lumMod val="40000"/>
                <a:lumOff val="60000"/>
              </a:schemeClr>
            </a:solidFill>
            <a:miter lim="800000"/>
            <a:headEnd/>
            <a:tailEnd/>
          </a:ln>
        </p:spPr>
        <p:txBody>
          <a:bodyPr/>
          <a:lstStyle/>
          <a:p>
            <a:endParaRPr lang="zh-CN" altLang="en-US"/>
          </a:p>
        </p:txBody>
      </p:sp>
      <p:sp>
        <p:nvSpPr>
          <p:cNvPr id="71" name="TextBox 84"/>
          <p:cNvSpPr txBox="1">
            <a:spLocks noChangeArrowheads="1"/>
          </p:cNvSpPr>
          <p:nvPr/>
        </p:nvSpPr>
        <p:spPr bwMode="auto">
          <a:xfrm>
            <a:off x="6844691" y="1795930"/>
            <a:ext cx="4099907"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，里</a:t>
            </a:r>
            <a:r>
              <a:rPr lang="zh-CN" altLang="en-US" dirty="0">
                <a:solidFill>
                  <a:srgbClr val="595959"/>
                </a:solidFill>
                <a:latin typeface="微软雅黑" pitchFamily="34" charset="-122"/>
                <a:ea typeface="微软雅黑" pitchFamily="34" charset="-122"/>
                <a:sym typeface="微软雅黑" pitchFamily="34" charset="-122"/>
              </a:rPr>
              <a:t>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endParaRPr lang="zh-CN" altLang="en-US" dirty="0">
              <a:solidFill>
                <a:srgbClr val="595959"/>
              </a:solidFill>
              <a:latin typeface="微软雅黑" pitchFamily="34" charset="-122"/>
              <a:ea typeface="微软雅黑" pitchFamily="34" charset="-122"/>
              <a:sym typeface="微软雅黑" pitchFamily="34" charset="-122"/>
            </a:endParaRPr>
          </a:p>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r>
              <a:rPr lang="zh-CN" altLang="en-US" dirty="0">
                <a:solidFill>
                  <a:srgbClr val="595959"/>
                </a:solidFill>
                <a:latin typeface="微软雅黑" pitchFamily="34" charset="-122"/>
                <a:ea typeface="微软雅黑" pitchFamily="34" charset="-122"/>
                <a:sym typeface="微软雅黑" pitchFamily="34" charset="-122"/>
              </a:rPr>
              <a:t>。</a:t>
            </a:r>
          </a:p>
        </p:txBody>
      </p:sp>
      <p:sp>
        <p:nvSpPr>
          <p:cNvPr id="72" name="Freeform 12"/>
          <p:cNvSpPr>
            <a:spLocks/>
          </p:cNvSpPr>
          <p:nvPr/>
        </p:nvSpPr>
        <p:spPr bwMode="auto">
          <a:xfrm>
            <a:off x="6402110" y="141916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12"/>
          <p:cNvSpPr>
            <a:spLocks/>
          </p:cNvSpPr>
          <p:nvPr/>
        </p:nvSpPr>
        <p:spPr bwMode="auto">
          <a:xfrm flipH="1" flipV="1">
            <a:off x="10895621" y="558452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extLst>
      <p:ext uri="{BB962C8B-B14F-4D97-AF65-F5344CB8AC3E}">
        <p14:creationId xmlns:p14="http://schemas.microsoft.com/office/powerpoint/2010/main" val="2860134495"/>
      </p:ext>
    </p:extLst>
  </p:cSld>
  <p:clrMapOvr>
    <a:masterClrMapping/>
  </p:clrMapOvr>
  <mc:AlternateContent xmlns:mc="http://schemas.openxmlformats.org/markup-compatibility/2006" xmlns:p14="http://schemas.microsoft.com/office/powerpoint/2010/main">
    <mc:Choice Requires="p14">
      <p:transition spd="slow" p14:dur="800" advTm="7573">
        <p14:prism isInverted="1"/>
      </p:transition>
    </mc:Choice>
    <mc:Fallback xmlns="">
      <p:transition spd="slow" advTm="757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1" presetClass="entr" presetSubtype="1"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heel(1)">
                                      <p:cBhvr>
                                        <p:cTn id="15" dur="2000"/>
                                        <p:tgtEl>
                                          <p:spTgt spid="44"/>
                                        </p:tgtEl>
                                      </p:cBhvr>
                                    </p:animEffect>
                                  </p:childTnLst>
                                </p:cTn>
                              </p:par>
                            </p:childTnLst>
                          </p:cTn>
                        </p:par>
                        <p:par>
                          <p:cTn id="16" fill="hold">
                            <p:stCondLst>
                              <p:cond delay="2720"/>
                            </p:stCondLst>
                            <p:childTnLst>
                              <p:par>
                                <p:cTn id="17" presetID="1"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63" presetClass="path" presetSubtype="0" accel="50000" decel="50000" fill="hold" grpId="1" nodeType="withEffect">
                                  <p:stCondLst>
                                    <p:cond delay="0"/>
                                  </p:stCondLst>
                                  <p:childTnLst>
                                    <p:animMotion origin="layout" path="M 4.31378E-6 -1.85185E-6 L 0.10732 -1.85185E-6 " pathEditMode="relative" rAng="0" ptsTypes="AA">
                                      <p:cBhvr>
                                        <p:cTn id="20" dur="300" spd="-100000" fill="hold"/>
                                        <p:tgtEl>
                                          <p:spTgt spid="37"/>
                                        </p:tgtEl>
                                        <p:attrNameLst>
                                          <p:attrName>ppt_x</p:attrName>
                                          <p:attrName>ppt_y</p:attrName>
                                        </p:attrNameLst>
                                      </p:cBhvr>
                                      <p:rCtr x="5360" y="0"/>
                                    </p:animMotion>
                                  </p:childTnLst>
                                </p:cTn>
                              </p:par>
                              <p:par>
                                <p:cTn id="21" presetID="1" presetClass="entr" presetSubtype="0" fill="hold" grpId="0" nodeType="withEffect">
                                  <p:stCondLst>
                                    <p:cond delay="100"/>
                                  </p:stCondLst>
                                  <p:childTnLst>
                                    <p:set>
                                      <p:cBhvr>
                                        <p:cTn id="22" dur="1" fill="hold">
                                          <p:stCondLst>
                                            <p:cond delay="0"/>
                                          </p:stCondLst>
                                        </p:cTn>
                                        <p:tgtEl>
                                          <p:spTgt spid="38"/>
                                        </p:tgtEl>
                                        <p:attrNameLst>
                                          <p:attrName>style.visibility</p:attrName>
                                        </p:attrNameLst>
                                      </p:cBhvr>
                                      <p:to>
                                        <p:strVal val="visible"/>
                                      </p:to>
                                    </p:set>
                                  </p:childTnLst>
                                </p:cTn>
                              </p:par>
                              <p:par>
                                <p:cTn id="23" presetID="63" presetClass="path" presetSubtype="0" accel="50000" decel="50000" fill="hold" grpId="1" nodeType="withEffect">
                                  <p:stCondLst>
                                    <p:cond delay="100"/>
                                  </p:stCondLst>
                                  <p:childTnLst>
                                    <p:animMotion origin="layout" path="M 1.20853E-6 1.11111E-6 L 0.08833 -0.09329 " pathEditMode="relative" rAng="0" ptsTypes="AA">
                                      <p:cBhvr>
                                        <p:cTn id="24" dur="300" spd="-100000" fill="hold"/>
                                        <p:tgtEl>
                                          <p:spTgt spid="38"/>
                                        </p:tgtEl>
                                        <p:attrNameLst>
                                          <p:attrName>ppt_x</p:attrName>
                                          <p:attrName>ppt_y</p:attrName>
                                        </p:attrNameLst>
                                      </p:cBhvr>
                                      <p:rCtr x="4410" y="-4676"/>
                                    </p:animMotion>
                                  </p:childTnLst>
                                </p:cTn>
                              </p:par>
                              <p:par>
                                <p:cTn id="25" presetID="1" presetClass="entr" presetSubtype="0" fill="hold" grpId="0" nodeType="withEffect">
                                  <p:stCondLst>
                                    <p:cond delay="200"/>
                                  </p:stCondLst>
                                  <p:childTnLst>
                                    <p:set>
                                      <p:cBhvr>
                                        <p:cTn id="26" dur="1" fill="hold">
                                          <p:stCondLst>
                                            <p:cond delay="0"/>
                                          </p:stCondLst>
                                        </p:cTn>
                                        <p:tgtEl>
                                          <p:spTgt spid="39"/>
                                        </p:tgtEl>
                                        <p:attrNameLst>
                                          <p:attrName>style.visibility</p:attrName>
                                        </p:attrNameLst>
                                      </p:cBhvr>
                                      <p:to>
                                        <p:strVal val="visible"/>
                                      </p:to>
                                    </p:set>
                                  </p:childTnLst>
                                </p:cTn>
                              </p:par>
                              <p:par>
                                <p:cTn id="27" presetID="63" presetClass="path" presetSubtype="0" accel="50000" decel="50000" fill="hold" grpId="1" nodeType="withEffect">
                                  <p:stCondLst>
                                    <p:cond delay="200"/>
                                  </p:stCondLst>
                                  <p:childTnLst>
                                    <p:animMotion origin="layout" path="M 4.99805E-6 1.48148E-6 L 0.05034 -0.16667 " pathEditMode="relative" rAng="0" ptsTypes="AA">
                                      <p:cBhvr>
                                        <p:cTn id="28" dur="300" spd="-100000" fill="hold"/>
                                        <p:tgtEl>
                                          <p:spTgt spid="39"/>
                                        </p:tgtEl>
                                        <p:attrNameLst>
                                          <p:attrName>ppt_x</p:attrName>
                                          <p:attrName>ppt_y</p:attrName>
                                        </p:attrNameLst>
                                      </p:cBhvr>
                                      <p:rCtr x="2511" y="-8333"/>
                                    </p:animMotion>
                                  </p:childTnLst>
                                </p:cTn>
                              </p:par>
                              <p:par>
                                <p:cTn id="29" presetID="1" presetClass="entr" presetSubtype="0" fill="hold" grpId="0" nodeType="withEffect">
                                  <p:stCondLst>
                                    <p:cond delay="300"/>
                                  </p:stCondLst>
                                  <p:childTnLst>
                                    <p:set>
                                      <p:cBhvr>
                                        <p:cTn id="30" dur="1" fill="hold">
                                          <p:stCondLst>
                                            <p:cond delay="0"/>
                                          </p:stCondLst>
                                        </p:cTn>
                                        <p:tgtEl>
                                          <p:spTgt spid="40"/>
                                        </p:tgtEl>
                                        <p:attrNameLst>
                                          <p:attrName>style.visibility</p:attrName>
                                        </p:attrNameLst>
                                      </p:cBhvr>
                                      <p:to>
                                        <p:strVal val="visible"/>
                                      </p:to>
                                    </p:set>
                                  </p:childTnLst>
                                </p:cTn>
                              </p:par>
                              <p:par>
                                <p:cTn id="31" presetID="63" presetClass="path" presetSubtype="0" accel="50000" decel="50000" fill="hold" grpId="1" nodeType="withEffect">
                                  <p:stCondLst>
                                    <p:cond delay="300"/>
                                  </p:stCondLst>
                                  <p:childTnLst>
                                    <p:animMotion origin="layout" path="M -9.88682E-8 3.7037E-6 L -9.88682E-8 -0.2007 " pathEditMode="relative" rAng="0" ptsTypes="AA">
                                      <p:cBhvr>
                                        <p:cTn id="32" dur="300" spd="-100000" fill="hold"/>
                                        <p:tgtEl>
                                          <p:spTgt spid="40"/>
                                        </p:tgtEl>
                                        <p:attrNameLst>
                                          <p:attrName>ppt_x</p:attrName>
                                          <p:attrName>ppt_y</p:attrName>
                                        </p:attrNameLst>
                                      </p:cBhvr>
                                      <p:rCtr x="0" y="-10046"/>
                                    </p:animMotion>
                                  </p:childTnLst>
                                </p:cTn>
                              </p:par>
                              <p:par>
                                <p:cTn id="33" presetID="1" presetClass="entr" presetSubtype="0" fill="hold" grpId="0" nodeType="withEffect">
                                  <p:stCondLst>
                                    <p:cond delay="400"/>
                                  </p:stCondLst>
                                  <p:childTnLst>
                                    <p:set>
                                      <p:cBhvr>
                                        <p:cTn id="34" dur="1" fill="hold">
                                          <p:stCondLst>
                                            <p:cond delay="0"/>
                                          </p:stCondLst>
                                        </p:cTn>
                                        <p:tgtEl>
                                          <p:spTgt spid="41"/>
                                        </p:tgtEl>
                                        <p:attrNameLst>
                                          <p:attrName>style.visibility</p:attrName>
                                        </p:attrNameLst>
                                      </p:cBhvr>
                                      <p:to>
                                        <p:strVal val="visible"/>
                                      </p:to>
                                    </p:set>
                                  </p:childTnLst>
                                </p:cTn>
                              </p:par>
                              <p:par>
                                <p:cTn id="35" presetID="63" presetClass="path" presetSubtype="0" accel="50000" decel="50000" fill="hold" grpId="1" nodeType="withEffect">
                                  <p:stCondLst>
                                    <p:cond delay="400"/>
                                  </p:stCondLst>
                                  <p:childTnLst>
                                    <p:animMotion origin="layout" path="M 3.00898E-6 -1.85185E-6 L -0.05347 -0.16875 " pathEditMode="relative" rAng="0" ptsTypes="AA">
                                      <p:cBhvr>
                                        <p:cTn id="36" dur="300" spd="-100000" fill="hold"/>
                                        <p:tgtEl>
                                          <p:spTgt spid="41"/>
                                        </p:tgtEl>
                                        <p:attrNameLst>
                                          <p:attrName>ppt_x</p:attrName>
                                          <p:attrName>ppt_y</p:attrName>
                                        </p:attrNameLst>
                                      </p:cBhvr>
                                      <p:rCtr x="-2680" y="-8449"/>
                                    </p:animMotion>
                                  </p:childTnLst>
                                </p:cTn>
                              </p:par>
                              <p:par>
                                <p:cTn id="37" presetID="1" presetClass="entr" presetSubtype="0" fill="hold" grpId="0" nodeType="withEffect">
                                  <p:stCondLst>
                                    <p:cond delay="500"/>
                                  </p:stCondLst>
                                  <p:childTnLst>
                                    <p:set>
                                      <p:cBhvr>
                                        <p:cTn id="38" dur="1" fill="hold">
                                          <p:stCondLst>
                                            <p:cond delay="0"/>
                                          </p:stCondLst>
                                        </p:cTn>
                                        <p:tgtEl>
                                          <p:spTgt spid="42"/>
                                        </p:tgtEl>
                                        <p:attrNameLst>
                                          <p:attrName>style.visibility</p:attrName>
                                        </p:attrNameLst>
                                      </p:cBhvr>
                                      <p:to>
                                        <p:strVal val="visible"/>
                                      </p:to>
                                    </p:set>
                                  </p:childTnLst>
                                </p:cTn>
                              </p:par>
                              <p:par>
                                <p:cTn id="39" presetID="63" presetClass="path" presetSubtype="0" accel="50000" decel="50000" fill="hold" grpId="1" nodeType="withEffect">
                                  <p:stCondLst>
                                    <p:cond delay="500"/>
                                  </p:stCondLst>
                                  <p:childTnLst>
                                    <p:animMotion origin="layout" path="M 4.28516E-6 -1.48148E-6 L -0.09562 -0.09213 " pathEditMode="relative" rAng="0" ptsTypes="AA">
                                      <p:cBhvr>
                                        <p:cTn id="40" dur="300" spd="-100000" fill="hold"/>
                                        <p:tgtEl>
                                          <p:spTgt spid="42"/>
                                        </p:tgtEl>
                                        <p:attrNameLst>
                                          <p:attrName>ppt_x</p:attrName>
                                          <p:attrName>ppt_y</p:attrName>
                                        </p:attrNameLst>
                                      </p:cBhvr>
                                      <p:rCtr x="-4787" y="-4606"/>
                                    </p:animMotion>
                                  </p:childTnLst>
                                </p:cTn>
                              </p:par>
                              <p:par>
                                <p:cTn id="41" presetID="1" presetClass="entr" presetSubtype="0" fill="hold" grpId="0" nodeType="withEffect">
                                  <p:stCondLst>
                                    <p:cond delay="600"/>
                                  </p:stCondLst>
                                  <p:childTnLst>
                                    <p:set>
                                      <p:cBhvr>
                                        <p:cTn id="42" dur="1" fill="hold">
                                          <p:stCondLst>
                                            <p:cond delay="0"/>
                                          </p:stCondLst>
                                        </p:cTn>
                                        <p:tgtEl>
                                          <p:spTgt spid="43"/>
                                        </p:tgtEl>
                                        <p:attrNameLst>
                                          <p:attrName>style.visibility</p:attrName>
                                        </p:attrNameLst>
                                      </p:cBhvr>
                                      <p:to>
                                        <p:strVal val="visible"/>
                                      </p:to>
                                    </p:set>
                                  </p:childTnLst>
                                </p:cTn>
                              </p:par>
                              <p:par>
                                <p:cTn id="43" presetID="63" presetClass="path" presetSubtype="0" accel="50000" decel="50000" fill="hold" grpId="1" nodeType="withEffect">
                                  <p:stCondLst>
                                    <p:cond delay="600"/>
                                  </p:stCondLst>
                                  <p:childTnLst>
                                    <p:animMotion origin="layout" path="M 1.4492E-6 1.11111E-6 L -0.1137 1.11111E-6 " pathEditMode="relative" rAng="0" ptsTypes="AA">
                                      <p:cBhvr>
                                        <p:cTn id="44" dur="300" spd="-100000" fill="hold"/>
                                        <p:tgtEl>
                                          <p:spTgt spid="43"/>
                                        </p:tgtEl>
                                        <p:attrNameLst>
                                          <p:attrName>ppt_x</p:attrName>
                                          <p:attrName>ppt_y</p:attrName>
                                        </p:attrNameLst>
                                      </p:cBhvr>
                                      <p:rCtr x="-5685" y="0"/>
                                    </p:animMotion>
                                  </p:childTnLst>
                                </p:cTn>
                              </p:par>
                            </p:childTnLst>
                          </p:cTn>
                        </p:par>
                        <p:par>
                          <p:cTn id="45" fill="hold">
                            <p:stCondLst>
                              <p:cond delay="3620"/>
                            </p:stCondLst>
                            <p:childTnLst>
                              <p:par>
                                <p:cTn id="46" presetID="53" presetClass="entr" presetSubtype="16" fill="hold"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par>
                                <p:cTn id="51" presetID="53" presetClass="entr" presetSubtype="16" fill="hold" nodeType="withEffect">
                                  <p:stCondLst>
                                    <p:cond delay="10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par>
                                <p:cTn id="56" presetID="53" presetClass="entr" presetSubtype="16" fill="hold" nodeType="withEffect">
                                  <p:stCondLst>
                                    <p:cond delay="20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Effect transition="in" filter="fade">
                                      <p:cBhvr>
                                        <p:cTn id="60" dur="500"/>
                                        <p:tgtEl>
                                          <p:spTgt spid="61"/>
                                        </p:tgtEl>
                                      </p:cBhvr>
                                    </p:animEffect>
                                  </p:childTnLst>
                                </p:cTn>
                              </p:par>
                              <p:par>
                                <p:cTn id="61" presetID="53" presetClass="entr" presetSubtype="16" fill="hold" nodeType="withEffect">
                                  <p:stCondLst>
                                    <p:cond delay="300"/>
                                  </p:stCondLst>
                                  <p:childTnLst>
                                    <p:set>
                                      <p:cBhvr>
                                        <p:cTn id="62" dur="1" fill="hold">
                                          <p:stCondLst>
                                            <p:cond delay="0"/>
                                          </p:stCondLst>
                                        </p:cTn>
                                        <p:tgtEl>
                                          <p:spTgt spid="58"/>
                                        </p:tgtEl>
                                        <p:attrNameLst>
                                          <p:attrName>style.visibility</p:attrName>
                                        </p:attrNameLst>
                                      </p:cBhvr>
                                      <p:to>
                                        <p:strVal val="visible"/>
                                      </p:to>
                                    </p:set>
                                    <p:anim calcmode="lin" valueType="num">
                                      <p:cBhvr>
                                        <p:cTn id="63" dur="500" fill="hold"/>
                                        <p:tgtEl>
                                          <p:spTgt spid="58"/>
                                        </p:tgtEl>
                                        <p:attrNameLst>
                                          <p:attrName>ppt_w</p:attrName>
                                        </p:attrNameLst>
                                      </p:cBhvr>
                                      <p:tavLst>
                                        <p:tav tm="0">
                                          <p:val>
                                            <p:fltVal val="0"/>
                                          </p:val>
                                        </p:tav>
                                        <p:tav tm="100000">
                                          <p:val>
                                            <p:strVal val="#ppt_w"/>
                                          </p:val>
                                        </p:tav>
                                      </p:tavLst>
                                    </p:anim>
                                    <p:anim calcmode="lin" valueType="num">
                                      <p:cBhvr>
                                        <p:cTn id="64" dur="500" fill="hold"/>
                                        <p:tgtEl>
                                          <p:spTgt spid="58"/>
                                        </p:tgtEl>
                                        <p:attrNameLst>
                                          <p:attrName>ppt_h</p:attrName>
                                        </p:attrNameLst>
                                      </p:cBhvr>
                                      <p:tavLst>
                                        <p:tav tm="0">
                                          <p:val>
                                            <p:fltVal val="0"/>
                                          </p:val>
                                        </p:tav>
                                        <p:tav tm="100000">
                                          <p:val>
                                            <p:strVal val="#ppt_h"/>
                                          </p:val>
                                        </p:tav>
                                      </p:tavLst>
                                    </p:anim>
                                    <p:animEffect transition="in" filter="fade">
                                      <p:cBhvr>
                                        <p:cTn id="65" dur="500"/>
                                        <p:tgtEl>
                                          <p:spTgt spid="58"/>
                                        </p:tgtEl>
                                      </p:cBhvr>
                                    </p:animEffect>
                                  </p:childTnLst>
                                </p:cTn>
                              </p:par>
                              <p:par>
                                <p:cTn id="66" presetID="53" presetClass="entr" presetSubtype="16" fill="hold" nodeType="withEffect">
                                  <p:stCondLst>
                                    <p:cond delay="4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animEffect transition="in" filter="fade">
                                      <p:cBhvr>
                                        <p:cTn id="70" dur="500"/>
                                        <p:tgtEl>
                                          <p:spTgt spid="53"/>
                                        </p:tgtEl>
                                      </p:cBhvr>
                                    </p:animEffect>
                                  </p:childTnLst>
                                </p:cTn>
                              </p:par>
                              <p:par>
                                <p:cTn id="71" presetID="53" presetClass="entr" presetSubtype="16" fill="hold" nodeType="withEffect">
                                  <p:stCondLst>
                                    <p:cond delay="500"/>
                                  </p:stCondLst>
                                  <p:childTnLst>
                                    <p:set>
                                      <p:cBhvr>
                                        <p:cTn id="72" dur="1" fill="hold">
                                          <p:stCondLst>
                                            <p:cond delay="0"/>
                                          </p:stCondLst>
                                        </p:cTn>
                                        <p:tgtEl>
                                          <p:spTgt spid="50"/>
                                        </p:tgtEl>
                                        <p:attrNameLst>
                                          <p:attrName>style.visibility</p:attrName>
                                        </p:attrNameLst>
                                      </p:cBhvr>
                                      <p:to>
                                        <p:strVal val="visible"/>
                                      </p:to>
                                    </p:set>
                                    <p:anim calcmode="lin" valueType="num">
                                      <p:cBhvr>
                                        <p:cTn id="73" dur="500" fill="hold"/>
                                        <p:tgtEl>
                                          <p:spTgt spid="50"/>
                                        </p:tgtEl>
                                        <p:attrNameLst>
                                          <p:attrName>ppt_w</p:attrName>
                                        </p:attrNameLst>
                                      </p:cBhvr>
                                      <p:tavLst>
                                        <p:tav tm="0">
                                          <p:val>
                                            <p:fltVal val="0"/>
                                          </p:val>
                                        </p:tav>
                                        <p:tav tm="100000">
                                          <p:val>
                                            <p:strVal val="#ppt_w"/>
                                          </p:val>
                                        </p:tav>
                                      </p:tavLst>
                                    </p:anim>
                                    <p:anim calcmode="lin" valueType="num">
                                      <p:cBhvr>
                                        <p:cTn id="74" dur="500" fill="hold"/>
                                        <p:tgtEl>
                                          <p:spTgt spid="50"/>
                                        </p:tgtEl>
                                        <p:attrNameLst>
                                          <p:attrName>ppt_h</p:attrName>
                                        </p:attrNameLst>
                                      </p:cBhvr>
                                      <p:tavLst>
                                        <p:tav tm="0">
                                          <p:val>
                                            <p:fltVal val="0"/>
                                          </p:val>
                                        </p:tav>
                                        <p:tav tm="100000">
                                          <p:val>
                                            <p:strVal val="#ppt_h"/>
                                          </p:val>
                                        </p:tav>
                                      </p:tavLst>
                                    </p:anim>
                                    <p:animEffect transition="in" filter="fade">
                                      <p:cBhvr>
                                        <p:cTn id="75" dur="500"/>
                                        <p:tgtEl>
                                          <p:spTgt spid="50"/>
                                        </p:tgtEl>
                                      </p:cBhvr>
                                    </p:animEffect>
                                  </p:childTnLst>
                                </p:cTn>
                              </p:par>
                              <p:par>
                                <p:cTn id="76" presetID="53" presetClass="entr" presetSubtype="16" fill="hold" nodeType="withEffect">
                                  <p:stCondLst>
                                    <p:cond delay="600"/>
                                  </p:stCondLst>
                                  <p:childTnLst>
                                    <p:set>
                                      <p:cBhvr>
                                        <p:cTn id="77" dur="1" fill="hold">
                                          <p:stCondLst>
                                            <p:cond delay="0"/>
                                          </p:stCondLst>
                                        </p:cTn>
                                        <p:tgtEl>
                                          <p:spTgt spid="47"/>
                                        </p:tgtEl>
                                        <p:attrNameLst>
                                          <p:attrName>style.visibility</p:attrName>
                                        </p:attrNameLst>
                                      </p:cBhvr>
                                      <p:to>
                                        <p:strVal val="visible"/>
                                      </p:to>
                                    </p:set>
                                    <p:anim calcmode="lin" valueType="num">
                                      <p:cBhvr>
                                        <p:cTn id="78" dur="500" fill="hold"/>
                                        <p:tgtEl>
                                          <p:spTgt spid="47"/>
                                        </p:tgtEl>
                                        <p:attrNameLst>
                                          <p:attrName>ppt_w</p:attrName>
                                        </p:attrNameLst>
                                      </p:cBhvr>
                                      <p:tavLst>
                                        <p:tav tm="0">
                                          <p:val>
                                            <p:fltVal val="0"/>
                                          </p:val>
                                        </p:tav>
                                        <p:tav tm="100000">
                                          <p:val>
                                            <p:strVal val="#ppt_w"/>
                                          </p:val>
                                        </p:tav>
                                      </p:tavLst>
                                    </p:anim>
                                    <p:anim calcmode="lin" valueType="num">
                                      <p:cBhvr>
                                        <p:cTn id="79" dur="500" fill="hold"/>
                                        <p:tgtEl>
                                          <p:spTgt spid="47"/>
                                        </p:tgtEl>
                                        <p:attrNameLst>
                                          <p:attrName>ppt_h</p:attrName>
                                        </p:attrNameLst>
                                      </p:cBhvr>
                                      <p:tavLst>
                                        <p:tav tm="0">
                                          <p:val>
                                            <p:fltVal val="0"/>
                                          </p:val>
                                        </p:tav>
                                        <p:tav tm="100000">
                                          <p:val>
                                            <p:strVal val="#ppt_h"/>
                                          </p:val>
                                        </p:tav>
                                      </p:tavLst>
                                    </p:anim>
                                    <p:animEffect transition="in" filter="fade">
                                      <p:cBhvr>
                                        <p:cTn id="80" dur="500"/>
                                        <p:tgtEl>
                                          <p:spTgt spid="47"/>
                                        </p:tgtEl>
                                      </p:cBhvr>
                                    </p:animEffect>
                                  </p:childTnLst>
                                </p:cTn>
                              </p:par>
                            </p:childTnLst>
                          </p:cTn>
                        </p:par>
                        <p:par>
                          <p:cTn id="81" fill="hold">
                            <p:stCondLst>
                              <p:cond delay="4720"/>
                            </p:stCondLst>
                            <p:childTnLst>
                              <p:par>
                                <p:cTn id="82" presetID="1" presetClass="entr" presetSubtype="0" fill="hold" grpId="0" nodeType="afterEffect">
                                  <p:stCondLst>
                                    <p:cond delay="0"/>
                                  </p:stCondLst>
                                  <p:childTnLst>
                                    <p:set>
                                      <p:cBhvr>
                                        <p:cTn id="83" dur="1" fill="hold">
                                          <p:stCondLst>
                                            <p:cond delay="0"/>
                                          </p:stCondLst>
                                        </p:cTn>
                                        <p:tgtEl>
                                          <p:spTgt spid="72"/>
                                        </p:tgtEl>
                                        <p:attrNameLst>
                                          <p:attrName>style.visibility</p:attrName>
                                        </p:attrNameLst>
                                      </p:cBhvr>
                                      <p:to>
                                        <p:strVal val="visible"/>
                                      </p:to>
                                    </p:set>
                                  </p:childTnLst>
                                </p:cTn>
                              </p:par>
                              <p:par>
                                <p:cTn id="84" presetID="35" presetClass="path" presetSubtype="0" accel="50000" decel="50000" fill="hold" grpId="1" nodeType="withEffect">
                                  <p:stCondLst>
                                    <p:cond delay="0"/>
                                  </p:stCondLst>
                                  <p:childTnLst>
                                    <p:animMotion origin="layout" path="M 2.17538E-6 -2.95097E-6 L 0.16536 0.28539 " pathEditMode="relative" rAng="0" ptsTypes="AA">
                                      <p:cBhvr>
                                        <p:cTn id="85" dur="500" spd="-99900" fill="hold"/>
                                        <p:tgtEl>
                                          <p:spTgt spid="72"/>
                                        </p:tgtEl>
                                        <p:attrNameLst>
                                          <p:attrName>ppt_x,ppt_y</p:attrName>
                                        </p:attrNameLst>
                                      </p:cBhvr>
                                      <p:rCtr x="8262" y="14269"/>
                                    </p:animMotion>
                                  </p:childTnLst>
                                </p:cTn>
                              </p:par>
                              <p:par>
                                <p:cTn id="86" presetID="1" presetClass="entr" presetSubtype="0" fill="hold" grpId="0" nodeType="withEffect">
                                  <p:stCondLst>
                                    <p:cond delay="0"/>
                                  </p:stCondLst>
                                  <p:childTnLst>
                                    <p:set>
                                      <p:cBhvr>
                                        <p:cTn id="87" dur="1" fill="hold">
                                          <p:stCondLst>
                                            <p:cond delay="0"/>
                                          </p:stCondLst>
                                        </p:cTn>
                                        <p:tgtEl>
                                          <p:spTgt spid="73"/>
                                        </p:tgtEl>
                                        <p:attrNameLst>
                                          <p:attrName>style.visibility</p:attrName>
                                        </p:attrNameLst>
                                      </p:cBhvr>
                                      <p:to>
                                        <p:strVal val="visible"/>
                                      </p:to>
                                    </p:set>
                                  </p:childTnLst>
                                </p:cTn>
                              </p:par>
                              <p:par>
                                <p:cTn id="88" presetID="35" presetClass="path" presetSubtype="0" accel="50000" decel="50000" fill="hold" grpId="1" nodeType="withEffect">
                                  <p:stCondLst>
                                    <p:cond delay="0"/>
                                  </p:stCondLst>
                                  <p:childTnLst>
                                    <p:animMotion origin="layout" path="M 3.64299E-7 3.02498E-6 L -0.15392 -0.26827 " pathEditMode="relative" rAng="0" ptsTypes="AA">
                                      <p:cBhvr>
                                        <p:cTn id="89" dur="500" spd="-99900" fill="hold"/>
                                        <p:tgtEl>
                                          <p:spTgt spid="73"/>
                                        </p:tgtEl>
                                        <p:attrNameLst>
                                          <p:attrName>ppt_x,ppt_y</p:attrName>
                                        </p:attrNameLst>
                                      </p:cBhvr>
                                      <p:rCtr x="-7702" y="-13414"/>
                                    </p:animMotion>
                                  </p:childTnLst>
                                </p:cTn>
                              </p:par>
                              <p:par>
                                <p:cTn id="90" presetID="10" presetClass="entr" presetSubtype="0" fill="hold" grpId="0" nodeType="with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p:cTn id="92" dur="500" fill="hold"/>
                                        <p:tgtEl>
                                          <p:spTgt spid="70"/>
                                        </p:tgtEl>
                                        <p:attrNameLst>
                                          <p:attrName>ppt_w</p:attrName>
                                        </p:attrNameLst>
                                      </p:cBhvr>
                                      <p:tavLst>
                                        <p:tav tm="0">
                                          <p:val>
                                            <p:fltVal val="0"/>
                                          </p:val>
                                        </p:tav>
                                        <p:tav tm="100000">
                                          <p:val>
                                            <p:strVal val="#ppt_w"/>
                                          </p:val>
                                        </p:tav>
                                      </p:tavLst>
                                    </p:anim>
                                    <p:anim calcmode="lin" valueType="num">
                                      <p:cBhvr>
                                        <p:cTn id="93" dur="500" fill="hold"/>
                                        <p:tgtEl>
                                          <p:spTgt spid="70"/>
                                        </p:tgtEl>
                                        <p:attrNameLst>
                                          <p:attrName>ppt_h</p:attrName>
                                        </p:attrNameLst>
                                      </p:cBhvr>
                                      <p:tavLst>
                                        <p:tav tm="0">
                                          <p:val>
                                            <p:fltVal val="0"/>
                                          </p:val>
                                        </p:tav>
                                        <p:tav tm="100000">
                                          <p:val>
                                            <p:strVal val="#ppt_h"/>
                                          </p:val>
                                        </p:tav>
                                      </p:tavLst>
                                    </p:anim>
                                    <p:animEffect transition="in" filter="fade">
                                      <p:cBhvr>
                                        <p:cTn id="94" dur="500"/>
                                        <p:tgtEl>
                                          <p:spTgt spid="70"/>
                                        </p:tgtEl>
                                      </p:cBhvr>
                                    </p:animEffect>
                                  </p:childTnLst>
                                </p:cTn>
                              </p:par>
                            </p:childTnLst>
                          </p:cTn>
                        </p:par>
                        <p:par>
                          <p:cTn id="95" fill="hold">
                            <p:stCondLst>
                              <p:cond delay="5220"/>
                            </p:stCondLst>
                            <p:childTnLst>
                              <p:par>
                                <p:cTn id="96" presetID="22" presetClass="entr" presetSubtype="1" fill="hold" nodeType="afterEffect">
                                  <p:stCondLst>
                                    <p:cond delay="0"/>
                                  </p:stCondLst>
                                  <p:childTnLst>
                                    <p:set>
                                      <p:cBhvr>
                                        <p:cTn id="97" dur="1" fill="hold">
                                          <p:stCondLst>
                                            <p:cond delay="0"/>
                                          </p:stCondLst>
                                        </p:cTn>
                                        <p:tgtEl>
                                          <p:spTgt spid="71">
                                            <p:txEl>
                                              <p:pRg st="0" end="0"/>
                                            </p:txEl>
                                          </p:spTgt>
                                        </p:tgtEl>
                                        <p:attrNameLst>
                                          <p:attrName>style.visibility</p:attrName>
                                        </p:attrNameLst>
                                      </p:cBhvr>
                                      <p:to>
                                        <p:strVal val="visible"/>
                                      </p:to>
                                    </p:set>
                                    <p:animEffect transition="in" filter="wipe(up)">
                                      <p:cBhvr>
                                        <p:cTn id="98" dur="500"/>
                                        <p:tgtEl>
                                          <p:spTgt spid="71">
                                            <p:txEl>
                                              <p:pRg st="0" end="0"/>
                                            </p:txEl>
                                          </p:spTgt>
                                        </p:tgtEl>
                                      </p:cBhvr>
                                    </p:animEffect>
                                  </p:childTnLst>
                                </p:cTn>
                              </p:par>
                            </p:childTnLst>
                          </p:cTn>
                        </p:par>
                        <p:par>
                          <p:cTn id="99" fill="hold">
                            <p:stCondLst>
                              <p:cond delay="5720"/>
                            </p:stCondLst>
                            <p:childTnLst>
                              <p:par>
                                <p:cTn id="100" presetID="22" presetClass="entr" presetSubtype="1" fill="hold" nodeType="afterEffect">
                                  <p:stCondLst>
                                    <p:cond delay="0"/>
                                  </p:stCondLst>
                                  <p:childTnLst>
                                    <p:set>
                                      <p:cBhvr>
                                        <p:cTn id="101" dur="1" fill="hold">
                                          <p:stCondLst>
                                            <p:cond delay="0"/>
                                          </p:stCondLst>
                                        </p:cTn>
                                        <p:tgtEl>
                                          <p:spTgt spid="71">
                                            <p:txEl>
                                              <p:pRg st="1" end="1"/>
                                            </p:txEl>
                                          </p:spTgt>
                                        </p:tgtEl>
                                        <p:attrNameLst>
                                          <p:attrName>style.visibility</p:attrName>
                                        </p:attrNameLst>
                                      </p:cBhvr>
                                      <p:to>
                                        <p:strVal val="visible"/>
                                      </p:to>
                                    </p:set>
                                    <p:animEffect transition="in" filter="wipe(up)">
                                      <p:cBhvr>
                                        <p:cTn id="102" dur="500"/>
                                        <p:tgtEl>
                                          <p:spTgt spid="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70" grpId="0" animBg="1" autoUpdateAnimBg="0"/>
      <p:bldP spid="72" grpId="0" animBg="1"/>
      <p:bldP spid="72" grpId="1" animBg="1"/>
      <p:bldP spid="73" grpId="0" animBg="1"/>
      <p:bldP spid="73"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4.5 </a:t>
            </a:r>
            <a:r>
              <a:rPr lang="zh-CN" altLang="en-US" sz="2800" dirty="0" smtClean="0">
                <a:solidFill>
                  <a:schemeClr val="accent2"/>
                </a:solidFill>
                <a:latin typeface="微软雅黑"/>
                <a:ea typeface="微软雅黑"/>
              </a:rPr>
              <a:t>市场拓展计划</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4</a:t>
            </a:r>
            <a:endParaRPr lang="zh-CN" altLang="en-US" dirty="0">
              <a:solidFill>
                <a:schemeClr val="accent2"/>
              </a:solidFill>
            </a:endParaRPr>
          </a:p>
        </p:txBody>
      </p:sp>
      <p:sp>
        <p:nvSpPr>
          <p:cNvPr id="4" name="Freeform 6"/>
          <p:cNvSpPr>
            <a:spLocks/>
          </p:cNvSpPr>
          <p:nvPr/>
        </p:nvSpPr>
        <p:spPr bwMode="auto">
          <a:xfrm>
            <a:off x="1077913" y="1611998"/>
            <a:ext cx="10115551"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 name="Freeform 7"/>
          <p:cNvSpPr>
            <a:spLocks/>
          </p:cNvSpPr>
          <p:nvPr/>
        </p:nvSpPr>
        <p:spPr bwMode="auto">
          <a:xfrm>
            <a:off x="1077913" y="2920098"/>
            <a:ext cx="10115551"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 name="Freeform 8"/>
          <p:cNvSpPr>
            <a:spLocks/>
          </p:cNvSpPr>
          <p:nvPr/>
        </p:nvSpPr>
        <p:spPr bwMode="auto">
          <a:xfrm>
            <a:off x="1077913" y="4172636"/>
            <a:ext cx="10115551"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 name="Freeform 9"/>
          <p:cNvSpPr>
            <a:spLocks/>
          </p:cNvSpPr>
          <p:nvPr/>
        </p:nvSpPr>
        <p:spPr bwMode="auto">
          <a:xfrm>
            <a:off x="1077913" y="5395011"/>
            <a:ext cx="10115551"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1">
              <a:lumMod val="20000"/>
              <a:lumOff val="80000"/>
            </a:schemeClr>
          </a:solidFill>
          <a:ln w="10" cap="flat">
            <a:solidFill>
              <a:schemeClr val="accent1">
                <a:lumMod val="40000"/>
                <a:lumOff val="6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 name="Freeform 10"/>
          <p:cNvSpPr>
            <a:spLocks noEditPoints="1"/>
          </p:cNvSpPr>
          <p:nvPr/>
        </p:nvSpPr>
        <p:spPr bwMode="auto">
          <a:xfrm>
            <a:off x="1789113" y="1256398"/>
            <a:ext cx="1868488" cy="1455738"/>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1"/>
          <p:cNvSpPr>
            <a:spLocks noEditPoints="1"/>
          </p:cNvSpPr>
          <p:nvPr/>
        </p:nvSpPr>
        <p:spPr bwMode="auto">
          <a:xfrm>
            <a:off x="1789113" y="2553386"/>
            <a:ext cx="1868488" cy="142081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2"/>
          <p:cNvSpPr>
            <a:spLocks noEditPoints="1"/>
          </p:cNvSpPr>
          <p:nvPr/>
        </p:nvSpPr>
        <p:spPr bwMode="auto">
          <a:xfrm>
            <a:off x="1789113" y="3794811"/>
            <a:ext cx="1868488" cy="142081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13"/>
          <p:cNvSpPr>
            <a:spLocks noEditPoints="1"/>
          </p:cNvSpPr>
          <p:nvPr/>
        </p:nvSpPr>
        <p:spPr bwMode="auto">
          <a:xfrm>
            <a:off x="1789113" y="5020361"/>
            <a:ext cx="1868488" cy="1419225"/>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TextBox 11"/>
          <p:cNvSpPr txBox="1"/>
          <p:nvPr/>
        </p:nvSpPr>
        <p:spPr>
          <a:xfrm>
            <a:off x="4082157" y="1631732"/>
            <a:ext cx="6912768" cy="646331"/>
          </a:xfrm>
          <a:prstGeom prst="rect">
            <a:avLst/>
          </a:prstGeom>
          <a:noFill/>
        </p:spPr>
        <p:txBody>
          <a:bodyPr wrap="square"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3" name="TextBox 12"/>
          <p:cNvSpPr txBox="1"/>
          <p:nvPr/>
        </p:nvSpPr>
        <p:spPr>
          <a:xfrm>
            <a:off x="1940621" y="1739454"/>
            <a:ext cx="1565472" cy="430887"/>
          </a:xfrm>
          <a:prstGeom prst="rect">
            <a:avLst/>
          </a:prstGeom>
          <a:noFill/>
        </p:spPr>
        <p:txBody>
          <a:bodyPr wrap="square" rtlCol="0">
            <a:spAutoFit/>
          </a:bodyPr>
          <a:lstStyle/>
          <a:p>
            <a:pPr algn="ctr"/>
            <a:r>
              <a:rPr lang="zh-CN" altLang="en-US" sz="2200" dirty="0" smtClean="0">
                <a:solidFill>
                  <a:schemeClr val="accent2"/>
                </a:solidFill>
                <a:latin typeface="+mn-ea"/>
                <a:ea typeface="+mn-ea"/>
              </a:rPr>
              <a:t>本地市场</a:t>
            </a:r>
            <a:endParaRPr lang="en-US" altLang="zh-CN" sz="2200" dirty="0" smtClean="0">
              <a:solidFill>
                <a:schemeClr val="accent2"/>
              </a:solidFill>
              <a:latin typeface="+mn-ea"/>
              <a:ea typeface="+mn-ea"/>
            </a:endParaRPr>
          </a:p>
        </p:txBody>
      </p:sp>
      <p:sp>
        <p:nvSpPr>
          <p:cNvPr id="14" name="TextBox 13"/>
          <p:cNvSpPr txBox="1"/>
          <p:nvPr/>
        </p:nvSpPr>
        <p:spPr>
          <a:xfrm>
            <a:off x="1940621" y="3090583"/>
            <a:ext cx="1565472" cy="430887"/>
          </a:xfrm>
          <a:prstGeom prst="rect">
            <a:avLst/>
          </a:prstGeom>
          <a:noFill/>
        </p:spPr>
        <p:txBody>
          <a:bodyPr wrap="square" rtlCol="0">
            <a:spAutoFit/>
          </a:bodyPr>
          <a:lstStyle/>
          <a:p>
            <a:pPr algn="ctr"/>
            <a:r>
              <a:rPr lang="zh-CN" altLang="en-US" sz="2200" dirty="0" smtClean="0">
                <a:solidFill>
                  <a:schemeClr val="accent2"/>
                </a:solidFill>
                <a:latin typeface="+mn-ea"/>
                <a:ea typeface="+mn-ea"/>
              </a:rPr>
              <a:t>周边市场</a:t>
            </a:r>
            <a:endParaRPr lang="en-US" altLang="zh-CN" sz="2200" dirty="0" smtClean="0">
              <a:solidFill>
                <a:schemeClr val="accent2"/>
              </a:solidFill>
              <a:latin typeface="+mn-ea"/>
              <a:ea typeface="+mn-ea"/>
            </a:endParaRPr>
          </a:p>
        </p:txBody>
      </p:sp>
      <p:sp>
        <p:nvSpPr>
          <p:cNvPr id="15" name="TextBox 14"/>
          <p:cNvSpPr txBox="1"/>
          <p:nvPr/>
        </p:nvSpPr>
        <p:spPr>
          <a:xfrm>
            <a:off x="1940621" y="4346177"/>
            <a:ext cx="1565472" cy="430887"/>
          </a:xfrm>
          <a:prstGeom prst="rect">
            <a:avLst/>
          </a:prstGeom>
          <a:noFill/>
        </p:spPr>
        <p:txBody>
          <a:bodyPr wrap="square" rtlCol="0">
            <a:spAutoFit/>
          </a:bodyPr>
          <a:lstStyle/>
          <a:p>
            <a:pPr algn="ctr"/>
            <a:r>
              <a:rPr lang="zh-CN" altLang="en-US" sz="2200" dirty="0" smtClean="0">
                <a:solidFill>
                  <a:schemeClr val="accent2"/>
                </a:solidFill>
                <a:latin typeface="+mn-ea"/>
                <a:ea typeface="+mn-ea"/>
              </a:rPr>
              <a:t>细分市场</a:t>
            </a:r>
            <a:endParaRPr lang="en-US" altLang="zh-CN" sz="2200" dirty="0" smtClean="0">
              <a:solidFill>
                <a:schemeClr val="accent2"/>
              </a:solidFill>
              <a:latin typeface="+mn-ea"/>
              <a:ea typeface="+mn-ea"/>
            </a:endParaRPr>
          </a:p>
        </p:txBody>
      </p:sp>
      <p:sp>
        <p:nvSpPr>
          <p:cNvPr id="16" name="TextBox 15"/>
          <p:cNvSpPr txBox="1"/>
          <p:nvPr/>
        </p:nvSpPr>
        <p:spPr>
          <a:xfrm>
            <a:off x="1940621" y="5533532"/>
            <a:ext cx="1565472" cy="430887"/>
          </a:xfrm>
          <a:prstGeom prst="rect">
            <a:avLst/>
          </a:prstGeom>
          <a:noFill/>
        </p:spPr>
        <p:txBody>
          <a:bodyPr wrap="square" rtlCol="0">
            <a:spAutoFit/>
          </a:bodyPr>
          <a:lstStyle/>
          <a:p>
            <a:pPr algn="ctr"/>
            <a:r>
              <a:rPr lang="zh-CN" altLang="en-US" sz="2200" dirty="0" smtClean="0">
                <a:solidFill>
                  <a:schemeClr val="accent2"/>
                </a:solidFill>
                <a:latin typeface="+mn-ea"/>
                <a:ea typeface="+mn-ea"/>
              </a:rPr>
              <a:t>高端市场</a:t>
            </a:r>
            <a:endParaRPr lang="en-US" altLang="zh-CN" sz="2200" dirty="0" smtClean="0">
              <a:solidFill>
                <a:schemeClr val="accent2"/>
              </a:solidFill>
              <a:latin typeface="+mn-ea"/>
              <a:ea typeface="+mn-ea"/>
            </a:endParaRPr>
          </a:p>
        </p:txBody>
      </p:sp>
      <p:sp>
        <p:nvSpPr>
          <p:cNvPr id="17" name="TextBox 16"/>
          <p:cNvSpPr txBox="1"/>
          <p:nvPr/>
        </p:nvSpPr>
        <p:spPr>
          <a:xfrm>
            <a:off x="4082157" y="2955565"/>
            <a:ext cx="6912768" cy="646331"/>
          </a:xfrm>
          <a:prstGeom prst="rect">
            <a:avLst/>
          </a:prstGeom>
          <a:noFill/>
        </p:spPr>
        <p:txBody>
          <a:bodyPr wrap="square"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8" name="TextBox 17"/>
          <p:cNvSpPr txBox="1"/>
          <p:nvPr/>
        </p:nvSpPr>
        <p:spPr>
          <a:xfrm>
            <a:off x="4082157" y="4211159"/>
            <a:ext cx="6912768" cy="646331"/>
          </a:xfrm>
          <a:prstGeom prst="rect">
            <a:avLst/>
          </a:prstGeom>
          <a:noFill/>
        </p:spPr>
        <p:txBody>
          <a:bodyPr wrap="square"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19" name="TextBox 18"/>
          <p:cNvSpPr txBox="1"/>
          <p:nvPr/>
        </p:nvSpPr>
        <p:spPr>
          <a:xfrm>
            <a:off x="4082157" y="5412162"/>
            <a:ext cx="6912768" cy="646331"/>
          </a:xfrm>
          <a:prstGeom prst="rect">
            <a:avLst/>
          </a:prstGeom>
          <a:noFill/>
        </p:spPr>
        <p:txBody>
          <a:bodyPr wrap="square" rtlCol="0">
            <a:spAutoFit/>
          </a:bodyPr>
          <a:lstStyle/>
          <a:p>
            <a:r>
              <a:rPr lang="zh-CN" altLang="en-US" dirty="0" smtClean="0">
                <a:solidFill>
                  <a:schemeClr val="accent1"/>
                </a:solidFill>
                <a:latin typeface="+mn-ea"/>
                <a:ea typeface="+mn-ea"/>
              </a:rPr>
              <a:t>这里可以添加主要内容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r>
              <a:rPr lang="zh-CN" altLang="en-US" dirty="0">
                <a:solidFill>
                  <a:schemeClr val="accent1"/>
                </a:solidFill>
                <a:latin typeface="+mn-ea"/>
                <a:ea typeface="+mn-ea"/>
              </a:rPr>
              <a:t>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
        <p:nvSpPr>
          <p:cNvPr id="20" name="TextBox 19"/>
          <p:cNvSpPr txBox="1"/>
          <p:nvPr/>
        </p:nvSpPr>
        <p:spPr>
          <a:xfrm>
            <a:off x="1129829" y="1616091"/>
            <a:ext cx="605425" cy="707886"/>
          </a:xfrm>
          <a:prstGeom prst="rect">
            <a:avLst/>
          </a:prstGeom>
          <a:noFill/>
        </p:spPr>
        <p:txBody>
          <a:bodyPr wrap="square" rtlCol="0">
            <a:spAutoFit/>
          </a:bodyPr>
          <a:lstStyle/>
          <a:p>
            <a:pPr algn="ctr"/>
            <a:r>
              <a:rPr lang="en-US" altLang="zh-CN" sz="4000" dirty="0" smtClean="0">
                <a:solidFill>
                  <a:schemeClr val="accent1"/>
                </a:solidFill>
                <a:latin typeface="+mn-ea"/>
                <a:ea typeface="+mn-ea"/>
              </a:rPr>
              <a:t>1</a:t>
            </a:r>
          </a:p>
        </p:txBody>
      </p:sp>
      <p:sp>
        <p:nvSpPr>
          <p:cNvPr id="21" name="TextBox 20"/>
          <p:cNvSpPr txBox="1"/>
          <p:nvPr/>
        </p:nvSpPr>
        <p:spPr>
          <a:xfrm>
            <a:off x="1129829" y="2939924"/>
            <a:ext cx="605425" cy="707886"/>
          </a:xfrm>
          <a:prstGeom prst="rect">
            <a:avLst/>
          </a:prstGeom>
          <a:noFill/>
        </p:spPr>
        <p:txBody>
          <a:bodyPr wrap="square" rtlCol="0">
            <a:spAutoFit/>
          </a:bodyPr>
          <a:lstStyle/>
          <a:p>
            <a:pPr algn="ctr"/>
            <a:r>
              <a:rPr lang="en-US" altLang="zh-CN" sz="4000" dirty="0" smtClean="0">
                <a:solidFill>
                  <a:schemeClr val="accent1"/>
                </a:solidFill>
                <a:latin typeface="+mn-ea"/>
                <a:ea typeface="+mn-ea"/>
              </a:rPr>
              <a:t>2</a:t>
            </a:r>
          </a:p>
        </p:txBody>
      </p:sp>
      <p:sp>
        <p:nvSpPr>
          <p:cNvPr id="22" name="TextBox 21"/>
          <p:cNvSpPr txBox="1"/>
          <p:nvPr/>
        </p:nvSpPr>
        <p:spPr>
          <a:xfrm>
            <a:off x="1129829" y="4195518"/>
            <a:ext cx="605425" cy="707886"/>
          </a:xfrm>
          <a:prstGeom prst="rect">
            <a:avLst/>
          </a:prstGeom>
          <a:noFill/>
        </p:spPr>
        <p:txBody>
          <a:bodyPr wrap="square" rtlCol="0">
            <a:spAutoFit/>
          </a:bodyPr>
          <a:lstStyle/>
          <a:p>
            <a:pPr algn="ctr"/>
            <a:r>
              <a:rPr lang="en-US" altLang="zh-CN" sz="4000" dirty="0" smtClean="0">
                <a:solidFill>
                  <a:schemeClr val="accent1"/>
                </a:solidFill>
                <a:latin typeface="+mn-ea"/>
                <a:ea typeface="+mn-ea"/>
              </a:rPr>
              <a:t>3</a:t>
            </a:r>
          </a:p>
        </p:txBody>
      </p:sp>
      <p:sp>
        <p:nvSpPr>
          <p:cNvPr id="23" name="TextBox 22"/>
          <p:cNvSpPr txBox="1"/>
          <p:nvPr/>
        </p:nvSpPr>
        <p:spPr>
          <a:xfrm>
            <a:off x="1129829" y="5382873"/>
            <a:ext cx="605425" cy="707886"/>
          </a:xfrm>
          <a:prstGeom prst="rect">
            <a:avLst/>
          </a:prstGeom>
          <a:noFill/>
        </p:spPr>
        <p:txBody>
          <a:bodyPr wrap="square" rtlCol="0">
            <a:spAutoFit/>
          </a:bodyPr>
          <a:lstStyle/>
          <a:p>
            <a:pPr algn="ctr"/>
            <a:r>
              <a:rPr lang="en-US" altLang="zh-CN" sz="4000" dirty="0" smtClean="0">
                <a:solidFill>
                  <a:schemeClr val="accent1"/>
                </a:solidFill>
                <a:latin typeface="+mn-ea"/>
                <a:ea typeface="+mn-ea"/>
              </a:rPr>
              <a:t>4</a:t>
            </a:r>
          </a:p>
        </p:txBody>
      </p:sp>
    </p:spTree>
    <p:extLst>
      <p:ext uri="{BB962C8B-B14F-4D97-AF65-F5344CB8AC3E}">
        <p14:creationId xmlns:p14="http://schemas.microsoft.com/office/powerpoint/2010/main" val="746160072"/>
      </p:ext>
    </p:extLst>
  </p:cSld>
  <p:clrMapOvr>
    <a:masterClrMapping/>
  </p:clrMapOvr>
  <mc:AlternateContent xmlns:mc="http://schemas.openxmlformats.org/markup-compatibility/2006" xmlns:p14="http://schemas.microsoft.com/office/powerpoint/2010/main">
    <mc:Choice Requires="p14">
      <p:transition spd="slow" p14:dur="800" advTm="8191">
        <p14:prism dir="d" isInverted="1"/>
      </p:transition>
    </mc:Choice>
    <mc:Fallback xmlns="">
      <p:transition spd="slow" advTm="81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8" fill="hold" grpId="0" nodeType="withEffect">
                                  <p:stCondLst>
                                    <p:cond delay="10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8" fill="hold" grpId="0" nodeType="withEffect">
                                  <p:stCondLst>
                                    <p:cond delay="20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22" presetClass="entr" presetSubtype="8" fill="hold" grpId="0" nodeType="withEffect">
                                  <p:stCondLst>
                                    <p:cond delay="30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1520"/>
                            </p:stCondLst>
                            <p:childTnLst>
                              <p:par>
                                <p:cTn id="26" presetID="47"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6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6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40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40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20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childTnLst>
                          </p:cTn>
                        </p:par>
                        <p:par>
                          <p:cTn id="66" fill="hold">
                            <p:stCondLst>
                              <p:cond delay="3120"/>
                            </p:stCondLst>
                            <p:childTnLst>
                              <p:par>
                                <p:cTn id="67" presetID="31"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400" fill="hold"/>
                                        <p:tgtEl>
                                          <p:spTgt spid="20"/>
                                        </p:tgtEl>
                                        <p:attrNameLst>
                                          <p:attrName>ppt_w</p:attrName>
                                        </p:attrNameLst>
                                      </p:cBhvr>
                                      <p:tavLst>
                                        <p:tav tm="0">
                                          <p:val>
                                            <p:fltVal val="0"/>
                                          </p:val>
                                        </p:tav>
                                        <p:tav tm="100000">
                                          <p:val>
                                            <p:strVal val="#ppt_w"/>
                                          </p:val>
                                        </p:tav>
                                      </p:tavLst>
                                    </p:anim>
                                    <p:anim calcmode="lin" valueType="num">
                                      <p:cBhvr>
                                        <p:cTn id="70" dur="400" fill="hold"/>
                                        <p:tgtEl>
                                          <p:spTgt spid="20"/>
                                        </p:tgtEl>
                                        <p:attrNameLst>
                                          <p:attrName>ppt_h</p:attrName>
                                        </p:attrNameLst>
                                      </p:cBhvr>
                                      <p:tavLst>
                                        <p:tav tm="0">
                                          <p:val>
                                            <p:fltVal val="0"/>
                                          </p:val>
                                        </p:tav>
                                        <p:tav tm="100000">
                                          <p:val>
                                            <p:strVal val="#ppt_h"/>
                                          </p:val>
                                        </p:tav>
                                      </p:tavLst>
                                    </p:anim>
                                    <p:anim calcmode="lin" valueType="num">
                                      <p:cBhvr>
                                        <p:cTn id="71" dur="400" fill="hold"/>
                                        <p:tgtEl>
                                          <p:spTgt spid="20"/>
                                        </p:tgtEl>
                                        <p:attrNameLst>
                                          <p:attrName>style.rotation</p:attrName>
                                        </p:attrNameLst>
                                      </p:cBhvr>
                                      <p:tavLst>
                                        <p:tav tm="0">
                                          <p:val>
                                            <p:fltVal val="90"/>
                                          </p:val>
                                        </p:tav>
                                        <p:tav tm="100000">
                                          <p:val>
                                            <p:fltVal val="0"/>
                                          </p:val>
                                        </p:tav>
                                      </p:tavLst>
                                    </p:anim>
                                    <p:animEffect transition="in" filter="fade">
                                      <p:cBhvr>
                                        <p:cTn id="72" dur="400"/>
                                        <p:tgtEl>
                                          <p:spTgt spid="20"/>
                                        </p:tgtEl>
                                      </p:cBhvr>
                                    </p:animEffect>
                                  </p:childTnLst>
                                </p:cTn>
                              </p:par>
                            </p:childTnLst>
                          </p:cTn>
                        </p:par>
                        <p:par>
                          <p:cTn id="73" fill="hold">
                            <p:stCondLst>
                              <p:cond delay="3520"/>
                            </p:stCondLst>
                            <p:childTnLst>
                              <p:par>
                                <p:cTn id="74" presetID="22" presetClass="entr" presetSubtype="8"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ipe(left)">
                                      <p:cBhvr>
                                        <p:cTn id="76" dur="500"/>
                                        <p:tgtEl>
                                          <p:spTgt spid="12"/>
                                        </p:tgtEl>
                                      </p:cBhvr>
                                    </p:animEffect>
                                  </p:childTnLst>
                                </p:cTn>
                              </p:par>
                            </p:childTnLst>
                          </p:cTn>
                        </p:par>
                        <p:par>
                          <p:cTn id="77" fill="hold">
                            <p:stCondLst>
                              <p:cond delay="4020"/>
                            </p:stCondLst>
                            <p:childTnLst>
                              <p:par>
                                <p:cTn id="78" presetID="31" presetClass="entr" presetSubtype="0"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p:cTn id="80" dur="400" fill="hold"/>
                                        <p:tgtEl>
                                          <p:spTgt spid="21"/>
                                        </p:tgtEl>
                                        <p:attrNameLst>
                                          <p:attrName>ppt_w</p:attrName>
                                        </p:attrNameLst>
                                      </p:cBhvr>
                                      <p:tavLst>
                                        <p:tav tm="0">
                                          <p:val>
                                            <p:fltVal val="0"/>
                                          </p:val>
                                        </p:tav>
                                        <p:tav tm="100000">
                                          <p:val>
                                            <p:strVal val="#ppt_w"/>
                                          </p:val>
                                        </p:tav>
                                      </p:tavLst>
                                    </p:anim>
                                    <p:anim calcmode="lin" valueType="num">
                                      <p:cBhvr>
                                        <p:cTn id="81" dur="400" fill="hold"/>
                                        <p:tgtEl>
                                          <p:spTgt spid="21"/>
                                        </p:tgtEl>
                                        <p:attrNameLst>
                                          <p:attrName>ppt_h</p:attrName>
                                        </p:attrNameLst>
                                      </p:cBhvr>
                                      <p:tavLst>
                                        <p:tav tm="0">
                                          <p:val>
                                            <p:fltVal val="0"/>
                                          </p:val>
                                        </p:tav>
                                        <p:tav tm="100000">
                                          <p:val>
                                            <p:strVal val="#ppt_h"/>
                                          </p:val>
                                        </p:tav>
                                      </p:tavLst>
                                    </p:anim>
                                    <p:anim calcmode="lin" valueType="num">
                                      <p:cBhvr>
                                        <p:cTn id="82" dur="400" fill="hold"/>
                                        <p:tgtEl>
                                          <p:spTgt spid="21"/>
                                        </p:tgtEl>
                                        <p:attrNameLst>
                                          <p:attrName>style.rotation</p:attrName>
                                        </p:attrNameLst>
                                      </p:cBhvr>
                                      <p:tavLst>
                                        <p:tav tm="0">
                                          <p:val>
                                            <p:fltVal val="90"/>
                                          </p:val>
                                        </p:tav>
                                        <p:tav tm="100000">
                                          <p:val>
                                            <p:fltVal val="0"/>
                                          </p:val>
                                        </p:tav>
                                      </p:tavLst>
                                    </p:anim>
                                    <p:animEffect transition="in" filter="fade">
                                      <p:cBhvr>
                                        <p:cTn id="83" dur="400"/>
                                        <p:tgtEl>
                                          <p:spTgt spid="21"/>
                                        </p:tgtEl>
                                      </p:cBhvr>
                                    </p:animEffect>
                                  </p:childTnLst>
                                </p:cTn>
                              </p:par>
                            </p:childTnLst>
                          </p:cTn>
                        </p:par>
                        <p:par>
                          <p:cTn id="84" fill="hold">
                            <p:stCondLst>
                              <p:cond delay="4420"/>
                            </p:stCondLst>
                            <p:childTnLst>
                              <p:par>
                                <p:cTn id="85" presetID="22" presetClass="entr" presetSubtype="8"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left)">
                                      <p:cBhvr>
                                        <p:cTn id="87" dur="500"/>
                                        <p:tgtEl>
                                          <p:spTgt spid="17"/>
                                        </p:tgtEl>
                                      </p:cBhvr>
                                    </p:animEffect>
                                  </p:childTnLst>
                                </p:cTn>
                              </p:par>
                            </p:childTnLst>
                          </p:cTn>
                        </p:par>
                        <p:par>
                          <p:cTn id="88" fill="hold">
                            <p:stCondLst>
                              <p:cond delay="4920"/>
                            </p:stCondLst>
                            <p:childTnLst>
                              <p:par>
                                <p:cTn id="89" presetID="31"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p:cTn id="91" dur="400" fill="hold"/>
                                        <p:tgtEl>
                                          <p:spTgt spid="22"/>
                                        </p:tgtEl>
                                        <p:attrNameLst>
                                          <p:attrName>ppt_w</p:attrName>
                                        </p:attrNameLst>
                                      </p:cBhvr>
                                      <p:tavLst>
                                        <p:tav tm="0">
                                          <p:val>
                                            <p:fltVal val="0"/>
                                          </p:val>
                                        </p:tav>
                                        <p:tav tm="100000">
                                          <p:val>
                                            <p:strVal val="#ppt_w"/>
                                          </p:val>
                                        </p:tav>
                                      </p:tavLst>
                                    </p:anim>
                                    <p:anim calcmode="lin" valueType="num">
                                      <p:cBhvr>
                                        <p:cTn id="92" dur="400" fill="hold"/>
                                        <p:tgtEl>
                                          <p:spTgt spid="22"/>
                                        </p:tgtEl>
                                        <p:attrNameLst>
                                          <p:attrName>ppt_h</p:attrName>
                                        </p:attrNameLst>
                                      </p:cBhvr>
                                      <p:tavLst>
                                        <p:tav tm="0">
                                          <p:val>
                                            <p:fltVal val="0"/>
                                          </p:val>
                                        </p:tav>
                                        <p:tav tm="100000">
                                          <p:val>
                                            <p:strVal val="#ppt_h"/>
                                          </p:val>
                                        </p:tav>
                                      </p:tavLst>
                                    </p:anim>
                                    <p:anim calcmode="lin" valueType="num">
                                      <p:cBhvr>
                                        <p:cTn id="93" dur="400" fill="hold"/>
                                        <p:tgtEl>
                                          <p:spTgt spid="22"/>
                                        </p:tgtEl>
                                        <p:attrNameLst>
                                          <p:attrName>style.rotation</p:attrName>
                                        </p:attrNameLst>
                                      </p:cBhvr>
                                      <p:tavLst>
                                        <p:tav tm="0">
                                          <p:val>
                                            <p:fltVal val="90"/>
                                          </p:val>
                                        </p:tav>
                                        <p:tav tm="100000">
                                          <p:val>
                                            <p:fltVal val="0"/>
                                          </p:val>
                                        </p:tav>
                                      </p:tavLst>
                                    </p:anim>
                                    <p:animEffect transition="in" filter="fade">
                                      <p:cBhvr>
                                        <p:cTn id="94" dur="400"/>
                                        <p:tgtEl>
                                          <p:spTgt spid="22"/>
                                        </p:tgtEl>
                                      </p:cBhvr>
                                    </p:animEffect>
                                  </p:childTnLst>
                                </p:cTn>
                              </p:par>
                            </p:childTnLst>
                          </p:cTn>
                        </p:par>
                        <p:par>
                          <p:cTn id="95" fill="hold">
                            <p:stCondLst>
                              <p:cond delay="5320"/>
                            </p:stCondLst>
                            <p:childTnLst>
                              <p:par>
                                <p:cTn id="96" presetID="22" presetClass="entr" presetSubtype="8" fill="hold" grpId="0" nodeType="after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wipe(left)">
                                      <p:cBhvr>
                                        <p:cTn id="98" dur="500"/>
                                        <p:tgtEl>
                                          <p:spTgt spid="18"/>
                                        </p:tgtEl>
                                      </p:cBhvr>
                                    </p:animEffect>
                                  </p:childTnLst>
                                </p:cTn>
                              </p:par>
                            </p:childTnLst>
                          </p:cTn>
                        </p:par>
                        <p:par>
                          <p:cTn id="99" fill="hold">
                            <p:stCondLst>
                              <p:cond delay="5820"/>
                            </p:stCondLst>
                            <p:childTnLst>
                              <p:par>
                                <p:cTn id="100" presetID="31" presetClass="entr" presetSubtype="0" fill="hold" grpId="0" nodeType="after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p:cTn id="102" dur="400" fill="hold"/>
                                        <p:tgtEl>
                                          <p:spTgt spid="23"/>
                                        </p:tgtEl>
                                        <p:attrNameLst>
                                          <p:attrName>ppt_w</p:attrName>
                                        </p:attrNameLst>
                                      </p:cBhvr>
                                      <p:tavLst>
                                        <p:tav tm="0">
                                          <p:val>
                                            <p:fltVal val="0"/>
                                          </p:val>
                                        </p:tav>
                                        <p:tav tm="100000">
                                          <p:val>
                                            <p:strVal val="#ppt_w"/>
                                          </p:val>
                                        </p:tav>
                                      </p:tavLst>
                                    </p:anim>
                                    <p:anim calcmode="lin" valueType="num">
                                      <p:cBhvr>
                                        <p:cTn id="103" dur="400" fill="hold"/>
                                        <p:tgtEl>
                                          <p:spTgt spid="23"/>
                                        </p:tgtEl>
                                        <p:attrNameLst>
                                          <p:attrName>ppt_h</p:attrName>
                                        </p:attrNameLst>
                                      </p:cBhvr>
                                      <p:tavLst>
                                        <p:tav tm="0">
                                          <p:val>
                                            <p:fltVal val="0"/>
                                          </p:val>
                                        </p:tav>
                                        <p:tav tm="100000">
                                          <p:val>
                                            <p:strVal val="#ppt_h"/>
                                          </p:val>
                                        </p:tav>
                                      </p:tavLst>
                                    </p:anim>
                                    <p:anim calcmode="lin" valueType="num">
                                      <p:cBhvr>
                                        <p:cTn id="104" dur="400" fill="hold"/>
                                        <p:tgtEl>
                                          <p:spTgt spid="23"/>
                                        </p:tgtEl>
                                        <p:attrNameLst>
                                          <p:attrName>style.rotation</p:attrName>
                                        </p:attrNameLst>
                                      </p:cBhvr>
                                      <p:tavLst>
                                        <p:tav tm="0">
                                          <p:val>
                                            <p:fltVal val="90"/>
                                          </p:val>
                                        </p:tav>
                                        <p:tav tm="100000">
                                          <p:val>
                                            <p:fltVal val="0"/>
                                          </p:val>
                                        </p:tav>
                                      </p:tavLst>
                                    </p:anim>
                                    <p:animEffect transition="in" filter="fade">
                                      <p:cBhvr>
                                        <p:cTn id="105" dur="400"/>
                                        <p:tgtEl>
                                          <p:spTgt spid="23"/>
                                        </p:tgtEl>
                                      </p:cBhvr>
                                    </p:animEffect>
                                  </p:childTnLst>
                                </p:cTn>
                              </p:par>
                            </p:childTnLst>
                          </p:cTn>
                        </p:par>
                        <p:par>
                          <p:cTn id="106" fill="hold">
                            <p:stCondLst>
                              <p:cond delay="6220"/>
                            </p:stCondLst>
                            <p:childTnLst>
                              <p:par>
                                <p:cTn id="107" presetID="22" presetClass="entr" presetSubtype="8" fill="hold" grpId="0" nodeType="after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wipe(left)">
                                      <p:cBhvr>
                                        <p:cTn id="10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454497"/>
            <a:ext cx="12196800" cy="4403503"/>
          </a:xfrm>
          <a:prstGeom prst="rect">
            <a:avLst/>
          </a:prstGeom>
        </p:spPr>
      </p:pic>
      <p:grpSp>
        <p:nvGrpSpPr>
          <p:cNvPr id="8" name="组合 7"/>
          <p:cNvGrpSpPr/>
          <p:nvPr/>
        </p:nvGrpSpPr>
        <p:grpSpPr>
          <a:xfrm>
            <a:off x="4947444" y="1328709"/>
            <a:ext cx="2301875" cy="2308226"/>
            <a:chOff x="6609209" y="790981"/>
            <a:chExt cx="2301875" cy="2308226"/>
          </a:xfrm>
        </p:grpSpPr>
        <p:sp>
          <p:nvSpPr>
            <p:cNvPr id="9"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 name="TextBox 12"/>
          <p:cNvSpPr txBox="1"/>
          <p:nvPr/>
        </p:nvSpPr>
        <p:spPr>
          <a:xfrm>
            <a:off x="2969396" y="3754914"/>
            <a:ext cx="6257970" cy="830997"/>
          </a:xfrm>
          <a:prstGeom prst="rect">
            <a:avLst/>
          </a:prstGeom>
          <a:noFill/>
        </p:spPr>
        <p:txBody>
          <a:bodyPr wrap="square" rtlCol="0">
            <a:spAutoFit/>
          </a:bodyPr>
          <a:lstStyle/>
          <a:p>
            <a:pPr algn="ctr"/>
            <a:r>
              <a:rPr lang="zh-CN" altLang="en-US" sz="4800" b="1" dirty="0" smtClean="0">
                <a:solidFill>
                  <a:schemeClr val="accent2"/>
                </a:solidFill>
                <a:latin typeface="微软雅黑"/>
                <a:ea typeface="微软雅黑"/>
              </a:rPr>
              <a:t>财务与融资</a:t>
            </a:r>
            <a:endParaRPr lang="zh-CN" altLang="en-US" sz="4800" b="1" dirty="0">
              <a:solidFill>
                <a:schemeClr val="accent2"/>
              </a:solidFill>
              <a:latin typeface="微软雅黑"/>
              <a:ea typeface="微软雅黑"/>
            </a:endParaRPr>
          </a:p>
        </p:txBody>
      </p:sp>
      <p:cxnSp>
        <p:nvCxnSpPr>
          <p:cNvPr id="14" name="直接连接符 13"/>
          <p:cNvCxnSpPr/>
          <p:nvPr/>
        </p:nvCxnSpPr>
        <p:spPr bwMode="auto">
          <a:xfrm>
            <a:off x="2641997" y="4570914"/>
            <a:ext cx="6912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Freeform 14"/>
          <p:cNvSpPr>
            <a:spLocks noEditPoints="1"/>
          </p:cNvSpPr>
          <p:nvPr/>
        </p:nvSpPr>
        <p:spPr bwMode="auto">
          <a:xfrm>
            <a:off x="5418991" y="1828800"/>
            <a:ext cx="1386420" cy="1308044"/>
          </a:xfrm>
          <a:custGeom>
            <a:avLst/>
            <a:gdLst>
              <a:gd name="T0" fmla="*/ 35 w 1031"/>
              <a:gd name="T1" fmla="*/ 765 h 966"/>
              <a:gd name="T2" fmla="*/ 736 w 1031"/>
              <a:gd name="T3" fmla="*/ 574 h 966"/>
              <a:gd name="T4" fmla="*/ 674 w 1031"/>
              <a:gd name="T5" fmla="*/ 791 h 966"/>
              <a:gd name="T6" fmla="*/ 652 w 1031"/>
              <a:gd name="T7" fmla="*/ 603 h 966"/>
              <a:gd name="T8" fmla="*/ 654 w 1031"/>
              <a:gd name="T9" fmla="*/ 435 h 966"/>
              <a:gd name="T10" fmla="*/ 636 w 1031"/>
              <a:gd name="T11" fmla="*/ 442 h 966"/>
              <a:gd name="T12" fmla="*/ 650 w 1031"/>
              <a:gd name="T13" fmla="*/ 467 h 966"/>
              <a:gd name="T14" fmla="*/ 666 w 1031"/>
              <a:gd name="T15" fmla="*/ 461 h 966"/>
              <a:gd name="T16" fmla="*/ 570 w 1031"/>
              <a:gd name="T17" fmla="*/ 484 h 966"/>
              <a:gd name="T18" fmla="*/ 578 w 1031"/>
              <a:gd name="T19" fmla="*/ 516 h 966"/>
              <a:gd name="T20" fmla="*/ 590 w 1031"/>
              <a:gd name="T21" fmla="*/ 504 h 966"/>
              <a:gd name="T22" fmla="*/ 520 w 1031"/>
              <a:gd name="T23" fmla="*/ 545 h 966"/>
              <a:gd name="T24" fmla="*/ 511 w 1031"/>
              <a:gd name="T25" fmla="*/ 563 h 966"/>
              <a:gd name="T26" fmla="*/ 537 w 1031"/>
              <a:gd name="T27" fmla="*/ 575 h 966"/>
              <a:gd name="T28" fmla="*/ 545 w 1031"/>
              <a:gd name="T29" fmla="*/ 559 h 966"/>
              <a:gd name="T30" fmla="*/ 489 w 1031"/>
              <a:gd name="T31" fmla="*/ 639 h 966"/>
              <a:gd name="T32" fmla="*/ 516 w 1031"/>
              <a:gd name="T33" fmla="*/ 658 h 966"/>
              <a:gd name="T34" fmla="*/ 517 w 1031"/>
              <a:gd name="T35" fmla="*/ 641 h 966"/>
              <a:gd name="T36" fmla="*/ 493 w 1031"/>
              <a:gd name="T37" fmla="*/ 720 h 966"/>
              <a:gd name="T38" fmla="*/ 498 w 1031"/>
              <a:gd name="T39" fmla="*/ 739 h 966"/>
              <a:gd name="T40" fmla="*/ 524 w 1031"/>
              <a:gd name="T41" fmla="*/ 728 h 966"/>
              <a:gd name="T42" fmla="*/ 520 w 1031"/>
              <a:gd name="T43" fmla="*/ 711 h 966"/>
              <a:gd name="T44" fmla="*/ 533 w 1031"/>
              <a:gd name="T45" fmla="*/ 810 h 966"/>
              <a:gd name="T46" fmla="*/ 565 w 1031"/>
              <a:gd name="T47" fmla="*/ 806 h 966"/>
              <a:gd name="T48" fmla="*/ 555 w 1031"/>
              <a:gd name="T49" fmla="*/ 792 h 966"/>
              <a:gd name="T50" fmla="*/ 589 w 1031"/>
              <a:gd name="T51" fmla="*/ 866 h 966"/>
              <a:gd name="T52" fmla="*/ 605 w 1031"/>
              <a:gd name="T53" fmla="*/ 877 h 966"/>
              <a:gd name="T54" fmla="*/ 619 w 1031"/>
              <a:gd name="T55" fmla="*/ 853 h 966"/>
              <a:gd name="T56" fmla="*/ 605 w 1031"/>
              <a:gd name="T57" fmla="*/ 843 h 966"/>
              <a:gd name="T58" fmla="*/ 678 w 1031"/>
              <a:gd name="T59" fmla="*/ 907 h 966"/>
              <a:gd name="T60" fmla="*/ 696 w 1031"/>
              <a:gd name="T61" fmla="*/ 910 h 966"/>
              <a:gd name="T62" fmla="*/ 685 w 1031"/>
              <a:gd name="T63" fmla="*/ 879 h 966"/>
              <a:gd name="T64" fmla="*/ 757 w 1031"/>
              <a:gd name="T65" fmla="*/ 912 h 966"/>
              <a:gd name="T66" fmla="*/ 777 w 1031"/>
              <a:gd name="T67" fmla="*/ 909 h 966"/>
              <a:gd name="T68" fmla="*/ 774 w 1031"/>
              <a:gd name="T69" fmla="*/ 881 h 966"/>
              <a:gd name="T70" fmla="*/ 757 w 1031"/>
              <a:gd name="T71" fmla="*/ 884 h 966"/>
              <a:gd name="T72" fmla="*/ 850 w 1031"/>
              <a:gd name="T73" fmla="*/ 883 h 966"/>
              <a:gd name="T74" fmla="*/ 867 w 1031"/>
              <a:gd name="T75" fmla="*/ 874 h 966"/>
              <a:gd name="T76" fmla="*/ 840 w 1031"/>
              <a:gd name="T77" fmla="*/ 857 h 966"/>
              <a:gd name="T78" fmla="*/ 913 w 1031"/>
              <a:gd name="T79" fmla="*/ 834 h 966"/>
              <a:gd name="T80" fmla="*/ 925 w 1031"/>
              <a:gd name="T81" fmla="*/ 820 h 966"/>
              <a:gd name="T82" fmla="*/ 906 w 1031"/>
              <a:gd name="T83" fmla="*/ 799 h 966"/>
              <a:gd name="T84" fmla="*/ 896 w 1031"/>
              <a:gd name="T85" fmla="*/ 812 h 966"/>
              <a:gd name="T86" fmla="*/ 964 w 1031"/>
              <a:gd name="T87" fmla="*/ 751 h 966"/>
              <a:gd name="T88" fmla="*/ 970 w 1031"/>
              <a:gd name="T89" fmla="*/ 732 h 966"/>
              <a:gd name="T90" fmla="*/ 940 w 1031"/>
              <a:gd name="T91" fmla="*/ 735 h 966"/>
              <a:gd name="T92" fmla="*/ 978 w 1031"/>
              <a:gd name="T93" fmla="*/ 671 h 966"/>
              <a:gd name="T94" fmla="*/ 978 w 1031"/>
              <a:gd name="T95" fmla="*/ 653 h 966"/>
              <a:gd name="T96" fmla="*/ 950 w 1031"/>
              <a:gd name="T97" fmla="*/ 649 h 966"/>
              <a:gd name="T98" fmla="*/ 950 w 1031"/>
              <a:gd name="T99" fmla="*/ 668 h 966"/>
              <a:gd name="T100" fmla="*/ 960 w 1031"/>
              <a:gd name="T101" fmla="*/ 573 h 966"/>
              <a:gd name="T102" fmla="*/ 952 w 1031"/>
              <a:gd name="T103" fmla="*/ 556 h 966"/>
              <a:gd name="T104" fmla="*/ 932 w 1031"/>
              <a:gd name="T105" fmla="*/ 581 h 966"/>
              <a:gd name="T106" fmla="*/ 918 w 1031"/>
              <a:gd name="T107" fmla="*/ 506 h 966"/>
              <a:gd name="T108" fmla="*/ 906 w 1031"/>
              <a:gd name="T109" fmla="*/ 493 h 966"/>
              <a:gd name="T110" fmla="*/ 882 w 1031"/>
              <a:gd name="T111" fmla="*/ 509 h 966"/>
              <a:gd name="T112" fmla="*/ 894 w 1031"/>
              <a:gd name="T113" fmla="*/ 522 h 966"/>
              <a:gd name="T114" fmla="*/ 841 w 1031"/>
              <a:gd name="T115" fmla="*/ 447 h 966"/>
              <a:gd name="T116" fmla="*/ 823 w 1031"/>
              <a:gd name="T117" fmla="*/ 439 h 966"/>
              <a:gd name="T118" fmla="*/ 823 w 1031"/>
              <a:gd name="T119" fmla="*/ 470 h 966"/>
              <a:gd name="T120" fmla="*/ 733 w 1031"/>
              <a:gd name="T121" fmla="*/ 369 h 966"/>
              <a:gd name="T122" fmla="*/ 574 w 1031"/>
              <a:gd name="T123" fmla="*/ 15 h 966"/>
              <a:gd name="T124" fmla="*/ 48 w 1031"/>
              <a:gd name="T125" fmla="*/ 24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1" h="966">
                <a:moveTo>
                  <a:pt x="83" y="717"/>
                </a:moveTo>
                <a:cubicBezTo>
                  <a:pt x="134" y="712"/>
                  <a:pt x="185" y="709"/>
                  <a:pt x="236" y="707"/>
                </a:cubicBezTo>
                <a:cubicBezTo>
                  <a:pt x="205" y="705"/>
                  <a:pt x="173" y="702"/>
                  <a:pt x="142" y="699"/>
                </a:cubicBezTo>
                <a:cubicBezTo>
                  <a:pt x="116" y="696"/>
                  <a:pt x="94" y="678"/>
                  <a:pt x="94" y="651"/>
                </a:cubicBezTo>
                <a:cubicBezTo>
                  <a:pt x="94" y="613"/>
                  <a:pt x="94" y="574"/>
                  <a:pt x="94" y="536"/>
                </a:cubicBezTo>
                <a:cubicBezTo>
                  <a:pt x="94" y="510"/>
                  <a:pt x="116" y="491"/>
                  <a:pt x="142" y="488"/>
                </a:cubicBezTo>
                <a:cubicBezTo>
                  <a:pt x="237" y="479"/>
                  <a:pt x="333" y="476"/>
                  <a:pt x="428" y="478"/>
                </a:cubicBezTo>
                <a:cubicBezTo>
                  <a:pt x="393" y="533"/>
                  <a:pt x="374" y="598"/>
                  <a:pt x="374" y="668"/>
                </a:cubicBezTo>
                <a:cubicBezTo>
                  <a:pt x="374" y="767"/>
                  <a:pt x="414" y="857"/>
                  <a:pt x="479" y="922"/>
                </a:cubicBezTo>
                <a:cubicBezTo>
                  <a:pt x="483" y="926"/>
                  <a:pt x="487" y="930"/>
                  <a:pt x="491" y="934"/>
                </a:cubicBezTo>
                <a:cubicBezTo>
                  <a:pt x="355" y="945"/>
                  <a:pt x="219" y="943"/>
                  <a:pt x="83" y="928"/>
                </a:cubicBezTo>
                <a:cubicBezTo>
                  <a:pt x="56" y="925"/>
                  <a:pt x="35" y="906"/>
                  <a:pt x="35" y="880"/>
                </a:cubicBezTo>
                <a:cubicBezTo>
                  <a:pt x="35" y="842"/>
                  <a:pt x="35" y="803"/>
                  <a:pt x="35" y="765"/>
                </a:cubicBezTo>
                <a:cubicBezTo>
                  <a:pt x="35" y="738"/>
                  <a:pt x="56" y="719"/>
                  <a:pt x="83" y="717"/>
                </a:cubicBezTo>
                <a:close/>
                <a:moveTo>
                  <a:pt x="709" y="424"/>
                </a:moveTo>
                <a:lnTo>
                  <a:pt x="709" y="424"/>
                </a:lnTo>
                <a:cubicBezTo>
                  <a:pt x="728" y="420"/>
                  <a:pt x="748" y="420"/>
                  <a:pt x="768" y="424"/>
                </a:cubicBezTo>
                <a:cubicBezTo>
                  <a:pt x="767" y="434"/>
                  <a:pt x="766" y="445"/>
                  <a:pt x="765" y="455"/>
                </a:cubicBezTo>
                <a:cubicBezTo>
                  <a:pt x="747" y="453"/>
                  <a:pt x="729" y="452"/>
                  <a:pt x="712" y="455"/>
                </a:cubicBezTo>
                <a:cubicBezTo>
                  <a:pt x="711" y="445"/>
                  <a:pt x="710" y="434"/>
                  <a:pt x="709" y="424"/>
                </a:cubicBezTo>
                <a:close/>
                <a:moveTo>
                  <a:pt x="818" y="615"/>
                </a:moveTo>
                <a:lnTo>
                  <a:pt x="818" y="615"/>
                </a:lnTo>
                <a:lnTo>
                  <a:pt x="749" y="615"/>
                </a:lnTo>
                <a:lnTo>
                  <a:pt x="749" y="604"/>
                </a:lnTo>
                <a:cubicBezTo>
                  <a:pt x="749" y="591"/>
                  <a:pt x="748" y="583"/>
                  <a:pt x="746" y="580"/>
                </a:cubicBezTo>
                <a:cubicBezTo>
                  <a:pt x="745" y="576"/>
                  <a:pt x="741" y="574"/>
                  <a:pt x="736" y="574"/>
                </a:cubicBezTo>
                <a:cubicBezTo>
                  <a:pt x="732" y="574"/>
                  <a:pt x="729" y="576"/>
                  <a:pt x="727" y="579"/>
                </a:cubicBezTo>
                <a:cubicBezTo>
                  <a:pt x="724" y="582"/>
                  <a:pt x="723" y="587"/>
                  <a:pt x="723" y="594"/>
                </a:cubicBezTo>
                <a:cubicBezTo>
                  <a:pt x="723" y="604"/>
                  <a:pt x="726" y="612"/>
                  <a:pt x="730" y="616"/>
                </a:cubicBezTo>
                <a:cubicBezTo>
                  <a:pt x="734" y="621"/>
                  <a:pt x="747" y="629"/>
                  <a:pt x="767" y="642"/>
                </a:cubicBezTo>
                <a:cubicBezTo>
                  <a:pt x="785" y="652"/>
                  <a:pt x="797" y="661"/>
                  <a:pt x="803" y="666"/>
                </a:cubicBezTo>
                <a:cubicBezTo>
                  <a:pt x="810" y="672"/>
                  <a:pt x="815" y="680"/>
                  <a:pt x="819" y="690"/>
                </a:cubicBezTo>
                <a:cubicBezTo>
                  <a:pt x="824" y="701"/>
                  <a:pt x="826" y="713"/>
                  <a:pt x="826" y="729"/>
                </a:cubicBezTo>
                <a:cubicBezTo>
                  <a:pt x="826" y="754"/>
                  <a:pt x="820" y="773"/>
                  <a:pt x="808" y="787"/>
                </a:cubicBezTo>
                <a:cubicBezTo>
                  <a:pt x="796" y="801"/>
                  <a:pt x="778" y="810"/>
                  <a:pt x="755" y="813"/>
                </a:cubicBezTo>
                <a:lnTo>
                  <a:pt x="755" y="839"/>
                </a:lnTo>
                <a:lnTo>
                  <a:pt x="723" y="839"/>
                </a:lnTo>
                <a:lnTo>
                  <a:pt x="723" y="813"/>
                </a:lnTo>
                <a:cubicBezTo>
                  <a:pt x="704" y="811"/>
                  <a:pt x="688" y="804"/>
                  <a:pt x="674" y="791"/>
                </a:cubicBezTo>
                <a:cubicBezTo>
                  <a:pt x="660" y="779"/>
                  <a:pt x="653" y="757"/>
                  <a:pt x="653" y="726"/>
                </a:cubicBezTo>
                <a:lnTo>
                  <a:pt x="653" y="713"/>
                </a:lnTo>
                <a:lnTo>
                  <a:pt x="723" y="713"/>
                </a:lnTo>
                <a:lnTo>
                  <a:pt x="723" y="730"/>
                </a:lnTo>
                <a:cubicBezTo>
                  <a:pt x="723" y="748"/>
                  <a:pt x="723" y="760"/>
                  <a:pt x="725" y="764"/>
                </a:cubicBezTo>
                <a:cubicBezTo>
                  <a:pt x="726" y="769"/>
                  <a:pt x="730" y="771"/>
                  <a:pt x="735" y="771"/>
                </a:cubicBezTo>
                <a:cubicBezTo>
                  <a:pt x="740" y="771"/>
                  <a:pt x="743" y="769"/>
                  <a:pt x="746" y="766"/>
                </a:cubicBezTo>
                <a:cubicBezTo>
                  <a:pt x="748" y="763"/>
                  <a:pt x="749" y="758"/>
                  <a:pt x="749" y="752"/>
                </a:cubicBezTo>
                <a:cubicBezTo>
                  <a:pt x="749" y="737"/>
                  <a:pt x="748" y="726"/>
                  <a:pt x="746" y="719"/>
                </a:cubicBezTo>
                <a:cubicBezTo>
                  <a:pt x="744" y="712"/>
                  <a:pt x="736" y="705"/>
                  <a:pt x="724" y="697"/>
                </a:cubicBezTo>
                <a:cubicBezTo>
                  <a:pt x="702" y="684"/>
                  <a:pt x="688" y="674"/>
                  <a:pt x="680" y="668"/>
                </a:cubicBezTo>
                <a:cubicBezTo>
                  <a:pt x="673" y="662"/>
                  <a:pt x="666" y="653"/>
                  <a:pt x="661" y="641"/>
                </a:cubicBezTo>
                <a:cubicBezTo>
                  <a:pt x="655" y="630"/>
                  <a:pt x="652" y="617"/>
                  <a:pt x="652" y="603"/>
                </a:cubicBezTo>
                <a:cubicBezTo>
                  <a:pt x="652" y="582"/>
                  <a:pt x="658" y="566"/>
                  <a:pt x="670" y="554"/>
                </a:cubicBezTo>
                <a:cubicBezTo>
                  <a:pt x="682" y="543"/>
                  <a:pt x="699" y="535"/>
                  <a:pt x="723" y="533"/>
                </a:cubicBezTo>
                <a:lnTo>
                  <a:pt x="723" y="510"/>
                </a:lnTo>
                <a:lnTo>
                  <a:pt x="755" y="510"/>
                </a:lnTo>
                <a:lnTo>
                  <a:pt x="755" y="533"/>
                </a:lnTo>
                <a:cubicBezTo>
                  <a:pt x="776" y="535"/>
                  <a:pt x="792" y="542"/>
                  <a:pt x="803" y="554"/>
                </a:cubicBezTo>
                <a:cubicBezTo>
                  <a:pt x="813" y="566"/>
                  <a:pt x="819" y="582"/>
                  <a:pt x="819" y="602"/>
                </a:cubicBezTo>
                <a:cubicBezTo>
                  <a:pt x="819" y="605"/>
                  <a:pt x="818" y="609"/>
                  <a:pt x="818" y="615"/>
                </a:cubicBezTo>
                <a:close/>
                <a:moveTo>
                  <a:pt x="658" y="434"/>
                </a:moveTo>
                <a:lnTo>
                  <a:pt x="658" y="434"/>
                </a:lnTo>
                <a:lnTo>
                  <a:pt x="657" y="434"/>
                </a:lnTo>
                <a:lnTo>
                  <a:pt x="656" y="435"/>
                </a:lnTo>
                <a:lnTo>
                  <a:pt x="654" y="435"/>
                </a:lnTo>
                <a:lnTo>
                  <a:pt x="653" y="436"/>
                </a:lnTo>
                <a:lnTo>
                  <a:pt x="652" y="436"/>
                </a:lnTo>
                <a:lnTo>
                  <a:pt x="650" y="437"/>
                </a:lnTo>
                <a:lnTo>
                  <a:pt x="649" y="437"/>
                </a:lnTo>
                <a:lnTo>
                  <a:pt x="647" y="438"/>
                </a:lnTo>
                <a:lnTo>
                  <a:pt x="646" y="438"/>
                </a:lnTo>
                <a:lnTo>
                  <a:pt x="645" y="439"/>
                </a:lnTo>
                <a:lnTo>
                  <a:pt x="643" y="439"/>
                </a:lnTo>
                <a:lnTo>
                  <a:pt x="642" y="440"/>
                </a:lnTo>
                <a:lnTo>
                  <a:pt x="640" y="440"/>
                </a:lnTo>
                <a:lnTo>
                  <a:pt x="639" y="441"/>
                </a:lnTo>
                <a:lnTo>
                  <a:pt x="638" y="441"/>
                </a:lnTo>
                <a:lnTo>
                  <a:pt x="636" y="442"/>
                </a:lnTo>
                <a:lnTo>
                  <a:pt x="635" y="443"/>
                </a:lnTo>
                <a:lnTo>
                  <a:pt x="633" y="443"/>
                </a:lnTo>
                <a:lnTo>
                  <a:pt x="632" y="444"/>
                </a:lnTo>
                <a:lnTo>
                  <a:pt x="631" y="445"/>
                </a:lnTo>
                <a:lnTo>
                  <a:pt x="631" y="445"/>
                </a:lnTo>
                <a:lnTo>
                  <a:pt x="643" y="470"/>
                </a:lnTo>
                <a:lnTo>
                  <a:pt x="643" y="470"/>
                </a:lnTo>
                <a:lnTo>
                  <a:pt x="644" y="470"/>
                </a:lnTo>
                <a:lnTo>
                  <a:pt x="645" y="469"/>
                </a:lnTo>
                <a:lnTo>
                  <a:pt x="646" y="468"/>
                </a:lnTo>
                <a:lnTo>
                  <a:pt x="647" y="468"/>
                </a:lnTo>
                <a:lnTo>
                  <a:pt x="649" y="467"/>
                </a:lnTo>
                <a:lnTo>
                  <a:pt x="650" y="467"/>
                </a:lnTo>
                <a:lnTo>
                  <a:pt x="651" y="466"/>
                </a:lnTo>
                <a:lnTo>
                  <a:pt x="652" y="466"/>
                </a:lnTo>
                <a:lnTo>
                  <a:pt x="654" y="465"/>
                </a:lnTo>
                <a:lnTo>
                  <a:pt x="655" y="465"/>
                </a:lnTo>
                <a:lnTo>
                  <a:pt x="656" y="464"/>
                </a:lnTo>
                <a:lnTo>
                  <a:pt x="657" y="464"/>
                </a:lnTo>
                <a:lnTo>
                  <a:pt x="658" y="464"/>
                </a:lnTo>
                <a:lnTo>
                  <a:pt x="660" y="463"/>
                </a:lnTo>
                <a:lnTo>
                  <a:pt x="661" y="463"/>
                </a:lnTo>
                <a:lnTo>
                  <a:pt x="662" y="462"/>
                </a:lnTo>
                <a:lnTo>
                  <a:pt x="663" y="462"/>
                </a:lnTo>
                <a:lnTo>
                  <a:pt x="665" y="461"/>
                </a:lnTo>
                <a:lnTo>
                  <a:pt x="666" y="461"/>
                </a:lnTo>
                <a:lnTo>
                  <a:pt x="667" y="461"/>
                </a:lnTo>
                <a:lnTo>
                  <a:pt x="658" y="434"/>
                </a:lnTo>
                <a:close/>
                <a:moveTo>
                  <a:pt x="580" y="476"/>
                </a:moveTo>
                <a:lnTo>
                  <a:pt x="580" y="476"/>
                </a:lnTo>
                <a:lnTo>
                  <a:pt x="579" y="476"/>
                </a:lnTo>
                <a:lnTo>
                  <a:pt x="578" y="477"/>
                </a:lnTo>
                <a:lnTo>
                  <a:pt x="577" y="478"/>
                </a:lnTo>
                <a:lnTo>
                  <a:pt x="576" y="479"/>
                </a:lnTo>
                <a:lnTo>
                  <a:pt x="575" y="480"/>
                </a:lnTo>
                <a:lnTo>
                  <a:pt x="574" y="481"/>
                </a:lnTo>
                <a:lnTo>
                  <a:pt x="573" y="482"/>
                </a:lnTo>
                <a:lnTo>
                  <a:pt x="571" y="483"/>
                </a:lnTo>
                <a:lnTo>
                  <a:pt x="570" y="484"/>
                </a:lnTo>
                <a:lnTo>
                  <a:pt x="569" y="485"/>
                </a:lnTo>
                <a:lnTo>
                  <a:pt x="568" y="486"/>
                </a:lnTo>
                <a:lnTo>
                  <a:pt x="567" y="487"/>
                </a:lnTo>
                <a:lnTo>
                  <a:pt x="566" y="488"/>
                </a:lnTo>
                <a:lnTo>
                  <a:pt x="565" y="489"/>
                </a:lnTo>
                <a:lnTo>
                  <a:pt x="564" y="490"/>
                </a:lnTo>
                <a:lnTo>
                  <a:pt x="563" y="491"/>
                </a:lnTo>
                <a:lnTo>
                  <a:pt x="562" y="492"/>
                </a:lnTo>
                <a:lnTo>
                  <a:pt x="561" y="493"/>
                </a:lnTo>
                <a:lnTo>
                  <a:pt x="560" y="494"/>
                </a:lnTo>
                <a:lnTo>
                  <a:pt x="559" y="495"/>
                </a:lnTo>
                <a:lnTo>
                  <a:pt x="558" y="496"/>
                </a:lnTo>
                <a:lnTo>
                  <a:pt x="578" y="516"/>
                </a:lnTo>
                <a:lnTo>
                  <a:pt x="579" y="515"/>
                </a:lnTo>
                <a:lnTo>
                  <a:pt x="580" y="514"/>
                </a:lnTo>
                <a:lnTo>
                  <a:pt x="581" y="513"/>
                </a:lnTo>
                <a:lnTo>
                  <a:pt x="581" y="512"/>
                </a:lnTo>
                <a:lnTo>
                  <a:pt x="582" y="511"/>
                </a:lnTo>
                <a:lnTo>
                  <a:pt x="583" y="510"/>
                </a:lnTo>
                <a:lnTo>
                  <a:pt x="584" y="509"/>
                </a:lnTo>
                <a:lnTo>
                  <a:pt x="585" y="509"/>
                </a:lnTo>
                <a:lnTo>
                  <a:pt x="586" y="508"/>
                </a:lnTo>
                <a:lnTo>
                  <a:pt x="587" y="507"/>
                </a:lnTo>
                <a:lnTo>
                  <a:pt x="588" y="506"/>
                </a:lnTo>
                <a:lnTo>
                  <a:pt x="589" y="505"/>
                </a:lnTo>
                <a:lnTo>
                  <a:pt x="590" y="504"/>
                </a:lnTo>
                <a:lnTo>
                  <a:pt x="591" y="503"/>
                </a:lnTo>
                <a:lnTo>
                  <a:pt x="592" y="502"/>
                </a:lnTo>
                <a:lnTo>
                  <a:pt x="593" y="502"/>
                </a:lnTo>
                <a:lnTo>
                  <a:pt x="594" y="501"/>
                </a:lnTo>
                <a:lnTo>
                  <a:pt x="595" y="500"/>
                </a:lnTo>
                <a:lnTo>
                  <a:pt x="596" y="499"/>
                </a:lnTo>
                <a:lnTo>
                  <a:pt x="597" y="498"/>
                </a:lnTo>
                <a:lnTo>
                  <a:pt x="598" y="498"/>
                </a:lnTo>
                <a:lnTo>
                  <a:pt x="580" y="476"/>
                </a:lnTo>
                <a:close/>
                <a:moveTo>
                  <a:pt x="521" y="543"/>
                </a:moveTo>
                <a:lnTo>
                  <a:pt x="521" y="543"/>
                </a:lnTo>
                <a:lnTo>
                  <a:pt x="521" y="544"/>
                </a:lnTo>
                <a:lnTo>
                  <a:pt x="520" y="545"/>
                </a:lnTo>
                <a:lnTo>
                  <a:pt x="519" y="547"/>
                </a:lnTo>
                <a:lnTo>
                  <a:pt x="519" y="548"/>
                </a:lnTo>
                <a:lnTo>
                  <a:pt x="518" y="549"/>
                </a:lnTo>
                <a:lnTo>
                  <a:pt x="517" y="551"/>
                </a:lnTo>
                <a:lnTo>
                  <a:pt x="517" y="552"/>
                </a:lnTo>
                <a:lnTo>
                  <a:pt x="516" y="553"/>
                </a:lnTo>
                <a:lnTo>
                  <a:pt x="515" y="555"/>
                </a:lnTo>
                <a:lnTo>
                  <a:pt x="515" y="556"/>
                </a:lnTo>
                <a:lnTo>
                  <a:pt x="514" y="557"/>
                </a:lnTo>
                <a:lnTo>
                  <a:pt x="513" y="559"/>
                </a:lnTo>
                <a:lnTo>
                  <a:pt x="513" y="560"/>
                </a:lnTo>
                <a:lnTo>
                  <a:pt x="512" y="561"/>
                </a:lnTo>
                <a:lnTo>
                  <a:pt x="511" y="563"/>
                </a:lnTo>
                <a:lnTo>
                  <a:pt x="511" y="564"/>
                </a:lnTo>
                <a:lnTo>
                  <a:pt x="510" y="565"/>
                </a:lnTo>
                <a:lnTo>
                  <a:pt x="509" y="567"/>
                </a:lnTo>
                <a:lnTo>
                  <a:pt x="509" y="568"/>
                </a:lnTo>
                <a:lnTo>
                  <a:pt x="508" y="569"/>
                </a:lnTo>
                <a:lnTo>
                  <a:pt x="508" y="570"/>
                </a:lnTo>
                <a:lnTo>
                  <a:pt x="534" y="581"/>
                </a:lnTo>
                <a:lnTo>
                  <a:pt x="534" y="581"/>
                </a:lnTo>
                <a:lnTo>
                  <a:pt x="535" y="579"/>
                </a:lnTo>
                <a:lnTo>
                  <a:pt x="535" y="578"/>
                </a:lnTo>
                <a:lnTo>
                  <a:pt x="536" y="577"/>
                </a:lnTo>
                <a:lnTo>
                  <a:pt x="536" y="576"/>
                </a:lnTo>
                <a:lnTo>
                  <a:pt x="537" y="575"/>
                </a:lnTo>
                <a:lnTo>
                  <a:pt x="537" y="573"/>
                </a:lnTo>
                <a:lnTo>
                  <a:pt x="538" y="572"/>
                </a:lnTo>
                <a:lnTo>
                  <a:pt x="538" y="571"/>
                </a:lnTo>
                <a:lnTo>
                  <a:pt x="539" y="570"/>
                </a:lnTo>
                <a:lnTo>
                  <a:pt x="540" y="569"/>
                </a:lnTo>
                <a:lnTo>
                  <a:pt x="540" y="568"/>
                </a:lnTo>
                <a:lnTo>
                  <a:pt x="541" y="566"/>
                </a:lnTo>
                <a:lnTo>
                  <a:pt x="542" y="565"/>
                </a:lnTo>
                <a:lnTo>
                  <a:pt x="542" y="564"/>
                </a:lnTo>
                <a:lnTo>
                  <a:pt x="543" y="563"/>
                </a:lnTo>
                <a:lnTo>
                  <a:pt x="543" y="562"/>
                </a:lnTo>
                <a:lnTo>
                  <a:pt x="544" y="561"/>
                </a:lnTo>
                <a:lnTo>
                  <a:pt x="545" y="559"/>
                </a:lnTo>
                <a:lnTo>
                  <a:pt x="545" y="558"/>
                </a:lnTo>
                <a:lnTo>
                  <a:pt x="546" y="558"/>
                </a:lnTo>
                <a:lnTo>
                  <a:pt x="521" y="543"/>
                </a:lnTo>
                <a:close/>
                <a:moveTo>
                  <a:pt x="491" y="627"/>
                </a:moveTo>
                <a:lnTo>
                  <a:pt x="491" y="627"/>
                </a:lnTo>
                <a:lnTo>
                  <a:pt x="491" y="629"/>
                </a:lnTo>
                <a:lnTo>
                  <a:pt x="491" y="630"/>
                </a:lnTo>
                <a:lnTo>
                  <a:pt x="490" y="632"/>
                </a:lnTo>
                <a:lnTo>
                  <a:pt x="490" y="633"/>
                </a:lnTo>
                <a:lnTo>
                  <a:pt x="490" y="635"/>
                </a:lnTo>
                <a:lnTo>
                  <a:pt x="490" y="636"/>
                </a:lnTo>
                <a:lnTo>
                  <a:pt x="489" y="638"/>
                </a:lnTo>
                <a:lnTo>
                  <a:pt x="489" y="639"/>
                </a:lnTo>
                <a:lnTo>
                  <a:pt x="489" y="641"/>
                </a:lnTo>
                <a:lnTo>
                  <a:pt x="489" y="643"/>
                </a:lnTo>
                <a:lnTo>
                  <a:pt x="489" y="644"/>
                </a:lnTo>
                <a:lnTo>
                  <a:pt x="489" y="646"/>
                </a:lnTo>
                <a:lnTo>
                  <a:pt x="489" y="647"/>
                </a:lnTo>
                <a:lnTo>
                  <a:pt x="488" y="649"/>
                </a:lnTo>
                <a:lnTo>
                  <a:pt x="488" y="650"/>
                </a:lnTo>
                <a:lnTo>
                  <a:pt x="488" y="652"/>
                </a:lnTo>
                <a:lnTo>
                  <a:pt x="488" y="653"/>
                </a:lnTo>
                <a:lnTo>
                  <a:pt x="488" y="655"/>
                </a:lnTo>
                <a:lnTo>
                  <a:pt x="488" y="657"/>
                </a:lnTo>
                <a:lnTo>
                  <a:pt x="488" y="657"/>
                </a:lnTo>
                <a:lnTo>
                  <a:pt x="516" y="658"/>
                </a:lnTo>
                <a:lnTo>
                  <a:pt x="516" y="658"/>
                </a:lnTo>
                <a:lnTo>
                  <a:pt x="516" y="656"/>
                </a:lnTo>
                <a:lnTo>
                  <a:pt x="516" y="655"/>
                </a:lnTo>
                <a:lnTo>
                  <a:pt x="516" y="654"/>
                </a:lnTo>
                <a:lnTo>
                  <a:pt x="516" y="652"/>
                </a:lnTo>
                <a:lnTo>
                  <a:pt x="517" y="651"/>
                </a:lnTo>
                <a:lnTo>
                  <a:pt x="517" y="649"/>
                </a:lnTo>
                <a:lnTo>
                  <a:pt x="517" y="648"/>
                </a:lnTo>
                <a:lnTo>
                  <a:pt x="517" y="647"/>
                </a:lnTo>
                <a:lnTo>
                  <a:pt x="517" y="645"/>
                </a:lnTo>
                <a:lnTo>
                  <a:pt x="517" y="644"/>
                </a:lnTo>
                <a:lnTo>
                  <a:pt x="517" y="643"/>
                </a:lnTo>
                <a:lnTo>
                  <a:pt x="517" y="641"/>
                </a:lnTo>
                <a:lnTo>
                  <a:pt x="518" y="640"/>
                </a:lnTo>
                <a:lnTo>
                  <a:pt x="518" y="639"/>
                </a:lnTo>
                <a:lnTo>
                  <a:pt x="518" y="637"/>
                </a:lnTo>
                <a:lnTo>
                  <a:pt x="518" y="636"/>
                </a:lnTo>
                <a:lnTo>
                  <a:pt x="518" y="634"/>
                </a:lnTo>
                <a:lnTo>
                  <a:pt x="519" y="633"/>
                </a:lnTo>
                <a:lnTo>
                  <a:pt x="519" y="632"/>
                </a:lnTo>
                <a:lnTo>
                  <a:pt x="491" y="627"/>
                </a:lnTo>
                <a:close/>
                <a:moveTo>
                  <a:pt x="493" y="717"/>
                </a:moveTo>
                <a:lnTo>
                  <a:pt x="493" y="717"/>
                </a:lnTo>
                <a:lnTo>
                  <a:pt x="493" y="717"/>
                </a:lnTo>
                <a:lnTo>
                  <a:pt x="493" y="718"/>
                </a:lnTo>
                <a:lnTo>
                  <a:pt x="493" y="720"/>
                </a:lnTo>
                <a:lnTo>
                  <a:pt x="494" y="721"/>
                </a:lnTo>
                <a:lnTo>
                  <a:pt x="494" y="723"/>
                </a:lnTo>
                <a:lnTo>
                  <a:pt x="494" y="724"/>
                </a:lnTo>
                <a:lnTo>
                  <a:pt x="495" y="726"/>
                </a:lnTo>
                <a:lnTo>
                  <a:pt x="495" y="727"/>
                </a:lnTo>
                <a:lnTo>
                  <a:pt x="495" y="729"/>
                </a:lnTo>
                <a:lnTo>
                  <a:pt x="496" y="730"/>
                </a:lnTo>
                <a:lnTo>
                  <a:pt x="496" y="732"/>
                </a:lnTo>
                <a:lnTo>
                  <a:pt x="497" y="733"/>
                </a:lnTo>
                <a:lnTo>
                  <a:pt x="497" y="735"/>
                </a:lnTo>
                <a:lnTo>
                  <a:pt x="497" y="736"/>
                </a:lnTo>
                <a:lnTo>
                  <a:pt x="498" y="738"/>
                </a:lnTo>
                <a:lnTo>
                  <a:pt x="498" y="739"/>
                </a:lnTo>
                <a:lnTo>
                  <a:pt x="499" y="741"/>
                </a:lnTo>
                <a:lnTo>
                  <a:pt x="499" y="742"/>
                </a:lnTo>
                <a:lnTo>
                  <a:pt x="500" y="743"/>
                </a:lnTo>
                <a:lnTo>
                  <a:pt x="500" y="745"/>
                </a:lnTo>
                <a:lnTo>
                  <a:pt x="500" y="746"/>
                </a:lnTo>
                <a:lnTo>
                  <a:pt x="527" y="736"/>
                </a:lnTo>
                <a:lnTo>
                  <a:pt x="527" y="736"/>
                </a:lnTo>
                <a:lnTo>
                  <a:pt x="526" y="735"/>
                </a:lnTo>
                <a:lnTo>
                  <a:pt x="526" y="733"/>
                </a:lnTo>
                <a:lnTo>
                  <a:pt x="526" y="732"/>
                </a:lnTo>
                <a:lnTo>
                  <a:pt x="525" y="731"/>
                </a:lnTo>
                <a:lnTo>
                  <a:pt x="525" y="730"/>
                </a:lnTo>
                <a:lnTo>
                  <a:pt x="524" y="728"/>
                </a:lnTo>
                <a:lnTo>
                  <a:pt x="524" y="727"/>
                </a:lnTo>
                <a:lnTo>
                  <a:pt x="524" y="726"/>
                </a:lnTo>
                <a:lnTo>
                  <a:pt x="523" y="724"/>
                </a:lnTo>
                <a:lnTo>
                  <a:pt x="523" y="723"/>
                </a:lnTo>
                <a:lnTo>
                  <a:pt x="523" y="722"/>
                </a:lnTo>
                <a:lnTo>
                  <a:pt x="522" y="721"/>
                </a:lnTo>
                <a:lnTo>
                  <a:pt x="522" y="719"/>
                </a:lnTo>
                <a:lnTo>
                  <a:pt x="522" y="718"/>
                </a:lnTo>
                <a:lnTo>
                  <a:pt x="521" y="717"/>
                </a:lnTo>
                <a:lnTo>
                  <a:pt x="521" y="715"/>
                </a:lnTo>
                <a:lnTo>
                  <a:pt x="521" y="714"/>
                </a:lnTo>
                <a:lnTo>
                  <a:pt x="521" y="713"/>
                </a:lnTo>
                <a:lnTo>
                  <a:pt x="520" y="711"/>
                </a:lnTo>
                <a:lnTo>
                  <a:pt x="520" y="711"/>
                </a:lnTo>
                <a:lnTo>
                  <a:pt x="493" y="717"/>
                </a:lnTo>
                <a:close/>
                <a:moveTo>
                  <a:pt x="526" y="799"/>
                </a:moveTo>
                <a:lnTo>
                  <a:pt x="526" y="799"/>
                </a:lnTo>
                <a:lnTo>
                  <a:pt x="526" y="800"/>
                </a:lnTo>
                <a:lnTo>
                  <a:pt x="527" y="801"/>
                </a:lnTo>
                <a:lnTo>
                  <a:pt x="528" y="802"/>
                </a:lnTo>
                <a:lnTo>
                  <a:pt x="529" y="804"/>
                </a:lnTo>
                <a:lnTo>
                  <a:pt x="530" y="805"/>
                </a:lnTo>
                <a:lnTo>
                  <a:pt x="530" y="806"/>
                </a:lnTo>
                <a:lnTo>
                  <a:pt x="531" y="807"/>
                </a:lnTo>
                <a:lnTo>
                  <a:pt x="532" y="808"/>
                </a:lnTo>
                <a:lnTo>
                  <a:pt x="533" y="810"/>
                </a:lnTo>
                <a:lnTo>
                  <a:pt x="534" y="811"/>
                </a:lnTo>
                <a:lnTo>
                  <a:pt x="535" y="812"/>
                </a:lnTo>
                <a:lnTo>
                  <a:pt x="536" y="813"/>
                </a:lnTo>
                <a:lnTo>
                  <a:pt x="536" y="814"/>
                </a:lnTo>
                <a:lnTo>
                  <a:pt x="537" y="816"/>
                </a:lnTo>
                <a:lnTo>
                  <a:pt x="538" y="817"/>
                </a:lnTo>
                <a:lnTo>
                  <a:pt x="539" y="818"/>
                </a:lnTo>
                <a:lnTo>
                  <a:pt x="540" y="819"/>
                </a:lnTo>
                <a:lnTo>
                  <a:pt x="541" y="820"/>
                </a:lnTo>
                <a:lnTo>
                  <a:pt x="542" y="821"/>
                </a:lnTo>
                <a:lnTo>
                  <a:pt x="543" y="823"/>
                </a:lnTo>
                <a:lnTo>
                  <a:pt x="544" y="824"/>
                </a:lnTo>
                <a:lnTo>
                  <a:pt x="565" y="806"/>
                </a:lnTo>
                <a:lnTo>
                  <a:pt x="565" y="805"/>
                </a:lnTo>
                <a:lnTo>
                  <a:pt x="564" y="804"/>
                </a:lnTo>
                <a:lnTo>
                  <a:pt x="563" y="803"/>
                </a:lnTo>
                <a:lnTo>
                  <a:pt x="562" y="802"/>
                </a:lnTo>
                <a:lnTo>
                  <a:pt x="561" y="801"/>
                </a:lnTo>
                <a:lnTo>
                  <a:pt x="561" y="800"/>
                </a:lnTo>
                <a:lnTo>
                  <a:pt x="560" y="799"/>
                </a:lnTo>
                <a:lnTo>
                  <a:pt x="559" y="797"/>
                </a:lnTo>
                <a:lnTo>
                  <a:pt x="558" y="796"/>
                </a:lnTo>
                <a:lnTo>
                  <a:pt x="558" y="795"/>
                </a:lnTo>
                <a:lnTo>
                  <a:pt x="557" y="794"/>
                </a:lnTo>
                <a:lnTo>
                  <a:pt x="556" y="793"/>
                </a:lnTo>
                <a:lnTo>
                  <a:pt x="555" y="792"/>
                </a:lnTo>
                <a:lnTo>
                  <a:pt x="554" y="791"/>
                </a:lnTo>
                <a:lnTo>
                  <a:pt x="554" y="790"/>
                </a:lnTo>
                <a:lnTo>
                  <a:pt x="553" y="789"/>
                </a:lnTo>
                <a:lnTo>
                  <a:pt x="552" y="788"/>
                </a:lnTo>
                <a:lnTo>
                  <a:pt x="552" y="787"/>
                </a:lnTo>
                <a:lnTo>
                  <a:pt x="551" y="786"/>
                </a:lnTo>
                <a:lnTo>
                  <a:pt x="550" y="785"/>
                </a:lnTo>
                <a:lnTo>
                  <a:pt x="550" y="784"/>
                </a:lnTo>
                <a:lnTo>
                  <a:pt x="526" y="799"/>
                </a:lnTo>
                <a:close/>
                <a:moveTo>
                  <a:pt x="587" y="865"/>
                </a:moveTo>
                <a:lnTo>
                  <a:pt x="587" y="865"/>
                </a:lnTo>
                <a:lnTo>
                  <a:pt x="587" y="865"/>
                </a:lnTo>
                <a:lnTo>
                  <a:pt x="589" y="866"/>
                </a:lnTo>
                <a:lnTo>
                  <a:pt x="590" y="867"/>
                </a:lnTo>
                <a:lnTo>
                  <a:pt x="591" y="868"/>
                </a:lnTo>
                <a:lnTo>
                  <a:pt x="592" y="869"/>
                </a:lnTo>
                <a:lnTo>
                  <a:pt x="593" y="869"/>
                </a:lnTo>
                <a:lnTo>
                  <a:pt x="595" y="870"/>
                </a:lnTo>
                <a:lnTo>
                  <a:pt x="596" y="871"/>
                </a:lnTo>
                <a:lnTo>
                  <a:pt x="597" y="872"/>
                </a:lnTo>
                <a:lnTo>
                  <a:pt x="598" y="873"/>
                </a:lnTo>
                <a:lnTo>
                  <a:pt x="600" y="874"/>
                </a:lnTo>
                <a:lnTo>
                  <a:pt x="601" y="874"/>
                </a:lnTo>
                <a:lnTo>
                  <a:pt x="602" y="875"/>
                </a:lnTo>
                <a:lnTo>
                  <a:pt x="603" y="876"/>
                </a:lnTo>
                <a:lnTo>
                  <a:pt x="605" y="877"/>
                </a:lnTo>
                <a:lnTo>
                  <a:pt x="606" y="877"/>
                </a:lnTo>
                <a:lnTo>
                  <a:pt x="607" y="878"/>
                </a:lnTo>
                <a:lnTo>
                  <a:pt x="608" y="879"/>
                </a:lnTo>
                <a:lnTo>
                  <a:pt x="610" y="880"/>
                </a:lnTo>
                <a:lnTo>
                  <a:pt x="611" y="880"/>
                </a:lnTo>
                <a:lnTo>
                  <a:pt x="612" y="881"/>
                </a:lnTo>
                <a:lnTo>
                  <a:pt x="626" y="856"/>
                </a:lnTo>
                <a:lnTo>
                  <a:pt x="625" y="856"/>
                </a:lnTo>
                <a:lnTo>
                  <a:pt x="624" y="855"/>
                </a:lnTo>
                <a:lnTo>
                  <a:pt x="623" y="855"/>
                </a:lnTo>
                <a:lnTo>
                  <a:pt x="622" y="854"/>
                </a:lnTo>
                <a:lnTo>
                  <a:pt x="621" y="853"/>
                </a:lnTo>
                <a:lnTo>
                  <a:pt x="619" y="853"/>
                </a:lnTo>
                <a:lnTo>
                  <a:pt x="618" y="852"/>
                </a:lnTo>
                <a:lnTo>
                  <a:pt x="617" y="851"/>
                </a:lnTo>
                <a:lnTo>
                  <a:pt x="616" y="851"/>
                </a:lnTo>
                <a:lnTo>
                  <a:pt x="615" y="850"/>
                </a:lnTo>
                <a:lnTo>
                  <a:pt x="614" y="849"/>
                </a:lnTo>
                <a:lnTo>
                  <a:pt x="613" y="848"/>
                </a:lnTo>
                <a:lnTo>
                  <a:pt x="612" y="848"/>
                </a:lnTo>
                <a:lnTo>
                  <a:pt x="611" y="847"/>
                </a:lnTo>
                <a:lnTo>
                  <a:pt x="610" y="846"/>
                </a:lnTo>
                <a:lnTo>
                  <a:pt x="608" y="845"/>
                </a:lnTo>
                <a:lnTo>
                  <a:pt x="607" y="845"/>
                </a:lnTo>
                <a:lnTo>
                  <a:pt x="606" y="844"/>
                </a:lnTo>
                <a:lnTo>
                  <a:pt x="605" y="843"/>
                </a:lnTo>
                <a:lnTo>
                  <a:pt x="604" y="842"/>
                </a:lnTo>
                <a:lnTo>
                  <a:pt x="604" y="842"/>
                </a:lnTo>
                <a:lnTo>
                  <a:pt x="587" y="865"/>
                </a:lnTo>
                <a:close/>
                <a:moveTo>
                  <a:pt x="667" y="904"/>
                </a:moveTo>
                <a:lnTo>
                  <a:pt x="667" y="904"/>
                </a:lnTo>
                <a:lnTo>
                  <a:pt x="667" y="904"/>
                </a:lnTo>
                <a:lnTo>
                  <a:pt x="669" y="904"/>
                </a:lnTo>
                <a:lnTo>
                  <a:pt x="670" y="905"/>
                </a:lnTo>
                <a:lnTo>
                  <a:pt x="672" y="905"/>
                </a:lnTo>
                <a:lnTo>
                  <a:pt x="673" y="906"/>
                </a:lnTo>
                <a:lnTo>
                  <a:pt x="675" y="906"/>
                </a:lnTo>
                <a:lnTo>
                  <a:pt x="676" y="906"/>
                </a:lnTo>
                <a:lnTo>
                  <a:pt x="678" y="907"/>
                </a:lnTo>
                <a:lnTo>
                  <a:pt x="679" y="907"/>
                </a:lnTo>
                <a:lnTo>
                  <a:pt x="681" y="907"/>
                </a:lnTo>
                <a:lnTo>
                  <a:pt x="682" y="908"/>
                </a:lnTo>
                <a:lnTo>
                  <a:pt x="684" y="908"/>
                </a:lnTo>
                <a:lnTo>
                  <a:pt x="685" y="908"/>
                </a:lnTo>
                <a:lnTo>
                  <a:pt x="687" y="909"/>
                </a:lnTo>
                <a:lnTo>
                  <a:pt x="688" y="909"/>
                </a:lnTo>
                <a:lnTo>
                  <a:pt x="690" y="909"/>
                </a:lnTo>
                <a:lnTo>
                  <a:pt x="691" y="909"/>
                </a:lnTo>
                <a:lnTo>
                  <a:pt x="693" y="910"/>
                </a:lnTo>
                <a:lnTo>
                  <a:pt x="694" y="910"/>
                </a:lnTo>
                <a:lnTo>
                  <a:pt x="696" y="910"/>
                </a:lnTo>
                <a:lnTo>
                  <a:pt x="696" y="910"/>
                </a:lnTo>
                <a:lnTo>
                  <a:pt x="700" y="882"/>
                </a:lnTo>
                <a:lnTo>
                  <a:pt x="700" y="882"/>
                </a:lnTo>
                <a:lnTo>
                  <a:pt x="699" y="882"/>
                </a:lnTo>
                <a:lnTo>
                  <a:pt x="697" y="882"/>
                </a:lnTo>
                <a:lnTo>
                  <a:pt x="696" y="882"/>
                </a:lnTo>
                <a:lnTo>
                  <a:pt x="695" y="881"/>
                </a:lnTo>
                <a:lnTo>
                  <a:pt x="693" y="881"/>
                </a:lnTo>
                <a:lnTo>
                  <a:pt x="692" y="881"/>
                </a:lnTo>
                <a:lnTo>
                  <a:pt x="691" y="881"/>
                </a:lnTo>
                <a:lnTo>
                  <a:pt x="689" y="880"/>
                </a:lnTo>
                <a:lnTo>
                  <a:pt x="688" y="880"/>
                </a:lnTo>
                <a:lnTo>
                  <a:pt x="687" y="880"/>
                </a:lnTo>
                <a:lnTo>
                  <a:pt x="685" y="879"/>
                </a:lnTo>
                <a:lnTo>
                  <a:pt x="684" y="879"/>
                </a:lnTo>
                <a:lnTo>
                  <a:pt x="683" y="879"/>
                </a:lnTo>
                <a:lnTo>
                  <a:pt x="681" y="879"/>
                </a:lnTo>
                <a:lnTo>
                  <a:pt x="680" y="878"/>
                </a:lnTo>
                <a:lnTo>
                  <a:pt x="679" y="878"/>
                </a:lnTo>
                <a:lnTo>
                  <a:pt x="678" y="878"/>
                </a:lnTo>
                <a:lnTo>
                  <a:pt x="676" y="877"/>
                </a:lnTo>
                <a:lnTo>
                  <a:pt x="675" y="877"/>
                </a:lnTo>
                <a:lnTo>
                  <a:pt x="675" y="877"/>
                </a:lnTo>
                <a:lnTo>
                  <a:pt x="667" y="904"/>
                </a:lnTo>
                <a:close/>
                <a:moveTo>
                  <a:pt x="756" y="912"/>
                </a:moveTo>
                <a:lnTo>
                  <a:pt x="756" y="912"/>
                </a:lnTo>
                <a:lnTo>
                  <a:pt x="757" y="912"/>
                </a:lnTo>
                <a:lnTo>
                  <a:pt x="758" y="912"/>
                </a:lnTo>
                <a:lnTo>
                  <a:pt x="760" y="912"/>
                </a:lnTo>
                <a:lnTo>
                  <a:pt x="761" y="911"/>
                </a:lnTo>
                <a:lnTo>
                  <a:pt x="763" y="911"/>
                </a:lnTo>
                <a:lnTo>
                  <a:pt x="764" y="911"/>
                </a:lnTo>
                <a:lnTo>
                  <a:pt x="766" y="911"/>
                </a:lnTo>
                <a:lnTo>
                  <a:pt x="767" y="911"/>
                </a:lnTo>
                <a:lnTo>
                  <a:pt x="769" y="910"/>
                </a:lnTo>
                <a:lnTo>
                  <a:pt x="770" y="910"/>
                </a:lnTo>
                <a:lnTo>
                  <a:pt x="772" y="910"/>
                </a:lnTo>
                <a:lnTo>
                  <a:pt x="773" y="910"/>
                </a:lnTo>
                <a:lnTo>
                  <a:pt x="775" y="909"/>
                </a:lnTo>
                <a:lnTo>
                  <a:pt x="777" y="909"/>
                </a:lnTo>
                <a:lnTo>
                  <a:pt x="778" y="909"/>
                </a:lnTo>
                <a:lnTo>
                  <a:pt x="780" y="909"/>
                </a:lnTo>
                <a:lnTo>
                  <a:pt x="781" y="908"/>
                </a:lnTo>
                <a:lnTo>
                  <a:pt x="783" y="908"/>
                </a:lnTo>
                <a:lnTo>
                  <a:pt x="784" y="908"/>
                </a:lnTo>
                <a:lnTo>
                  <a:pt x="786" y="907"/>
                </a:lnTo>
                <a:lnTo>
                  <a:pt x="786" y="907"/>
                </a:lnTo>
                <a:lnTo>
                  <a:pt x="780" y="880"/>
                </a:lnTo>
                <a:lnTo>
                  <a:pt x="780" y="880"/>
                </a:lnTo>
                <a:lnTo>
                  <a:pt x="778" y="880"/>
                </a:lnTo>
                <a:lnTo>
                  <a:pt x="777" y="880"/>
                </a:lnTo>
                <a:lnTo>
                  <a:pt x="776" y="881"/>
                </a:lnTo>
                <a:lnTo>
                  <a:pt x="774" y="881"/>
                </a:lnTo>
                <a:lnTo>
                  <a:pt x="773" y="881"/>
                </a:lnTo>
                <a:lnTo>
                  <a:pt x="772" y="881"/>
                </a:lnTo>
                <a:lnTo>
                  <a:pt x="770" y="882"/>
                </a:lnTo>
                <a:lnTo>
                  <a:pt x="769" y="882"/>
                </a:lnTo>
                <a:lnTo>
                  <a:pt x="768" y="882"/>
                </a:lnTo>
                <a:lnTo>
                  <a:pt x="766" y="882"/>
                </a:lnTo>
                <a:lnTo>
                  <a:pt x="765" y="883"/>
                </a:lnTo>
                <a:lnTo>
                  <a:pt x="763" y="883"/>
                </a:lnTo>
                <a:lnTo>
                  <a:pt x="762" y="883"/>
                </a:lnTo>
                <a:lnTo>
                  <a:pt x="761" y="883"/>
                </a:lnTo>
                <a:lnTo>
                  <a:pt x="759" y="883"/>
                </a:lnTo>
                <a:lnTo>
                  <a:pt x="758" y="883"/>
                </a:lnTo>
                <a:lnTo>
                  <a:pt x="757" y="884"/>
                </a:lnTo>
                <a:lnTo>
                  <a:pt x="755" y="884"/>
                </a:lnTo>
                <a:lnTo>
                  <a:pt x="754" y="884"/>
                </a:lnTo>
                <a:lnTo>
                  <a:pt x="753" y="884"/>
                </a:lnTo>
                <a:lnTo>
                  <a:pt x="756" y="912"/>
                </a:lnTo>
                <a:close/>
                <a:moveTo>
                  <a:pt x="842" y="888"/>
                </a:moveTo>
                <a:lnTo>
                  <a:pt x="842" y="888"/>
                </a:lnTo>
                <a:lnTo>
                  <a:pt x="842" y="887"/>
                </a:lnTo>
                <a:lnTo>
                  <a:pt x="844" y="887"/>
                </a:lnTo>
                <a:lnTo>
                  <a:pt x="845" y="886"/>
                </a:lnTo>
                <a:lnTo>
                  <a:pt x="846" y="885"/>
                </a:lnTo>
                <a:lnTo>
                  <a:pt x="847" y="885"/>
                </a:lnTo>
                <a:lnTo>
                  <a:pt x="849" y="884"/>
                </a:lnTo>
                <a:lnTo>
                  <a:pt x="850" y="883"/>
                </a:lnTo>
                <a:lnTo>
                  <a:pt x="851" y="883"/>
                </a:lnTo>
                <a:lnTo>
                  <a:pt x="853" y="882"/>
                </a:lnTo>
                <a:lnTo>
                  <a:pt x="854" y="881"/>
                </a:lnTo>
                <a:lnTo>
                  <a:pt x="855" y="880"/>
                </a:lnTo>
                <a:lnTo>
                  <a:pt x="857" y="880"/>
                </a:lnTo>
                <a:lnTo>
                  <a:pt x="858" y="879"/>
                </a:lnTo>
                <a:lnTo>
                  <a:pt x="859" y="878"/>
                </a:lnTo>
                <a:lnTo>
                  <a:pt x="860" y="877"/>
                </a:lnTo>
                <a:lnTo>
                  <a:pt x="862" y="877"/>
                </a:lnTo>
                <a:lnTo>
                  <a:pt x="863" y="876"/>
                </a:lnTo>
                <a:lnTo>
                  <a:pt x="864" y="875"/>
                </a:lnTo>
                <a:lnTo>
                  <a:pt x="865" y="874"/>
                </a:lnTo>
                <a:lnTo>
                  <a:pt x="867" y="874"/>
                </a:lnTo>
                <a:lnTo>
                  <a:pt x="868" y="873"/>
                </a:lnTo>
                <a:lnTo>
                  <a:pt x="852" y="849"/>
                </a:lnTo>
                <a:lnTo>
                  <a:pt x="851" y="850"/>
                </a:lnTo>
                <a:lnTo>
                  <a:pt x="850" y="851"/>
                </a:lnTo>
                <a:lnTo>
                  <a:pt x="849" y="851"/>
                </a:lnTo>
                <a:lnTo>
                  <a:pt x="848" y="852"/>
                </a:lnTo>
                <a:lnTo>
                  <a:pt x="847" y="853"/>
                </a:lnTo>
                <a:lnTo>
                  <a:pt x="846" y="853"/>
                </a:lnTo>
                <a:lnTo>
                  <a:pt x="845" y="854"/>
                </a:lnTo>
                <a:lnTo>
                  <a:pt x="844" y="855"/>
                </a:lnTo>
                <a:lnTo>
                  <a:pt x="842" y="855"/>
                </a:lnTo>
                <a:lnTo>
                  <a:pt x="841" y="856"/>
                </a:lnTo>
                <a:lnTo>
                  <a:pt x="840" y="857"/>
                </a:lnTo>
                <a:lnTo>
                  <a:pt x="839" y="857"/>
                </a:lnTo>
                <a:lnTo>
                  <a:pt x="838" y="858"/>
                </a:lnTo>
                <a:lnTo>
                  <a:pt x="837" y="859"/>
                </a:lnTo>
                <a:lnTo>
                  <a:pt x="835" y="859"/>
                </a:lnTo>
                <a:lnTo>
                  <a:pt x="834" y="860"/>
                </a:lnTo>
                <a:lnTo>
                  <a:pt x="833" y="860"/>
                </a:lnTo>
                <a:lnTo>
                  <a:pt x="832" y="861"/>
                </a:lnTo>
                <a:lnTo>
                  <a:pt x="831" y="862"/>
                </a:lnTo>
                <a:lnTo>
                  <a:pt x="830" y="862"/>
                </a:lnTo>
                <a:lnTo>
                  <a:pt x="829" y="862"/>
                </a:lnTo>
                <a:lnTo>
                  <a:pt x="842" y="888"/>
                </a:lnTo>
                <a:close/>
                <a:moveTo>
                  <a:pt x="913" y="834"/>
                </a:moveTo>
                <a:lnTo>
                  <a:pt x="913" y="834"/>
                </a:lnTo>
                <a:lnTo>
                  <a:pt x="914" y="834"/>
                </a:lnTo>
                <a:lnTo>
                  <a:pt x="915" y="833"/>
                </a:lnTo>
                <a:lnTo>
                  <a:pt x="916" y="831"/>
                </a:lnTo>
                <a:lnTo>
                  <a:pt x="917" y="830"/>
                </a:lnTo>
                <a:lnTo>
                  <a:pt x="918" y="829"/>
                </a:lnTo>
                <a:lnTo>
                  <a:pt x="919" y="828"/>
                </a:lnTo>
                <a:lnTo>
                  <a:pt x="920" y="827"/>
                </a:lnTo>
                <a:lnTo>
                  <a:pt x="921" y="826"/>
                </a:lnTo>
                <a:lnTo>
                  <a:pt x="922" y="825"/>
                </a:lnTo>
                <a:lnTo>
                  <a:pt x="923" y="824"/>
                </a:lnTo>
                <a:lnTo>
                  <a:pt x="923" y="823"/>
                </a:lnTo>
                <a:lnTo>
                  <a:pt x="924" y="821"/>
                </a:lnTo>
                <a:lnTo>
                  <a:pt x="925" y="820"/>
                </a:lnTo>
                <a:lnTo>
                  <a:pt x="926" y="819"/>
                </a:lnTo>
                <a:lnTo>
                  <a:pt x="927" y="818"/>
                </a:lnTo>
                <a:lnTo>
                  <a:pt x="928" y="817"/>
                </a:lnTo>
                <a:lnTo>
                  <a:pt x="929" y="816"/>
                </a:lnTo>
                <a:lnTo>
                  <a:pt x="930" y="814"/>
                </a:lnTo>
                <a:lnTo>
                  <a:pt x="931" y="813"/>
                </a:lnTo>
                <a:lnTo>
                  <a:pt x="932" y="812"/>
                </a:lnTo>
                <a:lnTo>
                  <a:pt x="932" y="811"/>
                </a:lnTo>
                <a:lnTo>
                  <a:pt x="909" y="794"/>
                </a:lnTo>
                <a:lnTo>
                  <a:pt x="909" y="795"/>
                </a:lnTo>
                <a:lnTo>
                  <a:pt x="908" y="796"/>
                </a:lnTo>
                <a:lnTo>
                  <a:pt x="907" y="797"/>
                </a:lnTo>
                <a:lnTo>
                  <a:pt x="906" y="799"/>
                </a:lnTo>
                <a:lnTo>
                  <a:pt x="906" y="800"/>
                </a:lnTo>
                <a:lnTo>
                  <a:pt x="905" y="801"/>
                </a:lnTo>
                <a:lnTo>
                  <a:pt x="904" y="802"/>
                </a:lnTo>
                <a:lnTo>
                  <a:pt x="903" y="803"/>
                </a:lnTo>
                <a:lnTo>
                  <a:pt x="902" y="804"/>
                </a:lnTo>
                <a:lnTo>
                  <a:pt x="902" y="805"/>
                </a:lnTo>
                <a:lnTo>
                  <a:pt x="901" y="806"/>
                </a:lnTo>
                <a:lnTo>
                  <a:pt x="900" y="807"/>
                </a:lnTo>
                <a:lnTo>
                  <a:pt x="899" y="808"/>
                </a:lnTo>
                <a:lnTo>
                  <a:pt x="898" y="809"/>
                </a:lnTo>
                <a:lnTo>
                  <a:pt x="897" y="810"/>
                </a:lnTo>
                <a:lnTo>
                  <a:pt x="897" y="811"/>
                </a:lnTo>
                <a:lnTo>
                  <a:pt x="896" y="812"/>
                </a:lnTo>
                <a:lnTo>
                  <a:pt x="895" y="813"/>
                </a:lnTo>
                <a:lnTo>
                  <a:pt x="894" y="814"/>
                </a:lnTo>
                <a:lnTo>
                  <a:pt x="893" y="815"/>
                </a:lnTo>
                <a:lnTo>
                  <a:pt x="893" y="815"/>
                </a:lnTo>
                <a:lnTo>
                  <a:pt x="913" y="834"/>
                </a:lnTo>
                <a:close/>
                <a:moveTo>
                  <a:pt x="961" y="759"/>
                </a:moveTo>
                <a:lnTo>
                  <a:pt x="961" y="759"/>
                </a:lnTo>
                <a:lnTo>
                  <a:pt x="962" y="758"/>
                </a:lnTo>
                <a:lnTo>
                  <a:pt x="962" y="756"/>
                </a:lnTo>
                <a:lnTo>
                  <a:pt x="963" y="755"/>
                </a:lnTo>
                <a:lnTo>
                  <a:pt x="963" y="753"/>
                </a:lnTo>
                <a:lnTo>
                  <a:pt x="964" y="752"/>
                </a:lnTo>
                <a:lnTo>
                  <a:pt x="964" y="751"/>
                </a:lnTo>
                <a:lnTo>
                  <a:pt x="965" y="749"/>
                </a:lnTo>
                <a:lnTo>
                  <a:pt x="965" y="748"/>
                </a:lnTo>
                <a:lnTo>
                  <a:pt x="966" y="746"/>
                </a:lnTo>
                <a:lnTo>
                  <a:pt x="966" y="745"/>
                </a:lnTo>
                <a:lnTo>
                  <a:pt x="967" y="743"/>
                </a:lnTo>
                <a:lnTo>
                  <a:pt x="967" y="742"/>
                </a:lnTo>
                <a:lnTo>
                  <a:pt x="967" y="741"/>
                </a:lnTo>
                <a:lnTo>
                  <a:pt x="968" y="739"/>
                </a:lnTo>
                <a:lnTo>
                  <a:pt x="968" y="738"/>
                </a:lnTo>
                <a:lnTo>
                  <a:pt x="969" y="736"/>
                </a:lnTo>
                <a:lnTo>
                  <a:pt x="969" y="735"/>
                </a:lnTo>
                <a:lnTo>
                  <a:pt x="970" y="733"/>
                </a:lnTo>
                <a:lnTo>
                  <a:pt x="970" y="732"/>
                </a:lnTo>
                <a:lnTo>
                  <a:pt x="970" y="730"/>
                </a:lnTo>
                <a:lnTo>
                  <a:pt x="970" y="730"/>
                </a:lnTo>
                <a:lnTo>
                  <a:pt x="943" y="723"/>
                </a:lnTo>
                <a:lnTo>
                  <a:pt x="943" y="723"/>
                </a:lnTo>
                <a:lnTo>
                  <a:pt x="943" y="724"/>
                </a:lnTo>
                <a:lnTo>
                  <a:pt x="942" y="726"/>
                </a:lnTo>
                <a:lnTo>
                  <a:pt x="942" y="727"/>
                </a:lnTo>
                <a:lnTo>
                  <a:pt x="942" y="728"/>
                </a:lnTo>
                <a:lnTo>
                  <a:pt x="941" y="730"/>
                </a:lnTo>
                <a:lnTo>
                  <a:pt x="941" y="731"/>
                </a:lnTo>
                <a:lnTo>
                  <a:pt x="941" y="732"/>
                </a:lnTo>
                <a:lnTo>
                  <a:pt x="940" y="733"/>
                </a:lnTo>
                <a:lnTo>
                  <a:pt x="940" y="735"/>
                </a:lnTo>
                <a:lnTo>
                  <a:pt x="939" y="736"/>
                </a:lnTo>
                <a:lnTo>
                  <a:pt x="939" y="737"/>
                </a:lnTo>
                <a:lnTo>
                  <a:pt x="938" y="739"/>
                </a:lnTo>
                <a:lnTo>
                  <a:pt x="938" y="740"/>
                </a:lnTo>
                <a:lnTo>
                  <a:pt x="938" y="741"/>
                </a:lnTo>
                <a:lnTo>
                  <a:pt x="937" y="742"/>
                </a:lnTo>
                <a:lnTo>
                  <a:pt x="937" y="744"/>
                </a:lnTo>
                <a:lnTo>
                  <a:pt x="936" y="745"/>
                </a:lnTo>
                <a:lnTo>
                  <a:pt x="936" y="746"/>
                </a:lnTo>
                <a:lnTo>
                  <a:pt x="935" y="747"/>
                </a:lnTo>
                <a:lnTo>
                  <a:pt x="935" y="748"/>
                </a:lnTo>
                <a:lnTo>
                  <a:pt x="961" y="759"/>
                </a:lnTo>
                <a:close/>
                <a:moveTo>
                  <a:pt x="978" y="671"/>
                </a:moveTo>
                <a:lnTo>
                  <a:pt x="978" y="671"/>
                </a:lnTo>
                <a:lnTo>
                  <a:pt x="978" y="671"/>
                </a:lnTo>
                <a:lnTo>
                  <a:pt x="979" y="669"/>
                </a:lnTo>
                <a:lnTo>
                  <a:pt x="979" y="668"/>
                </a:lnTo>
                <a:lnTo>
                  <a:pt x="979" y="666"/>
                </a:lnTo>
                <a:lnTo>
                  <a:pt x="978" y="664"/>
                </a:lnTo>
                <a:lnTo>
                  <a:pt x="978" y="663"/>
                </a:lnTo>
                <a:lnTo>
                  <a:pt x="978" y="661"/>
                </a:lnTo>
                <a:lnTo>
                  <a:pt x="978" y="660"/>
                </a:lnTo>
                <a:lnTo>
                  <a:pt x="978" y="658"/>
                </a:lnTo>
                <a:lnTo>
                  <a:pt x="978" y="657"/>
                </a:lnTo>
                <a:lnTo>
                  <a:pt x="978" y="655"/>
                </a:lnTo>
                <a:lnTo>
                  <a:pt x="978" y="653"/>
                </a:lnTo>
                <a:lnTo>
                  <a:pt x="978" y="652"/>
                </a:lnTo>
                <a:lnTo>
                  <a:pt x="978" y="650"/>
                </a:lnTo>
                <a:lnTo>
                  <a:pt x="978" y="649"/>
                </a:lnTo>
                <a:lnTo>
                  <a:pt x="978" y="647"/>
                </a:lnTo>
                <a:lnTo>
                  <a:pt x="978" y="646"/>
                </a:lnTo>
                <a:lnTo>
                  <a:pt x="977" y="644"/>
                </a:lnTo>
                <a:lnTo>
                  <a:pt x="977" y="643"/>
                </a:lnTo>
                <a:lnTo>
                  <a:pt x="977" y="641"/>
                </a:lnTo>
                <a:lnTo>
                  <a:pt x="949" y="644"/>
                </a:lnTo>
                <a:lnTo>
                  <a:pt x="949" y="645"/>
                </a:lnTo>
                <a:lnTo>
                  <a:pt x="949" y="647"/>
                </a:lnTo>
                <a:lnTo>
                  <a:pt x="950" y="648"/>
                </a:lnTo>
                <a:lnTo>
                  <a:pt x="950" y="649"/>
                </a:lnTo>
                <a:lnTo>
                  <a:pt x="950" y="651"/>
                </a:lnTo>
                <a:lnTo>
                  <a:pt x="950" y="652"/>
                </a:lnTo>
                <a:lnTo>
                  <a:pt x="950" y="654"/>
                </a:lnTo>
                <a:lnTo>
                  <a:pt x="950" y="655"/>
                </a:lnTo>
                <a:lnTo>
                  <a:pt x="950" y="656"/>
                </a:lnTo>
                <a:lnTo>
                  <a:pt x="950" y="658"/>
                </a:lnTo>
                <a:lnTo>
                  <a:pt x="950" y="659"/>
                </a:lnTo>
                <a:lnTo>
                  <a:pt x="950" y="661"/>
                </a:lnTo>
                <a:lnTo>
                  <a:pt x="950" y="662"/>
                </a:lnTo>
                <a:lnTo>
                  <a:pt x="950" y="663"/>
                </a:lnTo>
                <a:lnTo>
                  <a:pt x="950" y="665"/>
                </a:lnTo>
                <a:lnTo>
                  <a:pt x="950" y="666"/>
                </a:lnTo>
                <a:lnTo>
                  <a:pt x="950" y="668"/>
                </a:lnTo>
                <a:lnTo>
                  <a:pt x="950" y="669"/>
                </a:lnTo>
                <a:lnTo>
                  <a:pt x="950" y="670"/>
                </a:lnTo>
                <a:lnTo>
                  <a:pt x="950" y="671"/>
                </a:lnTo>
                <a:lnTo>
                  <a:pt x="978" y="671"/>
                </a:lnTo>
                <a:close/>
                <a:moveTo>
                  <a:pt x="964" y="583"/>
                </a:moveTo>
                <a:lnTo>
                  <a:pt x="964" y="583"/>
                </a:lnTo>
                <a:lnTo>
                  <a:pt x="963" y="582"/>
                </a:lnTo>
                <a:lnTo>
                  <a:pt x="963" y="580"/>
                </a:lnTo>
                <a:lnTo>
                  <a:pt x="962" y="579"/>
                </a:lnTo>
                <a:lnTo>
                  <a:pt x="962" y="578"/>
                </a:lnTo>
                <a:lnTo>
                  <a:pt x="961" y="576"/>
                </a:lnTo>
                <a:lnTo>
                  <a:pt x="960" y="575"/>
                </a:lnTo>
                <a:lnTo>
                  <a:pt x="960" y="573"/>
                </a:lnTo>
                <a:lnTo>
                  <a:pt x="959" y="572"/>
                </a:lnTo>
                <a:lnTo>
                  <a:pt x="959" y="571"/>
                </a:lnTo>
                <a:lnTo>
                  <a:pt x="958" y="569"/>
                </a:lnTo>
                <a:lnTo>
                  <a:pt x="957" y="568"/>
                </a:lnTo>
                <a:lnTo>
                  <a:pt x="957" y="567"/>
                </a:lnTo>
                <a:lnTo>
                  <a:pt x="956" y="565"/>
                </a:lnTo>
                <a:lnTo>
                  <a:pt x="956" y="564"/>
                </a:lnTo>
                <a:lnTo>
                  <a:pt x="955" y="563"/>
                </a:lnTo>
                <a:lnTo>
                  <a:pt x="954" y="561"/>
                </a:lnTo>
                <a:lnTo>
                  <a:pt x="954" y="560"/>
                </a:lnTo>
                <a:lnTo>
                  <a:pt x="953" y="559"/>
                </a:lnTo>
                <a:lnTo>
                  <a:pt x="952" y="557"/>
                </a:lnTo>
                <a:lnTo>
                  <a:pt x="952" y="556"/>
                </a:lnTo>
                <a:lnTo>
                  <a:pt x="952" y="556"/>
                </a:lnTo>
                <a:lnTo>
                  <a:pt x="927" y="569"/>
                </a:lnTo>
                <a:lnTo>
                  <a:pt x="927" y="569"/>
                </a:lnTo>
                <a:lnTo>
                  <a:pt x="927" y="570"/>
                </a:lnTo>
                <a:lnTo>
                  <a:pt x="928" y="571"/>
                </a:lnTo>
                <a:lnTo>
                  <a:pt x="928" y="572"/>
                </a:lnTo>
                <a:lnTo>
                  <a:pt x="929" y="573"/>
                </a:lnTo>
                <a:lnTo>
                  <a:pt x="930" y="575"/>
                </a:lnTo>
                <a:lnTo>
                  <a:pt x="930" y="576"/>
                </a:lnTo>
                <a:lnTo>
                  <a:pt x="931" y="577"/>
                </a:lnTo>
                <a:lnTo>
                  <a:pt x="931" y="578"/>
                </a:lnTo>
                <a:lnTo>
                  <a:pt x="932" y="579"/>
                </a:lnTo>
                <a:lnTo>
                  <a:pt x="932" y="581"/>
                </a:lnTo>
                <a:lnTo>
                  <a:pt x="933" y="582"/>
                </a:lnTo>
                <a:lnTo>
                  <a:pt x="933" y="583"/>
                </a:lnTo>
                <a:lnTo>
                  <a:pt x="934" y="584"/>
                </a:lnTo>
                <a:lnTo>
                  <a:pt x="934" y="585"/>
                </a:lnTo>
                <a:lnTo>
                  <a:pt x="935" y="587"/>
                </a:lnTo>
                <a:lnTo>
                  <a:pt x="935" y="588"/>
                </a:lnTo>
                <a:lnTo>
                  <a:pt x="936" y="589"/>
                </a:lnTo>
                <a:lnTo>
                  <a:pt x="936" y="590"/>
                </a:lnTo>
                <a:lnTo>
                  <a:pt x="937" y="592"/>
                </a:lnTo>
                <a:lnTo>
                  <a:pt x="937" y="593"/>
                </a:lnTo>
                <a:lnTo>
                  <a:pt x="964" y="583"/>
                </a:lnTo>
                <a:close/>
                <a:moveTo>
                  <a:pt x="918" y="506"/>
                </a:moveTo>
                <a:lnTo>
                  <a:pt x="918" y="506"/>
                </a:lnTo>
                <a:lnTo>
                  <a:pt x="918" y="506"/>
                </a:lnTo>
                <a:lnTo>
                  <a:pt x="917" y="505"/>
                </a:lnTo>
                <a:lnTo>
                  <a:pt x="916" y="504"/>
                </a:lnTo>
                <a:lnTo>
                  <a:pt x="915" y="503"/>
                </a:lnTo>
                <a:lnTo>
                  <a:pt x="914" y="501"/>
                </a:lnTo>
                <a:lnTo>
                  <a:pt x="913" y="500"/>
                </a:lnTo>
                <a:lnTo>
                  <a:pt x="912" y="499"/>
                </a:lnTo>
                <a:lnTo>
                  <a:pt x="911" y="498"/>
                </a:lnTo>
                <a:lnTo>
                  <a:pt x="910" y="497"/>
                </a:lnTo>
                <a:lnTo>
                  <a:pt x="909" y="496"/>
                </a:lnTo>
                <a:lnTo>
                  <a:pt x="908" y="495"/>
                </a:lnTo>
                <a:lnTo>
                  <a:pt x="907" y="494"/>
                </a:lnTo>
                <a:lnTo>
                  <a:pt x="906" y="493"/>
                </a:lnTo>
                <a:lnTo>
                  <a:pt x="905" y="492"/>
                </a:lnTo>
                <a:lnTo>
                  <a:pt x="904" y="491"/>
                </a:lnTo>
                <a:lnTo>
                  <a:pt x="902" y="490"/>
                </a:lnTo>
                <a:lnTo>
                  <a:pt x="901" y="489"/>
                </a:lnTo>
                <a:lnTo>
                  <a:pt x="900" y="488"/>
                </a:lnTo>
                <a:lnTo>
                  <a:pt x="899" y="487"/>
                </a:lnTo>
                <a:lnTo>
                  <a:pt x="898" y="486"/>
                </a:lnTo>
                <a:lnTo>
                  <a:pt x="897" y="485"/>
                </a:lnTo>
                <a:lnTo>
                  <a:pt x="878" y="506"/>
                </a:lnTo>
                <a:lnTo>
                  <a:pt x="879" y="507"/>
                </a:lnTo>
                <a:lnTo>
                  <a:pt x="880" y="508"/>
                </a:lnTo>
                <a:lnTo>
                  <a:pt x="881" y="509"/>
                </a:lnTo>
                <a:lnTo>
                  <a:pt x="882" y="509"/>
                </a:lnTo>
                <a:lnTo>
                  <a:pt x="883" y="510"/>
                </a:lnTo>
                <a:lnTo>
                  <a:pt x="884" y="511"/>
                </a:lnTo>
                <a:lnTo>
                  <a:pt x="885" y="512"/>
                </a:lnTo>
                <a:lnTo>
                  <a:pt x="886" y="513"/>
                </a:lnTo>
                <a:lnTo>
                  <a:pt x="887" y="514"/>
                </a:lnTo>
                <a:lnTo>
                  <a:pt x="888" y="515"/>
                </a:lnTo>
                <a:lnTo>
                  <a:pt x="889" y="516"/>
                </a:lnTo>
                <a:lnTo>
                  <a:pt x="889" y="517"/>
                </a:lnTo>
                <a:lnTo>
                  <a:pt x="890" y="518"/>
                </a:lnTo>
                <a:lnTo>
                  <a:pt x="891" y="519"/>
                </a:lnTo>
                <a:lnTo>
                  <a:pt x="892" y="520"/>
                </a:lnTo>
                <a:lnTo>
                  <a:pt x="893" y="521"/>
                </a:lnTo>
                <a:lnTo>
                  <a:pt x="894" y="522"/>
                </a:lnTo>
                <a:lnTo>
                  <a:pt x="895" y="523"/>
                </a:lnTo>
                <a:lnTo>
                  <a:pt x="896" y="523"/>
                </a:lnTo>
                <a:lnTo>
                  <a:pt x="897" y="524"/>
                </a:lnTo>
                <a:lnTo>
                  <a:pt x="897" y="525"/>
                </a:lnTo>
                <a:lnTo>
                  <a:pt x="918" y="506"/>
                </a:lnTo>
                <a:close/>
                <a:moveTo>
                  <a:pt x="848" y="451"/>
                </a:moveTo>
                <a:lnTo>
                  <a:pt x="848" y="451"/>
                </a:lnTo>
                <a:lnTo>
                  <a:pt x="847" y="450"/>
                </a:lnTo>
                <a:lnTo>
                  <a:pt x="846" y="450"/>
                </a:lnTo>
                <a:lnTo>
                  <a:pt x="845" y="449"/>
                </a:lnTo>
                <a:lnTo>
                  <a:pt x="844" y="448"/>
                </a:lnTo>
                <a:lnTo>
                  <a:pt x="842" y="448"/>
                </a:lnTo>
                <a:lnTo>
                  <a:pt x="841" y="447"/>
                </a:lnTo>
                <a:lnTo>
                  <a:pt x="840" y="446"/>
                </a:lnTo>
                <a:lnTo>
                  <a:pt x="838" y="446"/>
                </a:lnTo>
                <a:lnTo>
                  <a:pt x="837" y="445"/>
                </a:lnTo>
                <a:lnTo>
                  <a:pt x="835" y="445"/>
                </a:lnTo>
                <a:lnTo>
                  <a:pt x="834" y="444"/>
                </a:lnTo>
                <a:lnTo>
                  <a:pt x="833" y="443"/>
                </a:lnTo>
                <a:lnTo>
                  <a:pt x="831" y="443"/>
                </a:lnTo>
                <a:lnTo>
                  <a:pt x="830" y="442"/>
                </a:lnTo>
                <a:lnTo>
                  <a:pt x="829" y="441"/>
                </a:lnTo>
                <a:lnTo>
                  <a:pt x="827" y="441"/>
                </a:lnTo>
                <a:lnTo>
                  <a:pt x="826" y="440"/>
                </a:lnTo>
                <a:lnTo>
                  <a:pt x="825" y="440"/>
                </a:lnTo>
                <a:lnTo>
                  <a:pt x="823" y="439"/>
                </a:lnTo>
                <a:lnTo>
                  <a:pt x="822" y="439"/>
                </a:lnTo>
                <a:lnTo>
                  <a:pt x="821" y="438"/>
                </a:lnTo>
                <a:lnTo>
                  <a:pt x="811" y="465"/>
                </a:lnTo>
                <a:lnTo>
                  <a:pt x="812" y="465"/>
                </a:lnTo>
                <a:lnTo>
                  <a:pt x="813" y="465"/>
                </a:lnTo>
                <a:lnTo>
                  <a:pt x="814" y="466"/>
                </a:lnTo>
                <a:lnTo>
                  <a:pt x="815" y="466"/>
                </a:lnTo>
                <a:lnTo>
                  <a:pt x="816" y="467"/>
                </a:lnTo>
                <a:lnTo>
                  <a:pt x="818" y="467"/>
                </a:lnTo>
                <a:lnTo>
                  <a:pt x="819" y="468"/>
                </a:lnTo>
                <a:lnTo>
                  <a:pt x="820" y="468"/>
                </a:lnTo>
                <a:lnTo>
                  <a:pt x="821" y="469"/>
                </a:lnTo>
                <a:lnTo>
                  <a:pt x="823" y="470"/>
                </a:lnTo>
                <a:lnTo>
                  <a:pt x="824" y="470"/>
                </a:lnTo>
                <a:lnTo>
                  <a:pt x="825" y="471"/>
                </a:lnTo>
                <a:lnTo>
                  <a:pt x="826" y="471"/>
                </a:lnTo>
                <a:lnTo>
                  <a:pt x="827" y="472"/>
                </a:lnTo>
                <a:lnTo>
                  <a:pt x="828" y="472"/>
                </a:lnTo>
                <a:lnTo>
                  <a:pt x="830" y="473"/>
                </a:lnTo>
                <a:lnTo>
                  <a:pt x="831" y="474"/>
                </a:lnTo>
                <a:lnTo>
                  <a:pt x="832" y="474"/>
                </a:lnTo>
                <a:lnTo>
                  <a:pt x="833" y="475"/>
                </a:lnTo>
                <a:lnTo>
                  <a:pt x="834" y="475"/>
                </a:lnTo>
                <a:lnTo>
                  <a:pt x="835" y="476"/>
                </a:lnTo>
                <a:lnTo>
                  <a:pt x="848" y="451"/>
                </a:lnTo>
                <a:close/>
                <a:moveTo>
                  <a:pt x="733" y="369"/>
                </a:moveTo>
                <a:lnTo>
                  <a:pt x="733" y="369"/>
                </a:lnTo>
                <a:cubicBezTo>
                  <a:pt x="568" y="369"/>
                  <a:pt x="435" y="503"/>
                  <a:pt x="435" y="668"/>
                </a:cubicBezTo>
                <a:cubicBezTo>
                  <a:pt x="435" y="832"/>
                  <a:pt x="568" y="966"/>
                  <a:pt x="733" y="966"/>
                </a:cubicBezTo>
                <a:cubicBezTo>
                  <a:pt x="898" y="966"/>
                  <a:pt x="1031" y="832"/>
                  <a:pt x="1031" y="668"/>
                </a:cubicBezTo>
                <a:cubicBezTo>
                  <a:pt x="1031" y="503"/>
                  <a:pt x="898" y="369"/>
                  <a:pt x="733" y="369"/>
                </a:cubicBezTo>
                <a:close/>
                <a:moveTo>
                  <a:pt x="48" y="245"/>
                </a:moveTo>
                <a:lnTo>
                  <a:pt x="48" y="245"/>
                </a:lnTo>
                <a:cubicBezTo>
                  <a:pt x="106" y="240"/>
                  <a:pt x="164" y="236"/>
                  <a:pt x="222" y="235"/>
                </a:cubicBezTo>
                <a:cubicBezTo>
                  <a:pt x="183" y="233"/>
                  <a:pt x="144" y="230"/>
                  <a:pt x="105" y="225"/>
                </a:cubicBezTo>
                <a:cubicBezTo>
                  <a:pt x="78" y="223"/>
                  <a:pt x="57" y="204"/>
                  <a:pt x="57" y="178"/>
                </a:cubicBezTo>
                <a:cubicBezTo>
                  <a:pt x="57" y="139"/>
                  <a:pt x="57" y="101"/>
                  <a:pt x="57" y="62"/>
                </a:cubicBezTo>
                <a:cubicBezTo>
                  <a:pt x="57" y="36"/>
                  <a:pt x="78" y="17"/>
                  <a:pt x="105" y="15"/>
                </a:cubicBezTo>
                <a:cubicBezTo>
                  <a:pt x="261" y="0"/>
                  <a:pt x="418" y="0"/>
                  <a:pt x="574" y="15"/>
                </a:cubicBezTo>
                <a:cubicBezTo>
                  <a:pt x="600" y="17"/>
                  <a:pt x="622" y="36"/>
                  <a:pt x="622" y="62"/>
                </a:cubicBezTo>
                <a:cubicBezTo>
                  <a:pt x="622" y="101"/>
                  <a:pt x="622" y="139"/>
                  <a:pt x="622" y="178"/>
                </a:cubicBezTo>
                <a:cubicBezTo>
                  <a:pt x="622" y="204"/>
                  <a:pt x="600" y="223"/>
                  <a:pt x="574" y="225"/>
                </a:cubicBezTo>
                <a:cubicBezTo>
                  <a:pt x="518" y="232"/>
                  <a:pt x="461" y="236"/>
                  <a:pt x="404" y="237"/>
                </a:cubicBezTo>
                <a:cubicBezTo>
                  <a:pt x="442" y="239"/>
                  <a:pt x="480" y="242"/>
                  <a:pt x="518" y="245"/>
                </a:cubicBezTo>
                <a:cubicBezTo>
                  <a:pt x="544" y="248"/>
                  <a:pt x="566" y="267"/>
                  <a:pt x="566" y="293"/>
                </a:cubicBezTo>
                <a:lnTo>
                  <a:pt x="566" y="349"/>
                </a:lnTo>
                <a:cubicBezTo>
                  <a:pt x="534" y="366"/>
                  <a:pt x="504" y="388"/>
                  <a:pt x="479" y="413"/>
                </a:cubicBezTo>
                <a:cubicBezTo>
                  <a:pt x="463" y="429"/>
                  <a:pt x="449" y="446"/>
                  <a:pt x="437" y="464"/>
                </a:cubicBezTo>
                <a:cubicBezTo>
                  <a:pt x="307" y="473"/>
                  <a:pt x="178" y="470"/>
                  <a:pt x="48" y="456"/>
                </a:cubicBezTo>
                <a:cubicBezTo>
                  <a:pt x="22" y="453"/>
                  <a:pt x="0" y="435"/>
                  <a:pt x="0" y="409"/>
                </a:cubicBezTo>
                <a:cubicBezTo>
                  <a:pt x="0" y="370"/>
                  <a:pt x="0" y="332"/>
                  <a:pt x="0" y="293"/>
                </a:cubicBezTo>
                <a:cubicBezTo>
                  <a:pt x="0" y="267"/>
                  <a:pt x="22" y="248"/>
                  <a:pt x="48" y="245"/>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Oval 39"/>
          <p:cNvSpPr>
            <a:spLocks noChangeAspect="1" noChangeArrowheads="1"/>
          </p:cNvSpPr>
          <p:nvPr/>
        </p:nvSpPr>
        <p:spPr bwMode="auto">
          <a:xfrm>
            <a:off x="3841073" y="4855188"/>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17" name="Oval 40"/>
          <p:cNvSpPr>
            <a:spLocks noChangeAspect="1" noChangeArrowheads="1"/>
          </p:cNvSpPr>
          <p:nvPr/>
        </p:nvSpPr>
        <p:spPr bwMode="auto">
          <a:xfrm>
            <a:off x="3841073" y="5352580"/>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19" name="Oval 42"/>
          <p:cNvSpPr>
            <a:spLocks noChangeAspect="1" noChangeArrowheads="1"/>
          </p:cNvSpPr>
          <p:nvPr/>
        </p:nvSpPr>
        <p:spPr bwMode="auto">
          <a:xfrm>
            <a:off x="6494611" y="4855188"/>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20" name="TextBox 19"/>
          <p:cNvSpPr txBox="1"/>
          <p:nvPr/>
        </p:nvSpPr>
        <p:spPr>
          <a:xfrm>
            <a:off x="4204290" y="4763746"/>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各项成本预算</a:t>
            </a:r>
            <a:endParaRPr lang="zh-CN" altLang="en-US" sz="2000" dirty="0">
              <a:solidFill>
                <a:schemeClr val="accent2"/>
              </a:solidFill>
              <a:latin typeface="+mn-ea"/>
              <a:ea typeface="+mn-ea"/>
            </a:endParaRPr>
          </a:p>
        </p:txBody>
      </p:sp>
      <p:sp>
        <p:nvSpPr>
          <p:cNvPr id="21" name="TextBox 20"/>
          <p:cNvSpPr txBox="1"/>
          <p:nvPr/>
        </p:nvSpPr>
        <p:spPr>
          <a:xfrm>
            <a:off x="4204290" y="5261138"/>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融资计划</a:t>
            </a:r>
            <a:endParaRPr lang="zh-CN" altLang="en-US" sz="2000" dirty="0">
              <a:solidFill>
                <a:schemeClr val="accent2"/>
              </a:solidFill>
              <a:latin typeface="+mn-ea"/>
              <a:ea typeface="+mn-ea"/>
            </a:endParaRPr>
          </a:p>
        </p:txBody>
      </p:sp>
      <p:sp>
        <p:nvSpPr>
          <p:cNvPr id="24" name="Oval 42"/>
          <p:cNvSpPr>
            <a:spLocks noChangeAspect="1" noChangeArrowheads="1"/>
          </p:cNvSpPr>
          <p:nvPr/>
        </p:nvSpPr>
        <p:spPr bwMode="auto">
          <a:xfrm>
            <a:off x="6494611" y="5352580"/>
            <a:ext cx="216000" cy="217227"/>
          </a:xfrm>
          <a:prstGeom prst="ellipse">
            <a:avLst/>
          </a:prstGeom>
          <a:solidFill>
            <a:schemeClr val="tx1"/>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2000">
              <a:solidFill>
                <a:schemeClr val="accent1"/>
              </a:solidFill>
            </a:endParaRPr>
          </a:p>
        </p:txBody>
      </p:sp>
      <p:sp>
        <p:nvSpPr>
          <p:cNvPr id="25" name="TextBox 24"/>
          <p:cNvSpPr txBox="1"/>
          <p:nvPr/>
        </p:nvSpPr>
        <p:spPr>
          <a:xfrm>
            <a:off x="6857828" y="4763746"/>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资金缺口</a:t>
            </a:r>
            <a:endParaRPr lang="zh-CN" altLang="en-US" sz="2000" dirty="0">
              <a:solidFill>
                <a:schemeClr val="accent2"/>
              </a:solidFill>
              <a:latin typeface="+mn-ea"/>
              <a:ea typeface="+mn-ea"/>
            </a:endParaRPr>
          </a:p>
        </p:txBody>
      </p:sp>
      <p:sp>
        <p:nvSpPr>
          <p:cNvPr id="27" name="TextBox 26"/>
          <p:cNvSpPr txBox="1"/>
          <p:nvPr/>
        </p:nvSpPr>
        <p:spPr>
          <a:xfrm>
            <a:off x="6857828" y="5261138"/>
            <a:ext cx="2264889" cy="400110"/>
          </a:xfrm>
          <a:prstGeom prst="rect">
            <a:avLst/>
          </a:prstGeom>
          <a:noFill/>
        </p:spPr>
        <p:txBody>
          <a:bodyPr wrap="square" rtlCol="0">
            <a:spAutoFit/>
          </a:bodyPr>
          <a:lstStyle/>
          <a:p>
            <a:r>
              <a:rPr lang="zh-CN" altLang="en-US" sz="2000" dirty="0" smtClean="0">
                <a:solidFill>
                  <a:schemeClr val="accent2"/>
                </a:solidFill>
                <a:latin typeface="+mn-ea"/>
                <a:ea typeface="+mn-ea"/>
              </a:rPr>
              <a:t>融资主要用途</a:t>
            </a:r>
            <a:endParaRPr lang="zh-CN" altLang="en-US" sz="2000" dirty="0">
              <a:solidFill>
                <a:schemeClr val="accent2"/>
              </a:solidFill>
              <a:latin typeface="+mn-ea"/>
              <a:ea typeface="+mn-ea"/>
            </a:endParaRPr>
          </a:p>
        </p:txBody>
      </p:sp>
    </p:spTree>
    <p:extLst>
      <p:ext uri="{BB962C8B-B14F-4D97-AF65-F5344CB8AC3E}">
        <p14:creationId xmlns:p14="http://schemas.microsoft.com/office/powerpoint/2010/main" val="2073472391"/>
      </p:ext>
    </p:extLst>
  </p:cSld>
  <p:clrMapOvr>
    <a:masterClrMapping/>
  </p:clrMapOvr>
  <p:transition spd="slow" advTm="5893">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 calcmode="lin" valueType="num">
                                      <p:cBhvr>
                                        <p:cTn id="17" dur="500" fill="hold"/>
                                        <p:tgtEl>
                                          <p:spTgt spid="12"/>
                                        </p:tgtEl>
                                        <p:attrNameLst>
                                          <p:attrName>style.rotation</p:attrName>
                                        </p:attrNameLst>
                                      </p:cBhvr>
                                      <p:tavLst>
                                        <p:tav tm="0">
                                          <p:val>
                                            <p:fltVal val="90"/>
                                          </p:val>
                                        </p:tav>
                                        <p:tav tm="100000">
                                          <p:val>
                                            <p:fltVal val="0"/>
                                          </p:val>
                                        </p:tav>
                                      </p:tavLst>
                                    </p:anim>
                                    <p:animEffect transition="in" filter="fade">
                                      <p:cBhvr>
                                        <p:cTn id="18" dur="500"/>
                                        <p:tgtEl>
                                          <p:spTgt spid="12"/>
                                        </p:tgtEl>
                                      </p:cBhvr>
                                    </p:animEffect>
                                  </p:childTnLst>
                                </p:cTn>
                              </p:par>
                            </p:childTnLst>
                          </p:cTn>
                        </p:par>
                        <p:par>
                          <p:cTn id="19" fill="hold">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3"/>
                                        </p:tgtEl>
                                      </p:cBhvr>
                                    </p:animEffect>
                                  </p:childTnLst>
                                </p:cTn>
                              </p:par>
                            </p:childTnLst>
                          </p:cTn>
                        </p:par>
                        <p:par>
                          <p:cTn id="27" fill="hold">
                            <p:stCondLst>
                              <p:cond delay="2700"/>
                            </p:stCondLst>
                            <p:childTnLst>
                              <p:par>
                                <p:cTn id="28" presetID="16" presetClass="entr" presetSubtype="2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barn(inVertical)">
                                      <p:cBhvr>
                                        <p:cTn id="30" dur="500"/>
                                        <p:tgtEl>
                                          <p:spTgt spid="14"/>
                                        </p:tgtEl>
                                      </p:cBhvr>
                                    </p:animEffect>
                                  </p:childTnLst>
                                </p:cTn>
                              </p:par>
                            </p:childTnLst>
                          </p:cTn>
                        </p:par>
                        <p:par>
                          <p:cTn id="31" fill="hold">
                            <p:stCondLst>
                              <p:cond delay="3200"/>
                            </p:stCondLst>
                            <p:childTnLst>
                              <p:par>
                                <p:cTn id="32" presetID="2" presetClass="entr" presetSubtype="1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0-#ppt_w/2"/>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0-#ppt_w/2"/>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40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0-#ppt_w/2"/>
                                          </p:val>
                                        </p:tav>
                                        <p:tav tm="100000">
                                          <p:val>
                                            <p:strVal val="#ppt_x"/>
                                          </p:val>
                                        </p:tav>
                                      </p:tavLst>
                                    </p:anim>
                                    <p:anim calcmode="lin" valueType="num">
                                      <p:cBhvr additive="base">
                                        <p:cTn id="47" dur="500" fill="hold"/>
                                        <p:tgtEl>
                                          <p:spTgt spid="24"/>
                                        </p:tgtEl>
                                        <p:attrNameLst>
                                          <p:attrName>ppt_y</p:attrName>
                                        </p:attrNameLst>
                                      </p:cBhvr>
                                      <p:tavLst>
                                        <p:tav tm="0">
                                          <p:val>
                                            <p:strVal val="1+#ppt_h/2"/>
                                          </p:val>
                                        </p:tav>
                                        <p:tav tm="100000">
                                          <p:val>
                                            <p:strVal val="#ppt_y"/>
                                          </p:val>
                                        </p:tav>
                                      </p:tavLst>
                                    </p:anim>
                                  </p:childTnLst>
                                </p:cTn>
                              </p:par>
                            </p:childTnLst>
                          </p:cTn>
                        </p:par>
                        <p:par>
                          <p:cTn id="48" fill="hold">
                            <p:stCondLst>
                              <p:cond delay="4100"/>
                            </p:stCondLst>
                            <p:childTnLst>
                              <p:par>
                                <p:cTn id="49" presetID="22" presetClass="entr" presetSubtype="8"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par>
                                <p:cTn id="52" presetID="22" presetClass="entr" presetSubtype="8" fill="hold" grpId="0" nodeType="withEffect">
                                  <p:stCondLst>
                                    <p:cond delay="10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par>
                                <p:cTn id="55" presetID="22" presetClass="entr" presetSubtype="8" fill="hold" grpId="0" nodeType="withEffect">
                                  <p:stCondLst>
                                    <p:cond delay="30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par>
                                <p:cTn id="58" presetID="22" presetClass="entr" presetSubtype="8" fill="hold" grpId="0" nodeType="withEffect">
                                  <p:stCondLst>
                                    <p:cond delay="40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animBg="1"/>
      <p:bldP spid="16" grpId="0" animBg="1"/>
      <p:bldP spid="17" grpId="0" animBg="1"/>
      <p:bldP spid="19" grpId="0" animBg="1"/>
      <p:bldP spid="20" grpId="0"/>
      <p:bldP spid="21" grpId="0"/>
      <p:bldP spid="24" grpId="0" animBg="1"/>
      <p:bldP spid="25" grpId="0"/>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5.1 </a:t>
            </a:r>
            <a:r>
              <a:rPr lang="zh-CN" altLang="en-US" sz="2800" dirty="0" smtClean="0">
                <a:solidFill>
                  <a:schemeClr val="accent2"/>
                </a:solidFill>
                <a:latin typeface="微软雅黑"/>
                <a:ea typeface="微软雅黑"/>
              </a:rPr>
              <a:t>各项成本预测</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Freeform 6"/>
          <p:cNvSpPr>
            <a:spLocks/>
          </p:cNvSpPr>
          <p:nvPr/>
        </p:nvSpPr>
        <p:spPr bwMode="auto">
          <a:xfrm>
            <a:off x="2169914" y="1976438"/>
            <a:ext cx="3282950" cy="3282950"/>
          </a:xfrm>
          <a:custGeom>
            <a:avLst/>
            <a:gdLst>
              <a:gd name="T0" fmla="*/ 2021 w 4042"/>
              <a:gd name="T1" fmla="*/ 0 h 4042"/>
              <a:gd name="T2" fmla="*/ 4042 w 4042"/>
              <a:gd name="T3" fmla="*/ 2021 h 4042"/>
              <a:gd name="T4" fmla="*/ 2021 w 4042"/>
              <a:gd name="T5" fmla="*/ 4042 h 4042"/>
              <a:gd name="T6" fmla="*/ 0 w 4042"/>
              <a:gd name="T7" fmla="*/ 2021 h 4042"/>
              <a:gd name="T8" fmla="*/ 2021 w 4042"/>
              <a:gd name="T9" fmla="*/ 0 h 4042"/>
            </a:gdLst>
            <a:ahLst/>
            <a:cxnLst>
              <a:cxn ang="0">
                <a:pos x="T0" y="T1"/>
              </a:cxn>
              <a:cxn ang="0">
                <a:pos x="T2" y="T3"/>
              </a:cxn>
              <a:cxn ang="0">
                <a:pos x="T4" y="T5"/>
              </a:cxn>
              <a:cxn ang="0">
                <a:pos x="T6" y="T7"/>
              </a:cxn>
              <a:cxn ang="0">
                <a:pos x="T8" y="T9"/>
              </a:cxn>
            </a:cxnLst>
            <a:rect l="0" t="0" r="r" b="b"/>
            <a:pathLst>
              <a:path w="4042" h="4042">
                <a:moveTo>
                  <a:pt x="2021" y="0"/>
                </a:moveTo>
                <a:lnTo>
                  <a:pt x="4042" y="2021"/>
                </a:lnTo>
                <a:lnTo>
                  <a:pt x="2021" y="4042"/>
                </a:lnTo>
                <a:lnTo>
                  <a:pt x="0" y="2021"/>
                </a:lnTo>
                <a:lnTo>
                  <a:pt x="2021" y="0"/>
                </a:lnTo>
                <a:close/>
              </a:path>
            </a:pathLst>
          </a:custGeom>
          <a:solidFill>
            <a:schemeClr val="bg2"/>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 name="Freeform 7"/>
          <p:cNvSpPr>
            <a:spLocks/>
          </p:cNvSpPr>
          <p:nvPr/>
        </p:nvSpPr>
        <p:spPr bwMode="auto">
          <a:xfrm>
            <a:off x="4370189" y="1208088"/>
            <a:ext cx="2328862" cy="2328863"/>
          </a:xfrm>
          <a:custGeom>
            <a:avLst/>
            <a:gdLst>
              <a:gd name="T0" fmla="*/ 1433 w 2867"/>
              <a:gd name="T1" fmla="*/ 0 h 2867"/>
              <a:gd name="T2" fmla="*/ 2867 w 2867"/>
              <a:gd name="T3" fmla="*/ 1434 h 2867"/>
              <a:gd name="T4" fmla="*/ 1433 w 2867"/>
              <a:gd name="T5" fmla="*/ 2867 h 2867"/>
              <a:gd name="T6" fmla="*/ 0 w 2867"/>
              <a:gd name="T7" fmla="*/ 1434 h 2867"/>
              <a:gd name="T8" fmla="*/ 1433 w 2867"/>
              <a:gd name="T9" fmla="*/ 0 h 2867"/>
            </a:gdLst>
            <a:ahLst/>
            <a:cxnLst>
              <a:cxn ang="0">
                <a:pos x="T0" y="T1"/>
              </a:cxn>
              <a:cxn ang="0">
                <a:pos x="T2" y="T3"/>
              </a:cxn>
              <a:cxn ang="0">
                <a:pos x="T4" y="T5"/>
              </a:cxn>
              <a:cxn ang="0">
                <a:pos x="T6" y="T7"/>
              </a:cxn>
              <a:cxn ang="0">
                <a:pos x="T8" y="T9"/>
              </a:cxn>
            </a:cxnLst>
            <a:rect l="0" t="0" r="r" b="b"/>
            <a:pathLst>
              <a:path w="2867" h="2867">
                <a:moveTo>
                  <a:pt x="1433" y="0"/>
                </a:moveTo>
                <a:lnTo>
                  <a:pt x="2867" y="1434"/>
                </a:lnTo>
                <a:lnTo>
                  <a:pt x="1433" y="2867"/>
                </a:lnTo>
                <a:lnTo>
                  <a:pt x="0" y="1434"/>
                </a:lnTo>
                <a:lnTo>
                  <a:pt x="1433" y="0"/>
                </a:lnTo>
                <a:close/>
              </a:path>
            </a:pathLst>
          </a:custGeom>
          <a:solidFill>
            <a:schemeClr val="tx2"/>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 name="Freeform 8"/>
          <p:cNvSpPr>
            <a:spLocks/>
          </p:cNvSpPr>
          <p:nvPr/>
        </p:nvSpPr>
        <p:spPr bwMode="auto">
          <a:xfrm>
            <a:off x="4549577" y="3698875"/>
            <a:ext cx="1971675" cy="1971675"/>
          </a:xfrm>
          <a:custGeom>
            <a:avLst/>
            <a:gdLst>
              <a:gd name="T0" fmla="*/ 1213 w 2427"/>
              <a:gd name="T1" fmla="*/ 0 h 2427"/>
              <a:gd name="T2" fmla="*/ 2427 w 2427"/>
              <a:gd name="T3" fmla="*/ 1214 h 2427"/>
              <a:gd name="T4" fmla="*/ 1213 w 2427"/>
              <a:gd name="T5" fmla="*/ 2427 h 2427"/>
              <a:gd name="T6" fmla="*/ 0 w 2427"/>
              <a:gd name="T7" fmla="*/ 1214 h 2427"/>
              <a:gd name="T8" fmla="*/ 1213 w 2427"/>
              <a:gd name="T9" fmla="*/ 0 h 2427"/>
            </a:gdLst>
            <a:ahLst/>
            <a:cxnLst>
              <a:cxn ang="0">
                <a:pos x="T0" y="T1"/>
              </a:cxn>
              <a:cxn ang="0">
                <a:pos x="T2" y="T3"/>
              </a:cxn>
              <a:cxn ang="0">
                <a:pos x="T4" y="T5"/>
              </a:cxn>
              <a:cxn ang="0">
                <a:pos x="T6" y="T7"/>
              </a:cxn>
              <a:cxn ang="0">
                <a:pos x="T8" y="T9"/>
              </a:cxn>
            </a:cxnLst>
            <a:rect l="0" t="0" r="r" b="b"/>
            <a:pathLst>
              <a:path w="2427" h="2427">
                <a:moveTo>
                  <a:pt x="1213" y="0"/>
                </a:moveTo>
                <a:lnTo>
                  <a:pt x="2427" y="1214"/>
                </a:lnTo>
                <a:lnTo>
                  <a:pt x="1213" y="2427"/>
                </a:lnTo>
                <a:lnTo>
                  <a:pt x="0" y="1214"/>
                </a:lnTo>
                <a:lnTo>
                  <a:pt x="1213" y="0"/>
                </a:lnTo>
                <a:close/>
              </a:path>
            </a:pathLst>
          </a:custGeom>
          <a:solidFill>
            <a:schemeClr val="bg1"/>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 name="Freeform 9"/>
          <p:cNvSpPr>
            <a:spLocks/>
          </p:cNvSpPr>
          <p:nvPr/>
        </p:nvSpPr>
        <p:spPr bwMode="auto">
          <a:xfrm>
            <a:off x="5616377" y="2792449"/>
            <a:ext cx="1653762" cy="1652513"/>
          </a:xfrm>
          <a:custGeom>
            <a:avLst/>
            <a:gdLst>
              <a:gd name="T0" fmla="*/ 1294 w 2587"/>
              <a:gd name="T1" fmla="*/ 0 h 2586"/>
              <a:gd name="T2" fmla="*/ 2587 w 2587"/>
              <a:gd name="T3" fmla="*/ 1293 h 2586"/>
              <a:gd name="T4" fmla="*/ 1294 w 2587"/>
              <a:gd name="T5" fmla="*/ 2586 h 2586"/>
              <a:gd name="T6" fmla="*/ 0 w 2587"/>
              <a:gd name="T7" fmla="*/ 1293 h 2586"/>
              <a:gd name="T8" fmla="*/ 1294 w 2587"/>
              <a:gd name="T9" fmla="*/ 0 h 2586"/>
            </a:gdLst>
            <a:ahLst/>
            <a:cxnLst>
              <a:cxn ang="0">
                <a:pos x="T0" y="T1"/>
              </a:cxn>
              <a:cxn ang="0">
                <a:pos x="T2" y="T3"/>
              </a:cxn>
              <a:cxn ang="0">
                <a:pos x="T4" y="T5"/>
              </a:cxn>
              <a:cxn ang="0">
                <a:pos x="T6" y="T7"/>
              </a:cxn>
              <a:cxn ang="0">
                <a:pos x="T8" y="T9"/>
              </a:cxn>
            </a:cxnLst>
            <a:rect l="0" t="0" r="r" b="b"/>
            <a:pathLst>
              <a:path w="2587" h="2586">
                <a:moveTo>
                  <a:pt x="1294" y="0"/>
                </a:moveTo>
                <a:lnTo>
                  <a:pt x="2587" y="1293"/>
                </a:lnTo>
                <a:lnTo>
                  <a:pt x="1294" y="2586"/>
                </a:lnTo>
                <a:lnTo>
                  <a:pt x="0" y="1293"/>
                </a:lnTo>
                <a:lnTo>
                  <a:pt x="1294" y="0"/>
                </a:lnTo>
                <a:close/>
              </a:path>
            </a:pathLst>
          </a:custGeom>
          <a:solidFill>
            <a:schemeClr val="accent1"/>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cxnSp>
        <p:nvCxnSpPr>
          <p:cNvPr id="8" name="直接连接符 7"/>
          <p:cNvCxnSpPr/>
          <p:nvPr/>
        </p:nvCxnSpPr>
        <p:spPr bwMode="auto">
          <a:xfrm>
            <a:off x="6699051" y="2372519"/>
            <a:ext cx="367240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直接连接符 8"/>
          <p:cNvCxnSpPr/>
          <p:nvPr/>
        </p:nvCxnSpPr>
        <p:spPr bwMode="auto">
          <a:xfrm>
            <a:off x="7286903" y="3618706"/>
            <a:ext cx="367240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连接符 9"/>
          <p:cNvCxnSpPr/>
          <p:nvPr/>
        </p:nvCxnSpPr>
        <p:spPr bwMode="auto">
          <a:xfrm>
            <a:off x="6521252" y="4684712"/>
            <a:ext cx="367240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TextBox 10"/>
          <p:cNvSpPr txBox="1"/>
          <p:nvPr/>
        </p:nvSpPr>
        <p:spPr>
          <a:xfrm>
            <a:off x="2977217" y="3046830"/>
            <a:ext cx="1668344" cy="430887"/>
          </a:xfrm>
          <a:prstGeom prst="rect">
            <a:avLst/>
          </a:prstGeom>
          <a:noFill/>
        </p:spPr>
        <p:txBody>
          <a:bodyPr wrap="square" rtlCol="0">
            <a:spAutoFit/>
          </a:bodyPr>
          <a:lstStyle/>
          <a:p>
            <a:pPr algn="ctr"/>
            <a:r>
              <a:rPr lang="zh-CN" altLang="en-US" sz="2200" dirty="0" smtClean="0">
                <a:solidFill>
                  <a:schemeClr val="accent2"/>
                </a:solidFill>
                <a:latin typeface="+mn-ea"/>
                <a:ea typeface="+mn-ea"/>
              </a:rPr>
              <a:t>人力成本</a:t>
            </a:r>
            <a:endParaRPr lang="en-US" altLang="zh-CN" sz="2200" dirty="0" smtClean="0">
              <a:solidFill>
                <a:schemeClr val="accent2"/>
              </a:solidFill>
              <a:latin typeface="+mn-ea"/>
              <a:ea typeface="+mn-ea"/>
            </a:endParaRPr>
          </a:p>
        </p:txBody>
      </p:sp>
      <p:sp>
        <p:nvSpPr>
          <p:cNvPr id="12" name="TextBox 11"/>
          <p:cNvSpPr txBox="1"/>
          <p:nvPr/>
        </p:nvSpPr>
        <p:spPr>
          <a:xfrm>
            <a:off x="2977217" y="3441194"/>
            <a:ext cx="1668344" cy="707886"/>
          </a:xfrm>
          <a:prstGeom prst="rect">
            <a:avLst/>
          </a:prstGeom>
          <a:noFill/>
        </p:spPr>
        <p:txBody>
          <a:bodyPr wrap="square" rtlCol="0">
            <a:spAutoFit/>
          </a:bodyPr>
          <a:lstStyle/>
          <a:p>
            <a:pPr algn="ctr"/>
            <a:r>
              <a:rPr lang="en-US" altLang="zh-CN" sz="4000" b="1" dirty="0" smtClean="0">
                <a:solidFill>
                  <a:schemeClr val="accent2"/>
                </a:solidFill>
                <a:latin typeface="+mn-ea"/>
                <a:ea typeface="+mn-ea"/>
              </a:rPr>
              <a:t>45%</a:t>
            </a:r>
          </a:p>
        </p:txBody>
      </p:sp>
      <p:sp>
        <p:nvSpPr>
          <p:cNvPr id="13" name="TextBox 12"/>
          <p:cNvSpPr txBox="1"/>
          <p:nvPr/>
        </p:nvSpPr>
        <p:spPr>
          <a:xfrm>
            <a:off x="4724130" y="1876762"/>
            <a:ext cx="1668344" cy="400110"/>
          </a:xfrm>
          <a:prstGeom prst="rect">
            <a:avLst/>
          </a:prstGeom>
          <a:noFill/>
        </p:spPr>
        <p:txBody>
          <a:bodyPr wrap="square" rtlCol="0">
            <a:spAutoFit/>
          </a:bodyPr>
          <a:lstStyle/>
          <a:p>
            <a:pPr algn="ctr"/>
            <a:r>
              <a:rPr lang="zh-CN" altLang="en-US" sz="2000" dirty="0" smtClean="0">
                <a:solidFill>
                  <a:schemeClr val="accent2"/>
                </a:solidFill>
                <a:latin typeface="+mn-ea"/>
                <a:ea typeface="+mn-ea"/>
              </a:rPr>
              <a:t>办公场地</a:t>
            </a:r>
            <a:endParaRPr lang="en-US" altLang="zh-CN" sz="2000" dirty="0" smtClean="0">
              <a:solidFill>
                <a:schemeClr val="accent2"/>
              </a:solidFill>
              <a:latin typeface="+mn-ea"/>
              <a:ea typeface="+mn-ea"/>
            </a:endParaRPr>
          </a:p>
        </p:txBody>
      </p:sp>
      <p:sp>
        <p:nvSpPr>
          <p:cNvPr id="14" name="TextBox 13"/>
          <p:cNvSpPr txBox="1"/>
          <p:nvPr/>
        </p:nvSpPr>
        <p:spPr>
          <a:xfrm>
            <a:off x="4724130" y="2171952"/>
            <a:ext cx="1668344" cy="707886"/>
          </a:xfrm>
          <a:prstGeom prst="rect">
            <a:avLst/>
          </a:prstGeom>
          <a:noFill/>
        </p:spPr>
        <p:txBody>
          <a:bodyPr wrap="square" rtlCol="0">
            <a:spAutoFit/>
          </a:bodyPr>
          <a:lstStyle/>
          <a:p>
            <a:pPr algn="ctr"/>
            <a:r>
              <a:rPr lang="en-US" altLang="zh-CN" sz="4000" b="1" dirty="0" smtClean="0">
                <a:solidFill>
                  <a:schemeClr val="accent2"/>
                </a:solidFill>
                <a:latin typeface="+mn-ea"/>
                <a:ea typeface="+mn-ea"/>
              </a:rPr>
              <a:t>22%</a:t>
            </a:r>
          </a:p>
        </p:txBody>
      </p:sp>
      <p:sp>
        <p:nvSpPr>
          <p:cNvPr id="15" name="TextBox 14"/>
          <p:cNvSpPr txBox="1"/>
          <p:nvPr/>
        </p:nvSpPr>
        <p:spPr>
          <a:xfrm>
            <a:off x="4724130" y="4210529"/>
            <a:ext cx="1668344" cy="369332"/>
          </a:xfrm>
          <a:prstGeom prst="rect">
            <a:avLst/>
          </a:prstGeom>
          <a:noFill/>
        </p:spPr>
        <p:txBody>
          <a:bodyPr wrap="square" rtlCol="0">
            <a:spAutoFit/>
          </a:bodyPr>
          <a:lstStyle/>
          <a:p>
            <a:pPr algn="ctr"/>
            <a:r>
              <a:rPr lang="zh-CN" altLang="en-US" dirty="0" smtClean="0">
                <a:solidFill>
                  <a:schemeClr val="accent2"/>
                </a:solidFill>
                <a:latin typeface="+mn-ea"/>
                <a:ea typeface="+mn-ea"/>
              </a:rPr>
              <a:t>推广费用</a:t>
            </a:r>
            <a:endParaRPr lang="en-US" altLang="zh-CN" dirty="0" smtClean="0">
              <a:solidFill>
                <a:schemeClr val="accent2"/>
              </a:solidFill>
              <a:latin typeface="+mn-ea"/>
              <a:ea typeface="+mn-ea"/>
            </a:endParaRPr>
          </a:p>
        </p:txBody>
      </p:sp>
      <p:sp>
        <p:nvSpPr>
          <p:cNvPr id="16" name="TextBox 15"/>
          <p:cNvSpPr txBox="1"/>
          <p:nvPr/>
        </p:nvSpPr>
        <p:spPr>
          <a:xfrm>
            <a:off x="4724130" y="4505719"/>
            <a:ext cx="1668344" cy="646331"/>
          </a:xfrm>
          <a:prstGeom prst="rect">
            <a:avLst/>
          </a:prstGeom>
          <a:noFill/>
        </p:spPr>
        <p:txBody>
          <a:bodyPr wrap="square" rtlCol="0">
            <a:spAutoFit/>
          </a:bodyPr>
          <a:lstStyle/>
          <a:p>
            <a:pPr algn="ctr"/>
            <a:r>
              <a:rPr lang="en-US" altLang="zh-CN" sz="3600" b="1" dirty="0" smtClean="0">
                <a:solidFill>
                  <a:schemeClr val="accent2"/>
                </a:solidFill>
                <a:latin typeface="+mn-ea"/>
                <a:ea typeface="+mn-ea"/>
              </a:rPr>
              <a:t>19%</a:t>
            </a:r>
          </a:p>
        </p:txBody>
      </p:sp>
      <p:sp>
        <p:nvSpPr>
          <p:cNvPr id="17" name="TextBox 16"/>
          <p:cNvSpPr txBox="1"/>
          <p:nvPr/>
        </p:nvSpPr>
        <p:spPr>
          <a:xfrm>
            <a:off x="5654173" y="3306470"/>
            <a:ext cx="1668344" cy="338554"/>
          </a:xfrm>
          <a:prstGeom prst="rect">
            <a:avLst/>
          </a:prstGeom>
          <a:noFill/>
        </p:spPr>
        <p:txBody>
          <a:bodyPr wrap="square" rtlCol="0">
            <a:spAutoFit/>
          </a:bodyPr>
          <a:lstStyle/>
          <a:p>
            <a:pPr algn="ctr"/>
            <a:r>
              <a:rPr lang="zh-CN" altLang="en-US" sz="1600" dirty="0" smtClean="0">
                <a:solidFill>
                  <a:schemeClr val="accent2"/>
                </a:solidFill>
                <a:latin typeface="+mn-ea"/>
                <a:ea typeface="+mn-ea"/>
              </a:rPr>
              <a:t>其他费用</a:t>
            </a:r>
            <a:endParaRPr lang="en-US" altLang="zh-CN" sz="1600" dirty="0" smtClean="0">
              <a:solidFill>
                <a:schemeClr val="accent2"/>
              </a:solidFill>
              <a:latin typeface="+mn-ea"/>
              <a:ea typeface="+mn-ea"/>
            </a:endParaRPr>
          </a:p>
        </p:txBody>
      </p:sp>
      <p:sp>
        <p:nvSpPr>
          <p:cNvPr id="18" name="TextBox 17"/>
          <p:cNvSpPr txBox="1"/>
          <p:nvPr/>
        </p:nvSpPr>
        <p:spPr>
          <a:xfrm>
            <a:off x="5611235" y="3468489"/>
            <a:ext cx="1668344" cy="553998"/>
          </a:xfrm>
          <a:prstGeom prst="rect">
            <a:avLst/>
          </a:prstGeom>
          <a:noFill/>
        </p:spPr>
        <p:txBody>
          <a:bodyPr wrap="square" rtlCol="0">
            <a:spAutoFit/>
          </a:bodyPr>
          <a:lstStyle/>
          <a:p>
            <a:pPr algn="ctr"/>
            <a:r>
              <a:rPr lang="en-US" altLang="zh-CN" sz="3000" b="1" dirty="0" smtClean="0">
                <a:solidFill>
                  <a:schemeClr val="accent2"/>
                </a:solidFill>
                <a:latin typeface="+mn-ea"/>
                <a:ea typeface="+mn-ea"/>
              </a:rPr>
              <a:t>14%</a:t>
            </a:r>
          </a:p>
        </p:txBody>
      </p:sp>
      <p:sp>
        <p:nvSpPr>
          <p:cNvPr id="19" name="TextBox 18"/>
          <p:cNvSpPr txBox="1"/>
          <p:nvPr/>
        </p:nvSpPr>
        <p:spPr>
          <a:xfrm>
            <a:off x="7102707" y="1784058"/>
            <a:ext cx="3292699" cy="584775"/>
          </a:xfrm>
          <a:prstGeom prst="rect">
            <a:avLst/>
          </a:prstGeom>
          <a:noFill/>
        </p:spPr>
        <p:txBody>
          <a:bodyPr wrap="square" rtlCol="0">
            <a:spAutoFit/>
          </a:bodyPr>
          <a:lstStyle/>
          <a:p>
            <a:r>
              <a:rPr lang="zh-CN" altLang="en-US" sz="1600" dirty="0" smtClean="0">
                <a:latin typeface="+mn-ea"/>
                <a:ea typeface="+mn-ea"/>
              </a:rPr>
              <a:t>这里可以添加主要内容</a:t>
            </a:r>
            <a:r>
              <a:rPr lang="zh-CN" altLang="en-US" sz="1600" dirty="0">
                <a:latin typeface="+mn-ea"/>
                <a:ea typeface="+mn-ea"/>
              </a:rPr>
              <a:t>这里可以添加主要</a:t>
            </a:r>
            <a:r>
              <a:rPr lang="zh-CN" altLang="en-US" sz="1600" dirty="0" smtClean="0">
                <a:latin typeface="+mn-ea"/>
                <a:ea typeface="+mn-ea"/>
              </a:rPr>
              <a:t>内容</a:t>
            </a:r>
            <a:r>
              <a:rPr lang="zh-CN" altLang="en-US" sz="1600" dirty="0">
                <a:latin typeface="+mn-ea"/>
                <a:ea typeface="+mn-ea"/>
              </a:rPr>
              <a:t>这里可以添加主要</a:t>
            </a:r>
            <a:r>
              <a:rPr lang="zh-CN" altLang="en-US" sz="1600" dirty="0" smtClean="0">
                <a:latin typeface="+mn-ea"/>
                <a:ea typeface="+mn-ea"/>
              </a:rPr>
              <a:t>内容</a:t>
            </a:r>
            <a:endParaRPr lang="zh-CN" altLang="en-US" sz="1600" dirty="0">
              <a:latin typeface="+mn-ea"/>
              <a:ea typeface="+mn-ea"/>
            </a:endParaRPr>
          </a:p>
        </p:txBody>
      </p:sp>
      <p:sp>
        <p:nvSpPr>
          <p:cNvPr id="20" name="TextBox 19"/>
          <p:cNvSpPr txBox="1"/>
          <p:nvPr/>
        </p:nvSpPr>
        <p:spPr>
          <a:xfrm>
            <a:off x="7675913" y="3014082"/>
            <a:ext cx="3292699" cy="584775"/>
          </a:xfrm>
          <a:prstGeom prst="rect">
            <a:avLst/>
          </a:prstGeom>
          <a:noFill/>
        </p:spPr>
        <p:txBody>
          <a:bodyPr wrap="square" rtlCol="0">
            <a:spAutoFit/>
          </a:bodyPr>
          <a:lstStyle/>
          <a:p>
            <a:r>
              <a:rPr lang="zh-CN" altLang="en-US" sz="1600" dirty="0" smtClean="0">
                <a:latin typeface="+mn-ea"/>
                <a:ea typeface="+mn-ea"/>
              </a:rPr>
              <a:t>这里可以添加主要内容</a:t>
            </a:r>
            <a:r>
              <a:rPr lang="zh-CN" altLang="en-US" sz="1600" dirty="0">
                <a:latin typeface="+mn-ea"/>
                <a:ea typeface="+mn-ea"/>
              </a:rPr>
              <a:t>这里可以添加主要</a:t>
            </a:r>
            <a:r>
              <a:rPr lang="zh-CN" altLang="en-US" sz="1600" dirty="0" smtClean="0">
                <a:latin typeface="+mn-ea"/>
                <a:ea typeface="+mn-ea"/>
              </a:rPr>
              <a:t>内容</a:t>
            </a:r>
            <a:r>
              <a:rPr lang="zh-CN" altLang="en-US" sz="1600" dirty="0">
                <a:latin typeface="+mn-ea"/>
                <a:ea typeface="+mn-ea"/>
              </a:rPr>
              <a:t>这里可以添加主要</a:t>
            </a:r>
            <a:r>
              <a:rPr lang="zh-CN" altLang="en-US" sz="1600" dirty="0" smtClean="0">
                <a:latin typeface="+mn-ea"/>
                <a:ea typeface="+mn-ea"/>
              </a:rPr>
              <a:t>内容</a:t>
            </a:r>
            <a:endParaRPr lang="zh-CN" altLang="en-US" sz="1600" dirty="0">
              <a:latin typeface="+mn-ea"/>
              <a:ea typeface="+mn-ea"/>
            </a:endParaRPr>
          </a:p>
        </p:txBody>
      </p:sp>
      <p:sp>
        <p:nvSpPr>
          <p:cNvPr id="21" name="TextBox 20"/>
          <p:cNvSpPr txBox="1"/>
          <p:nvPr/>
        </p:nvSpPr>
        <p:spPr>
          <a:xfrm>
            <a:off x="913805" y="4377436"/>
            <a:ext cx="2063412" cy="1077218"/>
          </a:xfrm>
          <a:prstGeom prst="rect">
            <a:avLst/>
          </a:prstGeom>
          <a:noFill/>
        </p:spPr>
        <p:txBody>
          <a:bodyPr wrap="square" rtlCol="0">
            <a:spAutoFit/>
          </a:bodyPr>
          <a:lstStyle/>
          <a:p>
            <a:r>
              <a:rPr lang="zh-CN" altLang="en-US" sz="1600" dirty="0" smtClean="0">
                <a:latin typeface="+mn-ea"/>
                <a:ea typeface="+mn-ea"/>
              </a:rPr>
              <a:t>这里可以添加主要内容</a:t>
            </a:r>
            <a:r>
              <a:rPr lang="zh-CN" altLang="en-US" sz="1600" dirty="0">
                <a:latin typeface="+mn-ea"/>
                <a:ea typeface="+mn-ea"/>
              </a:rPr>
              <a:t>这里可以添加主要</a:t>
            </a:r>
            <a:r>
              <a:rPr lang="zh-CN" altLang="en-US" sz="1600" dirty="0" smtClean="0">
                <a:latin typeface="+mn-ea"/>
                <a:ea typeface="+mn-ea"/>
              </a:rPr>
              <a:t>内容</a:t>
            </a:r>
            <a:r>
              <a:rPr lang="zh-CN" altLang="en-US" sz="1600" dirty="0">
                <a:latin typeface="+mn-ea"/>
                <a:ea typeface="+mn-ea"/>
              </a:rPr>
              <a:t>这里可以添加主要</a:t>
            </a:r>
            <a:r>
              <a:rPr lang="zh-CN" altLang="en-US" sz="1600" dirty="0" smtClean="0">
                <a:latin typeface="+mn-ea"/>
                <a:ea typeface="+mn-ea"/>
              </a:rPr>
              <a:t>内容</a:t>
            </a:r>
            <a:endParaRPr lang="zh-CN" altLang="en-US" sz="1600" dirty="0">
              <a:latin typeface="+mn-ea"/>
              <a:ea typeface="+mn-ea"/>
            </a:endParaRPr>
          </a:p>
        </p:txBody>
      </p:sp>
      <p:sp>
        <p:nvSpPr>
          <p:cNvPr id="22" name="TextBox 21"/>
          <p:cNvSpPr txBox="1"/>
          <p:nvPr/>
        </p:nvSpPr>
        <p:spPr>
          <a:xfrm>
            <a:off x="7102707" y="4082491"/>
            <a:ext cx="3292699" cy="584775"/>
          </a:xfrm>
          <a:prstGeom prst="rect">
            <a:avLst/>
          </a:prstGeom>
          <a:noFill/>
        </p:spPr>
        <p:txBody>
          <a:bodyPr wrap="square" rtlCol="0">
            <a:spAutoFit/>
          </a:bodyPr>
          <a:lstStyle/>
          <a:p>
            <a:r>
              <a:rPr lang="zh-CN" altLang="en-US" sz="1600" dirty="0" smtClean="0">
                <a:latin typeface="+mn-ea"/>
                <a:ea typeface="+mn-ea"/>
              </a:rPr>
              <a:t>这里可以添加主要内容</a:t>
            </a:r>
            <a:r>
              <a:rPr lang="zh-CN" altLang="en-US" sz="1600" dirty="0">
                <a:latin typeface="+mn-ea"/>
                <a:ea typeface="+mn-ea"/>
              </a:rPr>
              <a:t>这里可以添加主要</a:t>
            </a:r>
            <a:r>
              <a:rPr lang="zh-CN" altLang="en-US" sz="1600" dirty="0" smtClean="0">
                <a:latin typeface="+mn-ea"/>
                <a:ea typeface="+mn-ea"/>
              </a:rPr>
              <a:t>内容</a:t>
            </a:r>
            <a:r>
              <a:rPr lang="zh-CN" altLang="en-US" sz="1600" dirty="0">
                <a:latin typeface="+mn-ea"/>
                <a:ea typeface="+mn-ea"/>
              </a:rPr>
              <a:t>这里可以添加主要</a:t>
            </a:r>
            <a:r>
              <a:rPr lang="zh-CN" altLang="en-US" sz="1600" dirty="0" smtClean="0">
                <a:latin typeface="+mn-ea"/>
                <a:ea typeface="+mn-ea"/>
              </a:rPr>
              <a:t>内容</a:t>
            </a:r>
            <a:endParaRPr lang="zh-CN" altLang="en-US" sz="1600" dirty="0">
              <a:latin typeface="+mn-ea"/>
              <a:ea typeface="+mn-ea"/>
            </a:endParaRPr>
          </a:p>
        </p:txBody>
      </p:sp>
    </p:spTree>
    <p:extLst>
      <p:ext uri="{BB962C8B-B14F-4D97-AF65-F5344CB8AC3E}">
        <p14:creationId xmlns:p14="http://schemas.microsoft.com/office/powerpoint/2010/main" val="129434963"/>
      </p:ext>
    </p:extLst>
  </p:cSld>
  <p:clrMapOvr>
    <a:masterClrMapping/>
  </p:clrMapOvr>
  <mc:AlternateContent xmlns:mc="http://schemas.openxmlformats.org/markup-compatibility/2006" xmlns:p14="http://schemas.microsoft.com/office/powerpoint/2010/main">
    <mc:Choice Requires="p14">
      <p:transition spd="slow" p14:dur="800" advTm="5195">
        <p:blinds dir="vert"/>
      </p:transition>
    </mc:Choice>
    <mc:Fallback xmlns="">
      <p:transition spd="slow" advTm="5195">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 presetClass="entr" presetSubtype="8" fill="hold" grpId="0" nodeType="afterEffect" p14:presetBounceEnd="4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220"/>
                                </p:stCondLst>
                                <p:childTnLst>
                                  <p:par>
                                    <p:cTn id="22" presetID="2" presetClass="entr" presetSubtype="1" fill="hold" grpId="0" nodeType="afterEffect" p14:presetBounceEnd="40000">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14:bounceEnd="40000">
                                          <p:cBhvr additive="base">
                                            <p:cTn id="24"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14:presetBounceEnd="40000">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14:bounceEnd="40000">
                                          <p:cBhvr additive="base">
                                            <p:cTn id="28"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1720"/>
                                </p:stCondLst>
                                <p:childTnLst>
                                  <p:par>
                                    <p:cTn id="31" presetID="31"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 calcmode="lin" valueType="num">
                                          <p:cBhvr>
                                            <p:cTn id="35" dur="500" fill="hold"/>
                                            <p:tgtEl>
                                              <p:spTgt spid="11"/>
                                            </p:tgtEl>
                                            <p:attrNameLst>
                                              <p:attrName>style.rotation</p:attrName>
                                            </p:attrNameLst>
                                          </p:cBhvr>
                                          <p:tavLst>
                                            <p:tav tm="0">
                                              <p:val>
                                                <p:fltVal val="90"/>
                                              </p:val>
                                            </p:tav>
                                            <p:tav tm="100000">
                                              <p:val>
                                                <p:fltVal val="0"/>
                                              </p:val>
                                            </p:tav>
                                          </p:tavLst>
                                        </p:anim>
                                        <p:animEffect transition="in" filter="fade">
                                          <p:cBhvr>
                                            <p:cTn id="36" dur="500"/>
                                            <p:tgtEl>
                                              <p:spTgt spid="1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 calcmode="lin" valueType="num">
                                          <p:cBhvr>
                                            <p:cTn id="41" dur="500" fill="hold"/>
                                            <p:tgtEl>
                                              <p:spTgt spid="12"/>
                                            </p:tgtEl>
                                            <p:attrNameLst>
                                              <p:attrName>style.rotation</p:attrName>
                                            </p:attrNameLst>
                                          </p:cBhvr>
                                          <p:tavLst>
                                            <p:tav tm="0">
                                              <p:val>
                                                <p:fltVal val="90"/>
                                              </p:val>
                                            </p:tav>
                                            <p:tav tm="100000">
                                              <p:val>
                                                <p:fltVal val="0"/>
                                              </p:val>
                                            </p:tav>
                                          </p:tavLst>
                                        </p:anim>
                                        <p:animEffect transition="in" filter="fade">
                                          <p:cBhvr>
                                            <p:cTn id="42" dur="500"/>
                                            <p:tgtEl>
                                              <p:spTgt spid="1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style.rotation</p:attrName>
                                            </p:attrNameLst>
                                          </p:cBhvr>
                                          <p:tavLst>
                                            <p:tav tm="0">
                                              <p:val>
                                                <p:fltVal val="90"/>
                                              </p:val>
                                            </p:tav>
                                            <p:tav tm="100000">
                                              <p:val>
                                                <p:fltVal val="0"/>
                                              </p:val>
                                            </p:tav>
                                          </p:tavLst>
                                        </p:anim>
                                        <p:animEffect transition="in" filter="fade">
                                          <p:cBhvr>
                                            <p:cTn id="48" dur="500"/>
                                            <p:tgtEl>
                                              <p:spTgt spid="13"/>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90"/>
                                              </p:val>
                                            </p:tav>
                                            <p:tav tm="100000">
                                              <p:val>
                                                <p:fltVal val="0"/>
                                              </p:val>
                                            </p:tav>
                                          </p:tavLst>
                                        </p:anim>
                                        <p:animEffect transition="in" filter="fade">
                                          <p:cBhvr>
                                            <p:cTn id="54" dur="500"/>
                                            <p:tgtEl>
                                              <p:spTgt spid="14"/>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 calcmode="lin" valueType="num">
                                          <p:cBhvr>
                                            <p:cTn id="59" dur="500" fill="hold"/>
                                            <p:tgtEl>
                                              <p:spTgt spid="17"/>
                                            </p:tgtEl>
                                            <p:attrNameLst>
                                              <p:attrName>style.rotation</p:attrName>
                                            </p:attrNameLst>
                                          </p:cBhvr>
                                          <p:tavLst>
                                            <p:tav tm="0">
                                              <p:val>
                                                <p:fltVal val="90"/>
                                              </p:val>
                                            </p:tav>
                                            <p:tav tm="100000">
                                              <p:val>
                                                <p:fltVal val="0"/>
                                              </p:val>
                                            </p:tav>
                                          </p:tavLst>
                                        </p:anim>
                                        <p:animEffect transition="in" filter="fade">
                                          <p:cBhvr>
                                            <p:cTn id="60" dur="500"/>
                                            <p:tgtEl>
                                              <p:spTgt spid="17"/>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 calcmode="lin" valueType="num">
                                          <p:cBhvr>
                                            <p:cTn id="65" dur="500" fill="hold"/>
                                            <p:tgtEl>
                                              <p:spTgt spid="18"/>
                                            </p:tgtEl>
                                            <p:attrNameLst>
                                              <p:attrName>style.rotation</p:attrName>
                                            </p:attrNameLst>
                                          </p:cBhvr>
                                          <p:tavLst>
                                            <p:tav tm="0">
                                              <p:val>
                                                <p:fltVal val="90"/>
                                              </p:val>
                                            </p:tav>
                                            <p:tav tm="100000">
                                              <p:val>
                                                <p:fltVal val="0"/>
                                              </p:val>
                                            </p:tav>
                                          </p:tavLst>
                                        </p:anim>
                                        <p:animEffect transition="in" filter="fade">
                                          <p:cBhvr>
                                            <p:cTn id="66" dur="500"/>
                                            <p:tgtEl>
                                              <p:spTgt spid="18"/>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 calcmode="lin" valueType="num">
                                          <p:cBhvr>
                                            <p:cTn id="71" dur="500" fill="hold"/>
                                            <p:tgtEl>
                                              <p:spTgt spid="15"/>
                                            </p:tgtEl>
                                            <p:attrNameLst>
                                              <p:attrName>style.rotation</p:attrName>
                                            </p:attrNameLst>
                                          </p:cBhvr>
                                          <p:tavLst>
                                            <p:tav tm="0">
                                              <p:val>
                                                <p:fltVal val="90"/>
                                              </p:val>
                                            </p:tav>
                                            <p:tav tm="100000">
                                              <p:val>
                                                <p:fltVal val="0"/>
                                              </p:val>
                                            </p:tav>
                                          </p:tavLst>
                                        </p:anim>
                                        <p:animEffect transition="in" filter="fade">
                                          <p:cBhvr>
                                            <p:cTn id="72" dur="500"/>
                                            <p:tgtEl>
                                              <p:spTgt spid="15"/>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 calcmode="lin" valueType="num">
                                          <p:cBhvr>
                                            <p:cTn id="77" dur="500" fill="hold"/>
                                            <p:tgtEl>
                                              <p:spTgt spid="16"/>
                                            </p:tgtEl>
                                            <p:attrNameLst>
                                              <p:attrName>style.rotation</p:attrName>
                                            </p:attrNameLst>
                                          </p:cBhvr>
                                          <p:tavLst>
                                            <p:tav tm="0">
                                              <p:val>
                                                <p:fltVal val="90"/>
                                              </p:val>
                                            </p:tav>
                                            <p:tav tm="100000">
                                              <p:val>
                                                <p:fltVal val="0"/>
                                              </p:val>
                                            </p:tav>
                                          </p:tavLst>
                                        </p:anim>
                                        <p:animEffect transition="in" filter="fade">
                                          <p:cBhvr>
                                            <p:cTn id="78" dur="500"/>
                                            <p:tgtEl>
                                              <p:spTgt spid="16"/>
                                            </p:tgtEl>
                                          </p:cBhvr>
                                        </p:animEffect>
                                      </p:childTnLst>
                                    </p:cTn>
                                  </p:par>
                                </p:childTnLst>
                              </p:cTn>
                            </p:par>
                            <p:par>
                              <p:cTn id="79" fill="hold">
                                <p:stCondLst>
                                  <p:cond delay="2220"/>
                                </p:stCondLst>
                                <p:childTnLst>
                                  <p:par>
                                    <p:cTn id="80" presetID="22" presetClass="entr" presetSubtype="8" fill="hold" nodeType="after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left)">
                                          <p:cBhvr>
                                            <p:cTn id="82" dur="500"/>
                                            <p:tgtEl>
                                              <p:spTgt spid="8"/>
                                            </p:tgtEl>
                                          </p:cBhvr>
                                        </p:animEffect>
                                      </p:childTnLst>
                                    </p:cTn>
                                  </p:par>
                                  <p:par>
                                    <p:cTn id="83" presetID="22" presetClass="entr" presetSubtype="8" fill="hold"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left)">
                                          <p:cBhvr>
                                            <p:cTn id="85" dur="500"/>
                                            <p:tgtEl>
                                              <p:spTgt spid="9"/>
                                            </p:tgtEl>
                                          </p:cBhvr>
                                        </p:animEffect>
                                      </p:childTnLst>
                                    </p:cTn>
                                  </p:par>
                                  <p:par>
                                    <p:cTn id="86" presetID="22" presetClass="entr" presetSubtype="8" fill="hold" nodeType="with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500"/>
                                            <p:tgtEl>
                                              <p:spTgt spid="10"/>
                                            </p:tgtEl>
                                          </p:cBhvr>
                                        </p:animEffect>
                                      </p:childTnLst>
                                    </p:cTn>
                                  </p:par>
                                </p:childTnLst>
                              </p:cTn>
                            </p:par>
                            <p:par>
                              <p:cTn id="89" fill="hold">
                                <p:stCondLst>
                                  <p:cond delay="2720"/>
                                </p:stCondLst>
                                <p:childTnLst>
                                  <p:par>
                                    <p:cTn id="90" presetID="2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left)">
                                          <p:cBhvr>
                                            <p:cTn id="92" dur="500"/>
                                            <p:tgtEl>
                                              <p:spTgt spid="19"/>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500"/>
                                            <p:tgtEl>
                                              <p:spTgt spid="20"/>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left)">
                                          <p:cBhvr>
                                            <p:cTn id="98" dur="500"/>
                                            <p:tgtEl>
                                              <p:spTgt spid="22"/>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right)">
                                          <p:cBhvr>
                                            <p:cTn id="10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11" grpId="0"/>
          <p:bldP spid="12" grpId="0"/>
          <p:bldP spid="13" grpId="0"/>
          <p:bldP spid="14" grpId="0"/>
          <p:bldP spid="15" grpId="0"/>
          <p:bldP spid="16" grpId="0"/>
          <p:bldP spid="17" grpId="0"/>
          <p:bldP spid="18" grpId="0"/>
          <p:bldP spid="19"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220"/>
                                </p:stCondLst>
                                <p:childTnLst>
                                  <p:par>
                                    <p:cTn id="22" presetID="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1720"/>
                                </p:stCondLst>
                                <p:childTnLst>
                                  <p:par>
                                    <p:cTn id="31" presetID="31"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 calcmode="lin" valueType="num">
                                          <p:cBhvr>
                                            <p:cTn id="35" dur="500" fill="hold"/>
                                            <p:tgtEl>
                                              <p:spTgt spid="11"/>
                                            </p:tgtEl>
                                            <p:attrNameLst>
                                              <p:attrName>style.rotation</p:attrName>
                                            </p:attrNameLst>
                                          </p:cBhvr>
                                          <p:tavLst>
                                            <p:tav tm="0">
                                              <p:val>
                                                <p:fltVal val="90"/>
                                              </p:val>
                                            </p:tav>
                                            <p:tav tm="100000">
                                              <p:val>
                                                <p:fltVal val="0"/>
                                              </p:val>
                                            </p:tav>
                                          </p:tavLst>
                                        </p:anim>
                                        <p:animEffect transition="in" filter="fade">
                                          <p:cBhvr>
                                            <p:cTn id="36" dur="500"/>
                                            <p:tgtEl>
                                              <p:spTgt spid="1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 calcmode="lin" valueType="num">
                                          <p:cBhvr>
                                            <p:cTn id="41" dur="500" fill="hold"/>
                                            <p:tgtEl>
                                              <p:spTgt spid="12"/>
                                            </p:tgtEl>
                                            <p:attrNameLst>
                                              <p:attrName>style.rotation</p:attrName>
                                            </p:attrNameLst>
                                          </p:cBhvr>
                                          <p:tavLst>
                                            <p:tav tm="0">
                                              <p:val>
                                                <p:fltVal val="90"/>
                                              </p:val>
                                            </p:tav>
                                            <p:tav tm="100000">
                                              <p:val>
                                                <p:fltVal val="0"/>
                                              </p:val>
                                            </p:tav>
                                          </p:tavLst>
                                        </p:anim>
                                        <p:animEffect transition="in" filter="fade">
                                          <p:cBhvr>
                                            <p:cTn id="42" dur="500"/>
                                            <p:tgtEl>
                                              <p:spTgt spid="1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style.rotation</p:attrName>
                                            </p:attrNameLst>
                                          </p:cBhvr>
                                          <p:tavLst>
                                            <p:tav tm="0">
                                              <p:val>
                                                <p:fltVal val="90"/>
                                              </p:val>
                                            </p:tav>
                                            <p:tav tm="100000">
                                              <p:val>
                                                <p:fltVal val="0"/>
                                              </p:val>
                                            </p:tav>
                                          </p:tavLst>
                                        </p:anim>
                                        <p:animEffect transition="in" filter="fade">
                                          <p:cBhvr>
                                            <p:cTn id="48" dur="500"/>
                                            <p:tgtEl>
                                              <p:spTgt spid="13"/>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90"/>
                                              </p:val>
                                            </p:tav>
                                            <p:tav tm="100000">
                                              <p:val>
                                                <p:fltVal val="0"/>
                                              </p:val>
                                            </p:tav>
                                          </p:tavLst>
                                        </p:anim>
                                        <p:animEffect transition="in" filter="fade">
                                          <p:cBhvr>
                                            <p:cTn id="54" dur="500"/>
                                            <p:tgtEl>
                                              <p:spTgt spid="14"/>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 calcmode="lin" valueType="num">
                                          <p:cBhvr>
                                            <p:cTn id="59" dur="500" fill="hold"/>
                                            <p:tgtEl>
                                              <p:spTgt spid="17"/>
                                            </p:tgtEl>
                                            <p:attrNameLst>
                                              <p:attrName>style.rotation</p:attrName>
                                            </p:attrNameLst>
                                          </p:cBhvr>
                                          <p:tavLst>
                                            <p:tav tm="0">
                                              <p:val>
                                                <p:fltVal val="90"/>
                                              </p:val>
                                            </p:tav>
                                            <p:tav tm="100000">
                                              <p:val>
                                                <p:fltVal val="0"/>
                                              </p:val>
                                            </p:tav>
                                          </p:tavLst>
                                        </p:anim>
                                        <p:animEffect transition="in" filter="fade">
                                          <p:cBhvr>
                                            <p:cTn id="60" dur="500"/>
                                            <p:tgtEl>
                                              <p:spTgt spid="17"/>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 calcmode="lin" valueType="num">
                                          <p:cBhvr>
                                            <p:cTn id="65" dur="500" fill="hold"/>
                                            <p:tgtEl>
                                              <p:spTgt spid="18"/>
                                            </p:tgtEl>
                                            <p:attrNameLst>
                                              <p:attrName>style.rotation</p:attrName>
                                            </p:attrNameLst>
                                          </p:cBhvr>
                                          <p:tavLst>
                                            <p:tav tm="0">
                                              <p:val>
                                                <p:fltVal val="90"/>
                                              </p:val>
                                            </p:tav>
                                            <p:tav tm="100000">
                                              <p:val>
                                                <p:fltVal val="0"/>
                                              </p:val>
                                            </p:tav>
                                          </p:tavLst>
                                        </p:anim>
                                        <p:animEffect transition="in" filter="fade">
                                          <p:cBhvr>
                                            <p:cTn id="66" dur="500"/>
                                            <p:tgtEl>
                                              <p:spTgt spid="18"/>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 calcmode="lin" valueType="num">
                                          <p:cBhvr>
                                            <p:cTn id="71" dur="500" fill="hold"/>
                                            <p:tgtEl>
                                              <p:spTgt spid="15"/>
                                            </p:tgtEl>
                                            <p:attrNameLst>
                                              <p:attrName>style.rotation</p:attrName>
                                            </p:attrNameLst>
                                          </p:cBhvr>
                                          <p:tavLst>
                                            <p:tav tm="0">
                                              <p:val>
                                                <p:fltVal val="90"/>
                                              </p:val>
                                            </p:tav>
                                            <p:tav tm="100000">
                                              <p:val>
                                                <p:fltVal val="0"/>
                                              </p:val>
                                            </p:tav>
                                          </p:tavLst>
                                        </p:anim>
                                        <p:animEffect transition="in" filter="fade">
                                          <p:cBhvr>
                                            <p:cTn id="72" dur="500"/>
                                            <p:tgtEl>
                                              <p:spTgt spid="15"/>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 calcmode="lin" valueType="num">
                                          <p:cBhvr>
                                            <p:cTn id="77" dur="500" fill="hold"/>
                                            <p:tgtEl>
                                              <p:spTgt spid="16"/>
                                            </p:tgtEl>
                                            <p:attrNameLst>
                                              <p:attrName>style.rotation</p:attrName>
                                            </p:attrNameLst>
                                          </p:cBhvr>
                                          <p:tavLst>
                                            <p:tav tm="0">
                                              <p:val>
                                                <p:fltVal val="90"/>
                                              </p:val>
                                            </p:tav>
                                            <p:tav tm="100000">
                                              <p:val>
                                                <p:fltVal val="0"/>
                                              </p:val>
                                            </p:tav>
                                          </p:tavLst>
                                        </p:anim>
                                        <p:animEffect transition="in" filter="fade">
                                          <p:cBhvr>
                                            <p:cTn id="78" dur="500"/>
                                            <p:tgtEl>
                                              <p:spTgt spid="16"/>
                                            </p:tgtEl>
                                          </p:cBhvr>
                                        </p:animEffect>
                                      </p:childTnLst>
                                    </p:cTn>
                                  </p:par>
                                </p:childTnLst>
                              </p:cTn>
                            </p:par>
                            <p:par>
                              <p:cTn id="79" fill="hold">
                                <p:stCondLst>
                                  <p:cond delay="2220"/>
                                </p:stCondLst>
                                <p:childTnLst>
                                  <p:par>
                                    <p:cTn id="80" presetID="22" presetClass="entr" presetSubtype="8" fill="hold" nodeType="after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left)">
                                          <p:cBhvr>
                                            <p:cTn id="82" dur="500"/>
                                            <p:tgtEl>
                                              <p:spTgt spid="8"/>
                                            </p:tgtEl>
                                          </p:cBhvr>
                                        </p:animEffect>
                                      </p:childTnLst>
                                    </p:cTn>
                                  </p:par>
                                  <p:par>
                                    <p:cTn id="83" presetID="22" presetClass="entr" presetSubtype="8" fill="hold" nodeType="withEffect">
                                      <p:stCondLst>
                                        <p:cond delay="0"/>
                                      </p:stCondLst>
                                      <p:childTnLst>
                                        <p:set>
                                          <p:cBhvr>
                                            <p:cTn id="84" dur="1" fill="hold">
                                              <p:stCondLst>
                                                <p:cond delay="0"/>
                                              </p:stCondLst>
                                            </p:cTn>
                                            <p:tgtEl>
                                              <p:spTgt spid="9"/>
                                            </p:tgtEl>
                                            <p:attrNameLst>
                                              <p:attrName>style.visibility</p:attrName>
                                            </p:attrNameLst>
                                          </p:cBhvr>
                                          <p:to>
                                            <p:strVal val="visible"/>
                                          </p:to>
                                        </p:set>
                                        <p:animEffect transition="in" filter="wipe(left)">
                                          <p:cBhvr>
                                            <p:cTn id="85" dur="500"/>
                                            <p:tgtEl>
                                              <p:spTgt spid="9"/>
                                            </p:tgtEl>
                                          </p:cBhvr>
                                        </p:animEffect>
                                      </p:childTnLst>
                                    </p:cTn>
                                  </p:par>
                                  <p:par>
                                    <p:cTn id="86" presetID="22" presetClass="entr" presetSubtype="8" fill="hold" nodeType="with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500"/>
                                            <p:tgtEl>
                                              <p:spTgt spid="10"/>
                                            </p:tgtEl>
                                          </p:cBhvr>
                                        </p:animEffect>
                                      </p:childTnLst>
                                    </p:cTn>
                                  </p:par>
                                </p:childTnLst>
                              </p:cTn>
                            </p:par>
                            <p:par>
                              <p:cTn id="89" fill="hold">
                                <p:stCondLst>
                                  <p:cond delay="2720"/>
                                </p:stCondLst>
                                <p:childTnLst>
                                  <p:par>
                                    <p:cTn id="90" presetID="22" presetClass="entr" presetSubtype="8"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left)">
                                          <p:cBhvr>
                                            <p:cTn id="92" dur="500"/>
                                            <p:tgtEl>
                                              <p:spTgt spid="19"/>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500"/>
                                            <p:tgtEl>
                                              <p:spTgt spid="20"/>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left)">
                                          <p:cBhvr>
                                            <p:cTn id="98" dur="500"/>
                                            <p:tgtEl>
                                              <p:spTgt spid="22"/>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right)">
                                          <p:cBhvr>
                                            <p:cTn id="10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11" grpId="0"/>
          <p:bldP spid="12" grpId="0"/>
          <p:bldP spid="13" grpId="0"/>
          <p:bldP spid="14" grpId="0"/>
          <p:bldP spid="15" grpId="0"/>
          <p:bldP spid="16" grpId="0"/>
          <p:bldP spid="17" grpId="0"/>
          <p:bldP spid="18" grpId="0"/>
          <p:bldP spid="19" grpId="0"/>
          <p:bldP spid="20" grpId="0"/>
          <p:bldP spid="21" grpId="0"/>
          <p:bldP spid="22"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5.2 </a:t>
            </a:r>
            <a:r>
              <a:rPr lang="zh-CN" altLang="en-US" sz="2800" dirty="0" smtClean="0">
                <a:solidFill>
                  <a:schemeClr val="accent2"/>
                </a:solidFill>
                <a:latin typeface="微软雅黑"/>
                <a:ea typeface="微软雅黑"/>
              </a:rPr>
              <a:t>资金缺口</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Freeform 6"/>
          <p:cNvSpPr>
            <a:spLocks/>
          </p:cNvSpPr>
          <p:nvPr/>
        </p:nvSpPr>
        <p:spPr bwMode="auto">
          <a:xfrm>
            <a:off x="2028791" y="1626733"/>
            <a:ext cx="3529011" cy="4210409"/>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Freeform 6"/>
          <p:cNvSpPr>
            <a:spLocks/>
          </p:cNvSpPr>
          <p:nvPr/>
        </p:nvSpPr>
        <p:spPr bwMode="auto">
          <a:xfrm>
            <a:off x="4850622" y="3112352"/>
            <a:ext cx="2336248" cy="278734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椭圆 5"/>
          <p:cNvSpPr/>
          <p:nvPr/>
        </p:nvSpPr>
        <p:spPr bwMode="auto">
          <a:xfrm>
            <a:off x="4604478" y="1639770"/>
            <a:ext cx="936104" cy="936104"/>
          </a:xfrm>
          <a:prstGeom prst="ellipse">
            <a:avLst/>
          </a:prstGeom>
          <a:solidFill>
            <a:schemeClr val="bg1"/>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7" name="椭圆 6"/>
          <p:cNvSpPr/>
          <p:nvPr/>
        </p:nvSpPr>
        <p:spPr bwMode="auto">
          <a:xfrm>
            <a:off x="6543304" y="3179641"/>
            <a:ext cx="911864" cy="911864"/>
          </a:xfrm>
          <a:prstGeom prst="ellipse">
            <a:avLst/>
          </a:prstGeom>
          <a:solidFill>
            <a:schemeClr val="bg1"/>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8" name="TextBox 7"/>
          <p:cNvSpPr txBox="1"/>
          <p:nvPr/>
        </p:nvSpPr>
        <p:spPr>
          <a:xfrm>
            <a:off x="4583031" y="1767078"/>
            <a:ext cx="935285" cy="769441"/>
          </a:xfrm>
          <a:prstGeom prst="rect">
            <a:avLst/>
          </a:prstGeom>
          <a:noFill/>
        </p:spPr>
        <p:txBody>
          <a:bodyPr wrap="square" rtlCol="0">
            <a:spAutoFit/>
          </a:bodyPr>
          <a:lstStyle/>
          <a:p>
            <a:pPr algn="ctr"/>
            <a:r>
              <a:rPr lang="zh-CN" altLang="en-US" sz="2200" dirty="0" smtClean="0">
                <a:solidFill>
                  <a:srgbClr val="F8F8F8"/>
                </a:solidFill>
                <a:latin typeface="+mn-ea"/>
                <a:ea typeface="+mn-ea"/>
              </a:rPr>
              <a:t>所需资金</a:t>
            </a:r>
            <a:endParaRPr lang="zh-CN" altLang="en-US" sz="2200" dirty="0">
              <a:solidFill>
                <a:srgbClr val="F8F8F8"/>
              </a:solidFill>
              <a:latin typeface="+mn-ea"/>
              <a:ea typeface="+mn-ea"/>
            </a:endParaRPr>
          </a:p>
        </p:txBody>
      </p:sp>
      <p:sp>
        <p:nvSpPr>
          <p:cNvPr id="9" name="TextBox 8"/>
          <p:cNvSpPr txBox="1"/>
          <p:nvPr/>
        </p:nvSpPr>
        <p:spPr>
          <a:xfrm>
            <a:off x="6538705" y="3282053"/>
            <a:ext cx="921062" cy="707886"/>
          </a:xfrm>
          <a:prstGeom prst="rect">
            <a:avLst/>
          </a:prstGeom>
          <a:noFill/>
        </p:spPr>
        <p:txBody>
          <a:bodyPr wrap="square" rtlCol="0">
            <a:spAutoFit/>
          </a:bodyPr>
          <a:lstStyle/>
          <a:p>
            <a:pPr algn="ctr"/>
            <a:r>
              <a:rPr lang="zh-CN" altLang="en-US" sz="2000" dirty="0" smtClean="0">
                <a:solidFill>
                  <a:srgbClr val="F8F8F8"/>
                </a:solidFill>
                <a:latin typeface="+mn-ea"/>
                <a:ea typeface="+mn-ea"/>
              </a:rPr>
              <a:t>已有资金</a:t>
            </a:r>
            <a:endParaRPr lang="zh-CN" altLang="en-US" sz="2000" dirty="0">
              <a:solidFill>
                <a:srgbClr val="F8F8F8"/>
              </a:solidFill>
              <a:latin typeface="+mn-ea"/>
              <a:ea typeface="+mn-ea"/>
            </a:endParaRPr>
          </a:p>
        </p:txBody>
      </p:sp>
      <p:sp>
        <p:nvSpPr>
          <p:cNvPr id="10" name="TextBox 9"/>
          <p:cNvSpPr txBox="1"/>
          <p:nvPr/>
        </p:nvSpPr>
        <p:spPr>
          <a:xfrm>
            <a:off x="3086675" y="2151799"/>
            <a:ext cx="1502334" cy="646331"/>
          </a:xfrm>
          <a:prstGeom prst="rect">
            <a:avLst/>
          </a:prstGeom>
          <a:noFill/>
        </p:spPr>
        <p:txBody>
          <a:bodyPr wrap="none" rtlCol="0">
            <a:spAutoFit/>
          </a:bodyPr>
          <a:lstStyle/>
          <a:p>
            <a:r>
              <a:rPr lang="en-US" altLang="zh-CN" sz="3600" b="1" dirty="0" smtClean="0">
                <a:solidFill>
                  <a:srgbClr val="F8F8F8"/>
                </a:solidFill>
                <a:latin typeface="+mj-ea"/>
                <a:ea typeface="+mj-ea"/>
              </a:rPr>
              <a:t>300</a:t>
            </a:r>
            <a:r>
              <a:rPr lang="zh-CN" altLang="en-US" sz="3600" b="1" dirty="0" smtClean="0">
                <a:solidFill>
                  <a:srgbClr val="F8F8F8"/>
                </a:solidFill>
                <a:latin typeface="+mj-ea"/>
                <a:ea typeface="+mj-ea"/>
              </a:rPr>
              <a:t>万</a:t>
            </a:r>
            <a:endParaRPr lang="zh-CN" altLang="en-US" sz="3600" b="1" dirty="0">
              <a:solidFill>
                <a:srgbClr val="F8F8F8"/>
              </a:solidFill>
              <a:latin typeface="+mj-ea"/>
              <a:ea typeface="+mj-ea"/>
            </a:endParaRPr>
          </a:p>
        </p:txBody>
      </p:sp>
      <p:sp>
        <p:nvSpPr>
          <p:cNvPr id="11" name="TextBox 10"/>
          <p:cNvSpPr txBox="1"/>
          <p:nvPr/>
        </p:nvSpPr>
        <p:spPr>
          <a:xfrm>
            <a:off x="2439063" y="2751696"/>
            <a:ext cx="2611611" cy="1754326"/>
          </a:xfrm>
          <a:prstGeom prst="rect">
            <a:avLst/>
          </a:prstGeom>
          <a:noFill/>
        </p:spPr>
        <p:txBody>
          <a:bodyPr wrap="square" rtlCol="0">
            <a:spAutoFit/>
          </a:bodyPr>
          <a:lstStyle/>
          <a:p>
            <a:pPr algn="ctr"/>
            <a:r>
              <a:rPr lang="zh-CN" altLang="en-US" dirty="0" smtClean="0">
                <a:solidFill>
                  <a:srgbClr val="F8F8F8"/>
                </a:solidFill>
                <a:latin typeface="+mn-ea"/>
                <a:ea typeface="+mn-ea"/>
              </a:rPr>
              <a:t>请输入您的文字对目标进行说明</a:t>
            </a:r>
            <a:r>
              <a:rPr lang="zh-CN" altLang="en-US" dirty="0">
                <a:solidFill>
                  <a:srgbClr val="F8F8F8"/>
                </a:solidFill>
                <a:latin typeface="+mn-ea"/>
                <a:ea typeface="+mn-ea"/>
              </a:rPr>
              <a:t>请输入您的文字对目标进行</a:t>
            </a:r>
            <a:r>
              <a:rPr lang="zh-CN" altLang="en-US" dirty="0" smtClean="0">
                <a:solidFill>
                  <a:srgbClr val="F8F8F8"/>
                </a:solidFill>
                <a:latin typeface="+mn-ea"/>
                <a:ea typeface="+mn-ea"/>
              </a:rPr>
              <a:t>说明请</a:t>
            </a:r>
            <a:r>
              <a:rPr lang="zh-CN" altLang="en-US" dirty="0">
                <a:solidFill>
                  <a:srgbClr val="F8F8F8"/>
                </a:solidFill>
                <a:latin typeface="+mn-ea"/>
                <a:ea typeface="+mn-ea"/>
              </a:rPr>
              <a:t>输入您的文字对目标进行说明</a:t>
            </a:r>
          </a:p>
          <a:p>
            <a:pPr algn="ctr"/>
            <a:endParaRPr lang="zh-CN" altLang="en-US" dirty="0">
              <a:solidFill>
                <a:srgbClr val="F8F8F8"/>
              </a:solidFill>
              <a:latin typeface="+mn-ea"/>
              <a:ea typeface="+mn-ea"/>
            </a:endParaRPr>
          </a:p>
        </p:txBody>
      </p:sp>
      <p:sp>
        <p:nvSpPr>
          <p:cNvPr id="12" name="TextBox 11"/>
          <p:cNvSpPr txBox="1"/>
          <p:nvPr/>
        </p:nvSpPr>
        <p:spPr>
          <a:xfrm>
            <a:off x="5422686" y="3731937"/>
            <a:ext cx="1207382" cy="523220"/>
          </a:xfrm>
          <a:prstGeom prst="rect">
            <a:avLst/>
          </a:prstGeom>
          <a:noFill/>
        </p:spPr>
        <p:txBody>
          <a:bodyPr wrap="none" rtlCol="0">
            <a:spAutoFit/>
          </a:bodyPr>
          <a:lstStyle/>
          <a:p>
            <a:r>
              <a:rPr lang="en-US" altLang="zh-CN" sz="2800" b="1" dirty="0" smtClean="0">
                <a:solidFill>
                  <a:srgbClr val="F8F8F8"/>
                </a:solidFill>
                <a:latin typeface="+mj-ea"/>
                <a:ea typeface="+mj-ea"/>
              </a:rPr>
              <a:t>100</a:t>
            </a:r>
            <a:r>
              <a:rPr lang="zh-CN" altLang="en-US" sz="2800" b="1" dirty="0" smtClean="0">
                <a:solidFill>
                  <a:srgbClr val="F8F8F8"/>
                </a:solidFill>
                <a:latin typeface="+mj-ea"/>
                <a:ea typeface="+mj-ea"/>
              </a:rPr>
              <a:t>万</a:t>
            </a:r>
            <a:endParaRPr lang="zh-CN" altLang="en-US" sz="2800" b="1" dirty="0">
              <a:solidFill>
                <a:srgbClr val="F8F8F8"/>
              </a:solidFill>
              <a:latin typeface="+mj-ea"/>
              <a:ea typeface="+mj-ea"/>
            </a:endParaRPr>
          </a:p>
        </p:txBody>
      </p:sp>
      <p:sp>
        <p:nvSpPr>
          <p:cNvPr id="13" name="TextBox 12"/>
          <p:cNvSpPr txBox="1"/>
          <p:nvPr/>
        </p:nvSpPr>
        <p:spPr>
          <a:xfrm>
            <a:off x="5018255" y="4197366"/>
            <a:ext cx="1982582" cy="923330"/>
          </a:xfrm>
          <a:prstGeom prst="rect">
            <a:avLst/>
          </a:prstGeom>
          <a:noFill/>
        </p:spPr>
        <p:txBody>
          <a:bodyPr wrap="square" rtlCol="0">
            <a:spAutoFit/>
          </a:bodyPr>
          <a:lstStyle/>
          <a:p>
            <a:pPr algn="ctr"/>
            <a:r>
              <a:rPr lang="zh-CN" altLang="en-US" dirty="0" smtClean="0">
                <a:solidFill>
                  <a:srgbClr val="F8F8F8"/>
                </a:solidFill>
                <a:latin typeface="+mn-ea"/>
                <a:ea typeface="+mn-ea"/>
              </a:rPr>
              <a:t>请输入您的文字对实际情况进行说明</a:t>
            </a:r>
            <a:endParaRPr lang="zh-CN" altLang="en-US" dirty="0">
              <a:solidFill>
                <a:srgbClr val="F8F8F8"/>
              </a:solidFill>
              <a:latin typeface="+mn-ea"/>
              <a:ea typeface="+mn-ea"/>
            </a:endParaRPr>
          </a:p>
        </p:txBody>
      </p:sp>
      <p:sp>
        <p:nvSpPr>
          <p:cNvPr id="14" name="TextBox 13"/>
          <p:cNvSpPr txBox="1"/>
          <p:nvPr/>
        </p:nvSpPr>
        <p:spPr>
          <a:xfrm>
            <a:off x="5808172" y="1461491"/>
            <a:ext cx="4104456" cy="923330"/>
          </a:xfrm>
          <a:prstGeom prst="rect">
            <a:avLst/>
          </a:prstGeom>
          <a:noFill/>
        </p:spPr>
        <p:txBody>
          <a:bodyPr wrap="square" rtlCol="0">
            <a:spAutoFit/>
          </a:bodyPr>
          <a:lstStyle/>
          <a:p>
            <a:r>
              <a:rPr lang="zh-CN" altLang="en-US" dirty="0" smtClean="0">
                <a:solidFill>
                  <a:schemeClr val="accent1"/>
                </a:solidFill>
                <a:latin typeface="+mn-ea"/>
                <a:ea typeface="+mn-ea"/>
              </a:rPr>
              <a:t>请输入您的文字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文字请</a:t>
            </a:r>
            <a:r>
              <a:rPr lang="zh-CN" altLang="en-US" dirty="0">
                <a:solidFill>
                  <a:schemeClr val="accent1"/>
                </a:solidFill>
                <a:latin typeface="+mn-ea"/>
                <a:ea typeface="+mn-ea"/>
              </a:rPr>
              <a:t>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endParaRPr lang="zh-CN" altLang="en-US" dirty="0">
              <a:solidFill>
                <a:schemeClr val="accent1"/>
              </a:solidFill>
              <a:latin typeface="+mn-ea"/>
              <a:ea typeface="+mn-ea"/>
            </a:endParaRPr>
          </a:p>
        </p:txBody>
      </p:sp>
      <p:sp>
        <p:nvSpPr>
          <p:cNvPr id="15" name="TextBox 14"/>
          <p:cNvSpPr txBox="1"/>
          <p:nvPr/>
        </p:nvSpPr>
        <p:spPr>
          <a:xfrm>
            <a:off x="7525670" y="3160136"/>
            <a:ext cx="2232248" cy="1477328"/>
          </a:xfrm>
          <a:prstGeom prst="rect">
            <a:avLst/>
          </a:prstGeom>
          <a:noFill/>
        </p:spPr>
        <p:txBody>
          <a:bodyPr wrap="square" rtlCol="0">
            <a:spAutoFit/>
          </a:bodyPr>
          <a:lstStyle/>
          <a:p>
            <a:r>
              <a:rPr lang="zh-CN" altLang="en-US" dirty="0" smtClean="0">
                <a:solidFill>
                  <a:schemeClr val="accent1"/>
                </a:solidFill>
                <a:latin typeface="+mn-ea"/>
                <a:ea typeface="+mn-ea"/>
              </a:rPr>
              <a:t>请输入您的文字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文字请</a:t>
            </a:r>
            <a:r>
              <a:rPr lang="zh-CN" altLang="en-US" dirty="0">
                <a:solidFill>
                  <a:schemeClr val="accent1"/>
                </a:solidFill>
                <a:latin typeface="+mn-ea"/>
                <a:ea typeface="+mn-ea"/>
              </a:rPr>
              <a:t>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r>
              <a:rPr lang="zh-CN" altLang="en-US" dirty="0">
                <a:solidFill>
                  <a:schemeClr val="accent1"/>
                </a:solidFill>
                <a:latin typeface="+mn-ea"/>
                <a:ea typeface="+mn-ea"/>
              </a:rPr>
              <a:t>请输入您的</a:t>
            </a:r>
            <a:r>
              <a:rPr lang="zh-CN" altLang="en-US" dirty="0" smtClean="0">
                <a:solidFill>
                  <a:schemeClr val="accent1"/>
                </a:solidFill>
                <a:latin typeface="+mn-ea"/>
                <a:ea typeface="+mn-ea"/>
              </a:rPr>
              <a:t>文字</a:t>
            </a:r>
            <a:endParaRPr lang="zh-CN" altLang="en-US" dirty="0">
              <a:solidFill>
                <a:schemeClr val="accent1"/>
              </a:solidFill>
              <a:latin typeface="+mn-ea"/>
              <a:ea typeface="+mn-ea"/>
            </a:endParaRPr>
          </a:p>
        </p:txBody>
      </p:sp>
    </p:spTree>
    <p:extLst>
      <p:ext uri="{BB962C8B-B14F-4D97-AF65-F5344CB8AC3E}">
        <p14:creationId xmlns:p14="http://schemas.microsoft.com/office/powerpoint/2010/main" val="1838019649"/>
      </p:ext>
    </p:extLst>
  </p:cSld>
  <p:clrMapOvr>
    <a:masterClrMapping/>
  </p:clrMapOvr>
  <mc:AlternateContent xmlns:mc="http://schemas.openxmlformats.org/markup-compatibility/2006" xmlns:p14="http://schemas.microsoft.com/office/powerpoint/2010/main">
    <mc:Choice Requires="p14">
      <p:transition spd="slow" p14:dur="800" advTm="8334">
        <p:blinds dir="vert"/>
      </p:transition>
    </mc:Choice>
    <mc:Fallback xmlns="">
      <p:transition spd="slow" advTm="8334">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40"/>
                            </p:stCondLst>
                            <p:childTnLst>
                              <p:par>
                                <p:cTn id="13" presetID="26"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435">
                                          <p:stCondLst>
                                            <p:cond delay="0"/>
                                          </p:stCondLst>
                                        </p:cTn>
                                        <p:tgtEl>
                                          <p:spTgt spid="4"/>
                                        </p:tgtEl>
                                      </p:cBhvr>
                                    </p:animEffect>
                                    <p:anim calcmode="lin" valueType="num">
                                      <p:cBhvr>
                                        <p:cTn id="16"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19"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0"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1" dur="20">
                                          <p:stCondLst>
                                            <p:cond delay="487"/>
                                          </p:stCondLst>
                                        </p:cTn>
                                        <p:tgtEl>
                                          <p:spTgt spid="4"/>
                                        </p:tgtEl>
                                      </p:cBhvr>
                                      <p:to x="100000" y="60000"/>
                                    </p:animScale>
                                    <p:animScale>
                                      <p:cBhvr>
                                        <p:cTn id="22" dur="124" decel="50000">
                                          <p:stCondLst>
                                            <p:cond delay="507"/>
                                          </p:stCondLst>
                                        </p:cTn>
                                        <p:tgtEl>
                                          <p:spTgt spid="4"/>
                                        </p:tgtEl>
                                      </p:cBhvr>
                                      <p:to x="100000" y="100000"/>
                                    </p:animScale>
                                    <p:animScale>
                                      <p:cBhvr>
                                        <p:cTn id="23" dur="20">
                                          <p:stCondLst>
                                            <p:cond delay="984"/>
                                          </p:stCondLst>
                                        </p:cTn>
                                        <p:tgtEl>
                                          <p:spTgt spid="4"/>
                                        </p:tgtEl>
                                      </p:cBhvr>
                                      <p:to x="100000" y="80000"/>
                                    </p:animScale>
                                    <p:animScale>
                                      <p:cBhvr>
                                        <p:cTn id="24" dur="124" decel="50000">
                                          <p:stCondLst>
                                            <p:cond delay="1004"/>
                                          </p:stCondLst>
                                        </p:cTn>
                                        <p:tgtEl>
                                          <p:spTgt spid="4"/>
                                        </p:tgtEl>
                                      </p:cBhvr>
                                      <p:to x="100000" y="100000"/>
                                    </p:animScale>
                                    <p:animScale>
                                      <p:cBhvr>
                                        <p:cTn id="25" dur="20">
                                          <p:stCondLst>
                                            <p:cond delay="1231"/>
                                          </p:stCondLst>
                                        </p:cTn>
                                        <p:tgtEl>
                                          <p:spTgt spid="4"/>
                                        </p:tgtEl>
                                      </p:cBhvr>
                                      <p:to x="100000" y="90000"/>
                                    </p:animScale>
                                    <p:animScale>
                                      <p:cBhvr>
                                        <p:cTn id="26" dur="124" decel="50000">
                                          <p:stCondLst>
                                            <p:cond delay="1251"/>
                                          </p:stCondLst>
                                        </p:cTn>
                                        <p:tgtEl>
                                          <p:spTgt spid="4"/>
                                        </p:tgtEl>
                                      </p:cBhvr>
                                      <p:to x="100000" y="100000"/>
                                    </p:animScale>
                                    <p:animScale>
                                      <p:cBhvr>
                                        <p:cTn id="27" dur="20">
                                          <p:stCondLst>
                                            <p:cond delay="1356"/>
                                          </p:stCondLst>
                                        </p:cTn>
                                        <p:tgtEl>
                                          <p:spTgt spid="4"/>
                                        </p:tgtEl>
                                      </p:cBhvr>
                                      <p:to x="100000" y="95000"/>
                                    </p:animScale>
                                    <p:animScale>
                                      <p:cBhvr>
                                        <p:cTn id="28" dur="124" decel="50000">
                                          <p:stCondLst>
                                            <p:cond delay="1376"/>
                                          </p:stCondLst>
                                        </p:cTn>
                                        <p:tgtEl>
                                          <p:spTgt spid="4"/>
                                        </p:tgtEl>
                                      </p:cBhvr>
                                      <p:to x="100000" y="100000"/>
                                    </p:animScale>
                                  </p:childTnLst>
                                </p:cTn>
                              </p:par>
                              <p:par>
                                <p:cTn id="29" presetID="26" presetClass="entr" presetSubtype="0" fill="hold" grpId="0" nodeType="withEffect">
                                  <p:stCondLst>
                                    <p:cond delay="50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435">
                                          <p:stCondLst>
                                            <p:cond delay="0"/>
                                          </p:stCondLst>
                                        </p:cTn>
                                        <p:tgtEl>
                                          <p:spTgt spid="5"/>
                                        </p:tgtEl>
                                      </p:cBhvr>
                                    </p:animEffect>
                                    <p:anim calcmode="lin" valueType="num">
                                      <p:cBhvr>
                                        <p:cTn id="32" dur="1367"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3" dur="498"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4" dur="498" tmFilter="0, 0; 0.125,0.2665; 0.25,0.4; 0.375,0.465; 0.5,0.5;  0.625,0.535; 0.75,0.6; 0.875,0.7335; 1,1">
                                          <p:stCondLst>
                                            <p:cond delay="498"/>
                                          </p:stCondLst>
                                        </p:cTn>
                                        <p:tgtEl>
                                          <p:spTgt spid="5"/>
                                        </p:tgtEl>
                                        <p:attrNameLst>
                                          <p:attrName>ppt_y</p:attrName>
                                        </p:attrNameLst>
                                      </p:cBhvr>
                                      <p:tavLst>
                                        <p:tav tm="0" fmla="#ppt_y-sin(pi*$)/9">
                                          <p:val>
                                            <p:fltVal val="0"/>
                                          </p:val>
                                        </p:tav>
                                        <p:tav tm="100000">
                                          <p:val>
                                            <p:fltVal val="1"/>
                                          </p:val>
                                        </p:tav>
                                      </p:tavLst>
                                    </p:anim>
                                    <p:anim calcmode="lin" valueType="num">
                                      <p:cBhvr>
                                        <p:cTn id="35" dur="249" tmFilter="0, 0; 0.125,0.2665; 0.25,0.4; 0.375,0.465; 0.5,0.5;  0.625,0.535; 0.75,0.6; 0.875,0.7335; 1,1">
                                          <p:stCondLst>
                                            <p:cond delay="993"/>
                                          </p:stCondLst>
                                        </p:cTn>
                                        <p:tgtEl>
                                          <p:spTgt spid="5"/>
                                        </p:tgtEl>
                                        <p:attrNameLst>
                                          <p:attrName>ppt_y</p:attrName>
                                        </p:attrNameLst>
                                      </p:cBhvr>
                                      <p:tavLst>
                                        <p:tav tm="0" fmla="#ppt_y-sin(pi*$)/27">
                                          <p:val>
                                            <p:fltVal val="0"/>
                                          </p:val>
                                        </p:tav>
                                        <p:tav tm="100000">
                                          <p:val>
                                            <p:fltVal val="1"/>
                                          </p:val>
                                        </p:tav>
                                      </p:tavLst>
                                    </p:anim>
                                    <p:anim calcmode="lin" valueType="num">
                                      <p:cBhvr>
                                        <p:cTn id="36" dur="123" tmFilter="0, 0; 0.125,0.2665; 0.25,0.4; 0.375,0.465; 0.5,0.5;  0.625,0.535; 0.75,0.6; 0.875,0.7335; 1,1">
                                          <p:stCondLst>
                                            <p:cond delay="1242"/>
                                          </p:stCondLst>
                                        </p:cTn>
                                        <p:tgtEl>
                                          <p:spTgt spid="5"/>
                                        </p:tgtEl>
                                        <p:attrNameLst>
                                          <p:attrName>ppt_y</p:attrName>
                                        </p:attrNameLst>
                                      </p:cBhvr>
                                      <p:tavLst>
                                        <p:tav tm="0" fmla="#ppt_y-sin(pi*$)/81">
                                          <p:val>
                                            <p:fltVal val="0"/>
                                          </p:val>
                                        </p:tav>
                                        <p:tav tm="100000">
                                          <p:val>
                                            <p:fltVal val="1"/>
                                          </p:val>
                                        </p:tav>
                                      </p:tavLst>
                                    </p:anim>
                                    <p:animScale>
                                      <p:cBhvr>
                                        <p:cTn id="37" dur="20">
                                          <p:stCondLst>
                                            <p:cond delay="487"/>
                                          </p:stCondLst>
                                        </p:cTn>
                                        <p:tgtEl>
                                          <p:spTgt spid="5"/>
                                        </p:tgtEl>
                                      </p:cBhvr>
                                      <p:to x="100000" y="60000"/>
                                    </p:animScale>
                                    <p:animScale>
                                      <p:cBhvr>
                                        <p:cTn id="38" dur="124" decel="50000">
                                          <p:stCondLst>
                                            <p:cond delay="507"/>
                                          </p:stCondLst>
                                        </p:cTn>
                                        <p:tgtEl>
                                          <p:spTgt spid="5"/>
                                        </p:tgtEl>
                                      </p:cBhvr>
                                      <p:to x="100000" y="100000"/>
                                    </p:animScale>
                                    <p:animScale>
                                      <p:cBhvr>
                                        <p:cTn id="39" dur="20">
                                          <p:stCondLst>
                                            <p:cond delay="984"/>
                                          </p:stCondLst>
                                        </p:cTn>
                                        <p:tgtEl>
                                          <p:spTgt spid="5"/>
                                        </p:tgtEl>
                                      </p:cBhvr>
                                      <p:to x="100000" y="80000"/>
                                    </p:animScale>
                                    <p:animScale>
                                      <p:cBhvr>
                                        <p:cTn id="40" dur="124" decel="50000">
                                          <p:stCondLst>
                                            <p:cond delay="1004"/>
                                          </p:stCondLst>
                                        </p:cTn>
                                        <p:tgtEl>
                                          <p:spTgt spid="5"/>
                                        </p:tgtEl>
                                      </p:cBhvr>
                                      <p:to x="100000" y="100000"/>
                                    </p:animScale>
                                    <p:animScale>
                                      <p:cBhvr>
                                        <p:cTn id="41" dur="20">
                                          <p:stCondLst>
                                            <p:cond delay="1231"/>
                                          </p:stCondLst>
                                        </p:cTn>
                                        <p:tgtEl>
                                          <p:spTgt spid="5"/>
                                        </p:tgtEl>
                                      </p:cBhvr>
                                      <p:to x="100000" y="90000"/>
                                    </p:animScale>
                                    <p:animScale>
                                      <p:cBhvr>
                                        <p:cTn id="42" dur="124" decel="50000">
                                          <p:stCondLst>
                                            <p:cond delay="1251"/>
                                          </p:stCondLst>
                                        </p:cTn>
                                        <p:tgtEl>
                                          <p:spTgt spid="5"/>
                                        </p:tgtEl>
                                      </p:cBhvr>
                                      <p:to x="100000" y="100000"/>
                                    </p:animScale>
                                    <p:animScale>
                                      <p:cBhvr>
                                        <p:cTn id="43" dur="20">
                                          <p:stCondLst>
                                            <p:cond delay="1356"/>
                                          </p:stCondLst>
                                        </p:cTn>
                                        <p:tgtEl>
                                          <p:spTgt spid="5"/>
                                        </p:tgtEl>
                                      </p:cBhvr>
                                      <p:to x="100000" y="95000"/>
                                    </p:animScale>
                                    <p:animScale>
                                      <p:cBhvr>
                                        <p:cTn id="44" dur="124" decel="50000">
                                          <p:stCondLst>
                                            <p:cond delay="1376"/>
                                          </p:stCondLst>
                                        </p:cTn>
                                        <p:tgtEl>
                                          <p:spTgt spid="5"/>
                                        </p:tgtEl>
                                      </p:cBhvr>
                                      <p:to x="100000" y="100000"/>
                                    </p:animScale>
                                  </p:childTnLst>
                                </p:cTn>
                              </p:par>
                            </p:childTnLst>
                          </p:cTn>
                        </p:par>
                        <p:par>
                          <p:cTn id="45" fill="hold">
                            <p:stCondLst>
                              <p:cond delay="2640"/>
                            </p:stCondLst>
                            <p:childTnLst>
                              <p:par>
                                <p:cTn id="46" presetID="31"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 calcmode="lin" valueType="num">
                                      <p:cBhvr>
                                        <p:cTn id="50" dur="500" fill="hold"/>
                                        <p:tgtEl>
                                          <p:spTgt spid="10"/>
                                        </p:tgtEl>
                                        <p:attrNameLst>
                                          <p:attrName>style.rotation</p:attrName>
                                        </p:attrNameLst>
                                      </p:cBhvr>
                                      <p:tavLst>
                                        <p:tav tm="0">
                                          <p:val>
                                            <p:fltVal val="90"/>
                                          </p:val>
                                        </p:tav>
                                        <p:tav tm="100000">
                                          <p:val>
                                            <p:fltVal val="0"/>
                                          </p:val>
                                        </p:tav>
                                      </p:tavLst>
                                    </p:anim>
                                    <p:animEffect transition="in" filter="fade">
                                      <p:cBhvr>
                                        <p:cTn id="51" dur="500"/>
                                        <p:tgtEl>
                                          <p:spTgt spid="10"/>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 calcmode="lin" valueType="num">
                                      <p:cBhvr>
                                        <p:cTn id="56" dur="500" fill="hold"/>
                                        <p:tgtEl>
                                          <p:spTgt spid="11"/>
                                        </p:tgtEl>
                                        <p:attrNameLst>
                                          <p:attrName>style.rotation</p:attrName>
                                        </p:attrNameLst>
                                      </p:cBhvr>
                                      <p:tavLst>
                                        <p:tav tm="0">
                                          <p:val>
                                            <p:fltVal val="90"/>
                                          </p:val>
                                        </p:tav>
                                        <p:tav tm="100000">
                                          <p:val>
                                            <p:fltVal val="0"/>
                                          </p:val>
                                        </p:tav>
                                      </p:tavLst>
                                    </p:anim>
                                    <p:animEffect transition="in" filter="fade">
                                      <p:cBhvr>
                                        <p:cTn id="57" dur="500"/>
                                        <p:tgtEl>
                                          <p:spTgt spid="11"/>
                                        </p:tgtEl>
                                      </p:cBhvr>
                                    </p:animEffect>
                                  </p:childTnLst>
                                </p:cTn>
                              </p:par>
                            </p:childTnLst>
                          </p:cTn>
                        </p:par>
                        <p:par>
                          <p:cTn id="58" fill="hold">
                            <p:stCondLst>
                              <p:cond delay="3140"/>
                            </p:stCondLst>
                            <p:childTnLst>
                              <p:par>
                                <p:cTn id="59" presetID="52" presetClass="entr" presetSubtype="0"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Scale>
                                      <p:cBhvr>
                                        <p:cTn id="6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6"/>
                                        </p:tgtEl>
                                        <p:attrNameLst>
                                          <p:attrName>ppt_x</p:attrName>
                                          <p:attrName>ppt_y</p:attrName>
                                        </p:attrNameLst>
                                      </p:cBhvr>
                                    </p:animMotion>
                                    <p:animEffect transition="in" filter="fade">
                                      <p:cBhvr>
                                        <p:cTn id="63" dur="1000"/>
                                        <p:tgtEl>
                                          <p:spTgt spid="6"/>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8"/>
                                        </p:tgtEl>
                                        <p:attrNameLst>
                                          <p:attrName>style.visibility</p:attrName>
                                        </p:attrNameLst>
                                      </p:cBhvr>
                                      <p:to>
                                        <p:strVal val="visible"/>
                                      </p:to>
                                    </p:set>
                                    <p:animScale>
                                      <p:cBhvr>
                                        <p:cTn id="66"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8"/>
                                        </p:tgtEl>
                                        <p:attrNameLst>
                                          <p:attrName>ppt_x</p:attrName>
                                          <p:attrName>ppt_y</p:attrName>
                                        </p:attrNameLst>
                                      </p:cBhvr>
                                    </p:animMotion>
                                    <p:animEffect transition="in" filter="fade">
                                      <p:cBhvr>
                                        <p:cTn id="68" dur="1000"/>
                                        <p:tgtEl>
                                          <p:spTgt spid="8"/>
                                        </p:tgtEl>
                                      </p:cBhvr>
                                    </p:animEffect>
                                  </p:childTnLst>
                                </p:cTn>
                              </p:par>
                            </p:childTnLst>
                          </p:cTn>
                        </p:par>
                        <p:par>
                          <p:cTn id="69" fill="hold">
                            <p:stCondLst>
                              <p:cond delay="4140"/>
                            </p:stCondLst>
                            <p:childTnLst>
                              <p:par>
                                <p:cTn id="70" presetID="22" presetClass="entr" presetSubtype="2"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right)">
                                      <p:cBhvr>
                                        <p:cTn id="72" dur="500"/>
                                        <p:tgtEl>
                                          <p:spTgt spid="14"/>
                                        </p:tgtEl>
                                      </p:cBhvr>
                                    </p:animEffect>
                                  </p:childTnLst>
                                </p:cTn>
                              </p:par>
                            </p:childTnLst>
                          </p:cTn>
                        </p:par>
                        <p:par>
                          <p:cTn id="73" fill="hold">
                            <p:stCondLst>
                              <p:cond delay="4640"/>
                            </p:stCondLst>
                            <p:childTnLst>
                              <p:par>
                                <p:cTn id="74" presetID="31" presetClass="entr" presetSubtype="0"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ppt_w</p:attrName>
                                        </p:attrNameLst>
                                      </p:cBhvr>
                                      <p:tavLst>
                                        <p:tav tm="0">
                                          <p:val>
                                            <p:fltVal val="0"/>
                                          </p:val>
                                        </p:tav>
                                        <p:tav tm="100000">
                                          <p:val>
                                            <p:strVal val="#ppt_w"/>
                                          </p:val>
                                        </p:tav>
                                      </p:tavLst>
                                    </p:anim>
                                    <p:anim calcmode="lin" valueType="num">
                                      <p:cBhvr>
                                        <p:cTn id="77" dur="500" fill="hold"/>
                                        <p:tgtEl>
                                          <p:spTgt spid="12"/>
                                        </p:tgtEl>
                                        <p:attrNameLst>
                                          <p:attrName>ppt_h</p:attrName>
                                        </p:attrNameLst>
                                      </p:cBhvr>
                                      <p:tavLst>
                                        <p:tav tm="0">
                                          <p:val>
                                            <p:fltVal val="0"/>
                                          </p:val>
                                        </p:tav>
                                        <p:tav tm="100000">
                                          <p:val>
                                            <p:strVal val="#ppt_h"/>
                                          </p:val>
                                        </p:tav>
                                      </p:tavLst>
                                    </p:anim>
                                    <p:anim calcmode="lin" valueType="num">
                                      <p:cBhvr>
                                        <p:cTn id="78" dur="500" fill="hold"/>
                                        <p:tgtEl>
                                          <p:spTgt spid="12"/>
                                        </p:tgtEl>
                                        <p:attrNameLst>
                                          <p:attrName>style.rotation</p:attrName>
                                        </p:attrNameLst>
                                      </p:cBhvr>
                                      <p:tavLst>
                                        <p:tav tm="0">
                                          <p:val>
                                            <p:fltVal val="90"/>
                                          </p:val>
                                        </p:tav>
                                        <p:tav tm="100000">
                                          <p:val>
                                            <p:fltVal val="0"/>
                                          </p:val>
                                        </p:tav>
                                      </p:tavLst>
                                    </p:anim>
                                    <p:animEffect transition="in" filter="fade">
                                      <p:cBhvr>
                                        <p:cTn id="79" dur="500"/>
                                        <p:tgtEl>
                                          <p:spTgt spid="12"/>
                                        </p:tgtEl>
                                      </p:cBhvr>
                                    </p:animEffect>
                                  </p:childTnLst>
                                </p:cTn>
                              </p:par>
                              <p:par>
                                <p:cTn id="80" presetID="31" presetClass="entr" presetSubtype="0" fill="hold" grpId="0" nodeType="with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p:cTn id="82" dur="500" fill="hold"/>
                                        <p:tgtEl>
                                          <p:spTgt spid="13"/>
                                        </p:tgtEl>
                                        <p:attrNameLst>
                                          <p:attrName>ppt_w</p:attrName>
                                        </p:attrNameLst>
                                      </p:cBhvr>
                                      <p:tavLst>
                                        <p:tav tm="0">
                                          <p:val>
                                            <p:fltVal val="0"/>
                                          </p:val>
                                        </p:tav>
                                        <p:tav tm="100000">
                                          <p:val>
                                            <p:strVal val="#ppt_w"/>
                                          </p:val>
                                        </p:tav>
                                      </p:tavLst>
                                    </p:anim>
                                    <p:anim calcmode="lin" valueType="num">
                                      <p:cBhvr>
                                        <p:cTn id="83" dur="500" fill="hold"/>
                                        <p:tgtEl>
                                          <p:spTgt spid="13"/>
                                        </p:tgtEl>
                                        <p:attrNameLst>
                                          <p:attrName>ppt_h</p:attrName>
                                        </p:attrNameLst>
                                      </p:cBhvr>
                                      <p:tavLst>
                                        <p:tav tm="0">
                                          <p:val>
                                            <p:fltVal val="0"/>
                                          </p:val>
                                        </p:tav>
                                        <p:tav tm="100000">
                                          <p:val>
                                            <p:strVal val="#ppt_h"/>
                                          </p:val>
                                        </p:tav>
                                      </p:tavLst>
                                    </p:anim>
                                    <p:anim calcmode="lin" valueType="num">
                                      <p:cBhvr>
                                        <p:cTn id="84" dur="500" fill="hold"/>
                                        <p:tgtEl>
                                          <p:spTgt spid="13"/>
                                        </p:tgtEl>
                                        <p:attrNameLst>
                                          <p:attrName>style.rotation</p:attrName>
                                        </p:attrNameLst>
                                      </p:cBhvr>
                                      <p:tavLst>
                                        <p:tav tm="0">
                                          <p:val>
                                            <p:fltVal val="90"/>
                                          </p:val>
                                        </p:tav>
                                        <p:tav tm="100000">
                                          <p:val>
                                            <p:fltVal val="0"/>
                                          </p:val>
                                        </p:tav>
                                      </p:tavLst>
                                    </p:anim>
                                    <p:animEffect transition="in" filter="fade">
                                      <p:cBhvr>
                                        <p:cTn id="85" dur="500"/>
                                        <p:tgtEl>
                                          <p:spTgt spid="13"/>
                                        </p:tgtEl>
                                      </p:cBhvr>
                                    </p:animEffect>
                                  </p:childTnLst>
                                </p:cTn>
                              </p:par>
                            </p:childTnLst>
                          </p:cTn>
                        </p:par>
                        <p:par>
                          <p:cTn id="86" fill="hold">
                            <p:stCondLst>
                              <p:cond delay="5140"/>
                            </p:stCondLst>
                            <p:childTnLst>
                              <p:par>
                                <p:cTn id="87" presetID="52" presetClass="entr" presetSubtype="0" fill="hold" grpId="0" nodeType="afterEffect">
                                  <p:stCondLst>
                                    <p:cond delay="0"/>
                                  </p:stCondLst>
                                  <p:childTnLst>
                                    <p:set>
                                      <p:cBhvr>
                                        <p:cTn id="88" dur="1" fill="hold">
                                          <p:stCondLst>
                                            <p:cond delay="0"/>
                                          </p:stCondLst>
                                        </p:cTn>
                                        <p:tgtEl>
                                          <p:spTgt spid="7"/>
                                        </p:tgtEl>
                                        <p:attrNameLst>
                                          <p:attrName>style.visibility</p:attrName>
                                        </p:attrNameLst>
                                      </p:cBhvr>
                                      <p:to>
                                        <p:strVal val="visible"/>
                                      </p:to>
                                    </p:set>
                                    <p:animScale>
                                      <p:cBhvr>
                                        <p:cTn id="8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1000" decel="50000" fill="hold">
                                          <p:stCondLst>
                                            <p:cond delay="0"/>
                                          </p:stCondLst>
                                        </p:cTn>
                                        <p:tgtEl>
                                          <p:spTgt spid="7"/>
                                        </p:tgtEl>
                                        <p:attrNameLst>
                                          <p:attrName>ppt_x</p:attrName>
                                          <p:attrName>ppt_y</p:attrName>
                                        </p:attrNameLst>
                                      </p:cBhvr>
                                    </p:animMotion>
                                    <p:animEffect transition="in" filter="fade">
                                      <p:cBhvr>
                                        <p:cTn id="91" dur="1000"/>
                                        <p:tgtEl>
                                          <p:spTgt spid="7"/>
                                        </p:tgtEl>
                                      </p:cBhvr>
                                    </p:animEffect>
                                  </p:childTnLst>
                                </p:cTn>
                              </p:par>
                              <p:par>
                                <p:cTn id="92" presetID="52" presetClass="entr" presetSubtype="0" fill="hold" grpId="0" nodeType="withEffect">
                                  <p:stCondLst>
                                    <p:cond delay="0"/>
                                  </p:stCondLst>
                                  <p:childTnLst>
                                    <p:set>
                                      <p:cBhvr>
                                        <p:cTn id="93" dur="1" fill="hold">
                                          <p:stCondLst>
                                            <p:cond delay="0"/>
                                          </p:stCondLst>
                                        </p:cTn>
                                        <p:tgtEl>
                                          <p:spTgt spid="9"/>
                                        </p:tgtEl>
                                        <p:attrNameLst>
                                          <p:attrName>style.visibility</p:attrName>
                                        </p:attrNameLst>
                                      </p:cBhvr>
                                      <p:to>
                                        <p:strVal val="visible"/>
                                      </p:to>
                                    </p:set>
                                    <p:animScale>
                                      <p:cBhvr>
                                        <p:cTn id="9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5" dur="1000" decel="50000" fill="hold">
                                          <p:stCondLst>
                                            <p:cond delay="0"/>
                                          </p:stCondLst>
                                        </p:cTn>
                                        <p:tgtEl>
                                          <p:spTgt spid="9"/>
                                        </p:tgtEl>
                                        <p:attrNameLst>
                                          <p:attrName>ppt_x</p:attrName>
                                          <p:attrName>ppt_y</p:attrName>
                                        </p:attrNameLst>
                                      </p:cBhvr>
                                    </p:animMotion>
                                    <p:animEffect transition="in" filter="fade">
                                      <p:cBhvr>
                                        <p:cTn id="96" dur="1000"/>
                                        <p:tgtEl>
                                          <p:spTgt spid="9"/>
                                        </p:tgtEl>
                                      </p:cBhvr>
                                    </p:animEffect>
                                  </p:childTnLst>
                                </p:cTn>
                              </p:par>
                            </p:childTnLst>
                          </p:cTn>
                        </p:par>
                        <p:par>
                          <p:cTn id="97" fill="hold">
                            <p:stCondLst>
                              <p:cond delay="6140"/>
                            </p:stCondLst>
                            <p:childTnLst>
                              <p:par>
                                <p:cTn id="98" presetID="22" presetClass="entr" presetSubtype="2" fill="hold" grpId="0" nodeType="afterEffect">
                                  <p:stCondLst>
                                    <p:cond delay="0"/>
                                  </p:stCondLst>
                                  <p:childTnLst>
                                    <p:set>
                                      <p:cBhvr>
                                        <p:cTn id="99" dur="1" fill="hold">
                                          <p:stCondLst>
                                            <p:cond delay="0"/>
                                          </p:stCondLst>
                                        </p:cTn>
                                        <p:tgtEl>
                                          <p:spTgt spid="15"/>
                                        </p:tgtEl>
                                        <p:attrNameLst>
                                          <p:attrName>style.visibility</p:attrName>
                                        </p:attrNameLst>
                                      </p:cBhvr>
                                      <p:to>
                                        <p:strVal val="visible"/>
                                      </p:to>
                                    </p:set>
                                    <p:animEffect transition="in" filter="wipe(right)">
                                      <p:cBhvr>
                                        <p:cTn id="10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5.3 </a:t>
            </a:r>
            <a:r>
              <a:rPr lang="zh-CN" altLang="en-US" sz="2800" dirty="0" smtClean="0">
                <a:solidFill>
                  <a:schemeClr val="accent2"/>
                </a:solidFill>
                <a:latin typeface="微软雅黑"/>
                <a:ea typeface="微软雅黑"/>
              </a:rPr>
              <a:t>融资计划</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Oval 6"/>
          <p:cNvSpPr>
            <a:spLocks noChangeArrowheads="1"/>
          </p:cNvSpPr>
          <p:nvPr/>
        </p:nvSpPr>
        <p:spPr bwMode="auto">
          <a:xfrm>
            <a:off x="6493614" y="2809875"/>
            <a:ext cx="1806575" cy="1804988"/>
          </a:xfrm>
          <a:prstGeom prst="ellipse">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Freeform 7"/>
          <p:cNvSpPr>
            <a:spLocks/>
          </p:cNvSpPr>
          <p:nvPr/>
        </p:nvSpPr>
        <p:spPr bwMode="auto">
          <a:xfrm>
            <a:off x="3776237" y="1635125"/>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Oval 8"/>
          <p:cNvSpPr>
            <a:spLocks noChangeArrowheads="1"/>
          </p:cNvSpPr>
          <p:nvPr/>
        </p:nvSpPr>
        <p:spPr bwMode="auto">
          <a:xfrm>
            <a:off x="4176287" y="1196975"/>
            <a:ext cx="1219200" cy="122078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Oval 9"/>
          <p:cNvSpPr>
            <a:spLocks noChangeArrowheads="1"/>
          </p:cNvSpPr>
          <p:nvPr/>
        </p:nvSpPr>
        <p:spPr bwMode="auto">
          <a:xfrm>
            <a:off x="3299987" y="3055938"/>
            <a:ext cx="1220788" cy="1219200"/>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Oval 10"/>
          <p:cNvSpPr>
            <a:spLocks noChangeArrowheads="1"/>
          </p:cNvSpPr>
          <p:nvPr/>
        </p:nvSpPr>
        <p:spPr bwMode="auto">
          <a:xfrm>
            <a:off x="4300112" y="4857750"/>
            <a:ext cx="1220788" cy="1219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Line 11"/>
          <p:cNvSpPr>
            <a:spLocks noChangeShapeType="1"/>
          </p:cNvSpPr>
          <p:nvPr/>
        </p:nvSpPr>
        <p:spPr bwMode="auto">
          <a:xfrm>
            <a:off x="5405487" y="2129051"/>
            <a:ext cx="1255593" cy="900752"/>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Line 12"/>
          <p:cNvSpPr>
            <a:spLocks noChangeShapeType="1"/>
          </p:cNvSpPr>
          <p:nvPr/>
        </p:nvSpPr>
        <p:spPr bwMode="auto">
          <a:xfrm flipV="1">
            <a:off x="5487373" y="4435522"/>
            <a:ext cx="1201002" cy="709684"/>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Line 13"/>
          <p:cNvSpPr>
            <a:spLocks noChangeShapeType="1"/>
          </p:cNvSpPr>
          <p:nvPr/>
        </p:nvSpPr>
        <p:spPr bwMode="auto">
          <a:xfrm>
            <a:off x="4716702" y="3661723"/>
            <a:ext cx="1669256" cy="0"/>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Oval 14"/>
          <p:cNvSpPr>
            <a:spLocks noChangeArrowheads="1"/>
          </p:cNvSpPr>
          <p:nvPr/>
        </p:nvSpPr>
        <p:spPr bwMode="auto">
          <a:xfrm>
            <a:off x="6584101" y="2898775"/>
            <a:ext cx="1625600" cy="1625600"/>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TextBox 12"/>
          <p:cNvSpPr txBox="1"/>
          <p:nvPr/>
        </p:nvSpPr>
        <p:spPr>
          <a:xfrm>
            <a:off x="4397943" y="1453426"/>
            <a:ext cx="775887" cy="707886"/>
          </a:xfrm>
          <a:prstGeom prst="rect">
            <a:avLst/>
          </a:prstGeom>
          <a:noFill/>
        </p:spPr>
        <p:txBody>
          <a:bodyPr wrap="square" rtlCol="0">
            <a:spAutoFit/>
          </a:bodyPr>
          <a:lstStyle/>
          <a:p>
            <a:pPr algn="ctr"/>
            <a:r>
              <a:rPr lang="zh-CN" altLang="en-US" sz="2000" dirty="0" smtClean="0">
                <a:solidFill>
                  <a:schemeClr val="accent2"/>
                </a:solidFill>
                <a:latin typeface="+mn-ea"/>
                <a:ea typeface="+mn-ea"/>
              </a:rPr>
              <a:t>添加</a:t>
            </a:r>
            <a:endParaRPr lang="en-US" altLang="zh-CN" sz="2000" dirty="0" smtClean="0">
              <a:solidFill>
                <a:schemeClr val="accent2"/>
              </a:solidFill>
              <a:latin typeface="+mn-ea"/>
              <a:ea typeface="+mn-ea"/>
            </a:endParaRPr>
          </a:p>
          <a:p>
            <a:pPr algn="ctr"/>
            <a:r>
              <a:rPr lang="zh-CN" altLang="en-US" sz="2000" dirty="0" smtClean="0">
                <a:solidFill>
                  <a:schemeClr val="accent2"/>
                </a:solidFill>
                <a:latin typeface="+mn-ea"/>
                <a:ea typeface="+mn-ea"/>
              </a:rPr>
              <a:t>标题</a:t>
            </a:r>
            <a:endParaRPr lang="en-US" altLang="zh-CN" sz="2000" dirty="0" smtClean="0">
              <a:solidFill>
                <a:schemeClr val="accent2"/>
              </a:solidFill>
              <a:latin typeface="+mn-ea"/>
              <a:ea typeface="+mn-ea"/>
            </a:endParaRPr>
          </a:p>
        </p:txBody>
      </p:sp>
      <p:sp>
        <p:nvSpPr>
          <p:cNvPr id="14" name="TextBox 13"/>
          <p:cNvSpPr txBox="1"/>
          <p:nvPr/>
        </p:nvSpPr>
        <p:spPr>
          <a:xfrm>
            <a:off x="3497191" y="3323169"/>
            <a:ext cx="775887" cy="707886"/>
          </a:xfrm>
          <a:prstGeom prst="rect">
            <a:avLst/>
          </a:prstGeom>
          <a:noFill/>
        </p:spPr>
        <p:txBody>
          <a:bodyPr wrap="square" rtlCol="0">
            <a:spAutoFit/>
          </a:bodyPr>
          <a:lstStyle/>
          <a:p>
            <a:pPr algn="ctr"/>
            <a:r>
              <a:rPr lang="zh-CN" altLang="en-US" sz="2000" dirty="0" smtClean="0">
                <a:solidFill>
                  <a:schemeClr val="accent2"/>
                </a:solidFill>
                <a:latin typeface="+mn-ea"/>
                <a:ea typeface="+mn-ea"/>
              </a:rPr>
              <a:t>添加</a:t>
            </a:r>
            <a:endParaRPr lang="en-US" altLang="zh-CN" sz="2000" dirty="0" smtClean="0">
              <a:solidFill>
                <a:schemeClr val="accent2"/>
              </a:solidFill>
              <a:latin typeface="+mn-ea"/>
              <a:ea typeface="+mn-ea"/>
            </a:endParaRPr>
          </a:p>
          <a:p>
            <a:pPr algn="ctr"/>
            <a:r>
              <a:rPr lang="zh-CN" altLang="en-US" sz="2000" dirty="0" smtClean="0">
                <a:solidFill>
                  <a:schemeClr val="accent2"/>
                </a:solidFill>
                <a:latin typeface="+mn-ea"/>
                <a:ea typeface="+mn-ea"/>
              </a:rPr>
              <a:t>标题</a:t>
            </a:r>
            <a:endParaRPr lang="en-US" altLang="zh-CN" sz="2000" dirty="0" smtClean="0">
              <a:solidFill>
                <a:schemeClr val="accent2"/>
              </a:solidFill>
              <a:latin typeface="+mn-ea"/>
              <a:ea typeface="+mn-ea"/>
            </a:endParaRPr>
          </a:p>
        </p:txBody>
      </p:sp>
      <p:sp>
        <p:nvSpPr>
          <p:cNvPr id="15" name="TextBox 14"/>
          <p:cNvSpPr txBox="1"/>
          <p:nvPr/>
        </p:nvSpPr>
        <p:spPr>
          <a:xfrm>
            <a:off x="4534421" y="5124673"/>
            <a:ext cx="775887" cy="707886"/>
          </a:xfrm>
          <a:prstGeom prst="rect">
            <a:avLst/>
          </a:prstGeom>
          <a:noFill/>
        </p:spPr>
        <p:txBody>
          <a:bodyPr wrap="square" rtlCol="0">
            <a:spAutoFit/>
          </a:bodyPr>
          <a:lstStyle/>
          <a:p>
            <a:pPr algn="ctr"/>
            <a:r>
              <a:rPr lang="zh-CN" altLang="en-US" sz="2000" dirty="0" smtClean="0">
                <a:solidFill>
                  <a:schemeClr val="accent2"/>
                </a:solidFill>
                <a:latin typeface="+mn-ea"/>
                <a:ea typeface="+mn-ea"/>
              </a:rPr>
              <a:t>添加</a:t>
            </a:r>
            <a:endParaRPr lang="en-US" altLang="zh-CN" sz="2000" dirty="0" smtClean="0">
              <a:solidFill>
                <a:schemeClr val="accent2"/>
              </a:solidFill>
              <a:latin typeface="+mn-ea"/>
              <a:ea typeface="+mn-ea"/>
            </a:endParaRPr>
          </a:p>
          <a:p>
            <a:pPr algn="ctr"/>
            <a:r>
              <a:rPr lang="zh-CN" altLang="en-US" sz="2000" dirty="0" smtClean="0">
                <a:solidFill>
                  <a:schemeClr val="accent2"/>
                </a:solidFill>
                <a:latin typeface="+mn-ea"/>
                <a:ea typeface="+mn-ea"/>
              </a:rPr>
              <a:t>标题</a:t>
            </a:r>
            <a:endParaRPr lang="en-US" altLang="zh-CN" sz="2000" dirty="0" smtClean="0">
              <a:solidFill>
                <a:schemeClr val="accent2"/>
              </a:solidFill>
              <a:latin typeface="+mn-ea"/>
              <a:ea typeface="+mn-ea"/>
            </a:endParaRPr>
          </a:p>
        </p:txBody>
      </p:sp>
      <p:sp>
        <p:nvSpPr>
          <p:cNvPr id="16" name="TextBox 15"/>
          <p:cNvSpPr txBox="1"/>
          <p:nvPr/>
        </p:nvSpPr>
        <p:spPr>
          <a:xfrm>
            <a:off x="6990476" y="3364112"/>
            <a:ext cx="775887" cy="707886"/>
          </a:xfrm>
          <a:prstGeom prst="rect">
            <a:avLst/>
          </a:prstGeom>
          <a:noFill/>
        </p:spPr>
        <p:txBody>
          <a:bodyPr wrap="square" rtlCol="0">
            <a:spAutoFit/>
          </a:bodyPr>
          <a:lstStyle/>
          <a:p>
            <a:pPr algn="ctr"/>
            <a:r>
              <a:rPr lang="zh-CN" altLang="en-US" sz="2000" dirty="0" smtClean="0">
                <a:solidFill>
                  <a:schemeClr val="accent2"/>
                </a:solidFill>
                <a:latin typeface="+mn-ea"/>
                <a:ea typeface="+mn-ea"/>
              </a:rPr>
              <a:t>融资计</a:t>
            </a:r>
            <a:r>
              <a:rPr lang="zh-CN" altLang="en-US" sz="2000" dirty="0">
                <a:solidFill>
                  <a:schemeClr val="accent2"/>
                </a:solidFill>
                <a:latin typeface="+mn-ea"/>
                <a:ea typeface="+mn-ea"/>
              </a:rPr>
              <a:t>划</a:t>
            </a:r>
            <a:endParaRPr lang="en-US" altLang="zh-CN" sz="2000" dirty="0" smtClean="0">
              <a:solidFill>
                <a:schemeClr val="accent2"/>
              </a:solidFill>
              <a:latin typeface="+mn-ea"/>
              <a:ea typeface="+mn-ea"/>
            </a:endParaRPr>
          </a:p>
        </p:txBody>
      </p:sp>
      <p:sp>
        <p:nvSpPr>
          <p:cNvPr id="17" name="TextBox 16"/>
          <p:cNvSpPr txBox="1"/>
          <p:nvPr/>
        </p:nvSpPr>
        <p:spPr>
          <a:xfrm>
            <a:off x="1355275" y="1311959"/>
            <a:ext cx="2788915" cy="369332"/>
          </a:xfrm>
          <a:prstGeom prst="rect">
            <a:avLst/>
          </a:prstGeom>
          <a:noFill/>
        </p:spPr>
        <p:txBody>
          <a:bodyPr wrap="square"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18" name="TextBox 17"/>
          <p:cNvSpPr txBox="1"/>
          <p:nvPr/>
        </p:nvSpPr>
        <p:spPr>
          <a:xfrm>
            <a:off x="528709" y="3413714"/>
            <a:ext cx="2714729" cy="369332"/>
          </a:xfrm>
          <a:prstGeom prst="rect">
            <a:avLst/>
          </a:prstGeom>
          <a:noFill/>
        </p:spPr>
        <p:txBody>
          <a:bodyPr wrap="square"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19" name="TextBox 18"/>
          <p:cNvSpPr txBox="1"/>
          <p:nvPr/>
        </p:nvSpPr>
        <p:spPr>
          <a:xfrm>
            <a:off x="1538643" y="5283458"/>
            <a:ext cx="2714729" cy="369332"/>
          </a:xfrm>
          <a:prstGeom prst="rect">
            <a:avLst/>
          </a:prstGeom>
          <a:noFill/>
        </p:spPr>
        <p:txBody>
          <a:bodyPr wrap="square" rtlCol="0">
            <a:spAutoFit/>
          </a:bodyPr>
          <a:lstStyle/>
          <a:p>
            <a:pPr algn="r"/>
            <a:r>
              <a:rPr lang="zh-CN" altLang="en-US" dirty="0" smtClean="0">
                <a:solidFill>
                  <a:schemeClr val="accent1"/>
                </a:solidFill>
                <a:latin typeface="+mn-ea"/>
                <a:ea typeface="+mn-ea"/>
              </a:rPr>
              <a:t>这里可以添加主要内容</a:t>
            </a:r>
            <a:endParaRPr lang="zh-CN" altLang="en-US" dirty="0">
              <a:solidFill>
                <a:schemeClr val="accent1"/>
              </a:solidFill>
              <a:latin typeface="+mn-ea"/>
              <a:ea typeface="+mn-ea"/>
            </a:endParaRPr>
          </a:p>
        </p:txBody>
      </p:sp>
      <p:sp>
        <p:nvSpPr>
          <p:cNvPr id="20" name="TextBox 19"/>
          <p:cNvSpPr txBox="1"/>
          <p:nvPr/>
        </p:nvSpPr>
        <p:spPr>
          <a:xfrm>
            <a:off x="8402925" y="3249910"/>
            <a:ext cx="2714729" cy="923330"/>
          </a:xfrm>
          <a:prstGeom prst="rect">
            <a:avLst/>
          </a:prstGeom>
          <a:noFill/>
        </p:spPr>
        <p:txBody>
          <a:bodyPr wrap="square" rtlCol="0">
            <a:spAutoFit/>
          </a:bodyPr>
          <a:lstStyle/>
          <a:p>
            <a:r>
              <a:rPr lang="zh-CN" altLang="en-US" dirty="0" smtClean="0">
                <a:solidFill>
                  <a:schemeClr val="accent1"/>
                </a:solidFill>
                <a:latin typeface="+mn-ea"/>
                <a:ea typeface="+mn-ea"/>
              </a:rPr>
              <a:t>这里可以添加主要内容</a:t>
            </a:r>
            <a:endParaRPr lang="en-US" altLang="zh-CN" dirty="0" smtClean="0">
              <a:solidFill>
                <a:schemeClr val="accent1"/>
              </a:solidFill>
              <a:latin typeface="+mn-ea"/>
              <a:ea typeface="+mn-ea"/>
            </a:endParaRPr>
          </a:p>
          <a:p>
            <a:r>
              <a:rPr lang="zh-CN" altLang="en-US" dirty="0">
                <a:solidFill>
                  <a:schemeClr val="accent1"/>
                </a:solidFill>
                <a:latin typeface="+mn-ea"/>
                <a:ea typeface="+mn-ea"/>
              </a:rPr>
              <a:t>这里可以添加主要内容</a:t>
            </a:r>
          </a:p>
          <a:p>
            <a:r>
              <a:rPr lang="zh-CN" altLang="en-US" dirty="0">
                <a:solidFill>
                  <a:schemeClr val="accent1"/>
                </a:solidFill>
                <a:latin typeface="+mn-ea"/>
                <a:ea typeface="+mn-ea"/>
              </a:rPr>
              <a:t>这里可以添加主要</a:t>
            </a:r>
            <a:r>
              <a:rPr lang="zh-CN" altLang="en-US" dirty="0" smtClean="0">
                <a:solidFill>
                  <a:schemeClr val="accent1"/>
                </a:solidFill>
                <a:latin typeface="+mn-ea"/>
                <a:ea typeface="+mn-ea"/>
              </a:rPr>
              <a:t>内容</a:t>
            </a:r>
            <a:endParaRPr lang="zh-CN" altLang="en-US" dirty="0">
              <a:solidFill>
                <a:schemeClr val="accent1"/>
              </a:solidFill>
              <a:latin typeface="+mn-ea"/>
              <a:ea typeface="+mn-ea"/>
            </a:endParaRPr>
          </a:p>
        </p:txBody>
      </p:sp>
    </p:spTree>
    <p:extLst>
      <p:ext uri="{BB962C8B-B14F-4D97-AF65-F5344CB8AC3E}">
        <p14:creationId xmlns:p14="http://schemas.microsoft.com/office/powerpoint/2010/main" val="1040314996"/>
      </p:ext>
    </p:extLst>
  </p:cSld>
  <p:clrMapOvr>
    <a:masterClrMapping/>
  </p:clrMapOvr>
  <mc:AlternateContent xmlns:mc="http://schemas.openxmlformats.org/markup-compatibility/2006" xmlns:p14="http://schemas.microsoft.com/office/powerpoint/2010/main">
    <mc:Choice Requires="p14">
      <p:transition spd="slow" p14:dur="800" advTm="7372">
        <p:blinds dir="vert"/>
      </p:transition>
    </mc:Choice>
    <mc:Fallback xmlns="">
      <p:transition spd="slow" advTm="7372">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4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140"/>
                            </p:stCondLst>
                            <p:childTnLst>
                              <p:par>
                                <p:cTn id="17" presetID="2" presetClass="entr" presetSubtype="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1+#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1+#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childTnLst>
                          </p:cTn>
                        </p:par>
                        <p:par>
                          <p:cTn id="41" fill="hold">
                            <p:stCondLst>
                              <p:cond delay="1640"/>
                            </p:stCondLst>
                            <p:childTnLst>
                              <p:par>
                                <p:cTn id="42" presetID="22" presetClass="entr" presetSubtype="2"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right)">
                                      <p:cBhvr>
                                        <p:cTn id="47" dur="500"/>
                                        <p:tgtEl>
                                          <p:spTgt spid="1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right)">
                                      <p:cBhvr>
                                        <p:cTn id="50" dur="500"/>
                                        <p:tgtEl>
                                          <p:spTgt spid="19"/>
                                        </p:tgtEl>
                                      </p:cBhvr>
                                    </p:animEffect>
                                  </p:childTnLst>
                                </p:cTn>
                              </p:par>
                            </p:childTnLst>
                          </p:cTn>
                        </p:par>
                        <p:par>
                          <p:cTn id="51" fill="hold">
                            <p:stCondLst>
                              <p:cond delay="2140"/>
                            </p:stCondLst>
                            <p:childTnLst>
                              <p:par>
                                <p:cTn id="52" presetID="22" presetClass="entr" presetSubtype="8"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500"/>
                                        <p:tgtEl>
                                          <p:spTgt spid="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left)">
                                      <p:cBhvr>
                                        <p:cTn id="60" dur="500"/>
                                        <p:tgtEl>
                                          <p:spTgt spid="10"/>
                                        </p:tgtEl>
                                      </p:cBhvr>
                                    </p:animEffect>
                                  </p:childTnLst>
                                </p:cTn>
                              </p:par>
                            </p:childTnLst>
                          </p:cTn>
                        </p:par>
                        <p:par>
                          <p:cTn id="61" fill="hold">
                            <p:stCondLst>
                              <p:cond delay="2640"/>
                            </p:stCondLst>
                            <p:childTnLst>
                              <p:par>
                                <p:cTn id="62" presetID="21" presetClass="entr" presetSubtype="1"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heel(1)">
                                      <p:cBhvr>
                                        <p:cTn id="64" dur="2000"/>
                                        <p:tgtEl>
                                          <p:spTgt spid="12"/>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wheel(1)">
                                      <p:cBhvr>
                                        <p:cTn id="67" dur="2000"/>
                                        <p:tgtEl>
                                          <p:spTgt spid="4"/>
                                        </p:tgtEl>
                                      </p:cBhvr>
                                    </p:animEffect>
                                  </p:childTnLst>
                                </p:cTn>
                              </p:par>
                            </p:childTnLst>
                          </p:cTn>
                        </p:par>
                        <p:par>
                          <p:cTn id="68" fill="hold">
                            <p:stCondLst>
                              <p:cond delay="4640"/>
                            </p:stCondLst>
                            <p:childTnLst>
                              <p:par>
                                <p:cTn id="69" presetID="31"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ppt_w</p:attrName>
                                        </p:attrNameLst>
                                      </p:cBhvr>
                                      <p:tavLst>
                                        <p:tav tm="0">
                                          <p:val>
                                            <p:fltVal val="0"/>
                                          </p:val>
                                        </p:tav>
                                        <p:tav tm="100000">
                                          <p:val>
                                            <p:strVal val="#ppt_w"/>
                                          </p:val>
                                        </p:tav>
                                      </p:tavLst>
                                    </p:anim>
                                    <p:anim calcmode="lin" valueType="num">
                                      <p:cBhvr>
                                        <p:cTn id="72" dur="500" fill="hold"/>
                                        <p:tgtEl>
                                          <p:spTgt spid="16"/>
                                        </p:tgtEl>
                                        <p:attrNameLst>
                                          <p:attrName>ppt_h</p:attrName>
                                        </p:attrNameLst>
                                      </p:cBhvr>
                                      <p:tavLst>
                                        <p:tav tm="0">
                                          <p:val>
                                            <p:fltVal val="0"/>
                                          </p:val>
                                        </p:tav>
                                        <p:tav tm="100000">
                                          <p:val>
                                            <p:strVal val="#ppt_h"/>
                                          </p:val>
                                        </p:tav>
                                      </p:tavLst>
                                    </p:anim>
                                    <p:anim calcmode="lin" valueType="num">
                                      <p:cBhvr>
                                        <p:cTn id="73" dur="500" fill="hold"/>
                                        <p:tgtEl>
                                          <p:spTgt spid="16"/>
                                        </p:tgtEl>
                                        <p:attrNameLst>
                                          <p:attrName>style.rotation</p:attrName>
                                        </p:attrNameLst>
                                      </p:cBhvr>
                                      <p:tavLst>
                                        <p:tav tm="0">
                                          <p:val>
                                            <p:fltVal val="90"/>
                                          </p:val>
                                        </p:tav>
                                        <p:tav tm="100000">
                                          <p:val>
                                            <p:fltVal val="0"/>
                                          </p:val>
                                        </p:tav>
                                      </p:tavLst>
                                    </p:anim>
                                    <p:animEffect transition="in" filter="fade">
                                      <p:cBhvr>
                                        <p:cTn id="74" dur="500"/>
                                        <p:tgtEl>
                                          <p:spTgt spid="16"/>
                                        </p:tgtEl>
                                      </p:cBhvr>
                                    </p:animEffect>
                                  </p:childTnLst>
                                </p:cTn>
                              </p:par>
                            </p:childTnLst>
                          </p:cTn>
                        </p:par>
                        <p:par>
                          <p:cTn id="75" fill="hold">
                            <p:stCondLst>
                              <p:cond delay="5140"/>
                            </p:stCondLst>
                            <p:childTnLst>
                              <p:par>
                                <p:cTn id="76" presetID="22" presetClass="entr" presetSubtype="8" fill="hold" grpId="0" nodeType="after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wipe(left)">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330766" y="44624"/>
            <a:ext cx="5042228" cy="52322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sz="2800" dirty="0" smtClean="0">
                <a:solidFill>
                  <a:schemeClr val="accent2"/>
                </a:solidFill>
                <a:latin typeface="微软雅黑"/>
                <a:ea typeface="微软雅黑"/>
              </a:rPr>
              <a:t>5.4 </a:t>
            </a:r>
            <a:r>
              <a:rPr lang="zh-CN" altLang="en-US" sz="2800" dirty="0" smtClean="0">
                <a:solidFill>
                  <a:schemeClr val="accent2"/>
                </a:solidFill>
                <a:latin typeface="微软雅黑"/>
                <a:ea typeface="微软雅黑"/>
              </a:rPr>
              <a:t>融资主要用途</a:t>
            </a:r>
            <a:endParaRPr lang="zh-CN" altLang="en-US" sz="2800" dirty="0">
              <a:solidFill>
                <a:schemeClr val="accent2"/>
              </a:solidFill>
              <a:latin typeface="微软雅黑"/>
              <a:ea typeface="微软雅黑"/>
            </a:endParaRPr>
          </a:p>
        </p:txBody>
      </p:sp>
      <p:sp>
        <p:nvSpPr>
          <p:cNvPr id="56" name="TextBox 55"/>
          <p:cNvSpPr txBox="1"/>
          <p:nvPr/>
        </p:nvSpPr>
        <p:spPr>
          <a:xfrm>
            <a:off x="140263" y="106179"/>
            <a:ext cx="1064260" cy="400110"/>
          </a:xfrm>
          <a:prstGeom prst="rect">
            <a:avLst/>
          </a:prstGeom>
          <a:noFill/>
        </p:spPr>
        <p:txBody>
          <a:bodyPr wrap="square" rtlCol="0">
            <a:spAutoFit/>
          </a:bodyPr>
          <a:lstStyle/>
          <a:p>
            <a:pPr algn="r"/>
            <a:r>
              <a:rPr lang="en-US" altLang="zh-CN" sz="2000" dirty="0" smtClean="0">
                <a:solidFill>
                  <a:schemeClr val="accent2"/>
                </a:solidFill>
              </a:rPr>
              <a:t>Part</a:t>
            </a:r>
            <a:r>
              <a:rPr lang="en-US" altLang="zh-CN" dirty="0" smtClean="0">
                <a:solidFill>
                  <a:schemeClr val="accent2"/>
                </a:solidFill>
              </a:rPr>
              <a:t> 5</a:t>
            </a:r>
            <a:endParaRPr lang="zh-CN" altLang="en-US" dirty="0">
              <a:solidFill>
                <a:schemeClr val="accent2"/>
              </a:solidFill>
            </a:endParaRPr>
          </a:p>
        </p:txBody>
      </p:sp>
      <p:sp>
        <p:nvSpPr>
          <p:cNvPr id="4" name="Oval 5"/>
          <p:cNvSpPr>
            <a:spLocks noChangeArrowheads="1"/>
          </p:cNvSpPr>
          <p:nvPr/>
        </p:nvSpPr>
        <p:spPr bwMode="auto">
          <a:xfrm>
            <a:off x="2395538" y="1285875"/>
            <a:ext cx="5095875" cy="5110163"/>
          </a:xfrm>
          <a:prstGeom prst="ellipse">
            <a:avLst/>
          </a:prstGeom>
          <a:noFill/>
          <a:ln w="12700" cap="flat">
            <a:solidFill>
              <a:schemeClr val="accent1"/>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5" name="Line 11"/>
          <p:cNvSpPr>
            <a:spLocks noChangeShapeType="1"/>
          </p:cNvSpPr>
          <p:nvPr/>
        </p:nvSpPr>
        <p:spPr bwMode="auto">
          <a:xfrm flipH="1" flipV="1">
            <a:off x="4011613" y="1970088"/>
            <a:ext cx="619125" cy="612775"/>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6" name="Line 12"/>
          <p:cNvSpPr>
            <a:spLocks noChangeShapeType="1"/>
          </p:cNvSpPr>
          <p:nvPr/>
        </p:nvSpPr>
        <p:spPr bwMode="auto">
          <a:xfrm flipH="1">
            <a:off x="4030663" y="5130800"/>
            <a:ext cx="619125" cy="611188"/>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7" name="Line 13"/>
          <p:cNvSpPr>
            <a:spLocks noChangeShapeType="1"/>
          </p:cNvSpPr>
          <p:nvPr/>
        </p:nvSpPr>
        <p:spPr bwMode="auto">
          <a:xfrm>
            <a:off x="2894013" y="3840163"/>
            <a:ext cx="1241425" cy="0"/>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8" name="Line 14"/>
          <p:cNvSpPr>
            <a:spLocks noChangeShapeType="1"/>
          </p:cNvSpPr>
          <p:nvPr/>
        </p:nvSpPr>
        <p:spPr bwMode="auto">
          <a:xfrm>
            <a:off x="3168650" y="2790825"/>
            <a:ext cx="1116013" cy="400050"/>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9" name="Line 15"/>
          <p:cNvSpPr>
            <a:spLocks noChangeShapeType="1"/>
          </p:cNvSpPr>
          <p:nvPr/>
        </p:nvSpPr>
        <p:spPr bwMode="auto">
          <a:xfrm flipV="1">
            <a:off x="3160713" y="4511675"/>
            <a:ext cx="1114425" cy="400050"/>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0" name="Oval 16"/>
          <p:cNvSpPr>
            <a:spLocks noChangeArrowheads="1"/>
          </p:cNvSpPr>
          <p:nvPr/>
        </p:nvSpPr>
        <p:spPr bwMode="auto">
          <a:xfrm>
            <a:off x="4518025" y="1285875"/>
            <a:ext cx="5094288" cy="5110163"/>
          </a:xfrm>
          <a:prstGeom prst="ellipse">
            <a:avLst/>
          </a:prstGeom>
          <a:noFill/>
          <a:ln w="12700" cap="flat">
            <a:solidFill>
              <a:schemeClr val="accent1"/>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1" name="Line 22"/>
          <p:cNvSpPr>
            <a:spLocks noChangeShapeType="1"/>
          </p:cNvSpPr>
          <p:nvPr/>
        </p:nvSpPr>
        <p:spPr bwMode="auto">
          <a:xfrm flipV="1">
            <a:off x="7378700" y="1970088"/>
            <a:ext cx="619125" cy="612775"/>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2" name="Line 23"/>
          <p:cNvSpPr>
            <a:spLocks noChangeShapeType="1"/>
          </p:cNvSpPr>
          <p:nvPr/>
        </p:nvSpPr>
        <p:spPr bwMode="auto">
          <a:xfrm>
            <a:off x="7358063" y="5130800"/>
            <a:ext cx="619125" cy="611188"/>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 name="Line 24"/>
          <p:cNvSpPr>
            <a:spLocks noChangeShapeType="1"/>
          </p:cNvSpPr>
          <p:nvPr/>
        </p:nvSpPr>
        <p:spPr bwMode="auto">
          <a:xfrm flipH="1">
            <a:off x="7872413" y="3840163"/>
            <a:ext cx="1241425" cy="0"/>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4" name="Line 25"/>
          <p:cNvSpPr>
            <a:spLocks noChangeShapeType="1"/>
          </p:cNvSpPr>
          <p:nvPr/>
        </p:nvSpPr>
        <p:spPr bwMode="auto">
          <a:xfrm flipH="1">
            <a:off x="7724775" y="2790825"/>
            <a:ext cx="1114425" cy="400050"/>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5" name="Line 26"/>
          <p:cNvSpPr>
            <a:spLocks noChangeShapeType="1"/>
          </p:cNvSpPr>
          <p:nvPr/>
        </p:nvSpPr>
        <p:spPr bwMode="auto">
          <a:xfrm flipH="1" flipV="1">
            <a:off x="7732713" y="4511675"/>
            <a:ext cx="1116013" cy="400050"/>
          </a:xfrm>
          <a:prstGeom prst="line">
            <a:avLst/>
          </a:prstGeom>
          <a:noFill/>
          <a:ln w="12700" cap="flat">
            <a:solidFill>
              <a:schemeClr val="accent1"/>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6" name="Oval 27"/>
          <p:cNvSpPr>
            <a:spLocks noChangeArrowheads="1"/>
          </p:cNvSpPr>
          <p:nvPr/>
        </p:nvSpPr>
        <p:spPr bwMode="auto">
          <a:xfrm>
            <a:off x="4195763" y="2027238"/>
            <a:ext cx="3616325" cy="362585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8" name="TextBox 17"/>
          <p:cNvSpPr txBox="1"/>
          <p:nvPr/>
        </p:nvSpPr>
        <p:spPr>
          <a:xfrm>
            <a:off x="4630738" y="4020919"/>
            <a:ext cx="2705810" cy="923330"/>
          </a:xfrm>
          <a:prstGeom prst="rect">
            <a:avLst/>
          </a:prstGeom>
          <a:noFill/>
        </p:spPr>
        <p:txBody>
          <a:bodyPr wrap="square" rtlCol="0">
            <a:spAutoFit/>
          </a:bodyPr>
          <a:lstStyle/>
          <a:p>
            <a:pPr algn="ctr"/>
            <a:r>
              <a:rPr lang="zh-CN" altLang="en-US" dirty="0" smtClean="0">
                <a:solidFill>
                  <a:schemeClr val="accent2"/>
                </a:solidFill>
                <a:latin typeface="+mn-ea"/>
                <a:ea typeface="+mn-ea"/>
              </a:rPr>
              <a:t>资金主要用作营销推广和人力成本两大用途，</a:t>
            </a:r>
            <a:r>
              <a:rPr lang="en-US" altLang="zh-CN" dirty="0" smtClean="0">
                <a:solidFill>
                  <a:schemeClr val="accent2"/>
                </a:solidFill>
                <a:latin typeface="+mn-ea"/>
                <a:ea typeface="+mn-ea"/>
              </a:rPr>
              <a:t>10</a:t>
            </a:r>
            <a:r>
              <a:rPr lang="zh-CN" altLang="en-US" dirty="0" smtClean="0">
                <a:solidFill>
                  <a:schemeClr val="accent2"/>
                </a:solidFill>
                <a:latin typeface="+mn-ea"/>
                <a:ea typeface="+mn-ea"/>
              </a:rPr>
              <a:t>项具体用途。</a:t>
            </a:r>
            <a:endParaRPr lang="zh-CN" altLang="en-US" dirty="0">
              <a:solidFill>
                <a:schemeClr val="accent2"/>
              </a:solidFill>
              <a:latin typeface="+mn-ea"/>
              <a:ea typeface="+mn-ea"/>
            </a:endParaRPr>
          </a:p>
        </p:txBody>
      </p:sp>
      <p:sp>
        <p:nvSpPr>
          <p:cNvPr id="19" name="TextBox 18"/>
          <p:cNvSpPr txBox="1"/>
          <p:nvPr/>
        </p:nvSpPr>
        <p:spPr>
          <a:xfrm>
            <a:off x="4408843" y="3420061"/>
            <a:ext cx="3149600" cy="461665"/>
          </a:xfrm>
          <a:prstGeom prst="rect">
            <a:avLst/>
          </a:prstGeom>
          <a:noFill/>
        </p:spPr>
        <p:txBody>
          <a:bodyPr wrap="square" rtlCol="0">
            <a:spAutoFit/>
          </a:bodyPr>
          <a:lstStyle/>
          <a:p>
            <a:pPr algn="ctr"/>
            <a:r>
              <a:rPr lang="zh-CN" altLang="en-US" sz="2400" b="1" dirty="0" smtClean="0">
                <a:solidFill>
                  <a:schemeClr val="accent2"/>
                </a:solidFill>
                <a:latin typeface="+mn-ea"/>
                <a:ea typeface="+mn-ea"/>
              </a:rPr>
              <a:t>资金主要用途</a:t>
            </a:r>
            <a:endParaRPr lang="zh-CN" altLang="en-US" sz="2400" b="1" dirty="0">
              <a:solidFill>
                <a:schemeClr val="accent2"/>
              </a:solidFill>
              <a:latin typeface="+mn-ea"/>
              <a:ea typeface="+mn-ea"/>
            </a:endParaRPr>
          </a:p>
        </p:txBody>
      </p:sp>
      <p:grpSp>
        <p:nvGrpSpPr>
          <p:cNvPr id="20" name="组合 19"/>
          <p:cNvGrpSpPr/>
          <p:nvPr/>
        </p:nvGrpSpPr>
        <p:grpSpPr>
          <a:xfrm>
            <a:off x="3279775" y="1196975"/>
            <a:ext cx="836613" cy="838200"/>
            <a:chOff x="3279775" y="1196975"/>
            <a:chExt cx="836613" cy="838200"/>
          </a:xfrm>
        </p:grpSpPr>
        <p:sp>
          <p:nvSpPr>
            <p:cNvPr id="21" name="Oval 9"/>
            <p:cNvSpPr>
              <a:spLocks noChangeArrowheads="1"/>
            </p:cNvSpPr>
            <p:nvPr/>
          </p:nvSpPr>
          <p:spPr bwMode="auto">
            <a:xfrm>
              <a:off x="3279775" y="1196975"/>
              <a:ext cx="836613" cy="838200"/>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2" name="矩形 21"/>
            <p:cNvSpPr/>
            <p:nvPr/>
          </p:nvSpPr>
          <p:spPr>
            <a:xfrm>
              <a:off x="3338041" y="1262126"/>
              <a:ext cx="720080" cy="707886"/>
            </a:xfrm>
            <a:prstGeom prst="rect">
              <a:avLst/>
            </a:prstGeom>
          </p:spPr>
          <p:txBody>
            <a:bodyPr wrap="square">
              <a:spAutoFit/>
            </a:bodyPr>
            <a:lstStyle/>
            <a:p>
              <a:pPr algn="ctr"/>
              <a:r>
                <a:rPr lang="zh-CN" altLang="en-US" sz="2000" dirty="0" smtClean="0">
                  <a:solidFill>
                    <a:schemeClr val="accent2"/>
                  </a:solidFill>
                  <a:latin typeface="微软雅黑" pitchFamily="34" charset="-122"/>
                  <a:ea typeface="微软雅黑" pitchFamily="34" charset="-122"/>
                  <a:sym typeface="微软雅黑" pitchFamily="34" charset="-122"/>
                </a:rPr>
                <a:t>用途一</a:t>
              </a:r>
              <a:endParaRPr lang="zh-CN" altLang="en-US" sz="2000" dirty="0">
                <a:solidFill>
                  <a:schemeClr val="accent2"/>
                </a:solidFill>
                <a:latin typeface="微软雅黑" pitchFamily="34" charset="-122"/>
                <a:ea typeface="微软雅黑" pitchFamily="34" charset="-122"/>
                <a:sym typeface="微软雅黑" pitchFamily="34" charset="-122"/>
              </a:endParaRPr>
            </a:p>
          </p:txBody>
        </p:sp>
      </p:grpSp>
      <p:grpSp>
        <p:nvGrpSpPr>
          <p:cNvPr id="23" name="组合 22"/>
          <p:cNvGrpSpPr/>
          <p:nvPr/>
        </p:nvGrpSpPr>
        <p:grpSpPr>
          <a:xfrm>
            <a:off x="2314575" y="2176463"/>
            <a:ext cx="836613" cy="838200"/>
            <a:chOff x="2314575" y="2176463"/>
            <a:chExt cx="836613" cy="838200"/>
          </a:xfrm>
        </p:grpSpPr>
        <p:sp>
          <p:nvSpPr>
            <p:cNvPr id="24" name="Oval 7"/>
            <p:cNvSpPr>
              <a:spLocks noChangeArrowheads="1"/>
            </p:cNvSpPr>
            <p:nvPr/>
          </p:nvSpPr>
          <p:spPr bwMode="auto">
            <a:xfrm>
              <a:off x="2314575" y="2176463"/>
              <a:ext cx="836613" cy="838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5" name="矩形 24"/>
            <p:cNvSpPr/>
            <p:nvPr/>
          </p:nvSpPr>
          <p:spPr>
            <a:xfrm>
              <a:off x="2355402" y="2244765"/>
              <a:ext cx="720080" cy="707886"/>
            </a:xfrm>
            <a:prstGeom prst="rect">
              <a:avLst/>
            </a:prstGeom>
          </p:spPr>
          <p:txBody>
            <a:bodyPr wrap="square">
              <a:spAutoFit/>
            </a:bodyPr>
            <a:lstStyle/>
            <a:p>
              <a:pPr algn="ctr"/>
              <a:r>
                <a:rPr lang="zh-CN" altLang="en-US" sz="2000" dirty="0" smtClean="0">
                  <a:solidFill>
                    <a:schemeClr val="accent2"/>
                  </a:solidFill>
                  <a:latin typeface="微软雅黑" pitchFamily="34" charset="-122"/>
                  <a:ea typeface="微软雅黑" pitchFamily="34" charset="-122"/>
                  <a:sym typeface="微软雅黑" pitchFamily="34" charset="-122"/>
                </a:rPr>
                <a:t>用途二</a:t>
              </a:r>
              <a:endParaRPr lang="zh-CN" altLang="en-US" sz="2000" dirty="0">
                <a:solidFill>
                  <a:schemeClr val="accent2"/>
                </a:solidFill>
                <a:latin typeface="微软雅黑" pitchFamily="34" charset="-122"/>
                <a:ea typeface="微软雅黑" pitchFamily="34" charset="-122"/>
                <a:sym typeface="微软雅黑" pitchFamily="34" charset="-122"/>
              </a:endParaRPr>
            </a:p>
          </p:txBody>
        </p:sp>
      </p:grpSp>
      <p:grpSp>
        <p:nvGrpSpPr>
          <p:cNvPr id="26" name="组合 25"/>
          <p:cNvGrpSpPr/>
          <p:nvPr/>
        </p:nvGrpSpPr>
        <p:grpSpPr>
          <a:xfrm>
            <a:off x="1993900" y="3421063"/>
            <a:ext cx="835025" cy="838200"/>
            <a:chOff x="1993900" y="3421063"/>
            <a:chExt cx="835025" cy="838200"/>
          </a:xfrm>
        </p:grpSpPr>
        <p:sp>
          <p:nvSpPr>
            <p:cNvPr id="27" name="Oval 6"/>
            <p:cNvSpPr>
              <a:spLocks noChangeArrowheads="1"/>
            </p:cNvSpPr>
            <p:nvPr/>
          </p:nvSpPr>
          <p:spPr bwMode="auto">
            <a:xfrm>
              <a:off x="1993900" y="3421063"/>
              <a:ext cx="835025" cy="838200"/>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8" name="矩形 27"/>
            <p:cNvSpPr/>
            <p:nvPr/>
          </p:nvSpPr>
          <p:spPr>
            <a:xfrm>
              <a:off x="2027855" y="3486711"/>
              <a:ext cx="720080" cy="707886"/>
            </a:xfrm>
            <a:prstGeom prst="rect">
              <a:avLst/>
            </a:prstGeom>
          </p:spPr>
          <p:txBody>
            <a:bodyPr wrap="square">
              <a:spAutoFit/>
            </a:bodyPr>
            <a:lstStyle/>
            <a:p>
              <a:pPr algn="ctr"/>
              <a:r>
                <a:rPr lang="zh-CN" altLang="en-US" sz="2000" dirty="0" smtClean="0">
                  <a:solidFill>
                    <a:schemeClr val="accent2"/>
                  </a:solidFill>
                  <a:latin typeface="微软雅黑" pitchFamily="34" charset="-122"/>
                  <a:ea typeface="微软雅黑" pitchFamily="34" charset="-122"/>
                  <a:sym typeface="微软雅黑" pitchFamily="34" charset="-122"/>
                </a:rPr>
                <a:t>用途三</a:t>
              </a:r>
              <a:endParaRPr lang="zh-CN" altLang="en-US" sz="2000" dirty="0">
                <a:solidFill>
                  <a:schemeClr val="accent2"/>
                </a:solidFill>
                <a:latin typeface="微软雅黑" pitchFamily="34" charset="-122"/>
                <a:ea typeface="微软雅黑" pitchFamily="34" charset="-122"/>
                <a:sym typeface="微软雅黑" pitchFamily="34" charset="-122"/>
              </a:endParaRPr>
            </a:p>
          </p:txBody>
        </p:sp>
      </p:grpSp>
      <p:grpSp>
        <p:nvGrpSpPr>
          <p:cNvPr id="29" name="组合 28"/>
          <p:cNvGrpSpPr/>
          <p:nvPr/>
        </p:nvGrpSpPr>
        <p:grpSpPr>
          <a:xfrm>
            <a:off x="2314575" y="4667250"/>
            <a:ext cx="836613" cy="836613"/>
            <a:chOff x="2314575" y="4667250"/>
            <a:chExt cx="836613" cy="836613"/>
          </a:xfrm>
        </p:grpSpPr>
        <p:sp>
          <p:nvSpPr>
            <p:cNvPr id="30" name="Oval 8"/>
            <p:cNvSpPr>
              <a:spLocks noChangeArrowheads="1"/>
            </p:cNvSpPr>
            <p:nvPr/>
          </p:nvSpPr>
          <p:spPr bwMode="auto">
            <a:xfrm>
              <a:off x="2314575" y="4667250"/>
              <a:ext cx="836613" cy="836613"/>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1" name="矩形 30"/>
            <p:cNvSpPr/>
            <p:nvPr/>
          </p:nvSpPr>
          <p:spPr>
            <a:xfrm>
              <a:off x="2355402" y="4755953"/>
              <a:ext cx="720080" cy="707886"/>
            </a:xfrm>
            <a:prstGeom prst="rect">
              <a:avLst/>
            </a:prstGeom>
          </p:spPr>
          <p:txBody>
            <a:bodyPr wrap="square">
              <a:spAutoFit/>
            </a:bodyPr>
            <a:lstStyle/>
            <a:p>
              <a:pPr algn="ctr"/>
              <a:r>
                <a:rPr lang="zh-CN" altLang="en-US" sz="2000" dirty="0" smtClean="0">
                  <a:solidFill>
                    <a:schemeClr val="accent2"/>
                  </a:solidFill>
                  <a:latin typeface="微软雅黑" pitchFamily="34" charset="-122"/>
                  <a:ea typeface="微软雅黑" pitchFamily="34" charset="-122"/>
                  <a:sym typeface="微软雅黑" pitchFamily="34" charset="-122"/>
                </a:rPr>
                <a:t>用途四</a:t>
              </a:r>
              <a:endParaRPr lang="zh-CN" altLang="en-US" sz="2000" dirty="0">
                <a:solidFill>
                  <a:schemeClr val="accent2"/>
                </a:solidFill>
                <a:latin typeface="微软雅黑" pitchFamily="34" charset="-122"/>
                <a:ea typeface="微软雅黑" pitchFamily="34" charset="-122"/>
                <a:sym typeface="微软雅黑" pitchFamily="34" charset="-122"/>
              </a:endParaRPr>
            </a:p>
          </p:txBody>
        </p:sp>
      </p:grpSp>
      <p:grpSp>
        <p:nvGrpSpPr>
          <p:cNvPr id="32" name="组合 31"/>
          <p:cNvGrpSpPr/>
          <p:nvPr/>
        </p:nvGrpSpPr>
        <p:grpSpPr>
          <a:xfrm>
            <a:off x="3279775" y="5646738"/>
            <a:ext cx="836613" cy="836613"/>
            <a:chOff x="3279775" y="5646738"/>
            <a:chExt cx="836613" cy="836613"/>
          </a:xfrm>
        </p:grpSpPr>
        <p:sp>
          <p:nvSpPr>
            <p:cNvPr id="33" name="Oval 10"/>
            <p:cNvSpPr>
              <a:spLocks noChangeArrowheads="1"/>
            </p:cNvSpPr>
            <p:nvPr/>
          </p:nvSpPr>
          <p:spPr bwMode="auto">
            <a:xfrm>
              <a:off x="3279775" y="5646738"/>
              <a:ext cx="836613" cy="836613"/>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4" name="矩形 33"/>
            <p:cNvSpPr/>
            <p:nvPr/>
          </p:nvSpPr>
          <p:spPr>
            <a:xfrm>
              <a:off x="3324393" y="5711297"/>
              <a:ext cx="720080" cy="707886"/>
            </a:xfrm>
            <a:prstGeom prst="rect">
              <a:avLst/>
            </a:prstGeom>
          </p:spPr>
          <p:txBody>
            <a:bodyPr wrap="square">
              <a:spAutoFit/>
            </a:bodyPr>
            <a:lstStyle/>
            <a:p>
              <a:pPr algn="ctr"/>
              <a:r>
                <a:rPr lang="zh-CN" altLang="en-US" sz="2000" dirty="0" smtClean="0">
                  <a:solidFill>
                    <a:schemeClr val="accent2"/>
                  </a:solidFill>
                  <a:latin typeface="微软雅黑" pitchFamily="34" charset="-122"/>
                  <a:ea typeface="微软雅黑" pitchFamily="34" charset="-122"/>
                  <a:sym typeface="微软雅黑" pitchFamily="34" charset="-122"/>
                </a:rPr>
                <a:t>用途五</a:t>
              </a:r>
              <a:endParaRPr lang="zh-CN" altLang="en-US" sz="2000" dirty="0">
                <a:solidFill>
                  <a:schemeClr val="accent2"/>
                </a:solidFill>
                <a:latin typeface="微软雅黑" pitchFamily="34" charset="-122"/>
                <a:ea typeface="微软雅黑" pitchFamily="34" charset="-122"/>
                <a:sym typeface="微软雅黑" pitchFamily="34" charset="-122"/>
              </a:endParaRPr>
            </a:p>
          </p:txBody>
        </p:sp>
      </p:grpSp>
      <p:grpSp>
        <p:nvGrpSpPr>
          <p:cNvPr id="35" name="组合 34"/>
          <p:cNvGrpSpPr/>
          <p:nvPr/>
        </p:nvGrpSpPr>
        <p:grpSpPr>
          <a:xfrm>
            <a:off x="7893050" y="5646738"/>
            <a:ext cx="836613" cy="836613"/>
            <a:chOff x="7893050" y="5646738"/>
            <a:chExt cx="836613" cy="836613"/>
          </a:xfrm>
        </p:grpSpPr>
        <p:sp>
          <p:nvSpPr>
            <p:cNvPr id="36" name="Oval 21"/>
            <p:cNvSpPr>
              <a:spLocks noChangeArrowheads="1"/>
            </p:cNvSpPr>
            <p:nvPr/>
          </p:nvSpPr>
          <p:spPr bwMode="auto">
            <a:xfrm>
              <a:off x="7893050" y="5646738"/>
              <a:ext cx="836613" cy="836613"/>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7" name="矩形 36"/>
            <p:cNvSpPr/>
            <p:nvPr/>
          </p:nvSpPr>
          <p:spPr>
            <a:xfrm>
              <a:off x="7950984" y="5711297"/>
              <a:ext cx="720080" cy="707886"/>
            </a:xfrm>
            <a:prstGeom prst="rect">
              <a:avLst/>
            </a:prstGeom>
          </p:spPr>
          <p:txBody>
            <a:bodyPr wrap="square">
              <a:spAutoFit/>
            </a:bodyPr>
            <a:lstStyle/>
            <a:p>
              <a:pPr algn="ctr"/>
              <a:r>
                <a:rPr lang="zh-CN" altLang="en-US" sz="2000" dirty="0" smtClean="0">
                  <a:solidFill>
                    <a:schemeClr val="accent2"/>
                  </a:solidFill>
                  <a:latin typeface="微软雅黑" pitchFamily="34" charset="-122"/>
                  <a:ea typeface="微软雅黑" pitchFamily="34" charset="-122"/>
                  <a:sym typeface="微软雅黑" pitchFamily="34" charset="-122"/>
                </a:rPr>
                <a:t>用途十</a:t>
              </a:r>
              <a:r>
                <a:rPr lang="en-US" altLang="zh-CN" sz="2000" dirty="0" smtClean="0">
                  <a:solidFill>
                    <a:schemeClr val="accent2"/>
                  </a:solidFill>
                  <a:latin typeface="微软雅黑" pitchFamily="34" charset="-122"/>
                  <a:ea typeface="微软雅黑" pitchFamily="34" charset="-122"/>
                  <a:sym typeface="微软雅黑" pitchFamily="34" charset="-122"/>
                </a:rPr>
                <a:t> </a:t>
              </a:r>
              <a:endParaRPr lang="zh-CN" altLang="en-US" sz="2000" dirty="0">
                <a:solidFill>
                  <a:schemeClr val="accent2"/>
                </a:solidFill>
                <a:latin typeface="微软雅黑" pitchFamily="34" charset="-122"/>
                <a:ea typeface="微软雅黑" pitchFamily="34" charset="-122"/>
                <a:sym typeface="微软雅黑" pitchFamily="34" charset="-122"/>
              </a:endParaRPr>
            </a:p>
          </p:txBody>
        </p:sp>
      </p:grpSp>
      <p:grpSp>
        <p:nvGrpSpPr>
          <p:cNvPr id="38" name="组合 37"/>
          <p:cNvGrpSpPr/>
          <p:nvPr/>
        </p:nvGrpSpPr>
        <p:grpSpPr>
          <a:xfrm>
            <a:off x="8856663" y="4667250"/>
            <a:ext cx="836613" cy="836613"/>
            <a:chOff x="8856663" y="4667250"/>
            <a:chExt cx="836613" cy="836613"/>
          </a:xfrm>
        </p:grpSpPr>
        <p:sp>
          <p:nvSpPr>
            <p:cNvPr id="39" name="Oval 19"/>
            <p:cNvSpPr>
              <a:spLocks noChangeArrowheads="1"/>
            </p:cNvSpPr>
            <p:nvPr/>
          </p:nvSpPr>
          <p:spPr bwMode="auto">
            <a:xfrm>
              <a:off x="8856663" y="4667250"/>
              <a:ext cx="836613" cy="836613"/>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0" name="矩形 39"/>
            <p:cNvSpPr/>
            <p:nvPr/>
          </p:nvSpPr>
          <p:spPr>
            <a:xfrm>
              <a:off x="8919975" y="4755953"/>
              <a:ext cx="720080" cy="707886"/>
            </a:xfrm>
            <a:prstGeom prst="rect">
              <a:avLst/>
            </a:prstGeom>
          </p:spPr>
          <p:txBody>
            <a:bodyPr wrap="square">
              <a:spAutoFit/>
            </a:bodyPr>
            <a:lstStyle/>
            <a:p>
              <a:pPr algn="ctr"/>
              <a:r>
                <a:rPr lang="zh-CN" altLang="en-US" sz="2000" dirty="0" smtClean="0">
                  <a:solidFill>
                    <a:schemeClr val="accent2"/>
                  </a:solidFill>
                  <a:latin typeface="微软雅黑" pitchFamily="34" charset="-122"/>
                  <a:ea typeface="微软雅黑" pitchFamily="34" charset="-122"/>
                  <a:sym typeface="微软雅黑" pitchFamily="34" charset="-122"/>
                </a:rPr>
                <a:t>用途九</a:t>
              </a:r>
              <a:endParaRPr lang="zh-CN" altLang="en-US" sz="2000" dirty="0">
                <a:solidFill>
                  <a:schemeClr val="accent2"/>
                </a:solidFill>
                <a:latin typeface="微软雅黑" pitchFamily="34" charset="-122"/>
                <a:ea typeface="微软雅黑" pitchFamily="34" charset="-122"/>
                <a:sym typeface="微软雅黑" pitchFamily="34" charset="-122"/>
              </a:endParaRPr>
            </a:p>
          </p:txBody>
        </p:sp>
      </p:grpSp>
      <p:grpSp>
        <p:nvGrpSpPr>
          <p:cNvPr id="41" name="组合 40"/>
          <p:cNvGrpSpPr/>
          <p:nvPr/>
        </p:nvGrpSpPr>
        <p:grpSpPr>
          <a:xfrm>
            <a:off x="9178925" y="3421063"/>
            <a:ext cx="836613" cy="838200"/>
            <a:chOff x="9178925" y="3421063"/>
            <a:chExt cx="836613" cy="838200"/>
          </a:xfrm>
        </p:grpSpPr>
        <p:sp>
          <p:nvSpPr>
            <p:cNvPr id="42" name="Oval 17"/>
            <p:cNvSpPr>
              <a:spLocks noChangeArrowheads="1"/>
            </p:cNvSpPr>
            <p:nvPr/>
          </p:nvSpPr>
          <p:spPr bwMode="auto">
            <a:xfrm>
              <a:off x="9178925" y="3421063"/>
              <a:ext cx="836613" cy="838200"/>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3" name="矩形 42"/>
            <p:cNvSpPr/>
            <p:nvPr/>
          </p:nvSpPr>
          <p:spPr>
            <a:xfrm>
              <a:off x="9233873" y="3486711"/>
              <a:ext cx="720080" cy="707886"/>
            </a:xfrm>
            <a:prstGeom prst="rect">
              <a:avLst/>
            </a:prstGeom>
          </p:spPr>
          <p:txBody>
            <a:bodyPr wrap="square">
              <a:spAutoFit/>
            </a:bodyPr>
            <a:lstStyle/>
            <a:p>
              <a:pPr algn="ctr"/>
              <a:r>
                <a:rPr lang="zh-CN" altLang="en-US" sz="2000" dirty="0" smtClean="0">
                  <a:solidFill>
                    <a:schemeClr val="accent2"/>
                  </a:solidFill>
                  <a:latin typeface="微软雅黑" pitchFamily="34" charset="-122"/>
                  <a:ea typeface="微软雅黑" pitchFamily="34" charset="-122"/>
                  <a:sym typeface="微软雅黑" pitchFamily="34" charset="-122"/>
                </a:rPr>
                <a:t>用途八</a:t>
              </a:r>
              <a:endParaRPr lang="zh-CN" altLang="en-US" sz="2000" dirty="0">
                <a:solidFill>
                  <a:schemeClr val="accent2"/>
                </a:solidFill>
                <a:latin typeface="微软雅黑" pitchFamily="34" charset="-122"/>
                <a:ea typeface="微软雅黑" pitchFamily="34" charset="-122"/>
                <a:sym typeface="微软雅黑" pitchFamily="34" charset="-122"/>
              </a:endParaRPr>
            </a:p>
          </p:txBody>
        </p:sp>
      </p:grpSp>
      <p:grpSp>
        <p:nvGrpSpPr>
          <p:cNvPr id="44" name="组合 43"/>
          <p:cNvGrpSpPr/>
          <p:nvPr/>
        </p:nvGrpSpPr>
        <p:grpSpPr>
          <a:xfrm>
            <a:off x="8856663" y="2176463"/>
            <a:ext cx="836613" cy="838200"/>
            <a:chOff x="8856663" y="2176463"/>
            <a:chExt cx="836613" cy="838200"/>
          </a:xfrm>
        </p:grpSpPr>
        <p:sp>
          <p:nvSpPr>
            <p:cNvPr id="45" name="Oval 18"/>
            <p:cNvSpPr>
              <a:spLocks noChangeArrowheads="1"/>
            </p:cNvSpPr>
            <p:nvPr/>
          </p:nvSpPr>
          <p:spPr bwMode="auto">
            <a:xfrm>
              <a:off x="8856663" y="2176463"/>
              <a:ext cx="836613" cy="838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6" name="矩形 45"/>
            <p:cNvSpPr/>
            <p:nvPr/>
          </p:nvSpPr>
          <p:spPr>
            <a:xfrm>
              <a:off x="8892680" y="2244765"/>
              <a:ext cx="720080" cy="707886"/>
            </a:xfrm>
            <a:prstGeom prst="rect">
              <a:avLst/>
            </a:prstGeom>
          </p:spPr>
          <p:txBody>
            <a:bodyPr wrap="square">
              <a:spAutoFit/>
            </a:bodyPr>
            <a:lstStyle/>
            <a:p>
              <a:pPr algn="ctr"/>
              <a:r>
                <a:rPr lang="zh-CN" altLang="en-US" sz="2000" dirty="0" smtClean="0">
                  <a:solidFill>
                    <a:schemeClr val="accent2"/>
                  </a:solidFill>
                  <a:latin typeface="微软雅黑" pitchFamily="34" charset="-122"/>
                  <a:ea typeface="微软雅黑" pitchFamily="34" charset="-122"/>
                  <a:sym typeface="微软雅黑" pitchFamily="34" charset="-122"/>
                </a:rPr>
                <a:t>用途七</a:t>
              </a:r>
              <a:endParaRPr lang="zh-CN" altLang="en-US" sz="2000" dirty="0">
                <a:solidFill>
                  <a:schemeClr val="accent2"/>
                </a:solidFill>
                <a:latin typeface="微软雅黑" pitchFamily="34" charset="-122"/>
                <a:ea typeface="微软雅黑" pitchFamily="34" charset="-122"/>
                <a:sym typeface="微软雅黑" pitchFamily="34" charset="-122"/>
              </a:endParaRPr>
            </a:p>
          </p:txBody>
        </p:sp>
      </p:grpSp>
      <p:grpSp>
        <p:nvGrpSpPr>
          <p:cNvPr id="47" name="组合 46"/>
          <p:cNvGrpSpPr/>
          <p:nvPr/>
        </p:nvGrpSpPr>
        <p:grpSpPr>
          <a:xfrm>
            <a:off x="7893050" y="1196975"/>
            <a:ext cx="836613" cy="838200"/>
            <a:chOff x="7893050" y="1196975"/>
            <a:chExt cx="836613" cy="838200"/>
          </a:xfrm>
        </p:grpSpPr>
        <p:sp>
          <p:nvSpPr>
            <p:cNvPr id="48" name="Oval 20"/>
            <p:cNvSpPr>
              <a:spLocks noChangeArrowheads="1"/>
            </p:cNvSpPr>
            <p:nvPr/>
          </p:nvSpPr>
          <p:spPr bwMode="auto">
            <a:xfrm>
              <a:off x="7893050" y="1196975"/>
              <a:ext cx="836613" cy="838200"/>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49" name="矩形 48"/>
            <p:cNvSpPr/>
            <p:nvPr/>
          </p:nvSpPr>
          <p:spPr>
            <a:xfrm>
              <a:off x="7950984" y="1262126"/>
              <a:ext cx="720080" cy="707886"/>
            </a:xfrm>
            <a:prstGeom prst="rect">
              <a:avLst/>
            </a:prstGeom>
          </p:spPr>
          <p:txBody>
            <a:bodyPr wrap="square">
              <a:spAutoFit/>
            </a:bodyPr>
            <a:lstStyle/>
            <a:p>
              <a:pPr algn="ctr"/>
              <a:r>
                <a:rPr lang="zh-CN" altLang="en-US" sz="2000" dirty="0" smtClean="0">
                  <a:solidFill>
                    <a:schemeClr val="accent2"/>
                  </a:solidFill>
                  <a:latin typeface="微软雅黑" pitchFamily="34" charset="-122"/>
                  <a:ea typeface="微软雅黑" pitchFamily="34" charset="-122"/>
                  <a:sym typeface="微软雅黑" pitchFamily="34" charset="-122"/>
                </a:rPr>
                <a:t>用途六</a:t>
              </a:r>
              <a:endParaRPr lang="zh-CN" altLang="en-US" sz="2000" dirty="0">
                <a:solidFill>
                  <a:schemeClr val="accent2"/>
                </a:solidFill>
                <a:latin typeface="微软雅黑" pitchFamily="34" charset="-122"/>
                <a:ea typeface="微软雅黑" pitchFamily="34" charset="-122"/>
                <a:sym typeface="微软雅黑" pitchFamily="34" charset="-122"/>
              </a:endParaRPr>
            </a:p>
          </p:txBody>
        </p:sp>
      </p:grpSp>
      <p:sp>
        <p:nvSpPr>
          <p:cNvPr id="50" name="Freeform 16"/>
          <p:cNvSpPr>
            <a:spLocks noEditPoints="1"/>
          </p:cNvSpPr>
          <p:nvPr/>
        </p:nvSpPr>
        <p:spPr bwMode="auto">
          <a:xfrm>
            <a:off x="5513016" y="2442136"/>
            <a:ext cx="800100" cy="1044575"/>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842279277"/>
      </p:ext>
    </p:extLst>
  </p:cSld>
  <p:clrMapOvr>
    <a:masterClrMapping/>
  </p:clrMapOvr>
  <mc:AlternateContent xmlns:mc="http://schemas.openxmlformats.org/markup-compatibility/2006" xmlns:p14="http://schemas.microsoft.com/office/powerpoint/2010/main">
    <mc:Choice Requires="p14">
      <p:transition spd="slow" p14:dur="800" advTm="11971">
        <p:blinds dir="vert"/>
      </p:transition>
    </mc:Choice>
    <mc:Fallback xmlns="">
      <p:transition spd="slow" advTm="11971">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1"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2000"/>
                                            <p:tgtEl>
                                              <p:spTgt spid="16"/>
                                            </p:tgtEl>
                                          </p:cBhvr>
                                        </p:animEffect>
                                      </p:childTnLst>
                                    </p:cTn>
                                  </p:par>
                                </p:childTnLst>
                              </p:cTn>
                            </p:par>
                            <p:par>
                              <p:cTn id="16" fill="hold">
                                <p:stCondLst>
                                  <p:cond delay="2720"/>
                                </p:stCondLst>
                                <p:childTnLst>
                                  <p:par>
                                    <p:cTn id="17" presetID="2" presetClass="entr" presetSubtype="1" fill="hold" grpId="0" nodeType="afterEffect" p14:presetBounceEnd="40000">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14:bounceEnd="40000">
                                          <p:cBhvr additive="base">
                                            <p:cTn id="19" dur="5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50"/>
                                            </p:tgtEl>
                                            <p:attrNameLst>
                                              <p:attrName>ppt_y</p:attrName>
                                            </p:attrNameLst>
                                          </p:cBhvr>
                                          <p:tavLst>
                                            <p:tav tm="0">
                                              <p:val>
                                                <p:strVal val="0-#ppt_h/2"/>
                                              </p:val>
                                            </p:tav>
                                            <p:tav tm="100000">
                                              <p:val>
                                                <p:strVal val="#ppt_y"/>
                                              </p:val>
                                            </p:tav>
                                          </p:tavLst>
                                        </p:anim>
                                      </p:childTnLst>
                                    </p:cTn>
                                  </p:par>
                                </p:childTnLst>
                              </p:cTn>
                            </p:par>
                            <p:par>
                              <p:cTn id="21" fill="hold">
                                <p:stCondLst>
                                  <p:cond delay="3220"/>
                                </p:stCondLst>
                                <p:childTnLst>
                                  <p:par>
                                    <p:cTn id="22" presetID="16" presetClass="entr" presetSubtype="21"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inVertical)">
                                          <p:cBhvr>
                                            <p:cTn id="24" dur="500"/>
                                            <p:tgtEl>
                                              <p:spTgt spid="19"/>
                                            </p:tgtEl>
                                          </p:cBhvr>
                                        </p:animEffect>
                                      </p:childTnLst>
                                    </p:cTn>
                                  </p:par>
                                </p:childTnLst>
                              </p:cTn>
                            </p:par>
                            <p:par>
                              <p:cTn id="25" fill="hold">
                                <p:stCondLst>
                                  <p:cond delay="3720"/>
                                </p:stCondLst>
                                <p:childTnLst>
                                  <p:par>
                                    <p:cTn id="26" presetID="22" presetClass="entr" presetSubtype="1"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childTnLst>
                              </p:cTn>
                            </p:par>
                            <p:par>
                              <p:cTn id="29" fill="hold">
                                <p:stCondLst>
                                  <p:cond delay="4220"/>
                                </p:stCondLst>
                                <p:childTnLst>
                                  <p:par>
                                    <p:cTn id="30" presetID="21" presetClass="entr" presetSubtype="1"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2000"/>
                                            <p:tgtEl>
                                              <p:spTgt spid="4"/>
                                            </p:tgtEl>
                                          </p:cBhvr>
                                        </p:animEffect>
                                      </p:childTnLst>
                                    </p:cTn>
                                  </p:par>
                                </p:childTnLst>
                              </p:cTn>
                            </p:par>
                            <p:par>
                              <p:cTn id="33" fill="hold">
                                <p:stCondLst>
                                  <p:cond delay="6220"/>
                                </p:stCondLst>
                                <p:childTnLst>
                                  <p:par>
                                    <p:cTn id="34" presetID="22" presetClass="entr" presetSubtype="2"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right)">
                                          <p:cBhvr>
                                            <p:cTn id="39" dur="500"/>
                                            <p:tgtEl>
                                              <p:spTgt spid="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right)">
                                          <p:cBhvr>
                                            <p:cTn id="45" dur="500"/>
                                            <p:tgtEl>
                                              <p:spTgt spid="9"/>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right)">
                                          <p:cBhvr>
                                            <p:cTn id="48" dur="500"/>
                                            <p:tgtEl>
                                              <p:spTgt spid="6"/>
                                            </p:tgtEl>
                                          </p:cBhvr>
                                        </p:animEffect>
                                      </p:childTnLst>
                                    </p:cTn>
                                  </p:par>
                                </p:childTnLst>
                              </p:cTn>
                            </p:par>
                            <p:par>
                              <p:cTn id="49" fill="hold">
                                <p:stCondLst>
                                  <p:cond delay="6720"/>
                                </p:stCondLst>
                                <p:childTnLst>
                                  <p:par>
                                    <p:cTn id="50" presetID="53" presetClass="entr" presetSubtype="16"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300" fill="hold"/>
                                            <p:tgtEl>
                                              <p:spTgt spid="20"/>
                                            </p:tgtEl>
                                            <p:attrNameLst>
                                              <p:attrName>ppt_w</p:attrName>
                                            </p:attrNameLst>
                                          </p:cBhvr>
                                          <p:tavLst>
                                            <p:tav tm="0">
                                              <p:val>
                                                <p:fltVal val="0"/>
                                              </p:val>
                                            </p:tav>
                                            <p:tav tm="100000">
                                              <p:val>
                                                <p:strVal val="#ppt_w"/>
                                              </p:val>
                                            </p:tav>
                                          </p:tavLst>
                                        </p:anim>
                                        <p:anim calcmode="lin" valueType="num">
                                          <p:cBhvr>
                                            <p:cTn id="53" dur="300" fill="hold"/>
                                            <p:tgtEl>
                                              <p:spTgt spid="20"/>
                                            </p:tgtEl>
                                            <p:attrNameLst>
                                              <p:attrName>ppt_h</p:attrName>
                                            </p:attrNameLst>
                                          </p:cBhvr>
                                          <p:tavLst>
                                            <p:tav tm="0">
                                              <p:val>
                                                <p:fltVal val="0"/>
                                              </p:val>
                                            </p:tav>
                                            <p:tav tm="100000">
                                              <p:val>
                                                <p:strVal val="#ppt_h"/>
                                              </p:val>
                                            </p:tav>
                                          </p:tavLst>
                                        </p:anim>
                                        <p:animEffect transition="in" filter="fade">
                                          <p:cBhvr>
                                            <p:cTn id="54" dur="300"/>
                                            <p:tgtEl>
                                              <p:spTgt spid="20"/>
                                            </p:tgtEl>
                                          </p:cBhvr>
                                        </p:animEffect>
                                      </p:childTnLst>
                                    </p:cTn>
                                  </p:par>
                                  <p:par>
                                    <p:cTn id="55" presetID="53" presetClass="entr" presetSubtype="16"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300" fill="hold"/>
                                            <p:tgtEl>
                                              <p:spTgt spid="23"/>
                                            </p:tgtEl>
                                            <p:attrNameLst>
                                              <p:attrName>ppt_w</p:attrName>
                                            </p:attrNameLst>
                                          </p:cBhvr>
                                          <p:tavLst>
                                            <p:tav tm="0">
                                              <p:val>
                                                <p:fltVal val="0"/>
                                              </p:val>
                                            </p:tav>
                                            <p:tav tm="100000">
                                              <p:val>
                                                <p:strVal val="#ppt_w"/>
                                              </p:val>
                                            </p:tav>
                                          </p:tavLst>
                                        </p:anim>
                                        <p:anim calcmode="lin" valueType="num">
                                          <p:cBhvr>
                                            <p:cTn id="58" dur="300" fill="hold"/>
                                            <p:tgtEl>
                                              <p:spTgt spid="23"/>
                                            </p:tgtEl>
                                            <p:attrNameLst>
                                              <p:attrName>ppt_h</p:attrName>
                                            </p:attrNameLst>
                                          </p:cBhvr>
                                          <p:tavLst>
                                            <p:tav tm="0">
                                              <p:val>
                                                <p:fltVal val="0"/>
                                              </p:val>
                                            </p:tav>
                                            <p:tav tm="100000">
                                              <p:val>
                                                <p:strVal val="#ppt_h"/>
                                              </p:val>
                                            </p:tav>
                                          </p:tavLst>
                                        </p:anim>
                                        <p:animEffect transition="in" filter="fade">
                                          <p:cBhvr>
                                            <p:cTn id="59" dur="300"/>
                                            <p:tgtEl>
                                              <p:spTgt spid="23"/>
                                            </p:tgtEl>
                                          </p:cBhvr>
                                        </p:animEffect>
                                      </p:childTnLst>
                                    </p:cTn>
                                  </p:par>
                                  <p:par>
                                    <p:cTn id="60" presetID="53" presetClass="entr" presetSubtype="16"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300" fill="hold"/>
                                            <p:tgtEl>
                                              <p:spTgt spid="26"/>
                                            </p:tgtEl>
                                            <p:attrNameLst>
                                              <p:attrName>ppt_w</p:attrName>
                                            </p:attrNameLst>
                                          </p:cBhvr>
                                          <p:tavLst>
                                            <p:tav tm="0">
                                              <p:val>
                                                <p:fltVal val="0"/>
                                              </p:val>
                                            </p:tav>
                                            <p:tav tm="100000">
                                              <p:val>
                                                <p:strVal val="#ppt_w"/>
                                              </p:val>
                                            </p:tav>
                                          </p:tavLst>
                                        </p:anim>
                                        <p:anim calcmode="lin" valueType="num">
                                          <p:cBhvr>
                                            <p:cTn id="63" dur="300" fill="hold"/>
                                            <p:tgtEl>
                                              <p:spTgt spid="26"/>
                                            </p:tgtEl>
                                            <p:attrNameLst>
                                              <p:attrName>ppt_h</p:attrName>
                                            </p:attrNameLst>
                                          </p:cBhvr>
                                          <p:tavLst>
                                            <p:tav tm="0">
                                              <p:val>
                                                <p:fltVal val="0"/>
                                              </p:val>
                                            </p:tav>
                                            <p:tav tm="100000">
                                              <p:val>
                                                <p:strVal val="#ppt_h"/>
                                              </p:val>
                                            </p:tav>
                                          </p:tavLst>
                                        </p:anim>
                                        <p:animEffect transition="in" filter="fade">
                                          <p:cBhvr>
                                            <p:cTn id="64" dur="300"/>
                                            <p:tgtEl>
                                              <p:spTgt spid="26"/>
                                            </p:tgtEl>
                                          </p:cBhvr>
                                        </p:animEffect>
                                      </p:childTnLst>
                                    </p:cTn>
                                  </p:par>
                                  <p:par>
                                    <p:cTn id="65" presetID="53" presetClass="entr" presetSubtype="16"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300" fill="hold"/>
                                            <p:tgtEl>
                                              <p:spTgt spid="29"/>
                                            </p:tgtEl>
                                            <p:attrNameLst>
                                              <p:attrName>ppt_w</p:attrName>
                                            </p:attrNameLst>
                                          </p:cBhvr>
                                          <p:tavLst>
                                            <p:tav tm="0">
                                              <p:val>
                                                <p:fltVal val="0"/>
                                              </p:val>
                                            </p:tav>
                                            <p:tav tm="100000">
                                              <p:val>
                                                <p:strVal val="#ppt_w"/>
                                              </p:val>
                                            </p:tav>
                                          </p:tavLst>
                                        </p:anim>
                                        <p:anim calcmode="lin" valueType="num">
                                          <p:cBhvr>
                                            <p:cTn id="68" dur="300" fill="hold"/>
                                            <p:tgtEl>
                                              <p:spTgt spid="29"/>
                                            </p:tgtEl>
                                            <p:attrNameLst>
                                              <p:attrName>ppt_h</p:attrName>
                                            </p:attrNameLst>
                                          </p:cBhvr>
                                          <p:tavLst>
                                            <p:tav tm="0">
                                              <p:val>
                                                <p:fltVal val="0"/>
                                              </p:val>
                                            </p:tav>
                                            <p:tav tm="100000">
                                              <p:val>
                                                <p:strVal val="#ppt_h"/>
                                              </p:val>
                                            </p:tav>
                                          </p:tavLst>
                                        </p:anim>
                                        <p:animEffect transition="in" filter="fade">
                                          <p:cBhvr>
                                            <p:cTn id="69" dur="300"/>
                                            <p:tgtEl>
                                              <p:spTgt spid="29"/>
                                            </p:tgtEl>
                                          </p:cBhvr>
                                        </p:animEffect>
                                      </p:childTnLst>
                                    </p:cTn>
                                  </p:par>
                                  <p:par>
                                    <p:cTn id="70" presetID="53" presetClass="entr" presetSubtype="16"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300" fill="hold"/>
                                            <p:tgtEl>
                                              <p:spTgt spid="32"/>
                                            </p:tgtEl>
                                            <p:attrNameLst>
                                              <p:attrName>ppt_w</p:attrName>
                                            </p:attrNameLst>
                                          </p:cBhvr>
                                          <p:tavLst>
                                            <p:tav tm="0">
                                              <p:val>
                                                <p:fltVal val="0"/>
                                              </p:val>
                                            </p:tav>
                                            <p:tav tm="100000">
                                              <p:val>
                                                <p:strVal val="#ppt_w"/>
                                              </p:val>
                                            </p:tav>
                                          </p:tavLst>
                                        </p:anim>
                                        <p:anim calcmode="lin" valueType="num">
                                          <p:cBhvr>
                                            <p:cTn id="73" dur="300" fill="hold"/>
                                            <p:tgtEl>
                                              <p:spTgt spid="32"/>
                                            </p:tgtEl>
                                            <p:attrNameLst>
                                              <p:attrName>ppt_h</p:attrName>
                                            </p:attrNameLst>
                                          </p:cBhvr>
                                          <p:tavLst>
                                            <p:tav tm="0">
                                              <p:val>
                                                <p:fltVal val="0"/>
                                              </p:val>
                                            </p:tav>
                                            <p:tav tm="100000">
                                              <p:val>
                                                <p:strVal val="#ppt_h"/>
                                              </p:val>
                                            </p:tav>
                                          </p:tavLst>
                                        </p:anim>
                                        <p:animEffect transition="in" filter="fade">
                                          <p:cBhvr>
                                            <p:cTn id="74" dur="300"/>
                                            <p:tgtEl>
                                              <p:spTgt spid="32"/>
                                            </p:tgtEl>
                                          </p:cBhvr>
                                        </p:animEffect>
                                      </p:childTnLst>
                                    </p:cTn>
                                  </p:par>
                                </p:childTnLst>
                              </p:cTn>
                            </p:par>
                            <p:par>
                              <p:cTn id="75" fill="hold">
                                <p:stCondLst>
                                  <p:cond delay="7020"/>
                                </p:stCondLst>
                                <p:childTnLst>
                                  <p:par>
                                    <p:cTn id="76" presetID="21" presetClass="entr" presetSubtype="1" fill="hold" grpId="0" nodeType="after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wheel(1)">
                                          <p:cBhvr>
                                            <p:cTn id="78" dur="2000"/>
                                            <p:tgtEl>
                                              <p:spTgt spid="10"/>
                                            </p:tgtEl>
                                          </p:cBhvr>
                                        </p:animEffect>
                                      </p:childTnLst>
                                    </p:cTn>
                                  </p:par>
                                </p:childTnLst>
                              </p:cTn>
                            </p:par>
                            <p:par>
                              <p:cTn id="79" fill="hold">
                                <p:stCondLst>
                                  <p:cond delay="9020"/>
                                </p:stCondLst>
                                <p:childTnLst>
                                  <p:par>
                                    <p:cTn id="80" presetID="22" presetClass="entr" presetSubtype="8" fill="hold" grpId="0"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500"/>
                                            <p:tgtEl>
                                              <p:spTgt spid="12"/>
                                            </p:tgtEl>
                                          </p:cBhvr>
                                        </p:animEffect>
                                      </p:childTnLst>
                                    </p:cTn>
                                  </p:par>
                                </p:childTnLst>
                              </p:cTn>
                            </p:par>
                            <p:par>
                              <p:cTn id="95" fill="hold">
                                <p:stCondLst>
                                  <p:cond delay="9520"/>
                                </p:stCondLst>
                                <p:childTnLst>
                                  <p:par>
                                    <p:cTn id="96" presetID="53" presetClass="entr" presetSubtype="16"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p:cTn id="98" dur="300" fill="hold"/>
                                            <p:tgtEl>
                                              <p:spTgt spid="47"/>
                                            </p:tgtEl>
                                            <p:attrNameLst>
                                              <p:attrName>ppt_w</p:attrName>
                                            </p:attrNameLst>
                                          </p:cBhvr>
                                          <p:tavLst>
                                            <p:tav tm="0">
                                              <p:val>
                                                <p:fltVal val="0"/>
                                              </p:val>
                                            </p:tav>
                                            <p:tav tm="100000">
                                              <p:val>
                                                <p:strVal val="#ppt_w"/>
                                              </p:val>
                                            </p:tav>
                                          </p:tavLst>
                                        </p:anim>
                                        <p:anim calcmode="lin" valueType="num">
                                          <p:cBhvr>
                                            <p:cTn id="99" dur="300" fill="hold"/>
                                            <p:tgtEl>
                                              <p:spTgt spid="47"/>
                                            </p:tgtEl>
                                            <p:attrNameLst>
                                              <p:attrName>ppt_h</p:attrName>
                                            </p:attrNameLst>
                                          </p:cBhvr>
                                          <p:tavLst>
                                            <p:tav tm="0">
                                              <p:val>
                                                <p:fltVal val="0"/>
                                              </p:val>
                                            </p:tav>
                                            <p:tav tm="100000">
                                              <p:val>
                                                <p:strVal val="#ppt_h"/>
                                              </p:val>
                                            </p:tav>
                                          </p:tavLst>
                                        </p:anim>
                                        <p:animEffect transition="in" filter="fade">
                                          <p:cBhvr>
                                            <p:cTn id="100" dur="300"/>
                                            <p:tgtEl>
                                              <p:spTgt spid="47"/>
                                            </p:tgtEl>
                                          </p:cBhvr>
                                        </p:animEffect>
                                      </p:childTnLst>
                                    </p:cTn>
                                  </p:par>
                                  <p:par>
                                    <p:cTn id="101" presetID="53" presetClass="entr" presetSubtype="16" fill="hold" nodeType="withEffect">
                                      <p:stCondLst>
                                        <p:cond delay="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300" fill="hold"/>
                                            <p:tgtEl>
                                              <p:spTgt spid="44"/>
                                            </p:tgtEl>
                                            <p:attrNameLst>
                                              <p:attrName>ppt_w</p:attrName>
                                            </p:attrNameLst>
                                          </p:cBhvr>
                                          <p:tavLst>
                                            <p:tav tm="0">
                                              <p:val>
                                                <p:fltVal val="0"/>
                                              </p:val>
                                            </p:tav>
                                            <p:tav tm="100000">
                                              <p:val>
                                                <p:strVal val="#ppt_w"/>
                                              </p:val>
                                            </p:tav>
                                          </p:tavLst>
                                        </p:anim>
                                        <p:anim calcmode="lin" valueType="num">
                                          <p:cBhvr>
                                            <p:cTn id="104" dur="300" fill="hold"/>
                                            <p:tgtEl>
                                              <p:spTgt spid="44"/>
                                            </p:tgtEl>
                                            <p:attrNameLst>
                                              <p:attrName>ppt_h</p:attrName>
                                            </p:attrNameLst>
                                          </p:cBhvr>
                                          <p:tavLst>
                                            <p:tav tm="0">
                                              <p:val>
                                                <p:fltVal val="0"/>
                                              </p:val>
                                            </p:tav>
                                            <p:tav tm="100000">
                                              <p:val>
                                                <p:strVal val="#ppt_h"/>
                                              </p:val>
                                            </p:tav>
                                          </p:tavLst>
                                        </p:anim>
                                        <p:animEffect transition="in" filter="fade">
                                          <p:cBhvr>
                                            <p:cTn id="105" dur="300"/>
                                            <p:tgtEl>
                                              <p:spTgt spid="44"/>
                                            </p:tgtEl>
                                          </p:cBhvr>
                                        </p:animEffect>
                                      </p:childTnLst>
                                    </p:cTn>
                                  </p:par>
                                  <p:par>
                                    <p:cTn id="106" presetID="53" presetClass="entr" presetSubtype="16" fill="hold" nodeType="withEffect">
                                      <p:stCondLst>
                                        <p:cond delay="0"/>
                                      </p:stCondLst>
                                      <p:childTnLst>
                                        <p:set>
                                          <p:cBhvr>
                                            <p:cTn id="107" dur="1" fill="hold">
                                              <p:stCondLst>
                                                <p:cond delay="0"/>
                                              </p:stCondLst>
                                            </p:cTn>
                                            <p:tgtEl>
                                              <p:spTgt spid="41"/>
                                            </p:tgtEl>
                                            <p:attrNameLst>
                                              <p:attrName>style.visibility</p:attrName>
                                            </p:attrNameLst>
                                          </p:cBhvr>
                                          <p:to>
                                            <p:strVal val="visible"/>
                                          </p:to>
                                        </p:set>
                                        <p:anim calcmode="lin" valueType="num">
                                          <p:cBhvr>
                                            <p:cTn id="108" dur="300" fill="hold"/>
                                            <p:tgtEl>
                                              <p:spTgt spid="41"/>
                                            </p:tgtEl>
                                            <p:attrNameLst>
                                              <p:attrName>ppt_w</p:attrName>
                                            </p:attrNameLst>
                                          </p:cBhvr>
                                          <p:tavLst>
                                            <p:tav tm="0">
                                              <p:val>
                                                <p:fltVal val="0"/>
                                              </p:val>
                                            </p:tav>
                                            <p:tav tm="100000">
                                              <p:val>
                                                <p:strVal val="#ppt_w"/>
                                              </p:val>
                                            </p:tav>
                                          </p:tavLst>
                                        </p:anim>
                                        <p:anim calcmode="lin" valueType="num">
                                          <p:cBhvr>
                                            <p:cTn id="109" dur="300" fill="hold"/>
                                            <p:tgtEl>
                                              <p:spTgt spid="41"/>
                                            </p:tgtEl>
                                            <p:attrNameLst>
                                              <p:attrName>ppt_h</p:attrName>
                                            </p:attrNameLst>
                                          </p:cBhvr>
                                          <p:tavLst>
                                            <p:tav tm="0">
                                              <p:val>
                                                <p:fltVal val="0"/>
                                              </p:val>
                                            </p:tav>
                                            <p:tav tm="100000">
                                              <p:val>
                                                <p:strVal val="#ppt_h"/>
                                              </p:val>
                                            </p:tav>
                                          </p:tavLst>
                                        </p:anim>
                                        <p:animEffect transition="in" filter="fade">
                                          <p:cBhvr>
                                            <p:cTn id="110" dur="300"/>
                                            <p:tgtEl>
                                              <p:spTgt spid="41"/>
                                            </p:tgtEl>
                                          </p:cBhvr>
                                        </p:animEffect>
                                      </p:childTnLst>
                                    </p:cTn>
                                  </p:par>
                                  <p:par>
                                    <p:cTn id="111" presetID="53" presetClass="entr" presetSubtype="16" fill="hold" nodeType="with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300" fill="hold"/>
                                            <p:tgtEl>
                                              <p:spTgt spid="38"/>
                                            </p:tgtEl>
                                            <p:attrNameLst>
                                              <p:attrName>ppt_w</p:attrName>
                                            </p:attrNameLst>
                                          </p:cBhvr>
                                          <p:tavLst>
                                            <p:tav tm="0">
                                              <p:val>
                                                <p:fltVal val="0"/>
                                              </p:val>
                                            </p:tav>
                                            <p:tav tm="100000">
                                              <p:val>
                                                <p:strVal val="#ppt_w"/>
                                              </p:val>
                                            </p:tav>
                                          </p:tavLst>
                                        </p:anim>
                                        <p:anim calcmode="lin" valueType="num">
                                          <p:cBhvr>
                                            <p:cTn id="114" dur="300" fill="hold"/>
                                            <p:tgtEl>
                                              <p:spTgt spid="38"/>
                                            </p:tgtEl>
                                            <p:attrNameLst>
                                              <p:attrName>ppt_h</p:attrName>
                                            </p:attrNameLst>
                                          </p:cBhvr>
                                          <p:tavLst>
                                            <p:tav tm="0">
                                              <p:val>
                                                <p:fltVal val="0"/>
                                              </p:val>
                                            </p:tav>
                                            <p:tav tm="100000">
                                              <p:val>
                                                <p:strVal val="#ppt_h"/>
                                              </p:val>
                                            </p:tav>
                                          </p:tavLst>
                                        </p:anim>
                                        <p:animEffect transition="in" filter="fade">
                                          <p:cBhvr>
                                            <p:cTn id="115" dur="300"/>
                                            <p:tgtEl>
                                              <p:spTgt spid="38"/>
                                            </p:tgtEl>
                                          </p:cBhvr>
                                        </p:animEffect>
                                      </p:childTnLst>
                                    </p:cTn>
                                  </p:par>
                                  <p:par>
                                    <p:cTn id="116" presetID="53" presetClass="entr" presetSubtype="16" fill="hold" nodeType="withEffect">
                                      <p:stCondLst>
                                        <p:cond delay="0"/>
                                      </p:stCondLst>
                                      <p:childTnLst>
                                        <p:set>
                                          <p:cBhvr>
                                            <p:cTn id="117" dur="1" fill="hold">
                                              <p:stCondLst>
                                                <p:cond delay="0"/>
                                              </p:stCondLst>
                                            </p:cTn>
                                            <p:tgtEl>
                                              <p:spTgt spid="35"/>
                                            </p:tgtEl>
                                            <p:attrNameLst>
                                              <p:attrName>style.visibility</p:attrName>
                                            </p:attrNameLst>
                                          </p:cBhvr>
                                          <p:to>
                                            <p:strVal val="visible"/>
                                          </p:to>
                                        </p:set>
                                        <p:anim calcmode="lin" valueType="num">
                                          <p:cBhvr>
                                            <p:cTn id="118" dur="300" fill="hold"/>
                                            <p:tgtEl>
                                              <p:spTgt spid="35"/>
                                            </p:tgtEl>
                                            <p:attrNameLst>
                                              <p:attrName>ppt_w</p:attrName>
                                            </p:attrNameLst>
                                          </p:cBhvr>
                                          <p:tavLst>
                                            <p:tav tm="0">
                                              <p:val>
                                                <p:fltVal val="0"/>
                                              </p:val>
                                            </p:tav>
                                            <p:tav tm="100000">
                                              <p:val>
                                                <p:strVal val="#ppt_w"/>
                                              </p:val>
                                            </p:tav>
                                          </p:tavLst>
                                        </p:anim>
                                        <p:anim calcmode="lin" valueType="num">
                                          <p:cBhvr>
                                            <p:cTn id="119" dur="300" fill="hold"/>
                                            <p:tgtEl>
                                              <p:spTgt spid="35"/>
                                            </p:tgtEl>
                                            <p:attrNameLst>
                                              <p:attrName>ppt_h</p:attrName>
                                            </p:attrNameLst>
                                          </p:cBhvr>
                                          <p:tavLst>
                                            <p:tav tm="0">
                                              <p:val>
                                                <p:fltVal val="0"/>
                                              </p:val>
                                            </p:tav>
                                            <p:tav tm="100000">
                                              <p:val>
                                                <p:strVal val="#ppt_h"/>
                                              </p:val>
                                            </p:tav>
                                          </p:tavLst>
                                        </p:anim>
                                        <p:animEffect transition="in" filter="fade">
                                          <p:cBhvr>
                                            <p:cTn id="120"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720"/>
                                </p:stCondLst>
                                <p:childTnLst>
                                  <p:par>
                                    <p:cTn id="13" presetID="21"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2000"/>
                                            <p:tgtEl>
                                              <p:spTgt spid="16"/>
                                            </p:tgtEl>
                                          </p:cBhvr>
                                        </p:animEffect>
                                      </p:childTnLst>
                                    </p:cTn>
                                  </p:par>
                                </p:childTnLst>
                              </p:cTn>
                            </p:par>
                            <p:par>
                              <p:cTn id="16" fill="hold">
                                <p:stCondLst>
                                  <p:cond delay="2720"/>
                                </p:stCondLst>
                                <p:childTnLst>
                                  <p:par>
                                    <p:cTn id="17" presetID="2" presetClass="entr" presetSubtype="1"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ppt_x"/>
                                              </p:val>
                                            </p:tav>
                                            <p:tav tm="100000">
                                              <p:val>
                                                <p:strVal val="#ppt_x"/>
                                              </p:val>
                                            </p:tav>
                                          </p:tavLst>
                                        </p:anim>
                                        <p:anim calcmode="lin" valueType="num">
                                          <p:cBhvr additive="base">
                                            <p:cTn id="20" dur="500" fill="hold"/>
                                            <p:tgtEl>
                                              <p:spTgt spid="50"/>
                                            </p:tgtEl>
                                            <p:attrNameLst>
                                              <p:attrName>ppt_y</p:attrName>
                                            </p:attrNameLst>
                                          </p:cBhvr>
                                          <p:tavLst>
                                            <p:tav tm="0">
                                              <p:val>
                                                <p:strVal val="0-#ppt_h/2"/>
                                              </p:val>
                                            </p:tav>
                                            <p:tav tm="100000">
                                              <p:val>
                                                <p:strVal val="#ppt_y"/>
                                              </p:val>
                                            </p:tav>
                                          </p:tavLst>
                                        </p:anim>
                                      </p:childTnLst>
                                    </p:cTn>
                                  </p:par>
                                </p:childTnLst>
                              </p:cTn>
                            </p:par>
                            <p:par>
                              <p:cTn id="21" fill="hold">
                                <p:stCondLst>
                                  <p:cond delay="3220"/>
                                </p:stCondLst>
                                <p:childTnLst>
                                  <p:par>
                                    <p:cTn id="22" presetID="16" presetClass="entr" presetSubtype="21"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inVertical)">
                                          <p:cBhvr>
                                            <p:cTn id="24" dur="500"/>
                                            <p:tgtEl>
                                              <p:spTgt spid="19"/>
                                            </p:tgtEl>
                                          </p:cBhvr>
                                        </p:animEffect>
                                      </p:childTnLst>
                                    </p:cTn>
                                  </p:par>
                                </p:childTnLst>
                              </p:cTn>
                            </p:par>
                            <p:par>
                              <p:cTn id="25" fill="hold">
                                <p:stCondLst>
                                  <p:cond delay="3720"/>
                                </p:stCondLst>
                                <p:childTnLst>
                                  <p:par>
                                    <p:cTn id="26" presetID="22" presetClass="entr" presetSubtype="1"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childTnLst>
                              </p:cTn>
                            </p:par>
                            <p:par>
                              <p:cTn id="29" fill="hold">
                                <p:stCondLst>
                                  <p:cond delay="4220"/>
                                </p:stCondLst>
                                <p:childTnLst>
                                  <p:par>
                                    <p:cTn id="30" presetID="21" presetClass="entr" presetSubtype="1"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2000"/>
                                            <p:tgtEl>
                                              <p:spTgt spid="4"/>
                                            </p:tgtEl>
                                          </p:cBhvr>
                                        </p:animEffect>
                                      </p:childTnLst>
                                    </p:cTn>
                                  </p:par>
                                </p:childTnLst>
                              </p:cTn>
                            </p:par>
                            <p:par>
                              <p:cTn id="33" fill="hold">
                                <p:stCondLst>
                                  <p:cond delay="6220"/>
                                </p:stCondLst>
                                <p:childTnLst>
                                  <p:par>
                                    <p:cTn id="34" presetID="22" presetClass="entr" presetSubtype="2"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right)">
                                          <p:cBhvr>
                                            <p:cTn id="39" dur="500"/>
                                            <p:tgtEl>
                                              <p:spTgt spid="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right)">
                                          <p:cBhvr>
                                            <p:cTn id="45" dur="500"/>
                                            <p:tgtEl>
                                              <p:spTgt spid="9"/>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right)">
                                          <p:cBhvr>
                                            <p:cTn id="48" dur="500"/>
                                            <p:tgtEl>
                                              <p:spTgt spid="6"/>
                                            </p:tgtEl>
                                          </p:cBhvr>
                                        </p:animEffect>
                                      </p:childTnLst>
                                    </p:cTn>
                                  </p:par>
                                </p:childTnLst>
                              </p:cTn>
                            </p:par>
                            <p:par>
                              <p:cTn id="49" fill="hold">
                                <p:stCondLst>
                                  <p:cond delay="6720"/>
                                </p:stCondLst>
                                <p:childTnLst>
                                  <p:par>
                                    <p:cTn id="50" presetID="53" presetClass="entr" presetSubtype="16"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300" fill="hold"/>
                                            <p:tgtEl>
                                              <p:spTgt spid="20"/>
                                            </p:tgtEl>
                                            <p:attrNameLst>
                                              <p:attrName>ppt_w</p:attrName>
                                            </p:attrNameLst>
                                          </p:cBhvr>
                                          <p:tavLst>
                                            <p:tav tm="0">
                                              <p:val>
                                                <p:fltVal val="0"/>
                                              </p:val>
                                            </p:tav>
                                            <p:tav tm="100000">
                                              <p:val>
                                                <p:strVal val="#ppt_w"/>
                                              </p:val>
                                            </p:tav>
                                          </p:tavLst>
                                        </p:anim>
                                        <p:anim calcmode="lin" valueType="num">
                                          <p:cBhvr>
                                            <p:cTn id="53" dur="300" fill="hold"/>
                                            <p:tgtEl>
                                              <p:spTgt spid="20"/>
                                            </p:tgtEl>
                                            <p:attrNameLst>
                                              <p:attrName>ppt_h</p:attrName>
                                            </p:attrNameLst>
                                          </p:cBhvr>
                                          <p:tavLst>
                                            <p:tav tm="0">
                                              <p:val>
                                                <p:fltVal val="0"/>
                                              </p:val>
                                            </p:tav>
                                            <p:tav tm="100000">
                                              <p:val>
                                                <p:strVal val="#ppt_h"/>
                                              </p:val>
                                            </p:tav>
                                          </p:tavLst>
                                        </p:anim>
                                        <p:animEffect transition="in" filter="fade">
                                          <p:cBhvr>
                                            <p:cTn id="54" dur="300"/>
                                            <p:tgtEl>
                                              <p:spTgt spid="20"/>
                                            </p:tgtEl>
                                          </p:cBhvr>
                                        </p:animEffect>
                                      </p:childTnLst>
                                    </p:cTn>
                                  </p:par>
                                  <p:par>
                                    <p:cTn id="55" presetID="53" presetClass="entr" presetSubtype="16"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300" fill="hold"/>
                                            <p:tgtEl>
                                              <p:spTgt spid="23"/>
                                            </p:tgtEl>
                                            <p:attrNameLst>
                                              <p:attrName>ppt_w</p:attrName>
                                            </p:attrNameLst>
                                          </p:cBhvr>
                                          <p:tavLst>
                                            <p:tav tm="0">
                                              <p:val>
                                                <p:fltVal val="0"/>
                                              </p:val>
                                            </p:tav>
                                            <p:tav tm="100000">
                                              <p:val>
                                                <p:strVal val="#ppt_w"/>
                                              </p:val>
                                            </p:tav>
                                          </p:tavLst>
                                        </p:anim>
                                        <p:anim calcmode="lin" valueType="num">
                                          <p:cBhvr>
                                            <p:cTn id="58" dur="300" fill="hold"/>
                                            <p:tgtEl>
                                              <p:spTgt spid="23"/>
                                            </p:tgtEl>
                                            <p:attrNameLst>
                                              <p:attrName>ppt_h</p:attrName>
                                            </p:attrNameLst>
                                          </p:cBhvr>
                                          <p:tavLst>
                                            <p:tav tm="0">
                                              <p:val>
                                                <p:fltVal val="0"/>
                                              </p:val>
                                            </p:tav>
                                            <p:tav tm="100000">
                                              <p:val>
                                                <p:strVal val="#ppt_h"/>
                                              </p:val>
                                            </p:tav>
                                          </p:tavLst>
                                        </p:anim>
                                        <p:animEffect transition="in" filter="fade">
                                          <p:cBhvr>
                                            <p:cTn id="59" dur="300"/>
                                            <p:tgtEl>
                                              <p:spTgt spid="23"/>
                                            </p:tgtEl>
                                          </p:cBhvr>
                                        </p:animEffect>
                                      </p:childTnLst>
                                    </p:cTn>
                                  </p:par>
                                  <p:par>
                                    <p:cTn id="60" presetID="53" presetClass="entr" presetSubtype="16"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300" fill="hold"/>
                                            <p:tgtEl>
                                              <p:spTgt spid="26"/>
                                            </p:tgtEl>
                                            <p:attrNameLst>
                                              <p:attrName>ppt_w</p:attrName>
                                            </p:attrNameLst>
                                          </p:cBhvr>
                                          <p:tavLst>
                                            <p:tav tm="0">
                                              <p:val>
                                                <p:fltVal val="0"/>
                                              </p:val>
                                            </p:tav>
                                            <p:tav tm="100000">
                                              <p:val>
                                                <p:strVal val="#ppt_w"/>
                                              </p:val>
                                            </p:tav>
                                          </p:tavLst>
                                        </p:anim>
                                        <p:anim calcmode="lin" valueType="num">
                                          <p:cBhvr>
                                            <p:cTn id="63" dur="300" fill="hold"/>
                                            <p:tgtEl>
                                              <p:spTgt spid="26"/>
                                            </p:tgtEl>
                                            <p:attrNameLst>
                                              <p:attrName>ppt_h</p:attrName>
                                            </p:attrNameLst>
                                          </p:cBhvr>
                                          <p:tavLst>
                                            <p:tav tm="0">
                                              <p:val>
                                                <p:fltVal val="0"/>
                                              </p:val>
                                            </p:tav>
                                            <p:tav tm="100000">
                                              <p:val>
                                                <p:strVal val="#ppt_h"/>
                                              </p:val>
                                            </p:tav>
                                          </p:tavLst>
                                        </p:anim>
                                        <p:animEffect transition="in" filter="fade">
                                          <p:cBhvr>
                                            <p:cTn id="64" dur="300"/>
                                            <p:tgtEl>
                                              <p:spTgt spid="26"/>
                                            </p:tgtEl>
                                          </p:cBhvr>
                                        </p:animEffect>
                                      </p:childTnLst>
                                    </p:cTn>
                                  </p:par>
                                  <p:par>
                                    <p:cTn id="65" presetID="53" presetClass="entr" presetSubtype="16"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300" fill="hold"/>
                                            <p:tgtEl>
                                              <p:spTgt spid="29"/>
                                            </p:tgtEl>
                                            <p:attrNameLst>
                                              <p:attrName>ppt_w</p:attrName>
                                            </p:attrNameLst>
                                          </p:cBhvr>
                                          <p:tavLst>
                                            <p:tav tm="0">
                                              <p:val>
                                                <p:fltVal val="0"/>
                                              </p:val>
                                            </p:tav>
                                            <p:tav tm="100000">
                                              <p:val>
                                                <p:strVal val="#ppt_w"/>
                                              </p:val>
                                            </p:tav>
                                          </p:tavLst>
                                        </p:anim>
                                        <p:anim calcmode="lin" valueType="num">
                                          <p:cBhvr>
                                            <p:cTn id="68" dur="300" fill="hold"/>
                                            <p:tgtEl>
                                              <p:spTgt spid="29"/>
                                            </p:tgtEl>
                                            <p:attrNameLst>
                                              <p:attrName>ppt_h</p:attrName>
                                            </p:attrNameLst>
                                          </p:cBhvr>
                                          <p:tavLst>
                                            <p:tav tm="0">
                                              <p:val>
                                                <p:fltVal val="0"/>
                                              </p:val>
                                            </p:tav>
                                            <p:tav tm="100000">
                                              <p:val>
                                                <p:strVal val="#ppt_h"/>
                                              </p:val>
                                            </p:tav>
                                          </p:tavLst>
                                        </p:anim>
                                        <p:animEffect transition="in" filter="fade">
                                          <p:cBhvr>
                                            <p:cTn id="69" dur="300"/>
                                            <p:tgtEl>
                                              <p:spTgt spid="29"/>
                                            </p:tgtEl>
                                          </p:cBhvr>
                                        </p:animEffect>
                                      </p:childTnLst>
                                    </p:cTn>
                                  </p:par>
                                  <p:par>
                                    <p:cTn id="70" presetID="53" presetClass="entr" presetSubtype="16"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300" fill="hold"/>
                                            <p:tgtEl>
                                              <p:spTgt spid="32"/>
                                            </p:tgtEl>
                                            <p:attrNameLst>
                                              <p:attrName>ppt_w</p:attrName>
                                            </p:attrNameLst>
                                          </p:cBhvr>
                                          <p:tavLst>
                                            <p:tav tm="0">
                                              <p:val>
                                                <p:fltVal val="0"/>
                                              </p:val>
                                            </p:tav>
                                            <p:tav tm="100000">
                                              <p:val>
                                                <p:strVal val="#ppt_w"/>
                                              </p:val>
                                            </p:tav>
                                          </p:tavLst>
                                        </p:anim>
                                        <p:anim calcmode="lin" valueType="num">
                                          <p:cBhvr>
                                            <p:cTn id="73" dur="300" fill="hold"/>
                                            <p:tgtEl>
                                              <p:spTgt spid="32"/>
                                            </p:tgtEl>
                                            <p:attrNameLst>
                                              <p:attrName>ppt_h</p:attrName>
                                            </p:attrNameLst>
                                          </p:cBhvr>
                                          <p:tavLst>
                                            <p:tav tm="0">
                                              <p:val>
                                                <p:fltVal val="0"/>
                                              </p:val>
                                            </p:tav>
                                            <p:tav tm="100000">
                                              <p:val>
                                                <p:strVal val="#ppt_h"/>
                                              </p:val>
                                            </p:tav>
                                          </p:tavLst>
                                        </p:anim>
                                        <p:animEffect transition="in" filter="fade">
                                          <p:cBhvr>
                                            <p:cTn id="74" dur="300"/>
                                            <p:tgtEl>
                                              <p:spTgt spid="32"/>
                                            </p:tgtEl>
                                          </p:cBhvr>
                                        </p:animEffect>
                                      </p:childTnLst>
                                    </p:cTn>
                                  </p:par>
                                </p:childTnLst>
                              </p:cTn>
                            </p:par>
                            <p:par>
                              <p:cTn id="75" fill="hold">
                                <p:stCondLst>
                                  <p:cond delay="7020"/>
                                </p:stCondLst>
                                <p:childTnLst>
                                  <p:par>
                                    <p:cTn id="76" presetID="21" presetClass="entr" presetSubtype="1" fill="hold" grpId="0" nodeType="after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wheel(1)">
                                          <p:cBhvr>
                                            <p:cTn id="78" dur="2000"/>
                                            <p:tgtEl>
                                              <p:spTgt spid="10"/>
                                            </p:tgtEl>
                                          </p:cBhvr>
                                        </p:animEffect>
                                      </p:childTnLst>
                                    </p:cTn>
                                  </p:par>
                                </p:childTnLst>
                              </p:cTn>
                            </p:par>
                            <p:par>
                              <p:cTn id="79" fill="hold">
                                <p:stCondLst>
                                  <p:cond delay="9020"/>
                                </p:stCondLst>
                                <p:childTnLst>
                                  <p:par>
                                    <p:cTn id="80" presetID="22" presetClass="entr" presetSubtype="8" fill="hold" grpId="0"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500"/>
                                            <p:tgtEl>
                                              <p:spTgt spid="12"/>
                                            </p:tgtEl>
                                          </p:cBhvr>
                                        </p:animEffect>
                                      </p:childTnLst>
                                    </p:cTn>
                                  </p:par>
                                </p:childTnLst>
                              </p:cTn>
                            </p:par>
                            <p:par>
                              <p:cTn id="95" fill="hold">
                                <p:stCondLst>
                                  <p:cond delay="9520"/>
                                </p:stCondLst>
                                <p:childTnLst>
                                  <p:par>
                                    <p:cTn id="96" presetID="53" presetClass="entr" presetSubtype="16"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p:cTn id="98" dur="300" fill="hold"/>
                                            <p:tgtEl>
                                              <p:spTgt spid="47"/>
                                            </p:tgtEl>
                                            <p:attrNameLst>
                                              <p:attrName>ppt_w</p:attrName>
                                            </p:attrNameLst>
                                          </p:cBhvr>
                                          <p:tavLst>
                                            <p:tav tm="0">
                                              <p:val>
                                                <p:fltVal val="0"/>
                                              </p:val>
                                            </p:tav>
                                            <p:tav tm="100000">
                                              <p:val>
                                                <p:strVal val="#ppt_w"/>
                                              </p:val>
                                            </p:tav>
                                          </p:tavLst>
                                        </p:anim>
                                        <p:anim calcmode="lin" valueType="num">
                                          <p:cBhvr>
                                            <p:cTn id="99" dur="300" fill="hold"/>
                                            <p:tgtEl>
                                              <p:spTgt spid="47"/>
                                            </p:tgtEl>
                                            <p:attrNameLst>
                                              <p:attrName>ppt_h</p:attrName>
                                            </p:attrNameLst>
                                          </p:cBhvr>
                                          <p:tavLst>
                                            <p:tav tm="0">
                                              <p:val>
                                                <p:fltVal val="0"/>
                                              </p:val>
                                            </p:tav>
                                            <p:tav tm="100000">
                                              <p:val>
                                                <p:strVal val="#ppt_h"/>
                                              </p:val>
                                            </p:tav>
                                          </p:tavLst>
                                        </p:anim>
                                        <p:animEffect transition="in" filter="fade">
                                          <p:cBhvr>
                                            <p:cTn id="100" dur="300"/>
                                            <p:tgtEl>
                                              <p:spTgt spid="47"/>
                                            </p:tgtEl>
                                          </p:cBhvr>
                                        </p:animEffect>
                                      </p:childTnLst>
                                    </p:cTn>
                                  </p:par>
                                  <p:par>
                                    <p:cTn id="101" presetID="53" presetClass="entr" presetSubtype="16" fill="hold" nodeType="withEffect">
                                      <p:stCondLst>
                                        <p:cond delay="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300" fill="hold"/>
                                            <p:tgtEl>
                                              <p:spTgt spid="44"/>
                                            </p:tgtEl>
                                            <p:attrNameLst>
                                              <p:attrName>ppt_w</p:attrName>
                                            </p:attrNameLst>
                                          </p:cBhvr>
                                          <p:tavLst>
                                            <p:tav tm="0">
                                              <p:val>
                                                <p:fltVal val="0"/>
                                              </p:val>
                                            </p:tav>
                                            <p:tav tm="100000">
                                              <p:val>
                                                <p:strVal val="#ppt_w"/>
                                              </p:val>
                                            </p:tav>
                                          </p:tavLst>
                                        </p:anim>
                                        <p:anim calcmode="lin" valueType="num">
                                          <p:cBhvr>
                                            <p:cTn id="104" dur="300" fill="hold"/>
                                            <p:tgtEl>
                                              <p:spTgt spid="44"/>
                                            </p:tgtEl>
                                            <p:attrNameLst>
                                              <p:attrName>ppt_h</p:attrName>
                                            </p:attrNameLst>
                                          </p:cBhvr>
                                          <p:tavLst>
                                            <p:tav tm="0">
                                              <p:val>
                                                <p:fltVal val="0"/>
                                              </p:val>
                                            </p:tav>
                                            <p:tav tm="100000">
                                              <p:val>
                                                <p:strVal val="#ppt_h"/>
                                              </p:val>
                                            </p:tav>
                                          </p:tavLst>
                                        </p:anim>
                                        <p:animEffect transition="in" filter="fade">
                                          <p:cBhvr>
                                            <p:cTn id="105" dur="300"/>
                                            <p:tgtEl>
                                              <p:spTgt spid="44"/>
                                            </p:tgtEl>
                                          </p:cBhvr>
                                        </p:animEffect>
                                      </p:childTnLst>
                                    </p:cTn>
                                  </p:par>
                                  <p:par>
                                    <p:cTn id="106" presetID="53" presetClass="entr" presetSubtype="16" fill="hold" nodeType="withEffect">
                                      <p:stCondLst>
                                        <p:cond delay="0"/>
                                      </p:stCondLst>
                                      <p:childTnLst>
                                        <p:set>
                                          <p:cBhvr>
                                            <p:cTn id="107" dur="1" fill="hold">
                                              <p:stCondLst>
                                                <p:cond delay="0"/>
                                              </p:stCondLst>
                                            </p:cTn>
                                            <p:tgtEl>
                                              <p:spTgt spid="41"/>
                                            </p:tgtEl>
                                            <p:attrNameLst>
                                              <p:attrName>style.visibility</p:attrName>
                                            </p:attrNameLst>
                                          </p:cBhvr>
                                          <p:to>
                                            <p:strVal val="visible"/>
                                          </p:to>
                                        </p:set>
                                        <p:anim calcmode="lin" valueType="num">
                                          <p:cBhvr>
                                            <p:cTn id="108" dur="300" fill="hold"/>
                                            <p:tgtEl>
                                              <p:spTgt spid="41"/>
                                            </p:tgtEl>
                                            <p:attrNameLst>
                                              <p:attrName>ppt_w</p:attrName>
                                            </p:attrNameLst>
                                          </p:cBhvr>
                                          <p:tavLst>
                                            <p:tav tm="0">
                                              <p:val>
                                                <p:fltVal val="0"/>
                                              </p:val>
                                            </p:tav>
                                            <p:tav tm="100000">
                                              <p:val>
                                                <p:strVal val="#ppt_w"/>
                                              </p:val>
                                            </p:tav>
                                          </p:tavLst>
                                        </p:anim>
                                        <p:anim calcmode="lin" valueType="num">
                                          <p:cBhvr>
                                            <p:cTn id="109" dur="300" fill="hold"/>
                                            <p:tgtEl>
                                              <p:spTgt spid="41"/>
                                            </p:tgtEl>
                                            <p:attrNameLst>
                                              <p:attrName>ppt_h</p:attrName>
                                            </p:attrNameLst>
                                          </p:cBhvr>
                                          <p:tavLst>
                                            <p:tav tm="0">
                                              <p:val>
                                                <p:fltVal val="0"/>
                                              </p:val>
                                            </p:tav>
                                            <p:tav tm="100000">
                                              <p:val>
                                                <p:strVal val="#ppt_h"/>
                                              </p:val>
                                            </p:tav>
                                          </p:tavLst>
                                        </p:anim>
                                        <p:animEffect transition="in" filter="fade">
                                          <p:cBhvr>
                                            <p:cTn id="110" dur="300"/>
                                            <p:tgtEl>
                                              <p:spTgt spid="41"/>
                                            </p:tgtEl>
                                          </p:cBhvr>
                                        </p:animEffect>
                                      </p:childTnLst>
                                    </p:cTn>
                                  </p:par>
                                  <p:par>
                                    <p:cTn id="111" presetID="53" presetClass="entr" presetSubtype="16" fill="hold" nodeType="with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300" fill="hold"/>
                                            <p:tgtEl>
                                              <p:spTgt spid="38"/>
                                            </p:tgtEl>
                                            <p:attrNameLst>
                                              <p:attrName>ppt_w</p:attrName>
                                            </p:attrNameLst>
                                          </p:cBhvr>
                                          <p:tavLst>
                                            <p:tav tm="0">
                                              <p:val>
                                                <p:fltVal val="0"/>
                                              </p:val>
                                            </p:tav>
                                            <p:tav tm="100000">
                                              <p:val>
                                                <p:strVal val="#ppt_w"/>
                                              </p:val>
                                            </p:tav>
                                          </p:tavLst>
                                        </p:anim>
                                        <p:anim calcmode="lin" valueType="num">
                                          <p:cBhvr>
                                            <p:cTn id="114" dur="300" fill="hold"/>
                                            <p:tgtEl>
                                              <p:spTgt spid="38"/>
                                            </p:tgtEl>
                                            <p:attrNameLst>
                                              <p:attrName>ppt_h</p:attrName>
                                            </p:attrNameLst>
                                          </p:cBhvr>
                                          <p:tavLst>
                                            <p:tav tm="0">
                                              <p:val>
                                                <p:fltVal val="0"/>
                                              </p:val>
                                            </p:tav>
                                            <p:tav tm="100000">
                                              <p:val>
                                                <p:strVal val="#ppt_h"/>
                                              </p:val>
                                            </p:tav>
                                          </p:tavLst>
                                        </p:anim>
                                        <p:animEffect transition="in" filter="fade">
                                          <p:cBhvr>
                                            <p:cTn id="115" dur="300"/>
                                            <p:tgtEl>
                                              <p:spTgt spid="38"/>
                                            </p:tgtEl>
                                          </p:cBhvr>
                                        </p:animEffect>
                                      </p:childTnLst>
                                    </p:cTn>
                                  </p:par>
                                  <p:par>
                                    <p:cTn id="116" presetID="53" presetClass="entr" presetSubtype="16" fill="hold" nodeType="withEffect">
                                      <p:stCondLst>
                                        <p:cond delay="0"/>
                                      </p:stCondLst>
                                      <p:childTnLst>
                                        <p:set>
                                          <p:cBhvr>
                                            <p:cTn id="117" dur="1" fill="hold">
                                              <p:stCondLst>
                                                <p:cond delay="0"/>
                                              </p:stCondLst>
                                            </p:cTn>
                                            <p:tgtEl>
                                              <p:spTgt spid="35"/>
                                            </p:tgtEl>
                                            <p:attrNameLst>
                                              <p:attrName>style.visibility</p:attrName>
                                            </p:attrNameLst>
                                          </p:cBhvr>
                                          <p:to>
                                            <p:strVal val="visible"/>
                                          </p:to>
                                        </p:set>
                                        <p:anim calcmode="lin" valueType="num">
                                          <p:cBhvr>
                                            <p:cTn id="118" dur="300" fill="hold"/>
                                            <p:tgtEl>
                                              <p:spTgt spid="35"/>
                                            </p:tgtEl>
                                            <p:attrNameLst>
                                              <p:attrName>ppt_w</p:attrName>
                                            </p:attrNameLst>
                                          </p:cBhvr>
                                          <p:tavLst>
                                            <p:tav tm="0">
                                              <p:val>
                                                <p:fltVal val="0"/>
                                              </p:val>
                                            </p:tav>
                                            <p:tav tm="100000">
                                              <p:val>
                                                <p:strVal val="#ppt_w"/>
                                              </p:val>
                                            </p:tav>
                                          </p:tavLst>
                                        </p:anim>
                                        <p:anim calcmode="lin" valueType="num">
                                          <p:cBhvr>
                                            <p:cTn id="119" dur="300" fill="hold"/>
                                            <p:tgtEl>
                                              <p:spTgt spid="35"/>
                                            </p:tgtEl>
                                            <p:attrNameLst>
                                              <p:attrName>ppt_h</p:attrName>
                                            </p:attrNameLst>
                                          </p:cBhvr>
                                          <p:tavLst>
                                            <p:tav tm="0">
                                              <p:val>
                                                <p:fltVal val="0"/>
                                              </p:val>
                                            </p:tav>
                                            <p:tav tm="100000">
                                              <p:val>
                                                <p:strVal val="#ppt_h"/>
                                              </p:val>
                                            </p:tav>
                                          </p:tavLst>
                                        </p:anim>
                                        <p:animEffect transition="in" filter="fade">
                                          <p:cBhvr>
                                            <p:cTn id="120"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50" grpId="0"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6800" cy="3996728"/>
          </a:xfrm>
          <a:prstGeom prst="rect">
            <a:avLst/>
          </a:prstGeom>
        </p:spPr>
      </p:pic>
      <p:grpSp>
        <p:nvGrpSpPr>
          <p:cNvPr id="24" name="组合 23"/>
          <p:cNvGrpSpPr/>
          <p:nvPr/>
        </p:nvGrpSpPr>
        <p:grpSpPr>
          <a:xfrm>
            <a:off x="8848725" y="332656"/>
            <a:ext cx="495300" cy="509588"/>
            <a:chOff x="7127876" y="5013176"/>
            <a:chExt cx="495300" cy="509588"/>
          </a:xfrm>
        </p:grpSpPr>
        <p:sp>
          <p:nvSpPr>
            <p:cNvPr id="14" name="Oval 9"/>
            <p:cNvSpPr>
              <a:spLocks noChangeArrowheads="1"/>
            </p:cNvSpPr>
            <p:nvPr/>
          </p:nvSpPr>
          <p:spPr bwMode="auto">
            <a:xfrm>
              <a:off x="7127876" y="5013176"/>
              <a:ext cx="495300" cy="50958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9"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grpSp>
        <p:nvGrpSpPr>
          <p:cNvPr id="36" name="组合 35"/>
          <p:cNvGrpSpPr/>
          <p:nvPr/>
        </p:nvGrpSpPr>
        <p:grpSpPr>
          <a:xfrm>
            <a:off x="9464675" y="332656"/>
            <a:ext cx="495300" cy="509588"/>
            <a:chOff x="7743826" y="5013176"/>
            <a:chExt cx="495300" cy="509588"/>
          </a:xfrm>
        </p:grpSpPr>
        <p:sp>
          <p:nvSpPr>
            <p:cNvPr id="15" name="Oval 10"/>
            <p:cNvSpPr>
              <a:spLocks noChangeArrowheads="1"/>
            </p:cNvSpPr>
            <p:nvPr/>
          </p:nvSpPr>
          <p:spPr bwMode="auto">
            <a:xfrm>
              <a:off x="7743826" y="5013176"/>
              <a:ext cx="495300" cy="50958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20"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grpSp>
        <p:nvGrpSpPr>
          <p:cNvPr id="37" name="组合 36"/>
          <p:cNvGrpSpPr/>
          <p:nvPr/>
        </p:nvGrpSpPr>
        <p:grpSpPr>
          <a:xfrm>
            <a:off x="10047287" y="332656"/>
            <a:ext cx="495300" cy="509588"/>
            <a:chOff x="8326438" y="5013176"/>
            <a:chExt cx="495300" cy="509588"/>
          </a:xfrm>
        </p:grpSpPr>
        <p:sp>
          <p:nvSpPr>
            <p:cNvPr id="16" name="Oval 11"/>
            <p:cNvSpPr>
              <a:spLocks noChangeArrowheads="1"/>
            </p:cNvSpPr>
            <p:nvPr/>
          </p:nvSpPr>
          <p:spPr bwMode="auto">
            <a:xfrm>
              <a:off x="8326438" y="5013176"/>
              <a:ext cx="495300" cy="50958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21"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grpSp>
        <p:nvGrpSpPr>
          <p:cNvPr id="40" name="组合 39"/>
          <p:cNvGrpSpPr/>
          <p:nvPr/>
        </p:nvGrpSpPr>
        <p:grpSpPr>
          <a:xfrm>
            <a:off x="10661650" y="332656"/>
            <a:ext cx="493712" cy="509588"/>
            <a:chOff x="8940801" y="5013176"/>
            <a:chExt cx="493712" cy="509588"/>
          </a:xfrm>
        </p:grpSpPr>
        <p:sp>
          <p:nvSpPr>
            <p:cNvPr id="17" name="Oval 12"/>
            <p:cNvSpPr>
              <a:spLocks noChangeArrowheads="1"/>
            </p:cNvSpPr>
            <p:nvPr/>
          </p:nvSpPr>
          <p:spPr bwMode="auto">
            <a:xfrm>
              <a:off x="8940801" y="5013176"/>
              <a:ext cx="493712" cy="50958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22"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grpSp>
        <p:nvGrpSpPr>
          <p:cNvPr id="41" name="组合 40"/>
          <p:cNvGrpSpPr/>
          <p:nvPr/>
        </p:nvGrpSpPr>
        <p:grpSpPr>
          <a:xfrm>
            <a:off x="11280775" y="332656"/>
            <a:ext cx="495300" cy="509588"/>
            <a:chOff x="9559926" y="5013176"/>
            <a:chExt cx="495300" cy="509588"/>
          </a:xfrm>
        </p:grpSpPr>
        <p:sp>
          <p:nvSpPr>
            <p:cNvPr id="18" name="Oval 13"/>
            <p:cNvSpPr>
              <a:spLocks noChangeArrowheads="1"/>
            </p:cNvSpPr>
            <p:nvPr/>
          </p:nvSpPr>
          <p:spPr bwMode="auto">
            <a:xfrm>
              <a:off x="9559926" y="5013176"/>
              <a:ext cx="495300" cy="50958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23"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grpSp>
      <p:sp>
        <p:nvSpPr>
          <p:cNvPr id="43" name="Freeform 19"/>
          <p:cNvSpPr>
            <a:spLocks noEditPoints="1"/>
          </p:cNvSpPr>
          <p:nvPr/>
        </p:nvSpPr>
        <p:spPr bwMode="auto">
          <a:xfrm>
            <a:off x="699289" y="271955"/>
            <a:ext cx="1512168" cy="635751"/>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6" name="Freeform 22"/>
          <p:cNvSpPr>
            <a:spLocks noEditPoints="1"/>
          </p:cNvSpPr>
          <p:nvPr/>
        </p:nvSpPr>
        <p:spPr bwMode="auto">
          <a:xfrm>
            <a:off x="691828" y="3169628"/>
            <a:ext cx="7707973" cy="667355"/>
          </a:xfrm>
          <a:custGeom>
            <a:avLst/>
            <a:gdLst>
              <a:gd name="T0" fmla="*/ 252 w 9287"/>
              <a:gd name="T1" fmla="*/ 52 h 777"/>
              <a:gd name="T2" fmla="*/ 213 w 9287"/>
              <a:gd name="T3" fmla="*/ 52 h 777"/>
              <a:gd name="T4" fmla="*/ 469 w 9287"/>
              <a:gd name="T5" fmla="*/ 21 h 777"/>
              <a:gd name="T6" fmla="*/ 1043 w 9287"/>
              <a:gd name="T7" fmla="*/ 757 h 777"/>
              <a:gd name="T8" fmla="*/ 678 w 9287"/>
              <a:gd name="T9" fmla="*/ 393 h 777"/>
              <a:gd name="T10" fmla="*/ 640 w 9287"/>
              <a:gd name="T11" fmla="*/ 21 h 777"/>
              <a:gd name="T12" fmla="*/ 1004 w 9287"/>
              <a:gd name="T13" fmla="*/ 362 h 777"/>
              <a:gd name="T14" fmla="*/ 1659 w 9287"/>
              <a:gd name="T15" fmla="*/ 738 h 777"/>
              <a:gd name="T16" fmla="*/ 1275 w 9287"/>
              <a:gd name="T17" fmla="*/ 21 h 777"/>
              <a:gd name="T18" fmla="*/ 1314 w 9287"/>
              <a:gd name="T19" fmla="*/ 52 h 777"/>
              <a:gd name="T20" fmla="*/ 1624 w 9287"/>
              <a:gd name="T21" fmla="*/ 393 h 777"/>
              <a:gd name="T22" fmla="*/ 2376 w 9287"/>
              <a:gd name="T23" fmla="*/ 389 h 777"/>
              <a:gd name="T24" fmla="*/ 2407 w 9287"/>
              <a:gd name="T25" fmla="*/ 738 h 777"/>
              <a:gd name="T26" fmla="*/ 2396 w 9287"/>
              <a:gd name="T27" fmla="*/ 52 h 777"/>
              <a:gd name="T28" fmla="*/ 2365 w 9287"/>
              <a:gd name="T29" fmla="*/ 362 h 777"/>
              <a:gd name="T30" fmla="*/ 2419 w 9287"/>
              <a:gd name="T31" fmla="*/ 757 h 777"/>
              <a:gd name="T32" fmla="*/ 2407 w 9287"/>
              <a:gd name="T33" fmla="*/ 21 h 777"/>
              <a:gd name="T34" fmla="*/ 2617 w 9287"/>
              <a:gd name="T35" fmla="*/ 563 h 777"/>
              <a:gd name="T36" fmla="*/ 3167 w 9287"/>
              <a:gd name="T37" fmla="*/ 21 h 777"/>
              <a:gd name="T38" fmla="*/ 2993 w 9287"/>
              <a:gd name="T39" fmla="*/ 769 h 777"/>
              <a:gd name="T40" fmla="*/ 2822 w 9287"/>
              <a:gd name="T41" fmla="*/ 21 h 777"/>
              <a:gd name="T42" fmla="*/ 3167 w 9287"/>
              <a:gd name="T43" fmla="*/ 494 h 777"/>
              <a:gd name="T44" fmla="*/ 3578 w 9287"/>
              <a:gd name="T45" fmla="*/ 36 h 777"/>
              <a:gd name="T46" fmla="*/ 3803 w 9287"/>
              <a:gd name="T47" fmla="*/ 575 h 777"/>
              <a:gd name="T48" fmla="*/ 3400 w 9287"/>
              <a:gd name="T49" fmla="*/ 544 h 777"/>
              <a:gd name="T50" fmla="*/ 3574 w 9287"/>
              <a:gd name="T51" fmla="*/ 393 h 777"/>
              <a:gd name="T52" fmla="*/ 3787 w 9287"/>
              <a:gd name="T53" fmla="*/ 191 h 777"/>
              <a:gd name="T54" fmla="*/ 4097 w 9287"/>
              <a:gd name="T55" fmla="*/ 21 h 777"/>
              <a:gd name="T56" fmla="*/ 4857 w 9287"/>
              <a:gd name="T57" fmla="*/ 21 h 777"/>
              <a:gd name="T58" fmla="*/ 4485 w 9287"/>
              <a:gd name="T59" fmla="*/ 63 h 777"/>
              <a:gd name="T60" fmla="*/ 4442 w 9287"/>
              <a:gd name="T61" fmla="*/ 21 h 777"/>
              <a:gd name="T62" fmla="*/ 4818 w 9287"/>
              <a:gd name="T63" fmla="*/ 21 h 777"/>
              <a:gd name="T64" fmla="*/ 5462 w 9287"/>
              <a:gd name="T65" fmla="*/ 738 h 777"/>
              <a:gd name="T66" fmla="*/ 5078 w 9287"/>
              <a:gd name="T67" fmla="*/ 21 h 777"/>
              <a:gd name="T68" fmla="*/ 5117 w 9287"/>
              <a:gd name="T69" fmla="*/ 52 h 777"/>
              <a:gd name="T70" fmla="*/ 5427 w 9287"/>
              <a:gd name="T71" fmla="*/ 393 h 777"/>
              <a:gd name="T72" fmla="*/ 6039 w 9287"/>
              <a:gd name="T73" fmla="*/ 191 h 777"/>
              <a:gd name="T74" fmla="*/ 5675 w 9287"/>
              <a:gd name="T75" fmla="*/ 191 h 777"/>
              <a:gd name="T76" fmla="*/ 5834 w 9287"/>
              <a:gd name="T77" fmla="*/ 765 h 777"/>
              <a:gd name="T78" fmla="*/ 5834 w 9287"/>
              <a:gd name="T79" fmla="*/ 742 h 777"/>
              <a:gd name="T80" fmla="*/ 5632 w 9287"/>
              <a:gd name="T81" fmla="*/ 191 h 777"/>
              <a:gd name="T82" fmla="*/ 6617 w 9287"/>
              <a:gd name="T83" fmla="*/ 191 h 777"/>
              <a:gd name="T84" fmla="*/ 6252 w 9287"/>
              <a:gd name="T85" fmla="*/ 191 h 777"/>
              <a:gd name="T86" fmla="*/ 6411 w 9287"/>
              <a:gd name="T87" fmla="*/ 765 h 777"/>
              <a:gd name="T88" fmla="*/ 6411 w 9287"/>
              <a:gd name="T89" fmla="*/ 742 h 777"/>
              <a:gd name="T90" fmla="*/ 6210 w 9287"/>
              <a:gd name="T91" fmla="*/ 191 h 777"/>
              <a:gd name="T92" fmla="*/ 7326 w 9287"/>
              <a:gd name="T93" fmla="*/ 52 h 777"/>
              <a:gd name="T94" fmla="*/ 7326 w 9287"/>
              <a:gd name="T95" fmla="*/ 420 h 777"/>
              <a:gd name="T96" fmla="*/ 7326 w 9287"/>
              <a:gd name="T97" fmla="*/ 451 h 777"/>
              <a:gd name="T98" fmla="*/ 7155 w 9287"/>
              <a:gd name="T99" fmla="*/ 757 h 777"/>
              <a:gd name="T100" fmla="*/ 7547 w 9287"/>
              <a:gd name="T101" fmla="*/ 230 h 777"/>
              <a:gd name="T102" fmla="*/ 8117 w 9287"/>
              <a:gd name="T103" fmla="*/ 757 h 777"/>
              <a:gd name="T104" fmla="*/ 7783 w 9287"/>
              <a:gd name="T105" fmla="*/ 21 h 777"/>
              <a:gd name="T106" fmla="*/ 8373 w 9287"/>
              <a:gd name="T107" fmla="*/ 486 h 777"/>
              <a:gd name="T108" fmla="*/ 8373 w 9287"/>
              <a:gd name="T109" fmla="*/ 486 h 777"/>
              <a:gd name="T110" fmla="*/ 8365 w 9287"/>
              <a:gd name="T111" fmla="*/ 517 h 777"/>
              <a:gd name="T112" fmla="*/ 8458 w 9287"/>
              <a:gd name="T113" fmla="*/ 21 h 777"/>
              <a:gd name="T114" fmla="*/ 8683 w 9287"/>
              <a:gd name="T115" fmla="*/ 757 h 777"/>
              <a:gd name="T116" fmla="*/ 9225 w 9287"/>
              <a:gd name="T117" fmla="*/ 757 h 777"/>
              <a:gd name="T118" fmla="*/ 8873 w 9287"/>
              <a:gd name="T119" fmla="*/ 757 h 777"/>
              <a:gd name="T120" fmla="*/ 9249 w 9287"/>
              <a:gd name="T121" fmla="*/ 722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87" h="777">
                <a:moveTo>
                  <a:pt x="469" y="21"/>
                </a:moveTo>
                <a:lnTo>
                  <a:pt x="469" y="52"/>
                </a:lnTo>
                <a:lnTo>
                  <a:pt x="252" y="52"/>
                </a:lnTo>
                <a:lnTo>
                  <a:pt x="252" y="757"/>
                </a:lnTo>
                <a:lnTo>
                  <a:pt x="213" y="757"/>
                </a:lnTo>
                <a:lnTo>
                  <a:pt x="213" y="52"/>
                </a:lnTo>
                <a:lnTo>
                  <a:pt x="0" y="52"/>
                </a:lnTo>
                <a:lnTo>
                  <a:pt x="0" y="21"/>
                </a:lnTo>
                <a:lnTo>
                  <a:pt x="469" y="21"/>
                </a:lnTo>
                <a:close/>
                <a:moveTo>
                  <a:pt x="1004" y="21"/>
                </a:moveTo>
                <a:lnTo>
                  <a:pt x="1043" y="21"/>
                </a:lnTo>
                <a:lnTo>
                  <a:pt x="1043" y="757"/>
                </a:lnTo>
                <a:lnTo>
                  <a:pt x="1004" y="757"/>
                </a:lnTo>
                <a:lnTo>
                  <a:pt x="1004" y="393"/>
                </a:lnTo>
                <a:lnTo>
                  <a:pt x="678" y="393"/>
                </a:lnTo>
                <a:lnTo>
                  <a:pt x="678" y="757"/>
                </a:lnTo>
                <a:lnTo>
                  <a:pt x="640" y="757"/>
                </a:lnTo>
                <a:lnTo>
                  <a:pt x="640" y="21"/>
                </a:lnTo>
                <a:lnTo>
                  <a:pt x="678" y="21"/>
                </a:lnTo>
                <a:lnTo>
                  <a:pt x="678" y="362"/>
                </a:lnTo>
                <a:lnTo>
                  <a:pt x="1004" y="362"/>
                </a:lnTo>
                <a:lnTo>
                  <a:pt x="1004" y="21"/>
                </a:lnTo>
                <a:close/>
                <a:moveTo>
                  <a:pt x="1314" y="738"/>
                </a:moveTo>
                <a:lnTo>
                  <a:pt x="1659" y="738"/>
                </a:lnTo>
                <a:lnTo>
                  <a:pt x="1659" y="757"/>
                </a:lnTo>
                <a:lnTo>
                  <a:pt x="1275" y="757"/>
                </a:lnTo>
                <a:lnTo>
                  <a:pt x="1275" y="21"/>
                </a:lnTo>
                <a:lnTo>
                  <a:pt x="1651" y="21"/>
                </a:lnTo>
                <a:lnTo>
                  <a:pt x="1651" y="52"/>
                </a:lnTo>
                <a:lnTo>
                  <a:pt x="1314" y="52"/>
                </a:lnTo>
                <a:lnTo>
                  <a:pt x="1314" y="362"/>
                </a:lnTo>
                <a:lnTo>
                  <a:pt x="1624" y="362"/>
                </a:lnTo>
                <a:lnTo>
                  <a:pt x="1624" y="393"/>
                </a:lnTo>
                <a:lnTo>
                  <a:pt x="1314" y="393"/>
                </a:lnTo>
                <a:lnTo>
                  <a:pt x="1314" y="738"/>
                </a:lnTo>
                <a:close/>
                <a:moveTo>
                  <a:pt x="2376" y="389"/>
                </a:moveTo>
                <a:lnTo>
                  <a:pt x="2256" y="389"/>
                </a:lnTo>
                <a:lnTo>
                  <a:pt x="2256" y="738"/>
                </a:lnTo>
                <a:lnTo>
                  <a:pt x="2407" y="738"/>
                </a:lnTo>
                <a:cubicBezTo>
                  <a:pt x="2516" y="735"/>
                  <a:pt x="2571" y="676"/>
                  <a:pt x="2574" y="559"/>
                </a:cubicBezTo>
                <a:cubicBezTo>
                  <a:pt x="2571" y="449"/>
                  <a:pt x="2505" y="392"/>
                  <a:pt x="2376" y="389"/>
                </a:cubicBezTo>
                <a:close/>
                <a:moveTo>
                  <a:pt x="2396" y="52"/>
                </a:moveTo>
                <a:lnTo>
                  <a:pt x="2256" y="52"/>
                </a:lnTo>
                <a:lnTo>
                  <a:pt x="2256" y="362"/>
                </a:lnTo>
                <a:lnTo>
                  <a:pt x="2365" y="362"/>
                </a:lnTo>
                <a:cubicBezTo>
                  <a:pt x="2478" y="359"/>
                  <a:pt x="2537" y="306"/>
                  <a:pt x="2539" y="203"/>
                </a:cubicBezTo>
                <a:cubicBezTo>
                  <a:pt x="2539" y="102"/>
                  <a:pt x="2491" y="52"/>
                  <a:pt x="2396" y="52"/>
                </a:cubicBezTo>
                <a:close/>
                <a:moveTo>
                  <a:pt x="2419" y="757"/>
                </a:moveTo>
                <a:lnTo>
                  <a:pt x="2217" y="757"/>
                </a:lnTo>
                <a:lnTo>
                  <a:pt x="2217" y="21"/>
                </a:lnTo>
                <a:lnTo>
                  <a:pt x="2407" y="21"/>
                </a:lnTo>
                <a:cubicBezTo>
                  <a:pt x="2518" y="26"/>
                  <a:pt x="2577" y="87"/>
                  <a:pt x="2582" y="203"/>
                </a:cubicBezTo>
                <a:cubicBezTo>
                  <a:pt x="2584" y="291"/>
                  <a:pt x="2545" y="348"/>
                  <a:pt x="2465" y="373"/>
                </a:cubicBezTo>
                <a:cubicBezTo>
                  <a:pt x="2566" y="399"/>
                  <a:pt x="2617" y="463"/>
                  <a:pt x="2617" y="563"/>
                </a:cubicBezTo>
                <a:cubicBezTo>
                  <a:pt x="2614" y="690"/>
                  <a:pt x="2548" y="755"/>
                  <a:pt x="2419" y="757"/>
                </a:cubicBezTo>
                <a:close/>
                <a:moveTo>
                  <a:pt x="3167" y="494"/>
                </a:moveTo>
                <a:lnTo>
                  <a:pt x="3167" y="21"/>
                </a:lnTo>
                <a:lnTo>
                  <a:pt x="3206" y="21"/>
                </a:lnTo>
                <a:lnTo>
                  <a:pt x="3206" y="478"/>
                </a:lnTo>
                <a:cubicBezTo>
                  <a:pt x="3208" y="677"/>
                  <a:pt x="3137" y="774"/>
                  <a:pt x="2993" y="769"/>
                </a:cubicBezTo>
                <a:cubicBezTo>
                  <a:pt x="2848" y="777"/>
                  <a:pt x="2778" y="681"/>
                  <a:pt x="2783" y="482"/>
                </a:cubicBezTo>
                <a:lnTo>
                  <a:pt x="2783" y="21"/>
                </a:lnTo>
                <a:lnTo>
                  <a:pt x="2822" y="21"/>
                </a:lnTo>
                <a:lnTo>
                  <a:pt x="2822" y="497"/>
                </a:lnTo>
                <a:cubicBezTo>
                  <a:pt x="2822" y="660"/>
                  <a:pt x="2879" y="742"/>
                  <a:pt x="2993" y="742"/>
                </a:cubicBezTo>
                <a:cubicBezTo>
                  <a:pt x="3109" y="742"/>
                  <a:pt x="3167" y="659"/>
                  <a:pt x="3167" y="494"/>
                </a:cubicBezTo>
                <a:close/>
                <a:moveTo>
                  <a:pt x="3787" y="191"/>
                </a:moveTo>
                <a:lnTo>
                  <a:pt x="3748" y="207"/>
                </a:lnTo>
                <a:cubicBezTo>
                  <a:pt x="3720" y="90"/>
                  <a:pt x="3663" y="34"/>
                  <a:pt x="3578" y="36"/>
                </a:cubicBezTo>
                <a:cubicBezTo>
                  <a:pt x="3477" y="39"/>
                  <a:pt x="3425" y="90"/>
                  <a:pt x="3423" y="191"/>
                </a:cubicBezTo>
                <a:cubicBezTo>
                  <a:pt x="3418" y="266"/>
                  <a:pt x="3470" y="321"/>
                  <a:pt x="3582" y="354"/>
                </a:cubicBezTo>
                <a:cubicBezTo>
                  <a:pt x="3739" y="398"/>
                  <a:pt x="3813" y="472"/>
                  <a:pt x="3803" y="575"/>
                </a:cubicBezTo>
                <a:cubicBezTo>
                  <a:pt x="3800" y="699"/>
                  <a:pt x="3726" y="762"/>
                  <a:pt x="3582" y="765"/>
                </a:cubicBezTo>
                <a:cubicBezTo>
                  <a:pt x="3463" y="770"/>
                  <a:pt x="3389" y="700"/>
                  <a:pt x="3361" y="556"/>
                </a:cubicBezTo>
                <a:lnTo>
                  <a:pt x="3400" y="544"/>
                </a:lnTo>
                <a:cubicBezTo>
                  <a:pt x="3428" y="678"/>
                  <a:pt x="3489" y="744"/>
                  <a:pt x="3582" y="742"/>
                </a:cubicBezTo>
                <a:cubicBezTo>
                  <a:pt x="3695" y="737"/>
                  <a:pt x="3755" y="680"/>
                  <a:pt x="3760" y="571"/>
                </a:cubicBezTo>
                <a:cubicBezTo>
                  <a:pt x="3763" y="489"/>
                  <a:pt x="3701" y="429"/>
                  <a:pt x="3574" y="393"/>
                </a:cubicBezTo>
                <a:cubicBezTo>
                  <a:pt x="3437" y="359"/>
                  <a:pt x="3372" y="292"/>
                  <a:pt x="3380" y="191"/>
                </a:cubicBezTo>
                <a:cubicBezTo>
                  <a:pt x="3388" y="72"/>
                  <a:pt x="3454" y="10"/>
                  <a:pt x="3578" y="5"/>
                </a:cubicBezTo>
                <a:cubicBezTo>
                  <a:pt x="3689" y="0"/>
                  <a:pt x="3759" y="62"/>
                  <a:pt x="3787" y="191"/>
                </a:cubicBezTo>
                <a:close/>
                <a:moveTo>
                  <a:pt x="4136" y="757"/>
                </a:moveTo>
                <a:lnTo>
                  <a:pt x="4097" y="757"/>
                </a:lnTo>
                <a:lnTo>
                  <a:pt x="4097" y="21"/>
                </a:lnTo>
                <a:lnTo>
                  <a:pt x="4136" y="21"/>
                </a:lnTo>
                <a:lnTo>
                  <a:pt x="4136" y="757"/>
                </a:lnTo>
                <a:close/>
                <a:moveTo>
                  <a:pt x="4857" y="21"/>
                </a:moveTo>
                <a:lnTo>
                  <a:pt x="4857" y="757"/>
                </a:lnTo>
                <a:lnTo>
                  <a:pt x="4795" y="757"/>
                </a:lnTo>
                <a:lnTo>
                  <a:pt x="4485" y="63"/>
                </a:lnTo>
                <a:lnTo>
                  <a:pt x="4485" y="757"/>
                </a:lnTo>
                <a:lnTo>
                  <a:pt x="4442" y="757"/>
                </a:lnTo>
                <a:lnTo>
                  <a:pt x="4442" y="21"/>
                </a:lnTo>
                <a:lnTo>
                  <a:pt x="4508" y="21"/>
                </a:lnTo>
                <a:lnTo>
                  <a:pt x="4818" y="722"/>
                </a:lnTo>
                <a:lnTo>
                  <a:pt x="4818" y="21"/>
                </a:lnTo>
                <a:lnTo>
                  <a:pt x="4857" y="21"/>
                </a:lnTo>
                <a:close/>
                <a:moveTo>
                  <a:pt x="5117" y="738"/>
                </a:moveTo>
                <a:lnTo>
                  <a:pt x="5462" y="738"/>
                </a:lnTo>
                <a:lnTo>
                  <a:pt x="5462" y="757"/>
                </a:lnTo>
                <a:lnTo>
                  <a:pt x="5078" y="757"/>
                </a:lnTo>
                <a:lnTo>
                  <a:pt x="5078" y="21"/>
                </a:lnTo>
                <a:lnTo>
                  <a:pt x="5454" y="21"/>
                </a:lnTo>
                <a:lnTo>
                  <a:pt x="5454" y="52"/>
                </a:lnTo>
                <a:lnTo>
                  <a:pt x="5117" y="52"/>
                </a:lnTo>
                <a:lnTo>
                  <a:pt x="5117" y="362"/>
                </a:lnTo>
                <a:lnTo>
                  <a:pt x="5427" y="362"/>
                </a:lnTo>
                <a:lnTo>
                  <a:pt x="5427" y="393"/>
                </a:lnTo>
                <a:lnTo>
                  <a:pt x="5117" y="393"/>
                </a:lnTo>
                <a:lnTo>
                  <a:pt x="5117" y="738"/>
                </a:lnTo>
                <a:close/>
                <a:moveTo>
                  <a:pt x="6039" y="191"/>
                </a:moveTo>
                <a:lnTo>
                  <a:pt x="6000" y="207"/>
                </a:lnTo>
                <a:cubicBezTo>
                  <a:pt x="5972" y="90"/>
                  <a:pt x="5915" y="34"/>
                  <a:pt x="5830" y="36"/>
                </a:cubicBezTo>
                <a:cubicBezTo>
                  <a:pt x="5729" y="39"/>
                  <a:pt x="5677" y="90"/>
                  <a:pt x="5675" y="191"/>
                </a:cubicBezTo>
                <a:cubicBezTo>
                  <a:pt x="5670" y="266"/>
                  <a:pt x="5723" y="321"/>
                  <a:pt x="5834" y="354"/>
                </a:cubicBezTo>
                <a:cubicBezTo>
                  <a:pt x="5991" y="398"/>
                  <a:pt x="6065" y="472"/>
                  <a:pt x="6055" y="575"/>
                </a:cubicBezTo>
                <a:cubicBezTo>
                  <a:pt x="6052" y="699"/>
                  <a:pt x="5978" y="762"/>
                  <a:pt x="5834" y="765"/>
                </a:cubicBezTo>
                <a:cubicBezTo>
                  <a:pt x="5715" y="770"/>
                  <a:pt x="5641" y="700"/>
                  <a:pt x="5613" y="556"/>
                </a:cubicBezTo>
                <a:lnTo>
                  <a:pt x="5652" y="544"/>
                </a:lnTo>
                <a:cubicBezTo>
                  <a:pt x="5680" y="678"/>
                  <a:pt x="5741" y="744"/>
                  <a:pt x="5834" y="742"/>
                </a:cubicBezTo>
                <a:cubicBezTo>
                  <a:pt x="5947" y="737"/>
                  <a:pt x="6007" y="680"/>
                  <a:pt x="6012" y="571"/>
                </a:cubicBezTo>
                <a:cubicBezTo>
                  <a:pt x="6015" y="489"/>
                  <a:pt x="5953" y="429"/>
                  <a:pt x="5826" y="393"/>
                </a:cubicBezTo>
                <a:cubicBezTo>
                  <a:pt x="5689" y="359"/>
                  <a:pt x="5624" y="292"/>
                  <a:pt x="5632" y="191"/>
                </a:cubicBezTo>
                <a:cubicBezTo>
                  <a:pt x="5640" y="72"/>
                  <a:pt x="5706" y="10"/>
                  <a:pt x="5830" y="5"/>
                </a:cubicBezTo>
                <a:cubicBezTo>
                  <a:pt x="5941" y="0"/>
                  <a:pt x="6011" y="62"/>
                  <a:pt x="6039" y="191"/>
                </a:cubicBezTo>
                <a:close/>
                <a:moveTo>
                  <a:pt x="6617" y="191"/>
                </a:moveTo>
                <a:lnTo>
                  <a:pt x="6578" y="207"/>
                </a:lnTo>
                <a:cubicBezTo>
                  <a:pt x="6549" y="90"/>
                  <a:pt x="6493" y="34"/>
                  <a:pt x="6407" y="36"/>
                </a:cubicBezTo>
                <a:cubicBezTo>
                  <a:pt x="6307" y="39"/>
                  <a:pt x="6255" y="90"/>
                  <a:pt x="6252" y="191"/>
                </a:cubicBezTo>
                <a:cubicBezTo>
                  <a:pt x="6247" y="266"/>
                  <a:pt x="6300" y="321"/>
                  <a:pt x="6411" y="354"/>
                </a:cubicBezTo>
                <a:cubicBezTo>
                  <a:pt x="6569" y="398"/>
                  <a:pt x="6643" y="472"/>
                  <a:pt x="6632" y="575"/>
                </a:cubicBezTo>
                <a:cubicBezTo>
                  <a:pt x="6630" y="699"/>
                  <a:pt x="6556" y="762"/>
                  <a:pt x="6411" y="765"/>
                </a:cubicBezTo>
                <a:cubicBezTo>
                  <a:pt x="6292" y="770"/>
                  <a:pt x="6219" y="700"/>
                  <a:pt x="6190" y="556"/>
                </a:cubicBezTo>
                <a:lnTo>
                  <a:pt x="6229" y="544"/>
                </a:lnTo>
                <a:cubicBezTo>
                  <a:pt x="6257" y="678"/>
                  <a:pt x="6318" y="744"/>
                  <a:pt x="6411" y="742"/>
                </a:cubicBezTo>
                <a:cubicBezTo>
                  <a:pt x="6525" y="737"/>
                  <a:pt x="6584" y="680"/>
                  <a:pt x="6590" y="571"/>
                </a:cubicBezTo>
                <a:cubicBezTo>
                  <a:pt x="6592" y="489"/>
                  <a:pt x="6530" y="429"/>
                  <a:pt x="6403" y="393"/>
                </a:cubicBezTo>
                <a:cubicBezTo>
                  <a:pt x="6267" y="359"/>
                  <a:pt x="6202" y="292"/>
                  <a:pt x="6210" y="191"/>
                </a:cubicBezTo>
                <a:cubicBezTo>
                  <a:pt x="6217" y="72"/>
                  <a:pt x="6283" y="10"/>
                  <a:pt x="6407" y="5"/>
                </a:cubicBezTo>
                <a:cubicBezTo>
                  <a:pt x="6519" y="0"/>
                  <a:pt x="6588" y="62"/>
                  <a:pt x="6617" y="191"/>
                </a:cubicBezTo>
                <a:close/>
                <a:moveTo>
                  <a:pt x="7326" y="52"/>
                </a:moveTo>
                <a:lnTo>
                  <a:pt x="7194" y="52"/>
                </a:lnTo>
                <a:lnTo>
                  <a:pt x="7194" y="420"/>
                </a:lnTo>
                <a:lnTo>
                  <a:pt x="7326" y="420"/>
                </a:lnTo>
                <a:cubicBezTo>
                  <a:pt x="7445" y="420"/>
                  <a:pt x="7504" y="357"/>
                  <a:pt x="7504" y="230"/>
                </a:cubicBezTo>
                <a:cubicBezTo>
                  <a:pt x="7502" y="114"/>
                  <a:pt x="7442" y="54"/>
                  <a:pt x="7326" y="52"/>
                </a:cubicBezTo>
                <a:close/>
                <a:moveTo>
                  <a:pt x="7326" y="451"/>
                </a:moveTo>
                <a:lnTo>
                  <a:pt x="7194" y="451"/>
                </a:lnTo>
                <a:lnTo>
                  <a:pt x="7194" y="757"/>
                </a:lnTo>
                <a:lnTo>
                  <a:pt x="7155" y="757"/>
                </a:lnTo>
                <a:lnTo>
                  <a:pt x="7155" y="21"/>
                </a:lnTo>
                <a:lnTo>
                  <a:pt x="7318" y="21"/>
                </a:lnTo>
                <a:cubicBezTo>
                  <a:pt x="7468" y="23"/>
                  <a:pt x="7544" y="93"/>
                  <a:pt x="7547" y="230"/>
                </a:cubicBezTo>
                <a:cubicBezTo>
                  <a:pt x="7542" y="372"/>
                  <a:pt x="7468" y="446"/>
                  <a:pt x="7326" y="451"/>
                </a:cubicBezTo>
                <a:close/>
                <a:moveTo>
                  <a:pt x="8117" y="738"/>
                </a:moveTo>
                <a:lnTo>
                  <a:pt x="8117" y="757"/>
                </a:lnTo>
                <a:lnTo>
                  <a:pt x="7745" y="757"/>
                </a:lnTo>
                <a:lnTo>
                  <a:pt x="7745" y="21"/>
                </a:lnTo>
                <a:lnTo>
                  <a:pt x="7783" y="21"/>
                </a:lnTo>
                <a:lnTo>
                  <a:pt x="7783" y="738"/>
                </a:lnTo>
                <a:lnTo>
                  <a:pt x="8117" y="738"/>
                </a:lnTo>
                <a:close/>
                <a:moveTo>
                  <a:pt x="8373" y="486"/>
                </a:moveTo>
                <a:lnTo>
                  <a:pt x="8605" y="486"/>
                </a:lnTo>
                <a:lnTo>
                  <a:pt x="8485" y="67"/>
                </a:lnTo>
                <a:lnTo>
                  <a:pt x="8373" y="486"/>
                </a:lnTo>
                <a:close/>
                <a:moveTo>
                  <a:pt x="8683" y="757"/>
                </a:moveTo>
                <a:lnTo>
                  <a:pt x="8613" y="517"/>
                </a:lnTo>
                <a:lnTo>
                  <a:pt x="8365" y="517"/>
                </a:lnTo>
                <a:lnTo>
                  <a:pt x="8295" y="757"/>
                </a:lnTo>
                <a:lnTo>
                  <a:pt x="8252" y="757"/>
                </a:lnTo>
                <a:lnTo>
                  <a:pt x="8458" y="21"/>
                </a:lnTo>
                <a:lnTo>
                  <a:pt x="8516" y="21"/>
                </a:lnTo>
                <a:lnTo>
                  <a:pt x="8725" y="757"/>
                </a:lnTo>
                <a:lnTo>
                  <a:pt x="8683" y="757"/>
                </a:lnTo>
                <a:close/>
                <a:moveTo>
                  <a:pt x="9287" y="21"/>
                </a:moveTo>
                <a:lnTo>
                  <a:pt x="9287" y="757"/>
                </a:lnTo>
                <a:lnTo>
                  <a:pt x="9225" y="757"/>
                </a:lnTo>
                <a:lnTo>
                  <a:pt x="8915" y="63"/>
                </a:lnTo>
                <a:lnTo>
                  <a:pt x="8915" y="757"/>
                </a:lnTo>
                <a:lnTo>
                  <a:pt x="8873" y="757"/>
                </a:lnTo>
                <a:lnTo>
                  <a:pt x="8873" y="21"/>
                </a:lnTo>
                <a:lnTo>
                  <a:pt x="8938" y="21"/>
                </a:lnTo>
                <a:lnTo>
                  <a:pt x="9249" y="722"/>
                </a:lnTo>
                <a:lnTo>
                  <a:pt x="9249" y="21"/>
                </a:lnTo>
                <a:lnTo>
                  <a:pt x="9287" y="21"/>
                </a:lnTo>
                <a:close/>
              </a:path>
            </a:pathLst>
          </a:custGeom>
          <a:solidFill>
            <a:schemeClr val="tx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8" name="Freeform 10"/>
          <p:cNvSpPr>
            <a:spLocks noEditPoints="1"/>
          </p:cNvSpPr>
          <p:nvPr/>
        </p:nvSpPr>
        <p:spPr bwMode="auto">
          <a:xfrm>
            <a:off x="699289" y="6138515"/>
            <a:ext cx="456130" cy="458044"/>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49" name="Rectangle 3"/>
          <p:cNvSpPr txBox="1">
            <a:spLocks noChangeArrowheads="1"/>
          </p:cNvSpPr>
          <p:nvPr/>
        </p:nvSpPr>
        <p:spPr bwMode="auto">
          <a:xfrm>
            <a:off x="622937" y="4694752"/>
            <a:ext cx="919018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r>
              <a:rPr lang="zh-CN" altLang="en-US" sz="6600" b="1" dirty="0">
                <a:solidFill>
                  <a:srgbClr val="294A5A"/>
                </a:solidFill>
                <a:latin typeface="微软雅黑"/>
              </a:rPr>
              <a:t>演示完毕  感谢聆听</a:t>
            </a:r>
          </a:p>
        </p:txBody>
      </p:sp>
      <p:sp>
        <p:nvSpPr>
          <p:cNvPr id="50" name="Rectangle 4"/>
          <p:cNvSpPr txBox="1">
            <a:spLocks noChangeArrowheads="1"/>
          </p:cNvSpPr>
          <p:nvPr/>
        </p:nvSpPr>
        <p:spPr bwMode="auto">
          <a:xfrm>
            <a:off x="1141466" y="6206742"/>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zh-CN" sz="2800" b="0" dirty="0">
              <a:solidFill>
                <a:schemeClr val="tx1"/>
              </a:solidFill>
            </a:endParaRPr>
          </a:p>
        </p:txBody>
      </p:sp>
      <p:sp>
        <p:nvSpPr>
          <p:cNvPr id="52" name="Freeform 7"/>
          <p:cNvSpPr>
            <a:spLocks/>
          </p:cNvSpPr>
          <p:nvPr/>
        </p:nvSpPr>
        <p:spPr bwMode="auto">
          <a:xfrm>
            <a:off x="10661651" y="5151828"/>
            <a:ext cx="1318104" cy="1319545"/>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Rectangle 5"/>
          <p:cNvSpPr>
            <a:spLocks noChangeArrowheads="1"/>
          </p:cNvSpPr>
          <p:nvPr/>
        </p:nvSpPr>
        <p:spPr bwMode="auto">
          <a:xfrm>
            <a:off x="0" y="3933056"/>
            <a:ext cx="7145631" cy="81520"/>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Rectangle 6"/>
          <p:cNvSpPr>
            <a:spLocks noChangeArrowheads="1"/>
          </p:cNvSpPr>
          <p:nvPr/>
        </p:nvSpPr>
        <p:spPr bwMode="auto">
          <a:xfrm>
            <a:off x="7133089" y="3933056"/>
            <a:ext cx="1266711" cy="81520"/>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 name="Rectangle 7"/>
          <p:cNvSpPr>
            <a:spLocks noChangeArrowheads="1"/>
          </p:cNvSpPr>
          <p:nvPr/>
        </p:nvSpPr>
        <p:spPr bwMode="auto">
          <a:xfrm>
            <a:off x="8399801" y="3933056"/>
            <a:ext cx="1265144" cy="81520"/>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9" name="Rectangle 8"/>
          <p:cNvSpPr>
            <a:spLocks noChangeArrowheads="1"/>
          </p:cNvSpPr>
          <p:nvPr/>
        </p:nvSpPr>
        <p:spPr bwMode="auto">
          <a:xfrm>
            <a:off x="9664945" y="3933056"/>
            <a:ext cx="1266711" cy="81520"/>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0" name="Rectangle 9"/>
          <p:cNvSpPr>
            <a:spLocks noChangeArrowheads="1"/>
          </p:cNvSpPr>
          <p:nvPr/>
        </p:nvSpPr>
        <p:spPr bwMode="auto">
          <a:xfrm>
            <a:off x="10931656" y="3933056"/>
            <a:ext cx="1265144" cy="81520"/>
          </a:xfrm>
          <a:prstGeom prst="rect">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Tree>
    <p:extLst>
      <p:ext uri="{BB962C8B-B14F-4D97-AF65-F5344CB8AC3E}">
        <p14:creationId xmlns:p14="http://schemas.microsoft.com/office/powerpoint/2010/main" val="1411828717"/>
      </p:ext>
    </p:extLst>
  </p:cSld>
  <p:clrMapOvr>
    <a:masterClrMapping/>
  </p:clrMapOvr>
  <mc:AlternateContent xmlns:mc="http://schemas.openxmlformats.org/markup-compatibility/2006" xmlns:p14="http://schemas.microsoft.com/office/powerpoint/2010/main">
    <mc:Choice Requires="p14">
      <p:transition spd="slow" p14:dur="2000" advTm="8843">
        <p14:flash/>
      </p:transition>
    </mc:Choice>
    <mc:Fallback xmlns="">
      <p:transition spd="slow" advTm="8843">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2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20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20000">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8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8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3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8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7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400"/>
                                </p:stCondLst>
                                <p:childTnLst>
                                  <p:par>
                                    <p:cTn id="78" presetID="2" presetClass="entr" presetSubtype="6"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500" fill="hold"/>
                                            <p:tgtEl>
                                              <p:spTgt spid="48"/>
                                            </p:tgtEl>
                                            <p:attrNameLst>
                                              <p:attrName>ppt_x</p:attrName>
                                            </p:attrNameLst>
                                          </p:cBhvr>
                                          <p:tavLst>
                                            <p:tav tm="0">
                                              <p:val>
                                                <p:strVal val="1+#ppt_w/2"/>
                                              </p:val>
                                            </p:tav>
                                            <p:tav tm="100000">
                                              <p:val>
                                                <p:strVal val="#ppt_x"/>
                                              </p:val>
                                            </p:tav>
                                          </p:tavLst>
                                        </p:anim>
                                        <p:anim calcmode="lin" valueType="num">
                                          <p:cBhvr additive="base">
                                            <p:cTn id="81" dur="500" fill="hold"/>
                                            <p:tgtEl>
                                              <p:spTgt spid="48"/>
                                            </p:tgtEl>
                                            <p:attrNameLst>
                                              <p:attrName>ppt_y</p:attrName>
                                            </p:attrNameLst>
                                          </p:cBhvr>
                                          <p:tavLst>
                                            <p:tav tm="0">
                                              <p:val>
                                                <p:strVal val="1+#ppt_h/2"/>
                                              </p:val>
                                            </p:tav>
                                            <p:tav tm="100000">
                                              <p:val>
                                                <p:strVal val="#ppt_y"/>
                                              </p:val>
                                            </p:tav>
                                          </p:tavLst>
                                        </p:anim>
                                      </p:childTnLst>
                                    </p:cTn>
                                  </p:par>
                                </p:childTnLst>
                              </p:cTn>
                            </p:par>
                            <p:par>
                              <p:cTn id="82" fill="hold">
                                <p:stCondLst>
                                  <p:cond delay="6900"/>
                                </p:stCondLst>
                                <p:childTnLst>
                                  <p:par>
                                    <p:cTn id="83" presetID="22" presetClass="entr" presetSubtype="8" fill="hold" grpId="0" nodeType="afterEffect" nodePh="1">
                                      <p:stCondLst>
                                        <p:cond delay="0"/>
                                      </p:stCondLst>
                                      <p:endCondLst>
                                        <p:cond evt="begin" delay="0">
                                          <p:tn val="83"/>
                                        </p:cond>
                                      </p:end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childTnLst>
                              </p:cTn>
                            </p:par>
                            <p:par>
                              <p:cTn id="86" fill="hold">
                                <p:stCondLst>
                                  <p:cond delay="7400"/>
                                </p:stCondLst>
                                <p:childTnLst>
                                  <p:par>
                                    <p:cTn id="87" presetID="2" presetClass="entr" presetSubtype="9" fill="hold" grpId="0" nodeType="afterEffect" p14:presetBounceEnd="40000">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14:bounceEnd="40000">
                                          <p:cBhvr additive="base">
                                            <p:cTn id="89" dur="50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90"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2" grpId="0" animBg="1"/>
          <p:bldP spid="6" grpId="0" animBg="1"/>
          <p:bldP spid="7" grpId="0" animBg="1"/>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90"/>
                                              </p:val>
                                            </p:tav>
                                            <p:tav tm="100000">
                                              <p:val>
                                                <p:fltVal val="0"/>
                                              </p:val>
                                            </p:tav>
                                          </p:tavLst>
                                        </p:anim>
                                        <p:animEffect transition="in" filter="fade">
                                          <p:cBhvr>
                                            <p:cTn id="15" dur="500"/>
                                            <p:tgtEl>
                                              <p:spTgt spid="7"/>
                                            </p:tgtEl>
                                          </p:cBhvr>
                                        </p:animEffect>
                                      </p:childTnLst>
                                    </p:cTn>
                                  </p:par>
                                  <p:par>
                                    <p:cTn id="16" presetID="31" presetClass="entr" presetSubtype="0" fill="hold" grpId="0" nodeType="withEffect">
                                      <p:stCondLst>
                                        <p:cond delay="1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 calcmode="lin" valueType="num">
                                          <p:cBhvr>
                                            <p:cTn id="20" dur="500" fill="hold"/>
                                            <p:tgtEl>
                                              <p:spTgt spid="8"/>
                                            </p:tgtEl>
                                            <p:attrNameLst>
                                              <p:attrName>style.rotation</p:attrName>
                                            </p:attrNameLst>
                                          </p:cBhvr>
                                          <p:tavLst>
                                            <p:tav tm="0">
                                              <p:val>
                                                <p:fltVal val="90"/>
                                              </p:val>
                                            </p:tav>
                                            <p:tav tm="100000">
                                              <p:val>
                                                <p:fltVal val="0"/>
                                              </p:val>
                                            </p:tav>
                                          </p:tavLst>
                                        </p:anim>
                                        <p:animEffect transition="in" filter="fade">
                                          <p:cBhvr>
                                            <p:cTn id="21" dur="500"/>
                                            <p:tgtEl>
                                              <p:spTgt spid="8"/>
                                            </p:tgtEl>
                                          </p:cBhvr>
                                        </p:animEffect>
                                      </p:childTnLst>
                                    </p:cTn>
                                  </p:par>
                                  <p:par>
                                    <p:cTn id="22" presetID="31" presetClass="entr" presetSubtype="0"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 calcmode="lin" valueType="num">
                                          <p:cBhvr>
                                            <p:cTn id="26" dur="500" fill="hold"/>
                                            <p:tgtEl>
                                              <p:spTgt spid="9"/>
                                            </p:tgtEl>
                                            <p:attrNameLst>
                                              <p:attrName>style.rotation</p:attrName>
                                            </p:attrNameLst>
                                          </p:cBhvr>
                                          <p:tavLst>
                                            <p:tav tm="0">
                                              <p:val>
                                                <p:fltVal val="90"/>
                                              </p:val>
                                            </p:tav>
                                            <p:tav tm="100000">
                                              <p:val>
                                                <p:fltVal val="0"/>
                                              </p:val>
                                            </p:tav>
                                          </p:tavLst>
                                        </p:anim>
                                        <p:animEffect transition="in" filter="fade">
                                          <p:cBhvr>
                                            <p:cTn id="27" dur="500"/>
                                            <p:tgtEl>
                                              <p:spTgt spid="9"/>
                                            </p:tgtEl>
                                          </p:cBhvr>
                                        </p:animEffect>
                                      </p:childTnLst>
                                    </p:cTn>
                                  </p:par>
                                  <p:par>
                                    <p:cTn id="28" presetID="31" presetClass="entr" presetSubtype="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1800"/>
                                </p:stCondLst>
                                <p:childTnLst>
                                  <p:par>
                                    <p:cTn id="35" presetID="2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1000"/>
                                            <p:tgtEl>
                                              <p:spTgt spid="3"/>
                                            </p:tgtEl>
                                          </p:cBhvr>
                                        </p:animEffect>
                                      </p:childTnLst>
                                    </p:cTn>
                                  </p:par>
                                </p:childTnLst>
                              </p:cTn>
                            </p:par>
                            <p:par>
                              <p:cTn id="38" fill="hold">
                                <p:stCondLst>
                                  <p:cond delay="2800"/>
                                </p:stCondLst>
                                <p:childTnLst>
                                  <p:par>
                                    <p:cTn id="39" presetID="22" presetClass="entr" presetSubtype="8"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par>
                              <p:cTn id="42" fill="hold">
                                <p:stCondLst>
                                  <p:cond delay="3300"/>
                                </p:stCondLst>
                                <p:childTnLst>
                                  <p:par>
                                    <p:cTn id="43" presetID="31"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90"/>
                                              </p:val>
                                            </p:tav>
                                            <p:tav tm="100000">
                                              <p:val>
                                                <p:fltVal val="0"/>
                                              </p:val>
                                            </p:tav>
                                          </p:tavLst>
                                        </p:anim>
                                        <p:animEffect transition="in" filter="fade">
                                          <p:cBhvr>
                                            <p:cTn id="48" dur="500"/>
                                            <p:tgtEl>
                                              <p:spTgt spid="43"/>
                                            </p:tgtEl>
                                          </p:cBhvr>
                                        </p:animEffect>
                                      </p:childTnLst>
                                    </p:cTn>
                                  </p:par>
                                </p:childTnLst>
                              </p:cTn>
                            </p:par>
                            <p:par>
                              <p:cTn id="49" fill="hold">
                                <p:stCondLst>
                                  <p:cond delay="3800"/>
                                </p:stCondLst>
                                <p:childTnLst>
                                  <p:par>
                                    <p:cTn id="50" presetID="2" presetClass="entr" presetSubtype="1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10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fill="hold"/>
                                            <p:tgtEl>
                                              <p:spTgt spid="36"/>
                                            </p:tgtEl>
                                            <p:attrNameLst>
                                              <p:attrName>ppt_x</p:attrName>
                                            </p:attrNameLst>
                                          </p:cBhvr>
                                          <p:tavLst>
                                            <p:tav tm="0">
                                              <p:val>
                                                <p:strVal val="0-#ppt_w/2"/>
                                              </p:val>
                                            </p:tav>
                                            <p:tav tm="100000">
                                              <p:val>
                                                <p:strVal val="#ppt_x"/>
                                              </p:val>
                                            </p:tav>
                                          </p:tavLst>
                                        </p:anim>
                                        <p:anim calcmode="lin" valueType="num">
                                          <p:cBhvr additive="base">
                                            <p:cTn id="57" dur="500" fill="hold"/>
                                            <p:tgtEl>
                                              <p:spTgt spid="36"/>
                                            </p:tgtEl>
                                            <p:attrNameLst>
                                              <p:attrName>ppt_y</p:attrName>
                                            </p:attrNameLst>
                                          </p:cBhvr>
                                          <p:tavLst>
                                            <p:tav tm="0">
                                              <p:val>
                                                <p:strVal val="1+#ppt_h/2"/>
                                              </p:val>
                                            </p:tav>
                                            <p:tav tm="100000">
                                              <p:val>
                                                <p:strVal val="#ppt_y"/>
                                              </p:val>
                                            </p:tav>
                                          </p:tavLst>
                                        </p:anim>
                                      </p:childTnLst>
                                    </p:cTn>
                                  </p:par>
                                  <p:par>
                                    <p:cTn id="58" presetID="2" presetClass="entr" presetSubtype="12" fill="hold" nodeType="withEffect">
                                      <p:stCondLst>
                                        <p:cond delay="200"/>
                                      </p:stCondLst>
                                      <p:childTnLst>
                                        <p:set>
                                          <p:cBhvr>
                                            <p:cTn id="59" dur="1" fill="hold">
                                              <p:stCondLst>
                                                <p:cond delay="0"/>
                                              </p:stCondLst>
                                            </p:cTn>
                                            <p:tgtEl>
                                              <p:spTgt spid="37"/>
                                            </p:tgtEl>
                                            <p:attrNameLst>
                                              <p:attrName>style.visibility</p:attrName>
                                            </p:attrNameLst>
                                          </p:cBhvr>
                                          <p:to>
                                            <p:strVal val="visible"/>
                                          </p:to>
                                        </p:set>
                                        <p:anim calcmode="lin" valueType="num">
                                          <p:cBhvr additive="base">
                                            <p:cTn id="60" dur="500" fill="hold"/>
                                            <p:tgtEl>
                                              <p:spTgt spid="37"/>
                                            </p:tgtEl>
                                            <p:attrNameLst>
                                              <p:attrName>ppt_x</p:attrName>
                                            </p:attrNameLst>
                                          </p:cBhvr>
                                          <p:tavLst>
                                            <p:tav tm="0">
                                              <p:val>
                                                <p:strVal val="0-#ppt_w/2"/>
                                              </p:val>
                                            </p:tav>
                                            <p:tav tm="100000">
                                              <p:val>
                                                <p:strVal val="#ppt_x"/>
                                              </p:val>
                                            </p:tav>
                                          </p:tavLst>
                                        </p:anim>
                                        <p:anim calcmode="lin" valueType="num">
                                          <p:cBhvr additive="base">
                                            <p:cTn id="61" dur="500" fill="hold"/>
                                            <p:tgtEl>
                                              <p:spTgt spid="37"/>
                                            </p:tgtEl>
                                            <p:attrNameLst>
                                              <p:attrName>ppt_y</p:attrName>
                                            </p:attrNameLst>
                                          </p:cBhvr>
                                          <p:tavLst>
                                            <p:tav tm="0">
                                              <p:val>
                                                <p:strVal val="1+#ppt_h/2"/>
                                              </p:val>
                                            </p:tav>
                                            <p:tav tm="100000">
                                              <p:val>
                                                <p:strVal val="#ppt_y"/>
                                              </p:val>
                                            </p:tav>
                                          </p:tavLst>
                                        </p:anim>
                                      </p:childTnLst>
                                    </p:cTn>
                                  </p:par>
                                  <p:par>
                                    <p:cTn id="62" presetID="2" presetClass="entr" presetSubtype="12" fill="hold" nodeType="withEffect">
                                      <p:stCondLst>
                                        <p:cond delay="3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0-#ppt_w/2"/>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par>
                                    <p:cTn id="66" presetID="2" presetClass="entr" presetSubtype="12" fill="hold" nodeType="withEffect">
                                      <p:stCondLst>
                                        <p:cond delay="40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0-#ppt_w/2"/>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4700"/>
                                </p:stCondLst>
                                <p:childTnLst>
                                  <p:par>
                                    <p:cTn id="71" presetID="56"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by="(-#ppt_w*2)" calcmode="lin" valueType="num">
                                          <p:cBhvr rctx="PPT">
                                            <p:cTn id="73" dur="500" autoRev="1" fill="hold">
                                              <p:stCondLst>
                                                <p:cond delay="0"/>
                                              </p:stCondLst>
                                            </p:cTn>
                                            <p:tgtEl>
                                              <p:spTgt spid="49"/>
                                            </p:tgtEl>
                                            <p:attrNameLst>
                                              <p:attrName>ppt_w</p:attrName>
                                            </p:attrNameLst>
                                          </p:cBhvr>
                                        </p:anim>
                                        <p:anim by="(#ppt_w*0.50)" calcmode="lin" valueType="num">
                                          <p:cBhvr>
                                            <p:cTn id="74" dur="500" decel="50000" autoRev="1" fill="hold">
                                              <p:stCondLst>
                                                <p:cond delay="0"/>
                                              </p:stCondLst>
                                            </p:cTn>
                                            <p:tgtEl>
                                              <p:spTgt spid="49"/>
                                            </p:tgtEl>
                                            <p:attrNameLst>
                                              <p:attrName>ppt_x</p:attrName>
                                            </p:attrNameLst>
                                          </p:cBhvr>
                                        </p:anim>
                                        <p:anim from="(-#ppt_h/2)" to="(#ppt_y)" calcmode="lin" valueType="num">
                                          <p:cBhvr>
                                            <p:cTn id="75" dur="1000" fill="hold">
                                              <p:stCondLst>
                                                <p:cond delay="0"/>
                                              </p:stCondLst>
                                            </p:cTn>
                                            <p:tgtEl>
                                              <p:spTgt spid="49"/>
                                            </p:tgtEl>
                                            <p:attrNameLst>
                                              <p:attrName>ppt_y</p:attrName>
                                            </p:attrNameLst>
                                          </p:cBhvr>
                                        </p:anim>
                                        <p:animRot by="21600000">
                                          <p:cBhvr>
                                            <p:cTn id="76" dur="1000" fill="hold">
                                              <p:stCondLst>
                                                <p:cond delay="0"/>
                                              </p:stCondLst>
                                            </p:cTn>
                                            <p:tgtEl>
                                              <p:spTgt spid="49"/>
                                            </p:tgtEl>
                                            <p:attrNameLst>
                                              <p:attrName>r</p:attrName>
                                            </p:attrNameLst>
                                          </p:cBhvr>
                                        </p:animRot>
                                      </p:childTnLst>
                                    </p:cTn>
                                  </p:par>
                                </p:childTnLst>
                              </p:cTn>
                            </p:par>
                            <p:par>
                              <p:cTn id="77" fill="hold">
                                <p:stCondLst>
                                  <p:cond delay="6400"/>
                                </p:stCondLst>
                                <p:childTnLst>
                                  <p:par>
                                    <p:cTn id="78" presetID="2" presetClass="entr" presetSubtype="6"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additive="base">
                                            <p:cTn id="80" dur="500" fill="hold"/>
                                            <p:tgtEl>
                                              <p:spTgt spid="48"/>
                                            </p:tgtEl>
                                            <p:attrNameLst>
                                              <p:attrName>ppt_x</p:attrName>
                                            </p:attrNameLst>
                                          </p:cBhvr>
                                          <p:tavLst>
                                            <p:tav tm="0">
                                              <p:val>
                                                <p:strVal val="1+#ppt_w/2"/>
                                              </p:val>
                                            </p:tav>
                                            <p:tav tm="100000">
                                              <p:val>
                                                <p:strVal val="#ppt_x"/>
                                              </p:val>
                                            </p:tav>
                                          </p:tavLst>
                                        </p:anim>
                                        <p:anim calcmode="lin" valueType="num">
                                          <p:cBhvr additive="base">
                                            <p:cTn id="81" dur="500" fill="hold"/>
                                            <p:tgtEl>
                                              <p:spTgt spid="48"/>
                                            </p:tgtEl>
                                            <p:attrNameLst>
                                              <p:attrName>ppt_y</p:attrName>
                                            </p:attrNameLst>
                                          </p:cBhvr>
                                          <p:tavLst>
                                            <p:tav tm="0">
                                              <p:val>
                                                <p:strVal val="1+#ppt_h/2"/>
                                              </p:val>
                                            </p:tav>
                                            <p:tav tm="100000">
                                              <p:val>
                                                <p:strVal val="#ppt_y"/>
                                              </p:val>
                                            </p:tav>
                                          </p:tavLst>
                                        </p:anim>
                                      </p:childTnLst>
                                    </p:cTn>
                                  </p:par>
                                </p:childTnLst>
                              </p:cTn>
                            </p:par>
                            <p:par>
                              <p:cTn id="82" fill="hold">
                                <p:stCondLst>
                                  <p:cond delay="6900"/>
                                </p:stCondLst>
                                <p:childTnLst>
                                  <p:par>
                                    <p:cTn id="83" presetID="22" presetClass="entr" presetSubtype="8" fill="hold" grpId="0" nodeType="afterEffect" nodePh="1">
                                      <p:stCondLst>
                                        <p:cond delay="0"/>
                                      </p:stCondLst>
                                      <p:endCondLst>
                                        <p:cond evt="begin" delay="0">
                                          <p:tn val="83"/>
                                        </p:cond>
                                      </p:end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childTnLst>
                              </p:cTn>
                            </p:par>
                            <p:par>
                              <p:cTn id="86" fill="hold">
                                <p:stCondLst>
                                  <p:cond delay="7400"/>
                                </p:stCondLst>
                                <p:childTnLst>
                                  <p:par>
                                    <p:cTn id="87" presetID="2" presetClass="entr" presetSubtype="9" fill="hold" grpId="0" nodeType="afterEffect">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cBhvr additive="base">
                                            <p:cTn id="89" dur="500" fill="hold"/>
                                            <p:tgtEl>
                                              <p:spTgt spid="52"/>
                                            </p:tgtEl>
                                            <p:attrNameLst>
                                              <p:attrName>ppt_x</p:attrName>
                                            </p:attrNameLst>
                                          </p:cBhvr>
                                          <p:tavLst>
                                            <p:tav tm="0">
                                              <p:val>
                                                <p:strVal val="0-#ppt_w/2"/>
                                              </p:val>
                                            </p:tav>
                                            <p:tav tm="100000">
                                              <p:val>
                                                <p:strVal val="#ppt_x"/>
                                              </p:val>
                                            </p:tav>
                                          </p:tavLst>
                                        </p:anim>
                                        <p:anim calcmode="lin" valueType="num">
                                          <p:cBhvr additive="base">
                                            <p:cTn id="90"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8" grpId="0" animBg="1"/>
          <p:bldP spid="49" grpId="0"/>
          <p:bldP spid="50" grpId="0"/>
          <p:bldP spid="52" grpId="0" animBg="1"/>
          <p:bldP spid="6" grpId="0" animBg="1"/>
          <p:bldP spid="7" grpId="0" animBg="1"/>
          <p:bldP spid="8" grpId="0" animBg="1"/>
          <p:bldP spid="9" grpId="0" animBg="1"/>
          <p:bldP spid="10" grpId="0" animBg="1"/>
        </p:bldLst>
      </p:timing>
    </mc:Fallback>
  </mc:AlternateContent>
  <p:extLst mod="1"/>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侠素材铺科技有限公司"/>
</p:tagLst>
</file>

<file path=ppt/tags/tag2.xml><?xml version="1.0" encoding="utf-8"?>
<p:tagLst xmlns:a="http://schemas.openxmlformats.org/drawingml/2006/main" xmlns:r="http://schemas.openxmlformats.org/officeDocument/2006/relationships" xmlns:p="http://schemas.openxmlformats.org/presentationml/2006/main">
  <p:tag name="TIMING" val="|8.3"/>
</p:tagLst>
</file>

<file path=ppt/theme/theme1.xml><?xml version="1.0" encoding="utf-8"?>
<a:theme xmlns:a="http://schemas.openxmlformats.org/drawingml/2006/main" name="1_默认设计模板">
  <a:themeElements>
    <a:clrScheme name="155">
      <a:dk1>
        <a:srgbClr val="294A5A"/>
      </a:dk1>
      <a:lt1>
        <a:srgbClr val="99CC39"/>
      </a:lt1>
      <a:dk2>
        <a:srgbClr val="F9C900"/>
      </a:dk2>
      <a:lt2>
        <a:srgbClr val="ED5A00"/>
      </a:lt2>
      <a:accent1>
        <a:srgbClr val="484849"/>
      </a:accent1>
      <a:accent2>
        <a:srgbClr val="FFFFFF"/>
      </a:accent2>
      <a:accent3>
        <a:srgbClr val="969696"/>
      </a:accent3>
      <a:accent4>
        <a:srgbClr val="00AAA2"/>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9614</TotalTime>
  <Pages>0</Pages>
  <Words>2920</Words>
  <Characters>0</Characters>
  <Application>Microsoft Office PowerPoint</Application>
  <DocSecurity>0</DocSecurity>
  <PresentationFormat>自定义</PresentationFormat>
  <Lines>0</Lines>
  <Paragraphs>422</Paragraphs>
  <Slides>33</Slides>
  <Notes>33</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33</vt:i4>
      </vt:variant>
    </vt:vector>
  </HeadingPairs>
  <TitlesOfParts>
    <vt:vector size="40" baseType="lpstr">
      <vt:lpstr>仿宋_GB2312</vt:lpstr>
      <vt:lpstr>宋体</vt:lpstr>
      <vt:lpstr>微软雅黑</vt:lpstr>
      <vt:lpstr>Arial</vt:lpstr>
      <vt:lpstr>Calibri</vt:lpstr>
      <vt:lpstr>Wingdings</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Base>https://dxpu.taobao.com/</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大侠素材铺科技有限公司</dc:title>
  <dc:creator>大侠素材铺</dc:creator>
  <dc:description>大侠素材铺_x000d_
淘宝店：https://dxpu.taobao.com/</dc:description>
  <cp:lastModifiedBy>faith123</cp:lastModifiedBy>
  <cp:revision>817</cp:revision>
  <dcterms:created xsi:type="dcterms:W3CDTF">2013-01-25T01:44:32Z</dcterms:created>
  <dcterms:modified xsi:type="dcterms:W3CDTF">2018-08-16T01:34:37Z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2052-9.1.0.4429</vt:lpwstr>
  </property>
</Properties>
</file>