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607" r:id="rId3"/>
    <p:sldId id="862" r:id="rId5"/>
    <p:sldId id="840" r:id="rId6"/>
    <p:sldId id="937" r:id="rId7"/>
    <p:sldId id="929" r:id="rId8"/>
    <p:sldId id="935" r:id="rId9"/>
    <p:sldId id="940" r:id="rId10"/>
    <p:sldId id="905" r:id="rId11"/>
    <p:sldId id="933" r:id="rId12"/>
    <p:sldId id="939" r:id="rId13"/>
    <p:sldId id="930" r:id="rId14"/>
    <p:sldId id="927" r:id="rId15"/>
    <p:sldId id="906" r:id="rId16"/>
    <p:sldId id="926" r:id="rId17"/>
    <p:sldId id="931" r:id="rId18"/>
    <p:sldId id="932" r:id="rId19"/>
    <p:sldId id="941" r:id="rId20"/>
    <p:sldId id="907" r:id="rId21"/>
    <p:sldId id="928" r:id="rId22"/>
    <p:sldId id="934" r:id="rId23"/>
    <p:sldId id="936" r:id="rId24"/>
    <p:sldId id="938" r:id="rId25"/>
    <p:sldId id="942" r:id="rId26"/>
    <p:sldId id="925" r:id="rId27"/>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54" autoAdjust="0"/>
    <p:restoredTop sz="94660"/>
  </p:normalViewPr>
  <p:slideViewPr>
    <p:cSldViewPr>
      <p:cViewPr varScale="1">
        <p:scale>
          <a:sx n="104" d="100"/>
          <a:sy n="104" d="100"/>
        </p:scale>
        <p:origin x="126" y="24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p:cNvSpPr>
            <a:spLocks noGrp="1" noRot="1" noChangeAspect="1" noChangeArrowheads="1"/>
          </p:cNvSpPr>
          <p:nvPr>
            <p:ph type="sldImg" idx="4294967295"/>
          </p:nvPr>
        </p:nvSpPr>
        <p:spPr>
          <a:ln>
            <a:miter lim="800000"/>
          </a:ln>
        </p:spPr>
      </p:sp>
      <p:sp>
        <p:nvSpPr>
          <p:cNvPr id="44034" name="备注占位符 2"/>
          <p:cNvSpPr>
            <a:spLocks noGrp="1" noChangeArrowheads="1"/>
          </p:cNvSpPr>
          <p:nvPr>
            <p:ph type="body" idx="4294967295"/>
          </p:nvPr>
        </p:nvSpPr>
        <p:spPr/>
        <p:txBody>
          <a:bodyPr/>
          <a:lstStyle/>
          <a:p>
            <a:endParaRPr lang="zh-CN" altLang="en-US"/>
          </a:p>
        </p:txBody>
      </p:sp>
      <p:sp>
        <p:nvSpPr>
          <p:cNvPr id="44035" name="灯片编号占位符 3"/>
          <p:cNvSpPr>
            <a:spLocks noGrp="1" noChangeArrowheads="1"/>
          </p:cNvSpPr>
          <p:nvPr>
            <p:ph type="sldNum" sz="quarter" idx="5"/>
          </p:nvPr>
        </p:nvSpPr>
        <p:spPr bwMode="auto">
          <a:noFill/>
          <a:ln>
            <a:miter lim="800000"/>
          </a:ln>
        </p:spPr>
        <p:txBody>
          <a:bodyPr/>
          <a:lstStyle/>
          <a:p>
            <a:fld id="{BE0B49EE-328A-488A-A184-AC6E2B47896C}" type="slidenum">
              <a:rPr lang="zh-CN" altLang="en-US"/>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ln>
        </p:spPr>
        <p:txBody>
          <a:bodyPr/>
          <a:lstStyle/>
          <a:p>
            <a:fld id="{BCEFD0A4-5D1E-44F4-A3F4-33C16D9CDA60}" type="slidenum">
              <a:rPr lang="zh-CN"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a:p>
        </p:txBody>
      </p:sp>
      <p:sp>
        <p:nvSpPr>
          <p:cNvPr id="37891" name="灯片编号占位符 3"/>
          <p:cNvSpPr>
            <a:spLocks noGrp="1" noChangeArrowheads="1"/>
          </p:cNvSpPr>
          <p:nvPr>
            <p:ph type="sldNum" sz="quarter" idx="5"/>
          </p:nvPr>
        </p:nvSpPr>
        <p:spPr bwMode="auto">
          <a:noFill/>
          <a:ln>
            <a:miter lim="800000"/>
          </a:ln>
        </p:spPr>
        <p:txBody>
          <a:bodyPr/>
          <a:lstStyle/>
          <a:p>
            <a:fld id="{17848CDF-EB1D-4858-A234-8C0CEBAE6142}" type="slidenum">
              <a:rPr lang="zh-CN" altLang="en-US"/>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ChangeArrowheads="1"/>
          </p:cNvSpPr>
          <p:nvPr>
            <p:ph type="sldImg" idx="4294967295"/>
          </p:nvPr>
        </p:nvSpPr>
        <p:spPr>
          <a:ln>
            <a:miter lim="800000"/>
          </a:ln>
        </p:spPr>
      </p:sp>
      <p:sp>
        <p:nvSpPr>
          <p:cNvPr id="33794" name="备注占位符 2"/>
          <p:cNvSpPr>
            <a:spLocks noGrp="1" noChangeArrowheads="1"/>
          </p:cNvSpPr>
          <p:nvPr>
            <p:ph type="body" idx="4294967295"/>
          </p:nvPr>
        </p:nvSpPr>
        <p:spPr/>
        <p:txBody>
          <a:bodyPr/>
          <a:lstStyle/>
          <a:p>
            <a:endParaRPr lang="zh-CN" altLang="en-US"/>
          </a:p>
        </p:txBody>
      </p:sp>
      <p:sp>
        <p:nvSpPr>
          <p:cNvPr id="33795" name="灯片编号占位符 3"/>
          <p:cNvSpPr>
            <a:spLocks noGrp="1" noChangeArrowheads="1"/>
          </p:cNvSpPr>
          <p:nvPr>
            <p:ph type="sldNum" sz="quarter" idx="5"/>
          </p:nvPr>
        </p:nvSpPr>
        <p:spPr bwMode="auto">
          <a:noFill/>
          <a:ln>
            <a:miter lim="800000"/>
          </a:ln>
        </p:spPr>
        <p:txBody>
          <a:bodyPr/>
          <a:lstStyle/>
          <a:p>
            <a:fld id="{FEF52E81-C8EB-44C3-9EF2-093147253BA7}" type="slidenum">
              <a:rPr lang="zh-CN" altLang="en-US"/>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ChangeArrowheads="1"/>
          </p:cNvSpPr>
          <p:nvPr>
            <p:ph type="sldImg" idx="4294967295"/>
          </p:nvPr>
        </p:nvSpPr>
        <p:spPr>
          <a:ln>
            <a:miter lim="800000"/>
          </a:ln>
        </p:spPr>
      </p:sp>
      <p:sp>
        <p:nvSpPr>
          <p:cNvPr id="23554" name="备注占位符 2"/>
          <p:cNvSpPr>
            <a:spLocks noGrp="1" noChangeArrowheads="1"/>
          </p:cNvSpPr>
          <p:nvPr>
            <p:ph type="body" idx="4294967295"/>
          </p:nvPr>
        </p:nvSpPr>
        <p:spPr/>
        <p:txBody>
          <a:bodyPr/>
          <a:lstStyle/>
          <a:p>
            <a:endParaRPr lang="zh-CN" altLang="en-US"/>
          </a:p>
        </p:txBody>
      </p:sp>
      <p:sp>
        <p:nvSpPr>
          <p:cNvPr id="23555" name="灯片编号占位符 3"/>
          <p:cNvSpPr>
            <a:spLocks noGrp="1" noChangeArrowheads="1"/>
          </p:cNvSpPr>
          <p:nvPr>
            <p:ph type="sldNum" sz="quarter" idx="5"/>
          </p:nvPr>
        </p:nvSpPr>
        <p:spPr bwMode="auto">
          <a:noFill/>
          <a:ln>
            <a:miter lim="800000"/>
          </a:ln>
        </p:spPr>
        <p:txBody>
          <a:bodyPr/>
          <a:lstStyle/>
          <a:p>
            <a:fld id="{6C84F8F1-0898-434A-ABF4-61DF1DCCCF6C}"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9C6AD2-5B2B-4E38-A0D2-E03877BD627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ChangeArrowheads="1"/>
          </p:cNvSpPr>
          <p:nvPr>
            <p:ph type="sldImg" idx="4294967295"/>
          </p:nvPr>
        </p:nvSpPr>
        <p:spPr>
          <a:ln>
            <a:miter lim="800000"/>
          </a:ln>
        </p:spPr>
      </p:sp>
      <p:sp>
        <p:nvSpPr>
          <p:cNvPr id="29698" name="备注占位符 2"/>
          <p:cNvSpPr>
            <a:spLocks noGrp="1" noChangeArrowheads="1"/>
          </p:cNvSpPr>
          <p:nvPr>
            <p:ph type="body" idx="4294967295"/>
          </p:nvPr>
        </p:nvSpPr>
        <p:spPr/>
        <p:txBody>
          <a:bodyPr/>
          <a:lstStyle/>
          <a:p>
            <a:endParaRPr lang="zh-CN" altLang="en-US"/>
          </a:p>
        </p:txBody>
      </p:sp>
      <p:sp>
        <p:nvSpPr>
          <p:cNvPr id="29699" name="灯片编号占位符 3"/>
          <p:cNvSpPr>
            <a:spLocks noGrp="1" noChangeArrowheads="1"/>
          </p:cNvSpPr>
          <p:nvPr>
            <p:ph type="sldNum" sz="quarter" idx="5"/>
          </p:nvPr>
        </p:nvSpPr>
        <p:spPr bwMode="auto">
          <a:noFill/>
          <a:ln>
            <a:miter lim="800000"/>
          </a:ln>
        </p:spPr>
        <p:txBody>
          <a:bodyPr/>
          <a:lstStyle/>
          <a:p>
            <a:fld id="{7F3F187B-C147-41EC-8E5C-29798999A1A0}" type="slidenum">
              <a:rPr lang="zh-CN" altLang="en-US"/>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ChangeArrowheads="1"/>
          </p:cNvSpPr>
          <p:nvPr>
            <p:ph type="sldImg" idx="4294967295"/>
          </p:nvPr>
        </p:nvSpPr>
        <p:spPr>
          <a:ln>
            <a:miter lim="800000"/>
          </a:ln>
        </p:spPr>
      </p:sp>
      <p:sp>
        <p:nvSpPr>
          <p:cNvPr id="31746" name="备注占位符 2"/>
          <p:cNvSpPr>
            <a:spLocks noGrp="1" noChangeArrowheads="1"/>
          </p:cNvSpPr>
          <p:nvPr>
            <p:ph type="body" idx="4294967295"/>
          </p:nvPr>
        </p:nvSpPr>
        <p:spPr/>
        <p:txBody>
          <a:bodyPr/>
          <a:lstStyle/>
          <a:p>
            <a:endParaRPr lang="zh-CN" altLang="en-US"/>
          </a:p>
        </p:txBody>
      </p:sp>
      <p:sp>
        <p:nvSpPr>
          <p:cNvPr id="31747" name="灯片编号占位符 3"/>
          <p:cNvSpPr>
            <a:spLocks noGrp="1" noChangeArrowheads="1"/>
          </p:cNvSpPr>
          <p:nvPr>
            <p:ph type="sldNum" sz="quarter" idx="5"/>
          </p:nvPr>
        </p:nvSpPr>
        <p:spPr bwMode="auto">
          <a:noFill/>
          <a:ln>
            <a:miter lim="800000"/>
          </a:ln>
        </p:spPr>
        <p:txBody>
          <a:bodyPr/>
          <a:lstStyle/>
          <a:p>
            <a:fld id="{96980146-1845-4726-8240-427C1DA5326B}" type="slidenum">
              <a:rPr lang="zh-CN" altLang="en-US"/>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ChangeArrowheads="1"/>
          </p:cNvSpPr>
          <p:nvPr>
            <p:ph type="sldImg" idx="4294967295"/>
          </p:nvPr>
        </p:nvSpPr>
        <p:spPr>
          <a:ln>
            <a:miter lim="800000"/>
          </a:ln>
        </p:spPr>
      </p:sp>
      <p:sp>
        <p:nvSpPr>
          <p:cNvPr id="35842" name="备注占位符 2"/>
          <p:cNvSpPr>
            <a:spLocks noGrp="1" noChangeArrowheads="1"/>
          </p:cNvSpPr>
          <p:nvPr>
            <p:ph type="body" idx="4294967295"/>
          </p:nvPr>
        </p:nvSpPr>
        <p:spPr/>
        <p:txBody>
          <a:bodyPr/>
          <a:lstStyle/>
          <a:p>
            <a:endParaRPr lang="zh-CN" altLang="en-US"/>
          </a:p>
        </p:txBody>
      </p:sp>
      <p:sp>
        <p:nvSpPr>
          <p:cNvPr id="35843" name="灯片编号占位符 3"/>
          <p:cNvSpPr>
            <a:spLocks noGrp="1" noChangeArrowheads="1"/>
          </p:cNvSpPr>
          <p:nvPr>
            <p:ph type="sldNum" sz="quarter" idx="5"/>
          </p:nvPr>
        </p:nvSpPr>
        <p:spPr bwMode="auto">
          <a:noFill/>
          <a:ln>
            <a:miter lim="800000"/>
          </a:ln>
        </p:spPr>
        <p:txBody>
          <a:bodyPr/>
          <a:lstStyle/>
          <a:p>
            <a:fld id="{E2A7E7D2-A303-4A1B-8225-C668A5786321}" type="slidenum">
              <a:rPr lang="zh-CN" altLang="en-US"/>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a:p>
        </p:txBody>
      </p:sp>
      <p:sp>
        <p:nvSpPr>
          <p:cNvPr id="39939" name="灯片编号占位符 3"/>
          <p:cNvSpPr>
            <a:spLocks noGrp="1" noChangeArrowheads="1"/>
          </p:cNvSpPr>
          <p:nvPr>
            <p:ph type="sldNum" sz="quarter" idx="5"/>
          </p:nvPr>
        </p:nvSpPr>
        <p:spPr bwMode="auto">
          <a:noFill/>
          <a:ln>
            <a:miter lim="800000"/>
          </a:ln>
        </p:spPr>
        <p:txBody>
          <a:bodyPr/>
          <a:lstStyle/>
          <a:p>
            <a:fld id="{12BBFC42-F3A4-446A-A888-9EF763704B8B}" type="slidenum">
              <a:rPr lang="zh-CN" altLang="en-US"/>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noChangeArrowheads="1"/>
          </p:cNvSpPr>
          <p:nvPr>
            <p:ph type="sldImg" idx="4294967295"/>
          </p:nvPr>
        </p:nvSpPr>
        <p:spPr>
          <a:ln>
            <a:miter lim="800000"/>
          </a:ln>
        </p:spPr>
      </p:sp>
      <p:sp>
        <p:nvSpPr>
          <p:cNvPr id="46082" name="备注占位符 2"/>
          <p:cNvSpPr>
            <a:spLocks noGrp="1" noChangeArrowheads="1"/>
          </p:cNvSpPr>
          <p:nvPr>
            <p:ph type="body" idx="4294967295"/>
          </p:nvPr>
        </p:nvSpPr>
        <p:spPr/>
        <p:txBody>
          <a:bodyPr/>
          <a:lstStyle/>
          <a:p>
            <a:endParaRPr lang="zh-CN" altLang="en-US"/>
          </a:p>
        </p:txBody>
      </p:sp>
      <p:sp>
        <p:nvSpPr>
          <p:cNvPr id="46083" name="灯片编号占位符 3"/>
          <p:cNvSpPr>
            <a:spLocks noGrp="1" noChangeArrowheads="1"/>
          </p:cNvSpPr>
          <p:nvPr>
            <p:ph type="sldNum" sz="quarter" idx="5"/>
          </p:nvPr>
        </p:nvSpPr>
        <p:spPr bwMode="auto">
          <a:noFill/>
          <a:ln>
            <a:miter lim="800000"/>
          </a:ln>
        </p:spPr>
        <p:txBody>
          <a:bodyPr/>
          <a:lstStyle/>
          <a:p>
            <a:fld id="{5FBCFC28-453C-43C9-BC65-1187D5867D25}" type="slidenum">
              <a:rPr lang="zh-CN" altLang="en-US"/>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工作年度概述</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 name="矩形 4"/>
          <p:cNvSpPr/>
          <p:nvPr userDrawn="1"/>
        </p:nvSpPr>
        <p:spPr>
          <a:xfrm>
            <a:off x="0" y="195486"/>
            <a:ext cx="611560" cy="356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userDrawn="1"/>
        </p:nvSpPr>
        <p:spPr>
          <a:xfrm>
            <a:off x="676163" y="195486"/>
            <a:ext cx="151421" cy="356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userDrawn="1"/>
        </p:nvSpPr>
        <p:spPr>
          <a:xfrm>
            <a:off x="0" y="195486"/>
            <a:ext cx="611560" cy="356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userDrawn="1"/>
        </p:nvSpPr>
        <p:spPr>
          <a:xfrm>
            <a:off x="676163" y="195486"/>
            <a:ext cx="151421" cy="356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1271969"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userDrawn="1"/>
        </p:nvSpPr>
        <p:spPr>
          <a:xfrm>
            <a:off x="0" y="195486"/>
            <a:ext cx="611560" cy="356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userDrawn="1"/>
        </p:nvSpPr>
        <p:spPr>
          <a:xfrm>
            <a:off x="676163" y="195486"/>
            <a:ext cx="151421" cy="356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8" name="矩形 7"/>
          <p:cNvSpPr/>
          <p:nvPr userDrawn="1"/>
        </p:nvSpPr>
        <p:spPr>
          <a:xfrm>
            <a:off x="0" y="195486"/>
            <a:ext cx="611560" cy="356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userDrawn="1"/>
        </p:nvSpPr>
        <p:spPr>
          <a:xfrm>
            <a:off x="676163" y="195486"/>
            <a:ext cx="151421" cy="356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fld>
            <a:endParaRPr lang="zh-CN" altLang="en-US"/>
          </a:p>
        </p:txBody>
      </p:sp>
    </p:spTree>
  </p:cSld>
  <p:clrMapOvr>
    <a:masterClrMapping/>
  </p:clrMapOvr>
  <p:transition spd="slow" advClick="0" advTm="2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5.xml"/><Relationship Id="rId4" Type="http://schemas.openxmlformats.org/officeDocument/2006/relationships/image" Target="../media/image2.png"/><Relationship Id="rId3" Type="http://schemas.microsoft.com/office/2007/relationships/media" Target="file:///E:\&#21315;&#22270;&#32593;\&#12304;&#38899;&#20048;&#32032;&#26448;&#24211;&#12305;\merry%20christmas%20&#22307;&#35806;&#32769;&#20154;&#26469;&#20102;.mp3" TargetMode="External"/><Relationship Id="rId2" Type="http://schemas.openxmlformats.org/officeDocument/2006/relationships/audio" Target="file:///E:\&#21315;&#22270;&#32593;\&#12304;&#38899;&#20048;&#32032;&#26448;&#24211;&#12305;\merry%20christmas%20&#22307;&#35806;&#32769;&#20154;&#26469;&#20102;.mp3" TargetMode="Externa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0" Type="http://schemas.openxmlformats.org/officeDocument/2006/relationships/notesSlide" Target="../notesSlides/notesSlide2.xml"/><Relationship Id="rId2" Type="http://schemas.openxmlformats.org/officeDocument/2006/relationships/tags" Target="../tags/tag2.xml"/><Relationship Id="rId19" Type="http://schemas.openxmlformats.org/officeDocument/2006/relationships/slideLayout" Target="../slideLayouts/slideLayout6.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9.jpeg"/><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11.jpeg"/><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TextBox 26"/>
          <p:cNvSpPr txBox="1"/>
          <p:nvPr/>
        </p:nvSpPr>
        <p:spPr>
          <a:xfrm>
            <a:off x="827584" y="1791856"/>
            <a:ext cx="5282215"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化妆美容行业</a:t>
            </a:r>
            <a:r>
              <a:rPr lang="en-US" altLang="zh-CN" sz="4000" b="1" dirty="0">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模版</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860600" y="2534001"/>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3"/>
          <p:cNvSpPr txBox="1"/>
          <p:nvPr/>
        </p:nvSpPr>
        <p:spPr>
          <a:xfrm>
            <a:off x="866211" y="2870815"/>
            <a:ext cx="4425869" cy="275590"/>
          </a:xfrm>
          <a:prstGeom prst="rect">
            <a:avLst/>
          </a:prstGeom>
          <a:noFill/>
        </p:spPr>
        <p:txBody>
          <a:bodyPr wrap="square" rtlCol="0">
            <a:spAutoFit/>
          </a:bodyPr>
          <a:lstStyle/>
          <a:p>
            <a:r>
              <a:rPr lang="zh-CN" altLang="en-US" sz="1200" dirty="0">
                <a:solidFill>
                  <a:schemeClr val="tx1">
                    <a:lumMod val="65000"/>
                    <a:lumOff val="35000"/>
                  </a:schemeClr>
                </a:solidFill>
              </a:rPr>
              <a:t>汇报人：             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日</a:t>
            </a:r>
            <a:endParaRPr lang="zh-CN" altLang="en-US" sz="1200" dirty="0">
              <a:solidFill>
                <a:schemeClr val="tx1">
                  <a:lumMod val="65000"/>
                  <a:lumOff val="35000"/>
                </a:schemeClr>
              </a:solidFill>
            </a:endParaRPr>
          </a:p>
        </p:txBody>
      </p:sp>
      <p:sp>
        <p:nvSpPr>
          <p:cNvPr id="13" name="TextBox 12"/>
          <p:cNvSpPr txBox="1"/>
          <p:nvPr/>
        </p:nvSpPr>
        <p:spPr>
          <a:xfrm>
            <a:off x="899592" y="771550"/>
            <a:ext cx="2186304"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Franklin Gothic Medium" panose="020B0603020102020204" pitchFamily="34" charset="0"/>
              </a:rPr>
              <a:t>2018</a:t>
            </a:r>
            <a:endParaRPr lang="zh-CN" altLang="en-US" sz="7200" spc="-300" dirty="0">
              <a:solidFill>
                <a:schemeClr val="tx1">
                  <a:lumMod val="65000"/>
                  <a:lumOff val="35000"/>
                </a:schemeClr>
              </a:solidFill>
              <a:latin typeface="Franklin Gothic Medium" panose="020B0603020102020204" pitchFamily="34" charset="0"/>
            </a:endParaRPr>
          </a:p>
        </p:txBody>
      </p:sp>
      <p:pic>
        <p:nvPicPr>
          <p:cNvPr id="9" name="merry christmas 圣诞老人来了.mp3">
            <a:hlinkClick r:id="" action="ppaction://media"/>
          </p:cNvPr>
          <p:cNvPicPr>
            <a:picLocks noChangeAspect="1"/>
          </p:cNvPicPr>
          <p:nvPr>
            <a:audioFile r:link="rId2"/>
            <p:extLst>
              <p:ext uri="{DAA4B4D4-6D71-4841-9C94-3DE7FCFB9230}">
                <p14:media xmlns:p14="http://schemas.microsoft.com/office/powerpoint/2010/main" r:link="rId3"/>
              </p:ext>
            </p:extLst>
          </p:nvPr>
        </p:nvPicPr>
        <p:blipFill>
          <a:blip r:embed="rId4" cstate="print"/>
          <a:stretch>
            <a:fillRect/>
          </a:stretch>
        </p:blipFill>
        <p:spPr>
          <a:xfrm>
            <a:off x="-304800" y="123478"/>
            <a:ext cx="304800" cy="304800"/>
          </a:xfrm>
          <a:prstGeom prst="rect">
            <a:avLst/>
          </a:prstGeom>
        </p:spPr>
      </p:pic>
    </p:spTree>
  </p:cSld>
  <p:clrMapOvr>
    <a:masterClrMapping/>
  </p:clrMapOvr>
  <p:transition spd="med" advClick="0" advTm="6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ppt_w</p:attrName>
                                        </p:attrNameLst>
                                      </p:cBhvr>
                                      <p:tavLst>
                                        <p:tav tm="0" fmla="#ppt_w*sin(2.5*pi*$)">
                                          <p:val>
                                            <p:fltVal val="0"/>
                                          </p:val>
                                        </p:tav>
                                        <p:tav tm="100000">
                                          <p:val>
                                            <p:fltVal val="1"/>
                                          </p:val>
                                        </p:tav>
                                      </p:tavLst>
                                    </p:anim>
                                    <p:anim calcmode="lin" valueType="num">
                                      <p:cBhvr>
                                        <p:cTn id="19" dur="1000" fill="hold"/>
                                        <p:tgtEl>
                                          <p:spTgt spid="13"/>
                                        </p:tgtEl>
                                        <p:attrNameLst>
                                          <p:attrName>ppt_h</p:attrName>
                                        </p:attrNameLst>
                                      </p:cBhvr>
                                      <p:tavLst>
                                        <p:tav tm="0">
                                          <p:val>
                                            <p:strVal val="#ppt_h"/>
                                          </p:val>
                                        </p:tav>
                                        <p:tav tm="100000">
                                          <p:val>
                                            <p:strVal val="#ppt_h"/>
                                          </p:val>
                                        </p:tav>
                                      </p:tavLst>
                                    </p:anim>
                                  </p:childTnLst>
                                </p:cTn>
                              </p:par>
                            </p:childTnLst>
                          </p:cTn>
                        </p:par>
                        <p:par>
                          <p:cTn id="20" fill="hold">
                            <p:stCondLst>
                              <p:cond delay="2299"/>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27"/>
                                        </p:tgtEl>
                                        <p:attrNameLst>
                                          <p:attrName>style.visibility</p:attrName>
                                        </p:attrNameLst>
                                      </p:cBhvr>
                                      <p:to>
                                        <p:strVal val="visible"/>
                                      </p:to>
                                    </p:set>
                                    <p:anim by="(-#ppt_w*2)" calcmode="lin" valueType="num">
                                      <p:cBhvr rctx="PPT">
                                        <p:cTn id="23" dur="500" autoRev="1" fill="hold">
                                          <p:stCondLst>
                                            <p:cond delay="0"/>
                                          </p:stCondLst>
                                        </p:cTn>
                                        <p:tgtEl>
                                          <p:spTgt spid="27"/>
                                        </p:tgtEl>
                                        <p:attrNameLst>
                                          <p:attrName>ppt_w</p:attrName>
                                        </p:attrNameLst>
                                      </p:cBhvr>
                                    </p:anim>
                                    <p:anim by="(#ppt_w*0.50)" calcmode="lin" valueType="num">
                                      <p:cBhvr>
                                        <p:cTn id="24" dur="500" decel="50000" autoRev="1" fill="hold">
                                          <p:stCondLst>
                                            <p:cond delay="0"/>
                                          </p:stCondLst>
                                        </p:cTn>
                                        <p:tgtEl>
                                          <p:spTgt spid="27"/>
                                        </p:tgtEl>
                                        <p:attrNameLst>
                                          <p:attrName>ppt_x</p:attrName>
                                        </p:attrNameLst>
                                      </p:cBhvr>
                                    </p:anim>
                                    <p:anim from="(-#ppt_h/2)" to="(#ppt_y)" calcmode="lin" valueType="num">
                                      <p:cBhvr>
                                        <p:cTn id="25" dur="1000" fill="hold">
                                          <p:stCondLst>
                                            <p:cond delay="0"/>
                                          </p:stCondLst>
                                        </p:cTn>
                                        <p:tgtEl>
                                          <p:spTgt spid="27"/>
                                        </p:tgtEl>
                                        <p:attrNameLst>
                                          <p:attrName>ppt_y</p:attrName>
                                        </p:attrNameLst>
                                      </p:cBhvr>
                                    </p:anim>
                                    <p:animRot by="21600000">
                                      <p:cBhvr>
                                        <p:cTn id="26" dur="1000" fill="hold">
                                          <p:stCondLst>
                                            <p:cond delay="0"/>
                                          </p:stCondLst>
                                        </p:cTn>
                                        <p:tgtEl>
                                          <p:spTgt spid="27"/>
                                        </p:tgtEl>
                                        <p:attrNameLst>
                                          <p:attrName>r</p:attrName>
                                        </p:attrNameLst>
                                      </p:cBhvr>
                                    </p:animRot>
                                  </p:childTnLst>
                                </p:cTn>
                              </p:par>
                            </p:childTnLst>
                          </p:cTn>
                        </p:par>
                        <p:par>
                          <p:cTn id="27" fill="hold">
                            <p:stCondLst>
                              <p:cond delay="43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1"/>
                                          </p:val>
                                        </p:tav>
                                        <p:tav tm="100000">
                                          <p:val>
                                            <p:strVal val="#ppt_x"/>
                                          </p:val>
                                        </p:tav>
                                      </p:tavLst>
                                    </p:anim>
                                    <p:anim calcmode="lin" valueType="num">
                                      <p:cBhvr>
                                        <p:cTn id="32" dur="1000" fill="hold"/>
                                        <p:tgtEl>
                                          <p:spTgt spid="33"/>
                                        </p:tgtEl>
                                        <p:attrNameLst>
                                          <p:attrName>ppt_y</p:attrName>
                                        </p:attrNameLst>
                                      </p:cBhvr>
                                      <p:tavLst>
                                        <p:tav tm="0">
                                          <p:val>
                                            <p:strVal val="#ppt_y"/>
                                          </p:val>
                                        </p:tav>
                                        <p:tav tm="100000">
                                          <p:val>
                                            <p:strVal val="#ppt_y"/>
                                          </p:val>
                                        </p:tav>
                                      </p:tavLst>
                                    </p:anim>
                                  </p:childTnLst>
                                </p:cTn>
                              </p:par>
                            </p:childTnLst>
                          </p:cTn>
                        </p:par>
                        <p:par>
                          <p:cTn id="33" fill="hold">
                            <p:stCondLst>
                              <p:cond delay="6899"/>
                            </p:stCondLst>
                            <p:childTnLst>
                              <p:par>
                                <p:cTn id="34" presetID="42"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1000"/>
                                        <p:tgtEl>
                                          <p:spTgt spid="34"/>
                                        </p:tgtEl>
                                      </p:cBhvr>
                                    </p:animEffect>
                                    <p:anim calcmode="lin" valueType="num">
                                      <p:cBhvr>
                                        <p:cTn id="37" dur="1000" fill="hold"/>
                                        <p:tgtEl>
                                          <p:spTgt spid="34"/>
                                        </p:tgtEl>
                                        <p:attrNameLst>
                                          <p:attrName>ppt_x</p:attrName>
                                        </p:attrNameLst>
                                      </p:cBhvr>
                                      <p:tavLst>
                                        <p:tav tm="0">
                                          <p:val>
                                            <p:strVal val="#ppt_x"/>
                                          </p:val>
                                        </p:tav>
                                        <p:tav tm="100000">
                                          <p:val>
                                            <p:strVal val="#ppt_x"/>
                                          </p:val>
                                        </p:tav>
                                      </p:tavLst>
                                    </p:anim>
                                    <p:anim calcmode="lin" valueType="num">
                                      <p:cBhvr>
                                        <p:cTn id="3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9" repeatCount="indefinite"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27" grpId="0"/>
      <p:bldP spid="33" grpId="0"/>
      <p:bldP spid="34"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1187624" y="1059582"/>
            <a:ext cx="2880320" cy="288032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0" name="组合 23"/>
          <p:cNvGrpSpPr/>
          <p:nvPr/>
        </p:nvGrpSpPr>
        <p:grpSpPr>
          <a:xfrm>
            <a:off x="4596534" y="1203598"/>
            <a:ext cx="3215826" cy="488307"/>
            <a:chOff x="4357092" y="1347614"/>
            <a:chExt cx="3215268" cy="488156"/>
          </a:xfrm>
        </p:grpSpPr>
        <p:sp>
          <p:nvSpPr>
            <p:cNvPr id="31" name="MH_SubTitle_1"/>
            <p:cNvSpPr txBox="1"/>
            <p:nvPr>
              <p:custDataLst>
                <p:tags r:id="rId1"/>
              </p:custDataLst>
            </p:nvPr>
          </p:nvSpPr>
          <p:spPr>
            <a:xfrm>
              <a:off x="5391574" y="1485928"/>
              <a:ext cx="2180786" cy="276913"/>
            </a:xfrm>
            <a:prstGeom prst="rect">
              <a:avLst/>
            </a:prstGeom>
            <a:noFill/>
          </p:spPr>
          <p:txBody>
            <a:bodyPr wrap="square" lIns="0" tIns="0" rIns="0" bIns="0" anchor="ctr">
              <a:spAutoFit/>
            </a:bodyPr>
            <a:lstStyle/>
            <a:p>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工作年度概述</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组合 2"/>
            <p:cNvGrpSpPr/>
            <p:nvPr/>
          </p:nvGrpSpPr>
          <p:grpSpPr>
            <a:xfrm>
              <a:off x="4357092" y="1347614"/>
              <a:ext cx="802436" cy="488156"/>
              <a:chOff x="6127160" y="2096130"/>
              <a:chExt cx="1128426" cy="686432"/>
            </a:xfrm>
          </p:grpSpPr>
          <p:cxnSp>
            <p:nvCxnSpPr>
              <p:cNvPr id="33" name="MH_Other_1"/>
              <p:cNvCxnSpPr/>
              <p:nvPr>
                <p:custDataLst>
                  <p:tags r:id="rId2"/>
                </p:custDataLst>
              </p:nvPr>
            </p:nvCxnSpPr>
            <p:spPr>
              <a:xfrm flipH="1">
                <a:off x="6525624" y="2096130"/>
                <a:ext cx="729962" cy="68643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MH_Other_2"/>
              <p:cNvSpPr/>
              <p:nvPr>
                <p:custDataLst>
                  <p:tags r:id="rId3"/>
                </p:custDataLst>
              </p:nvPr>
            </p:nvSpPr>
            <p:spPr>
              <a:xfrm>
                <a:off x="6145577" y="2497943"/>
                <a:ext cx="532403" cy="242763"/>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MH_Other_3"/>
              <p:cNvSpPr txBox="1">
                <a:spLocks noChangeArrowheads="1"/>
              </p:cNvSpPr>
              <p:nvPr>
                <p:custDataLst>
                  <p:tags r:id="rId4"/>
                </p:custDataLst>
              </p:nvPr>
            </p:nvSpPr>
            <p:spPr bwMode="auto">
              <a:xfrm>
                <a:off x="6127160" y="2108477"/>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da-DK"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6" name="组合 24"/>
          <p:cNvGrpSpPr/>
          <p:nvPr/>
        </p:nvGrpSpPr>
        <p:grpSpPr>
          <a:xfrm>
            <a:off x="4596534" y="1947572"/>
            <a:ext cx="3215826" cy="488307"/>
            <a:chOff x="4357092" y="2091358"/>
            <a:chExt cx="3215268" cy="488156"/>
          </a:xfrm>
        </p:grpSpPr>
        <p:sp>
          <p:nvSpPr>
            <p:cNvPr id="37" name="MH_SubTitle_2"/>
            <p:cNvSpPr txBox="1"/>
            <p:nvPr>
              <p:custDataLst>
                <p:tags r:id="rId5"/>
              </p:custDataLst>
            </p:nvPr>
          </p:nvSpPr>
          <p:spPr>
            <a:xfrm>
              <a:off x="5391574" y="2229275"/>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6"/>
            <p:cNvGrpSpPr/>
            <p:nvPr/>
          </p:nvGrpSpPr>
          <p:grpSpPr>
            <a:xfrm>
              <a:off x="4357092" y="2091358"/>
              <a:ext cx="802436" cy="488156"/>
              <a:chOff x="6127160" y="3142521"/>
              <a:chExt cx="1128426" cy="686432"/>
            </a:xfrm>
          </p:grpSpPr>
          <p:cxnSp>
            <p:nvCxnSpPr>
              <p:cNvPr id="39" name="MH_Other_4"/>
              <p:cNvCxnSpPr/>
              <p:nvPr>
                <p:custDataLst>
                  <p:tags r:id="rId6"/>
                </p:custDataLst>
              </p:nvPr>
            </p:nvCxnSpPr>
            <p:spPr>
              <a:xfrm flipH="1">
                <a:off x="6525624" y="3142521"/>
                <a:ext cx="729962" cy="686432"/>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MH_Other_5"/>
              <p:cNvSpPr/>
              <p:nvPr>
                <p:custDataLst>
                  <p:tags r:id="rId7"/>
                </p:custDataLst>
              </p:nvPr>
            </p:nvSpPr>
            <p:spPr>
              <a:xfrm>
                <a:off x="6145577" y="3544334"/>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MH_Other_6"/>
              <p:cNvSpPr txBox="1">
                <a:spLocks noChangeArrowheads="1"/>
              </p:cNvSpPr>
              <p:nvPr>
                <p:custDataLst>
                  <p:tags r:id="rId8"/>
                </p:custDataLst>
              </p:nvPr>
            </p:nvSpPr>
            <p:spPr bwMode="auto">
              <a:xfrm>
                <a:off x="6127160" y="3154868"/>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2" name="组合 25"/>
          <p:cNvGrpSpPr/>
          <p:nvPr/>
        </p:nvGrpSpPr>
        <p:grpSpPr>
          <a:xfrm>
            <a:off x="4596534" y="2691543"/>
            <a:ext cx="3215826" cy="488307"/>
            <a:chOff x="4357092" y="2835101"/>
            <a:chExt cx="3215268" cy="488156"/>
          </a:xfrm>
        </p:grpSpPr>
        <p:sp>
          <p:nvSpPr>
            <p:cNvPr id="43" name="MH_SubTitle_3"/>
            <p:cNvSpPr txBox="1"/>
            <p:nvPr>
              <p:custDataLst>
                <p:tags r:id="rId9"/>
              </p:custDataLst>
            </p:nvPr>
          </p:nvSpPr>
          <p:spPr>
            <a:xfrm>
              <a:off x="5391574" y="2972623"/>
              <a:ext cx="2180786" cy="276913"/>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成果项目展示</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7"/>
            <p:cNvGrpSpPr/>
            <p:nvPr/>
          </p:nvGrpSpPr>
          <p:grpSpPr>
            <a:xfrm>
              <a:off x="4357092" y="2835101"/>
              <a:ext cx="802436" cy="488156"/>
              <a:chOff x="6127160" y="4187237"/>
              <a:chExt cx="1128426" cy="686432"/>
            </a:xfrm>
          </p:grpSpPr>
          <p:cxnSp>
            <p:nvCxnSpPr>
              <p:cNvPr id="45" name="MH_Other_7"/>
              <p:cNvCxnSpPr/>
              <p:nvPr>
                <p:custDataLst>
                  <p:tags r:id="rId10"/>
                </p:custDataLst>
              </p:nvPr>
            </p:nvCxnSpPr>
            <p:spPr>
              <a:xfrm flipH="1">
                <a:off x="6525624" y="4187237"/>
                <a:ext cx="729962" cy="68643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6" name="MH_Other_8"/>
              <p:cNvSpPr/>
              <p:nvPr>
                <p:custDataLst>
                  <p:tags r:id="rId11"/>
                </p:custDataLst>
              </p:nvPr>
            </p:nvSpPr>
            <p:spPr>
              <a:xfrm>
                <a:off x="6145577" y="458905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MH_Other_9"/>
              <p:cNvSpPr txBox="1">
                <a:spLocks noChangeArrowheads="1"/>
              </p:cNvSpPr>
              <p:nvPr>
                <p:custDataLst>
                  <p:tags r:id="rId12"/>
                </p:custDataLst>
              </p:nvPr>
            </p:nvSpPr>
            <p:spPr bwMode="auto">
              <a:xfrm>
                <a:off x="6127160" y="419958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组合 26"/>
          <p:cNvGrpSpPr/>
          <p:nvPr/>
        </p:nvGrpSpPr>
        <p:grpSpPr>
          <a:xfrm>
            <a:off x="4596534" y="3435519"/>
            <a:ext cx="3215826" cy="487116"/>
            <a:chOff x="4357092" y="3578845"/>
            <a:chExt cx="3215268" cy="486966"/>
          </a:xfrm>
        </p:grpSpPr>
        <p:sp>
          <p:nvSpPr>
            <p:cNvPr id="49" name="MH_SubTitle_4"/>
            <p:cNvSpPr txBox="1"/>
            <p:nvPr>
              <p:custDataLst>
                <p:tags r:id="rId13"/>
              </p:custDataLst>
            </p:nvPr>
          </p:nvSpPr>
          <p:spPr>
            <a:xfrm>
              <a:off x="5391574" y="3715970"/>
              <a:ext cx="2180786" cy="276914"/>
            </a:xfrm>
            <a:prstGeom prst="rect">
              <a:avLst/>
            </a:prstGeom>
            <a:noFill/>
          </p:spPr>
          <p:txBody>
            <a:bodyPr wrap="square" lIns="0" tIns="0" rIns="0" bIns="0" anchor="ctr">
              <a:spAutoFit/>
            </a:bodyPr>
            <a:lstStyle/>
            <a:p>
              <a:pPr lvl="0"/>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0" name="组合 9"/>
            <p:cNvGrpSpPr/>
            <p:nvPr/>
          </p:nvGrpSpPr>
          <p:grpSpPr>
            <a:xfrm>
              <a:off x="4357092" y="3578845"/>
              <a:ext cx="802436" cy="486966"/>
              <a:chOff x="6127160" y="5233626"/>
              <a:chExt cx="1128426" cy="684758"/>
            </a:xfrm>
          </p:grpSpPr>
          <p:cxnSp>
            <p:nvCxnSpPr>
              <p:cNvPr id="51" name="MH_Other_10"/>
              <p:cNvCxnSpPr/>
              <p:nvPr>
                <p:custDataLst>
                  <p:tags r:id="rId14"/>
                </p:custDataLst>
              </p:nvPr>
            </p:nvCxnSpPr>
            <p:spPr>
              <a:xfrm flipH="1">
                <a:off x="6525624" y="5233626"/>
                <a:ext cx="729962" cy="684758"/>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52" name="MH_Other_11"/>
              <p:cNvSpPr/>
              <p:nvPr>
                <p:custDataLst>
                  <p:tags r:id="rId15"/>
                </p:custDataLst>
              </p:nvPr>
            </p:nvSpPr>
            <p:spPr>
              <a:xfrm>
                <a:off x="6145577" y="5635440"/>
                <a:ext cx="532403" cy="241088"/>
              </a:xfrm>
              <a:custGeom>
                <a:avLst/>
                <a:gdLst>
                  <a:gd name="connsiteX0" fmla="*/ 0 w 928918"/>
                  <a:gd name="connsiteY0" fmla="*/ 0 h 459023"/>
                  <a:gd name="connsiteX1" fmla="*/ 928918 w 928918"/>
                  <a:gd name="connsiteY1" fmla="*/ 0 h 459023"/>
                  <a:gd name="connsiteX2" fmla="*/ 464459 w 928918"/>
                  <a:gd name="connsiteY2" fmla="*/ 459023 h 459023"/>
                </a:gdLst>
                <a:ahLst/>
                <a:cxnLst>
                  <a:cxn ang="0">
                    <a:pos x="connsiteX0" y="connsiteY0"/>
                  </a:cxn>
                  <a:cxn ang="0">
                    <a:pos x="connsiteX1" y="connsiteY1"/>
                  </a:cxn>
                  <a:cxn ang="0">
                    <a:pos x="connsiteX2" y="connsiteY2"/>
                  </a:cxn>
                </a:cxnLst>
                <a:rect l="l" t="t" r="r" b="b"/>
                <a:pathLst>
                  <a:path w="928918" h="459023">
                    <a:moveTo>
                      <a:pt x="0" y="0"/>
                    </a:moveTo>
                    <a:lnTo>
                      <a:pt x="928918" y="0"/>
                    </a:lnTo>
                    <a:lnTo>
                      <a:pt x="464459" y="45902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75933" anchor="ctr">
                <a:normAutofit fontScale="70000" lnSpcReduction="20000"/>
              </a:bodyPr>
              <a:lstStyle/>
              <a:p>
                <a:pPr algn="ctr">
                  <a:defRPr/>
                </a:pP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MH_Other_12"/>
              <p:cNvSpPr txBox="1">
                <a:spLocks noChangeArrowheads="1"/>
              </p:cNvSpPr>
              <p:nvPr>
                <p:custDataLst>
                  <p:tags r:id="rId16"/>
                </p:custDataLst>
              </p:nvPr>
            </p:nvSpPr>
            <p:spPr bwMode="auto">
              <a:xfrm>
                <a:off x="6127160" y="5245974"/>
                <a:ext cx="565888" cy="38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a:defRPr/>
                </a:pPr>
                <a:r>
                  <a:rPr lang="en-US"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4" name="MH_Others_1"/>
          <p:cNvSpPr txBox="1"/>
          <p:nvPr>
            <p:custDataLst>
              <p:tags r:id="rId17"/>
            </p:custDataLst>
          </p:nvPr>
        </p:nvSpPr>
        <p:spPr>
          <a:xfrm>
            <a:off x="1619672" y="2046775"/>
            <a:ext cx="2044019" cy="722512"/>
          </a:xfrm>
          <a:prstGeom prst="rect">
            <a:avLst/>
          </a:prstGeom>
          <a:noFill/>
        </p:spPr>
        <p:txBody>
          <a:bodyPr vert="horz" wrap="square" lIns="0" tIns="0" rIns="0" bIns="0" rtlCol="0" anchor="ctr" anchorCtr="0">
            <a:spAutoFit/>
          </a:bodyPr>
          <a:lstStyle/>
          <a:p>
            <a:pPr algn="ctr"/>
            <a:r>
              <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MH_Others_2"/>
          <p:cNvSpPr txBox="1"/>
          <p:nvPr>
            <p:custDataLst>
              <p:tags r:id="rId18"/>
            </p:custDataLst>
          </p:nvPr>
        </p:nvSpPr>
        <p:spPr>
          <a:xfrm>
            <a:off x="1629996" y="2769286"/>
            <a:ext cx="2023371" cy="306520"/>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advClick="0" advTm="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54"/>
                                        </p:tgtEl>
                                        <p:attrNameLst>
                                          <p:attrName>style.visibility</p:attrName>
                                        </p:attrNameLst>
                                      </p:cBhvr>
                                      <p:to>
                                        <p:strVal val="visible"/>
                                      </p:to>
                                    </p:set>
                                    <p:anim by="(-#ppt_w*2)" calcmode="lin" valueType="num">
                                      <p:cBhvr rctx="PPT">
                                        <p:cTn id="12" dur="500" autoRev="1" fill="hold">
                                          <p:stCondLst>
                                            <p:cond delay="0"/>
                                          </p:stCondLst>
                                        </p:cTn>
                                        <p:tgtEl>
                                          <p:spTgt spid="54"/>
                                        </p:tgtEl>
                                        <p:attrNameLst>
                                          <p:attrName>ppt_w</p:attrName>
                                        </p:attrNameLst>
                                      </p:cBhvr>
                                    </p:anim>
                                    <p:anim by="(#ppt_w*0.50)" calcmode="lin" valueType="num">
                                      <p:cBhvr>
                                        <p:cTn id="13" dur="500" decel="50000" autoRev="1" fill="hold">
                                          <p:stCondLst>
                                            <p:cond delay="0"/>
                                          </p:stCondLst>
                                        </p:cTn>
                                        <p:tgtEl>
                                          <p:spTgt spid="54"/>
                                        </p:tgtEl>
                                        <p:attrNameLst>
                                          <p:attrName>ppt_x</p:attrName>
                                        </p:attrNameLst>
                                      </p:cBhvr>
                                    </p:anim>
                                    <p:anim from="(-#ppt_h/2)" to="(#ppt_y)" calcmode="lin" valueType="num">
                                      <p:cBhvr>
                                        <p:cTn id="14" dur="1000" fill="hold">
                                          <p:stCondLst>
                                            <p:cond delay="0"/>
                                          </p:stCondLst>
                                        </p:cTn>
                                        <p:tgtEl>
                                          <p:spTgt spid="54"/>
                                        </p:tgtEl>
                                        <p:attrNameLst>
                                          <p:attrName>ppt_y</p:attrName>
                                        </p:attrNameLst>
                                      </p:cBhvr>
                                    </p:anim>
                                    <p:animRot by="21600000">
                                      <p:cBhvr>
                                        <p:cTn id="15" dur="1000" fill="hold">
                                          <p:stCondLst>
                                            <p:cond delay="0"/>
                                          </p:stCondLst>
                                        </p:cTn>
                                        <p:tgtEl>
                                          <p:spTgt spid="54"/>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55"/>
                                        </p:tgtEl>
                                        <p:attrNameLst>
                                          <p:attrName>style.visibility</p:attrName>
                                        </p:attrNameLst>
                                      </p:cBhvr>
                                      <p:to>
                                        <p:strVal val="visible"/>
                                      </p:to>
                                    </p:set>
                                    <p:anim by="(-#ppt_w*2)" calcmode="lin" valueType="num">
                                      <p:cBhvr rctx="PPT">
                                        <p:cTn id="18" dur="500" autoRev="1" fill="hold">
                                          <p:stCondLst>
                                            <p:cond delay="0"/>
                                          </p:stCondLst>
                                        </p:cTn>
                                        <p:tgtEl>
                                          <p:spTgt spid="55"/>
                                        </p:tgtEl>
                                        <p:attrNameLst>
                                          <p:attrName>ppt_w</p:attrName>
                                        </p:attrNameLst>
                                      </p:cBhvr>
                                    </p:anim>
                                    <p:anim by="(#ppt_w*0.50)" calcmode="lin" valueType="num">
                                      <p:cBhvr>
                                        <p:cTn id="19" dur="500" decel="50000" autoRev="1" fill="hold">
                                          <p:stCondLst>
                                            <p:cond delay="0"/>
                                          </p:stCondLst>
                                        </p:cTn>
                                        <p:tgtEl>
                                          <p:spTgt spid="55"/>
                                        </p:tgtEl>
                                        <p:attrNameLst>
                                          <p:attrName>ppt_x</p:attrName>
                                        </p:attrNameLst>
                                      </p:cBhvr>
                                    </p:anim>
                                    <p:anim from="(-#ppt_h/2)" to="(#ppt_y)" calcmode="lin" valueType="num">
                                      <p:cBhvr>
                                        <p:cTn id="20" dur="1000" fill="hold">
                                          <p:stCondLst>
                                            <p:cond delay="0"/>
                                          </p:stCondLst>
                                        </p:cTn>
                                        <p:tgtEl>
                                          <p:spTgt spid="55"/>
                                        </p:tgtEl>
                                        <p:attrNameLst>
                                          <p:attrName>ppt_y</p:attrName>
                                        </p:attrNameLst>
                                      </p:cBhvr>
                                    </p:anim>
                                    <p:animRot by="21600000">
                                      <p:cBhvr>
                                        <p:cTn id="21" dur="1000" fill="hold">
                                          <p:stCondLst>
                                            <p:cond delay="0"/>
                                          </p:stCondLst>
                                        </p:cTn>
                                        <p:tgtEl>
                                          <p:spTgt spid="55"/>
                                        </p:tgtEl>
                                        <p:attrNameLst>
                                          <p:attrName>r</p:attrName>
                                        </p:attrNameLst>
                                      </p:cBhvr>
                                    </p:animRot>
                                  </p:childTnLst>
                                </p:cTn>
                              </p:par>
                            </p:childTnLst>
                          </p:cTn>
                        </p:par>
                        <p:par>
                          <p:cTn id="22" fill="hold">
                            <p:stCondLst>
                              <p:cond delay="2200"/>
                            </p:stCondLst>
                            <p:childTnLst>
                              <p:par>
                                <p:cTn id="23" presetID="2" presetClass="entr" presetSubtype="4"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par>
                          <p:cTn id="27" fill="hold">
                            <p:stCondLst>
                              <p:cond delay="2700"/>
                            </p:stCondLst>
                            <p:childTnLst>
                              <p:par>
                                <p:cTn id="28" presetID="2" presetClass="entr" presetSubtype="4"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childTnLst>
                          </p:cTn>
                        </p:par>
                        <p:par>
                          <p:cTn id="32" fill="hold">
                            <p:stCondLst>
                              <p:cond delay="3200"/>
                            </p:stCondLst>
                            <p:childTnLst>
                              <p:par>
                                <p:cTn id="33" presetID="2" presetClass="entr" presetSubtype="4"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ppt_x"/>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childTnLst>
                          </p:cTn>
                        </p:par>
                        <p:par>
                          <p:cTn id="37" fill="hold">
                            <p:stCondLst>
                              <p:cond delay="3700"/>
                            </p:stCondLst>
                            <p:childTnLst>
                              <p:par>
                                <p:cTn id="38" presetID="2" presetClass="entr" presetSubtype="4"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fill="hold"/>
                                        <p:tgtEl>
                                          <p:spTgt spid="48"/>
                                        </p:tgtEl>
                                        <p:attrNameLst>
                                          <p:attrName>ppt_x</p:attrName>
                                        </p:attrNameLst>
                                      </p:cBhvr>
                                      <p:tavLst>
                                        <p:tav tm="0">
                                          <p:val>
                                            <p:strVal val="#ppt_x"/>
                                          </p:val>
                                        </p:tav>
                                        <p:tav tm="100000">
                                          <p:val>
                                            <p:strVal val="#ppt_x"/>
                                          </p:val>
                                        </p:tav>
                                      </p:tavLst>
                                    </p:anim>
                                    <p:anim calcmode="lin" valueType="num">
                                      <p:cBhvr additive="base">
                                        <p:cTn id="41"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4" grpId="0"/>
      <p:bldP spid="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2832800" y="1694503"/>
            <a:ext cx="2819320" cy="481525"/>
          </a:xfrm>
          <a:prstGeom prst="rect">
            <a:avLst/>
          </a:prstGeom>
        </p:spPr>
        <p:txBody>
          <a:bodyPr wrap="square" lIns="0" tIns="0" rIns="0" bIns="0">
            <a:spAutoFit/>
          </a:bodyPr>
          <a:lstStyle/>
          <a:p>
            <a:r>
              <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工作年度概述</a:t>
            </a:r>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737984"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937643"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737984"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937643"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椭圆 1"/>
          <p:cNvSpPr/>
          <p:nvPr/>
        </p:nvSpPr>
        <p:spPr>
          <a:xfrm>
            <a:off x="1403648" y="1563638"/>
            <a:ext cx="1080120"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bg1"/>
                </a:solidFill>
              </a:rPr>
              <a:t>01</a:t>
            </a:r>
            <a:endParaRPr lang="zh-CN" altLang="en-US" sz="4400" dirty="0">
              <a:solidFill>
                <a:schemeClr val="bg1"/>
              </a:solidFill>
            </a:endParaRPr>
          </a:p>
        </p:txBody>
      </p:sp>
    </p:spTree>
  </p:cSld>
  <p:clrMapOvr>
    <a:masterClrMapping/>
  </p:clrMapOvr>
  <p:transition spd="med" advClick="0" advTm="6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5400000">
            <a:off x="4046523" y="-1391668"/>
            <a:ext cx="1268413" cy="8423725"/>
          </a:xfrm>
          <a:prstGeom prst="downArrow">
            <a:avLst>
              <a:gd name="adj1" fmla="val 49074"/>
              <a:gd name="adj2" fmla="val 44803"/>
            </a:avLst>
          </a:prstGeom>
          <a:solidFill>
            <a:srgbClr val="BFBFBF"/>
          </a:solidFill>
          <a:ln w="9525">
            <a:noFill/>
            <a:miter lim="800000"/>
          </a:ln>
        </p:spPr>
        <p:txBody>
          <a:bodyPr vert="eaVert" lIns="82801" tIns="41400" rIns="82801" bIns="41400"/>
          <a:lstStyle/>
          <a:p>
            <a:endParaRPr lang="zh-CN" altLang="en-US" sz="1900" dirty="0">
              <a:solidFill>
                <a:schemeClr val="bg1"/>
              </a:solidFill>
              <a:latin typeface="微软雅黑" panose="020B0503020204020204" pitchFamily="34" charset="-122"/>
              <a:ea typeface="微软雅黑" panose="020B0503020204020204" pitchFamily="34" charset="-122"/>
            </a:endParaRPr>
          </a:p>
        </p:txBody>
      </p:sp>
      <p:grpSp>
        <p:nvGrpSpPr>
          <p:cNvPr id="2" name="组合 31"/>
          <p:cNvGrpSpPr/>
          <p:nvPr/>
        </p:nvGrpSpPr>
        <p:grpSpPr bwMode="auto">
          <a:xfrm>
            <a:off x="2843447" y="2154239"/>
            <a:ext cx="1541254" cy="1395412"/>
            <a:chOff x="1214414" y="2786058"/>
            <a:chExt cx="1935848" cy="1751017"/>
          </a:xfrm>
        </p:grpSpPr>
        <p:grpSp>
          <p:nvGrpSpPr>
            <p:cNvPr id="3" name="Group 6"/>
            <p:cNvGrpSpPr/>
            <p:nvPr/>
          </p:nvGrpSpPr>
          <p:grpSpPr bwMode="auto">
            <a:xfrm>
              <a:off x="1295400" y="2786058"/>
              <a:ext cx="1753450" cy="1751017"/>
              <a:chOff x="1823" y="2371"/>
              <a:chExt cx="1801" cy="1801"/>
            </a:xfrm>
          </p:grpSpPr>
          <p:sp>
            <p:nvSpPr>
              <p:cNvPr id="43012"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3013"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43014" name="Text Box 9"/>
            <p:cNvSpPr txBox="1">
              <a:spLocks noChangeArrowheads="1"/>
            </p:cNvSpPr>
            <p:nvPr/>
          </p:nvSpPr>
          <p:spPr bwMode="auto">
            <a:xfrm>
              <a:off x="1214414" y="3533074"/>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6"/>
          <p:cNvGrpSpPr/>
          <p:nvPr/>
        </p:nvGrpSpPr>
        <p:grpSpPr bwMode="auto">
          <a:xfrm>
            <a:off x="4637079" y="2154239"/>
            <a:ext cx="1541254" cy="1395412"/>
            <a:chOff x="1214414" y="2786058"/>
            <a:chExt cx="1935848" cy="1751017"/>
          </a:xfrm>
        </p:grpSpPr>
        <p:grpSp>
          <p:nvGrpSpPr>
            <p:cNvPr id="5" name="Group 6"/>
            <p:cNvGrpSpPr/>
            <p:nvPr/>
          </p:nvGrpSpPr>
          <p:grpSpPr bwMode="auto">
            <a:xfrm>
              <a:off x="1295400" y="2786058"/>
              <a:ext cx="1753450" cy="1751017"/>
              <a:chOff x="1823" y="2371"/>
              <a:chExt cx="1801" cy="1801"/>
            </a:xfrm>
          </p:grpSpPr>
          <p:sp>
            <p:nvSpPr>
              <p:cNvPr id="43017"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3018"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43019" name="Text Box 9"/>
            <p:cNvSpPr txBox="1">
              <a:spLocks noChangeArrowheads="1"/>
            </p:cNvSpPr>
            <p:nvPr/>
          </p:nvSpPr>
          <p:spPr bwMode="auto">
            <a:xfrm>
              <a:off x="1214414" y="3514026"/>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41"/>
          <p:cNvGrpSpPr/>
          <p:nvPr/>
        </p:nvGrpSpPr>
        <p:grpSpPr bwMode="auto">
          <a:xfrm>
            <a:off x="6429125" y="2154239"/>
            <a:ext cx="1539667" cy="1395412"/>
            <a:chOff x="1214414" y="2786058"/>
            <a:chExt cx="1935848" cy="1751017"/>
          </a:xfrm>
        </p:grpSpPr>
        <p:grpSp>
          <p:nvGrpSpPr>
            <p:cNvPr id="7" name="Group 6"/>
            <p:cNvGrpSpPr/>
            <p:nvPr/>
          </p:nvGrpSpPr>
          <p:grpSpPr bwMode="auto">
            <a:xfrm>
              <a:off x="1295400" y="2786058"/>
              <a:ext cx="1753450" cy="1751017"/>
              <a:chOff x="1823" y="2371"/>
              <a:chExt cx="1801" cy="1801"/>
            </a:xfrm>
          </p:grpSpPr>
          <p:sp>
            <p:nvSpPr>
              <p:cNvPr id="43022"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3023"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43024" name="Text Box 9"/>
            <p:cNvSpPr txBox="1">
              <a:spLocks noChangeArrowheads="1"/>
            </p:cNvSpPr>
            <p:nvPr/>
          </p:nvSpPr>
          <p:spPr bwMode="auto">
            <a:xfrm>
              <a:off x="1214414" y="3496890"/>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8" name="组合 40"/>
          <p:cNvGrpSpPr/>
          <p:nvPr/>
        </p:nvGrpSpPr>
        <p:grpSpPr bwMode="auto">
          <a:xfrm>
            <a:off x="1043464" y="2154239"/>
            <a:ext cx="1541254" cy="1395412"/>
            <a:chOff x="1214414" y="2786058"/>
            <a:chExt cx="1935848" cy="1751017"/>
          </a:xfrm>
        </p:grpSpPr>
        <p:grpSp>
          <p:nvGrpSpPr>
            <p:cNvPr id="9" name="Group 6"/>
            <p:cNvGrpSpPr/>
            <p:nvPr/>
          </p:nvGrpSpPr>
          <p:grpSpPr bwMode="auto">
            <a:xfrm>
              <a:off x="1295400" y="2786058"/>
              <a:ext cx="1753450" cy="1751017"/>
              <a:chOff x="1823" y="2371"/>
              <a:chExt cx="1801" cy="1801"/>
            </a:xfrm>
          </p:grpSpPr>
          <p:sp>
            <p:nvSpPr>
              <p:cNvPr id="43027" name="Oval 7"/>
              <p:cNvSpPr>
                <a:spLocks noChangeArrowheads="1"/>
              </p:cNvSpPr>
              <p:nvPr/>
            </p:nvSpPr>
            <p:spPr bwMode="auto">
              <a:xfrm>
                <a:off x="1823" y="2371"/>
                <a:ext cx="1801" cy="1801"/>
              </a:xfrm>
              <a:prstGeom prst="ellipse">
                <a:avLst/>
              </a:prstGeom>
              <a:solidFill>
                <a:srgbClr val="D8D8D8">
                  <a:alpha val="48000"/>
                </a:srgbClr>
              </a:solidFill>
              <a:ln w="9525">
                <a:no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3028"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43029" name="Text Box 9"/>
            <p:cNvSpPr txBox="1">
              <a:spLocks noChangeArrowheads="1"/>
            </p:cNvSpPr>
            <p:nvPr/>
          </p:nvSpPr>
          <p:spPr bwMode="auto">
            <a:xfrm>
              <a:off x="1214414" y="3496890"/>
              <a:ext cx="1935848" cy="620153"/>
            </a:xfrm>
            <a:prstGeom prst="rect">
              <a:avLst/>
            </a:prstGeom>
            <a:noFill/>
            <a:ln w="9525">
              <a:noFill/>
              <a:miter lim="800000"/>
            </a:ln>
          </p:spPr>
          <p:txBody>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写入文本</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52" name="矩形标注 51"/>
          <p:cNvSpPr/>
          <p:nvPr/>
        </p:nvSpPr>
        <p:spPr>
          <a:xfrm>
            <a:off x="3145032" y="3802063"/>
            <a:ext cx="1336495" cy="41275"/>
          </a:xfrm>
          <a:prstGeom prst="wedgeRectCallout">
            <a:avLst>
              <a:gd name="adj1" fmla="val -17526"/>
              <a:gd name="adj2" fmla="val -5094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801" tIns="41400" rIns="82801" bIns="41400" anchor="ctr"/>
          <a:lstStyle/>
          <a:p>
            <a:pPr algn="ctr" fontAlgn="auto"/>
            <a:endParaRPr lang="zh-CN" altLang="en-US" sz="1800" noProof="1">
              <a:solidFill>
                <a:schemeClr val="tx1">
                  <a:lumMod val="85000"/>
                  <a:lumOff val="15000"/>
                </a:schemeClr>
              </a:solidFill>
            </a:endParaRPr>
          </a:p>
        </p:txBody>
      </p:sp>
      <p:sp>
        <p:nvSpPr>
          <p:cNvPr id="53" name="矩形标注 52"/>
          <p:cNvSpPr/>
          <p:nvPr/>
        </p:nvSpPr>
        <p:spPr>
          <a:xfrm>
            <a:off x="1319652" y="1839913"/>
            <a:ext cx="1434906" cy="57150"/>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01" tIns="41400" rIns="82801" bIns="41400" anchor="ctr"/>
          <a:lstStyle/>
          <a:p>
            <a:pPr algn="ctr" fontAlgn="auto"/>
            <a:endParaRPr lang="zh-CN" altLang="en-US" sz="1800" noProof="1">
              <a:solidFill>
                <a:schemeClr val="tx1">
                  <a:lumMod val="85000"/>
                  <a:lumOff val="15000"/>
                </a:schemeClr>
              </a:solidFill>
            </a:endParaRPr>
          </a:p>
        </p:txBody>
      </p:sp>
      <p:sp>
        <p:nvSpPr>
          <p:cNvPr id="54" name="Rectangle 28"/>
          <p:cNvSpPr>
            <a:spLocks noChangeArrowheads="1"/>
          </p:cNvSpPr>
          <p:nvPr/>
        </p:nvSpPr>
        <p:spPr bwMode="auto">
          <a:xfrm>
            <a:off x="3125984" y="3836989"/>
            <a:ext cx="1334907" cy="378983"/>
          </a:xfrm>
          <a:prstGeom prst="rect">
            <a:avLst/>
          </a:prstGeom>
          <a:noFill/>
          <a:ln w="9525">
            <a:noFill/>
            <a:miter lim="800000"/>
          </a:ln>
        </p:spPr>
        <p:txBody>
          <a:bodyPr lIns="82801" tIns="41400" rIns="82801" bIns="41400">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Rectangle 28"/>
          <p:cNvSpPr>
            <a:spLocks noChangeArrowheads="1"/>
          </p:cNvSpPr>
          <p:nvPr/>
        </p:nvSpPr>
        <p:spPr bwMode="auto">
          <a:xfrm>
            <a:off x="1379969" y="1347789"/>
            <a:ext cx="1336495" cy="378983"/>
          </a:xfrm>
          <a:prstGeom prst="rect">
            <a:avLst/>
          </a:prstGeom>
          <a:noFill/>
          <a:ln w="9525">
            <a:noFill/>
            <a:miter lim="800000"/>
          </a:ln>
        </p:spPr>
        <p:txBody>
          <a:bodyPr lIns="82801" tIns="41400" rIns="82801" bIns="41400">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矩形标注 55"/>
          <p:cNvSpPr/>
          <p:nvPr/>
        </p:nvSpPr>
        <p:spPr>
          <a:xfrm>
            <a:off x="4865649" y="1839913"/>
            <a:ext cx="1434906" cy="57150"/>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01" tIns="41400" rIns="82801" bIns="41400" anchor="ctr"/>
          <a:lstStyle/>
          <a:p>
            <a:pPr algn="ctr" fontAlgn="auto"/>
            <a:endParaRPr lang="zh-CN" altLang="en-US" sz="1800" noProof="1">
              <a:solidFill>
                <a:schemeClr val="tx1">
                  <a:lumMod val="85000"/>
                  <a:lumOff val="15000"/>
                </a:schemeClr>
              </a:solidFill>
            </a:endParaRPr>
          </a:p>
        </p:txBody>
      </p:sp>
      <p:sp>
        <p:nvSpPr>
          <p:cNvPr id="57" name="Rectangle 28"/>
          <p:cNvSpPr>
            <a:spLocks noChangeArrowheads="1"/>
          </p:cNvSpPr>
          <p:nvPr/>
        </p:nvSpPr>
        <p:spPr bwMode="auto">
          <a:xfrm>
            <a:off x="4925966" y="1347789"/>
            <a:ext cx="1334907" cy="378983"/>
          </a:xfrm>
          <a:prstGeom prst="rect">
            <a:avLst/>
          </a:prstGeom>
          <a:noFill/>
          <a:ln w="9525">
            <a:noFill/>
            <a:miter lim="800000"/>
          </a:ln>
        </p:spPr>
        <p:txBody>
          <a:bodyPr lIns="82801" tIns="41400" rIns="82801" bIns="41400">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矩形标注 57"/>
          <p:cNvSpPr/>
          <p:nvPr/>
        </p:nvSpPr>
        <p:spPr>
          <a:xfrm>
            <a:off x="6762455" y="3802063"/>
            <a:ext cx="1338082" cy="4127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01" tIns="41400" rIns="82801" bIns="41400" anchor="ctr"/>
          <a:lstStyle/>
          <a:p>
            <a:pPr algn="ctr" fontAlgn="auto"/>
            <a:endParaRPr lang="zh-CN" altLang="en-US" sz="1800" noProof="1">
              <a:solidFill>
                <a:schemeClr val="tx1">
                  <a:lumMod val="85000"/>
                  <a:lumOff val="15000"/>
                </a:schemeClr>
              </a:solidFill>
            </a:endParaRPr>
          </a:p>
        </p:txBody>
      </p:sp>
      <p:sp>
        <p:nvSpPr>
          <p:cNvPr id="59" name="Rectangle 28"/>
          <p:cNvSpPr>
            <a:spLocks noChangeArrowheads="1"/>
          </p:cNvSpPr>
          <p:nvPr/>
        </p:nvSpPr>
        <p:spPr bwMode="auto">
          <a:xfrm>
            <a:off x="6743407" y="3836989"/>
            <a:ext cx="1334908" cy="378983"/>
          </a:xfrm>
          <a:prstGeom prst="rect">
            <a:avLst/>
          </a:prstGeom>
          <a:noFill/>
          <a:ln w="9525">
            <a:noFill/>
            <a:miter lim="800000"/>
          </a:ln>
        </p:spPr>
        <p:txBody>
          <a:bodyPr lIns="82801" tIns="41400" rIns="82801" bIns="41400">
            <a:spAutoFit/>
          </a:bodyP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8"/>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 calcmode="lin" valueType="num">
                                      <p:cBhvr>
                                        <p:cTn id="1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p:cTn id="36" dur="500" fill="hold"/>
                                        <p:tgtEl>
                                          <p:spTgt spid="53"/>
                                        </p:tgtEl>
                                        <p:attrNameLst>
                                          <p:attrName>ppt_x</p:attrName>
                                        </p:attrNameLst>
                                      </p:cBhvr>
                                      <p:tavLst>
                                        <p:tav tm="0">
                                          <p:val>
                                            <p:strVal val="#ppt_x"/>
                                          </p:val>
                                        </p:tav>
                                        <p:tav tm="100000">
                                          <p:val>
                                            <p:strVal val="#ppt_x"/>
                                          </p:val>
                                        </p:tav>
                                      </p:tavLst>
                                    </p:anim>
                                    <p:anim calcmode="lin" valueType="num">
                                      <p:cBhvr>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ppt_x</p:attrName>
                                        </p:attrNameLst>
                                      </p:cBhvr>
                                      <p:tavLst>
                                        <p:tav tm="0">
                                          <p:val>
                                            <p:strVal val="#ppt_x"/>
                                          </p:val>
                                        </p:tav>
                                        <p:tav tm="100000">
                                          <p:val>
                                            <p:strVal val="#ppt_x"/>
                                          </p:val>
                                        </p:tav>
                                      </p:tavLst>
                                    </p:anim>
                                    <p:anim calcmode="lin" valueType="num">
                                      <p:cBhvr>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ppt_x</p:attrName>
                                        </p:attrNameLst>
                                      </p:cBhvr>
                                      <p:tavLst>
                                        <p:tav tm="0">
                                          <p:val>
                                            <p:strVal val="#ppt_x"/>
                                          </p:val>
                                        </p:tav>
                                        <p:tav tm="100000">
                                          <p:val>
                                            <p:strVal val="#ppt_x"/>
                                          </p:val>
                                        </p:tav>
                                      </p:tavLst>
                                    </p:anim>
                                    <p:anim calcmode="lin" valueType="num">
                                      <p:cBhvr>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p:cTn id="84" dur="500" fill="hold"/>
                                        <p:tgtEl>
                                          <p:spTgt spid="58"/>
                                        </p:tgtEl>
                                        <p:attrNameLst>
                                          <p:attrName>ppt_x</p:attrName>
                                        </p:attrNameLst>
                                      </p:cBhvr>
                                      <p:tavLst>
                                        <p:tav tm="0">
                                          <p:val>
                                            <p:strVal val="#ppt_x"/>
                                          </p:val>
                                        </p:tav>
                                        <p:tav tm="100000">
                                          <p:val>
                                            <p:strVal val="#ppt_x"/>
                                          </p:val>
                                        </p:tav>
                                      </p:tavLst>
                                    </p:anim>
                                    <p:anim calcmode="lin" valueType="num">
                                      <p:cBhvr>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1532348" y="2745484"/>
            <a:ext cx="819039" cy="114141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ln>
        </p:spPr>
        <p:txBody>
          <a:bodyPr wrap="none" lIns="62111" tIns="31054" rIns="62111" bIns="31054" anchor="ctr"/>
          <a:lstStyle/>
          <a:p>
            <a:endParaRPr lang="zh-CN" altLang="en-US" sz="900" dirty="0">
              <a:solidFill>
                <a:srgbClr val="000000"/>
              </a:solidFill>
            </a:endParaRPr>
          </a:p>
        </p:txBody>
      </p:sp>
      <p:sp>
        <p:nvSpPr>
          <p:cNvPr id="28" name="箭头2"/>
          <p:cNvSpPr>
            <a:spLocks noChangeArrowheads="1"/>
          </p:cNvSpPr>
          <p:nvPr/>
        </p:nvSpPr>
        <p:spPr bwMode="auto">
          <a:xfrm rot="-5400000">
            <a:off x="1748203" y="2270887"/>
            <a:ext cx="244475" cy="97459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ln>
        </p:spPr>
        <p:txBody>
          <a:bodyPr wrap="none" lIns="62111" tIns="31054" rIns="62111" bIns="31054" anchor="ctr"/>
          <a:lstStyle/>
          <a:p>
            <a:endParaRPr lang="zh-CN" altLang="en-US" sz="900" dirty="0">
              <a:solidFill>
                <a:srgbClr val="000000"/>
              </a:solidFill>
            </a:endParaRPr>
          </a:p>
        </p:txBody>
      </p:sp>
      <p:sp>
        <p:nvSpPr>
          <p:cNvPr id="29" name="箭头1"/>
          <p:cNvSpPr>
            <a:spLocks noChangeArrowheads="1"/>
          </p:cNvSpPr>
          <p:nvPr/>
        </p:nvSpPr>
        <p:spPr bwMode="auto">
          <a:xfrm>
            <a:off x="1527586" y="1499296"/>
            <a:ext cx="819039" cy="1322387"/>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ln>
        </p:spPr>
        <p:txBody>
          <a:bodyPr wrap="none" lIns="62111" tIns="31054" rIns="62111" bIns="31054" anchor="ctr"/>
          <a:lstStyle/>
          <a:p>
            <a:endParaRPr lang="zh-CN" altLang="en-US" sz="900" dirty="0">
              <a:solidFill>
                <a:srgbClr val="000000"/>
              </a:solidFill>
            </a:endParaRPr>
          </a:p>
        </p:txBody>
      </p:sp>
      <p:sp>
        <p:nvSpPr>
          <p:cNvPr id="30" name="文本1"/>
          <p:cNvSpPr>
            <a:spLocks noChangeArrowheads="1"/>
          </p:cNvSpPr>
          <p:nvPr/>
        </p:nvSpPr>
        <p:spPr bwMode="auto">
          <a:xfrm>
            <a:off x="3378361" y="1208783"/>
            <a:ext cx="4433290" cy="896938"/>
          </a:xfrm>
          <a:prstGeom prst="roundRect">
            <a:avLst>
              <a:gd name="adj" fmla="val 11505"/>
            </a:avLst>
          </a:prstGeom>
          <a:noFill/>
          <a:ln w="15875">
            <a:solidFill>
              <a:schemeClr val="bg1">
                <a:lumMod val="75000"/>
              </a:schemeClr>
            </a:solidFill>
            <a:round/>
          </a:ln>
        </p:spPr>
        <p:txBody>
          <a:bodyPr lIns="62111" tIns="31054" rIns="62111" bIns="31054" anchor="ct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r>
              <a:rPr lang="zh-CN" altLang="en-US" sz="1200" dirty="0">
                <a:solidFill>
                  <a:srgbClr val="404040"/>
                </a:solidFill>
                <a:latin typeface="微软雅黑" panose="020B0503020204020204" pitchFamily="34" charset="-122"/>
                <a:ea typeface="微软雅黑" panose="020B0503020204020204" pitchFamily="34" charset="-122"/>
              </a:rPr>
              <a:t>。</a:t>
            </a:r>
            <a:endParaRPr lang="zh-CN" altLang="zh-CN" sz="1200" dirty="0">
              <a:solidFill>
                <a:srgbClr val="404040"/>
              </a:solidFill>
              <a:latin typeface="微软雅黑" panose="020B0503020204020204" pitchFamily="34" charset="-122"/>
              <a:ea typeface="微软雅黑" panose="020B0503020204020204" pitchFamily="34" charset="-122"/>
            </a:endParaRPr>
          </a:p>
        </p:txBody>
      </p:sp>
      <p:sp>
        <p:nvSpPr>
          <p:cNvPr id="31" name="标题1"/>
          <p:cNvSpPr>
            <a:spLocks noChangeArrowheads="1"/>
          </p:cNvSpPr>
          <p:nvPr/>
        </p:nvSpPr>
        <p:spPr bwMode="auto">
          <a:xfrm>
            <a:off x="2446625" y="1204020"/>
            <a:ext cx="931736" cy="901700"/>
          </a:xfrm>
          <a:prstGeom prst="roundRect">
            <a:avLst>
              <a:gd name="adj" fmla="val 11921"/>
            </a:avLst>
          </a:prstGeom>
          <a:solidFill>
            <a:schemeClr val="accent2"/>
          </a:solidFill>
          <a:ln w="25400">
            <a:noFill/>
            <a:round/>
          </a:ln>
        </p:spPr>
        <p:txBody>
          <a:bodyPr lIns="62111" tIns="31054" rIns="62111" bIns="31054" anchor="ctr"/>
          <a:lstStyle/>
          <a:p>
            <a:pPr algn="ctr">
              <a:lnSpc>
                <a:spcPct val="120000"/>
              </a:lnSpc>
            </a:pPr>
            <a:r>
              <a:rPr lang="zh-CN" altLang="en-US" sz="1200" b="1" dirty="0">
                <a:solidFill>
                  <a:srgbClr val="F2F2F2"/>
                </a:solidFill>
                <a:latin typeface="微软雅黑" panose="020B0503020204020204" pitchFamily="34" charset="-122"/>
                <a:ea typeface="微软雅黑" panose="020B0503020204020204" pitchFamily="34" charset="-122"/>
              </a:rPr>
              <a:t>添加标题</a:t>
            </a:r>
            <a:endParaRPr lang="zh-CN" altLang="zh-CN" sz="1200" b="1" dirty="0">
              <a:solidFill>
                <a:srgbClr val="F2F2F2"/>
              </a:solidFill>
              <a:latin typeface="微软雅黑" panose="020B0503020204020204" pitchFamily="34" charset="-122"/>
              <a:ea typeface="微软雅黑" panose="020B0503020204020204" pitchFamily="34" charset="-122"/>
            </a:endParaRPr>
          </a:p>
        </p:txBody>
      </p:sp>
      <p:sp>
        <p:nvSpPr>
          <p:cNvPr id="32" name="文本2"/>
          <p:cNvSpPr>
            <a:spLocks noChangeArrowheads="1"/>
          </p:cNvSpPr>
          <p:nvPr/>
        </p:nvSpPr>
        <p:spPr bwMode="auto">
          <a:xfrm>
            <a:off x="3378361" y="2297807"/>
            <a:ext cx="4433290" cy="895350"/>
          </a:xfrm>
          <a:prstGeom prst="roundRect">
            <a:avLst>
              <a:gd name="adj" fmla="val 11505"/>
            </a:avLst>
          </a:prstGeom>
          <a:noFill/>
          <a:ln w="15875">
            <a:solidFill>
              <a:schemeClr val="bg1">
                <a:lumMod val="75000"/>
              </a:schemeClr>
            </a:solidFill>
            <a:round/>
          </a:ln>
        </p:spPr>
        <p:txBody>
          <a:bodyPr lIns="62111" tIns="31054" rIns="62111" bIns="31054" anchor="ct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标题2"/>
          <p:cNvSpPr>
            <a:spLocks noChangeArrowheads="1"/>
          </p:cNvSpPr>
          <p:nvPr/>
        </p:nvSpPr>
        <p:spPr bwMode="auto">
          <a:xfrm>
            <a:off x="2446625" y="2297807"/>
            <a:ext cx="931736" cy="895350"/>
          </a:xfrm>
          <a:prstGeom prst="roundRect">
            <a:avLst>
              <a:gd name="adj" fmla="val 11921"/>
            </a:avLst>
          </a:prstGeom>
          <a:solidFill>
            <a:schemeClr val="accent3"/>
          </a:solidFill>
          <a:ln w="25400">
            <a:noFill/>
            <a:round/>
          </a:ln>
        </p:spPr>
        <p:txBody>
          <a:bodyPr lIns="62111" tIns="31054" rIns="62111" bIns="31054" anchor="ctr"/>
          <a:lstStyle/>
          <a:p>
            <a:pPr algn="ctr">
              <a:lnSpc>
                <a:spcPct val="120000"/>
              </a:lnSpc>
            </a:pPr>
            <a:r>
              <a:rPr lang="zh-CN" altLang="en-US" sz="1200" b="1" dirty="0">
                <a:solidFill>
                  <a:srgbClr val="F2F2F2"/>
                </a:solidFill>
                <a:latin typeface="微软雅黑" panose="020B0503020204020204" pitchFamily="34" charset="-122"/>
                <a:ea typeface="微软雅黑" panose="020B0503020204020204" pitchFamily="34" charset="-122"/>
              </a:rPr>
              <a:t>添加标题</a:t>
            </a:r>
            <a:endParaRPr lang="zh-CN" altLang="zh-CN" sz="1200" b="1" dirty="0">
              <a:solidFill>
                <a:srgbClr val="F2F2F2"/>
              </a:solidFill>
              <a:latin typeface="微软雅黑" panose="020B0503020204020204" pitchFamily="34" charset="-122"/>
              <a:ea typeface="微软雅黑" panose="020B0503020204020204" pitchFamily="34" charset="-122"/>
            </a:endParaRPr>
          </a:p>
        </p:txBody>
      </p:sp>
      <p:sp>
        <p:nvSpPr>
          <p:cNvPr id="34" name="文本3"/>
          <p:cNvSpPr>
            <a:spLocks noChangeArrowheads="1"/>
          </p:cNvSpPr>
          <p:nvPr/>
        </p:nvSpPr>
        <p:spPr bwMode="auto">
          <a:xfrm>
            <a:off x="3378361" y="3378896"/>
            <a:ext cx="4433290" cy="885825"/>
          </a:xfrm>
          <a:prstGeom prst="roundRect">
            <a:avLst>
              <a:gd name="adj" fmla="val 11505"/>
            </a:avLst>
          </a:prstGeom>
          <a:noFill/>
          <a:ln w="15875">
            <a:solidFill>
              <a:schemeClr val="bg1">
                <a:lumMod val="75000"/>
              </a:schemeClr>
            </a:solidFill>
            <a:round/>
          </a:ln>
        </p:spPr>
        <p:txBody>
          <a:bodyPr lIns="62111" tIns="31054" rIns="62111" bIns="31054" anchor="ctr"/>
          <a:lstStyle/>
          <a:p>
            <a:pP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标题3"/>
          <p:cNvSpPr>
            <a:spLocks noChangeArrowheads="1"/>
          </p:cNvSpPr>
          <p:nvPr/>
        </p:nvSpPr>
        <p:spPr bwMode="auto">
          <a:xfrm>
            <a:off x="2446625" y="3378896"/>
            <a:ext cx="931736" cy="885825"/>
          </a:xfrm>
          <a:prstGeom prst="roundRect">
            <a:avLst>
              <a:gd name="adj" fmla="val 11921"/>
            </a:avLst>
          </a:prstGeom>
          <a:solidFill>
            <a:schemeClr val="accent4"/>
          </a:solidFill>
          <a:ln w="25400">
            <a:noFill/>
            <a:round/>
          </a:ln>
        </p:spPr>
        <p:txBody>
          <a:bodyPr lIns="62111" tIns="31054" rIns="62111" bIns="31054" anchor="ctr"/>
          <a:lstStyle/>
          <a:p>
            <a:pPr algn="ctr">
              <a:lnSpc>
                <a:spcPct val="120000"/>
              </a:lnSpc>
            </a:pPr>
            <a:r>
              <a:rPr lang="zh-CN" altLang="en-US" sz="1200" b="1" dirty="0">
                <a:solidFill>
                  <a:srgbClr val="F2F2F2"/>
                </a:solidFill>
                <a:latin typeface="微软雅黑" panose="020B0503020204020204" pitchFamily="34" charset="-122"/>
                <a:ea typeface="微软雅黑" panose="020B0503020204020204" pitchFamily="34" charset="-122"/>
              </a:rPr>
              <a:t>添加标题</a:t>
            </a:r>
            <a:endParaRPr lang="zh-CN" altLang="zh-CN" sz="1200" b="1" dirty="0">
              <a:solidFill>
                <a:srgbClr val="F2F2F2"/>
              </a:solidFill>
              <a:latin typeface="微软雅黑" panose="020B0503020204020204" pitchFamily="34" charset="-122"/>
              <a:ea typeface="微软雅黑" panose="020B0503020204020204" pitchFamily="34" charset="-122"/>
            </a:endParaRPr>
          </a:p>
        </p:txBody>
      </p:sp>
      <p:sp>
        <p:nvSpPr>
          <p:cNvPr id="36" name="Oval 19"/>
          <p:cNvSpPr>
            <a:spLocks noChangeArrowheads="1"/>
          </p:cNvSpPr>
          <p:nvPr/>
        </p:nvSpPr>
        <p:spPr bwMode="auto">
          <a:xfrm>
            <a:off x="1111718" y="2297807"/>
            <a:ext cx="893642" cy="895350"/>
          </a:xfrm>
          <a:prstGeom prst="ellipse">
            <a:avLst/>
          </a:prstGeom>
          <a:solidFill>
            <a:schemeClr val="accent1"/>
          </a:solidFill>
          <a:ln w="9525">
            <a:noFill/>
            <a:round/>
          </a:ln>
        </p:spPr>
        <p:txBody>
          <a:bodyPr lIns="62111" tIns="31054" rIns="62111" bIns="31054" anchor="ctr"/>
          <a:lstStyle/>
          <a:p>
            <a:pPr algn="ctr">
              <a:lnSpc>
                <a:spcPct val="120000"/>
              </a:lnSpc>
            </a:pPr>
            <a:r>
              <a:rPr lang="zh-CN" altLang="en-US" sz="1900" b="1" dirty="0">
                <a:solidFill>
                  <a:schemeClr val="bg1"/>
                </a:solidFill>
                <a:latin typeface="Arial" panose="020B0604020202020204" pitchFamily="34" charset="0"/>
                <a:ea typeface="微软雅黑" panose="020B0503020204020204" pitchFamily="34" charset="-122"/>
              </a:rPr>
              <a:t>工作</a:t>
            </a:r>
            <a:endParaRPr lang="en-US" altLang="zh-CN" sz="1900" b="1" dirty="0">
              <a:solidFill>
                <a:schemeClr val="bg1"/>
              </a:solidFill>
              <a:latin typeface="Arial" panose="020B0604020202020204" pitchFamily="34" charset="0"/>
              <a:ea typeface="微软雅黑" panose="020B0503020204020204" pitchFamily="34" charset="-122"/>
            </a:endParaRPr>
          </a:p>
          <a:p>
            <a:pPr algn="ctr">
              <a:lnSpc>
                <a:spcPct val="120000"/>
              </a:lnSpc>
            </a:pPr>
            <a:r>
              <a:rPr lang="zh-CN" altLang="en-US" sz="1900" b="1" dirty="0">
                <a:solidFill>
                  <a:schemeClr val="bg1"/>
                </a:solidFill>
                <a:latin typeface="Arial" panose="020B0604020202020204" pitchFamily="34" charset="0"/>
                <a:ea typeface="微软雅黑" panose="020B0503020204020204" pitchFamily="34" charset="-122"/>
              </a:rPr>
              <a:t>概述</a:t>
            </a:r>
            <a:endParaRPr lang="zh-CN" altLang="en-US" sz="1900" b="1" dirty="0">
              <a:solidFill>
                <a:schemeClr val="bg1"/>
              </a:solidFill>
              <a:latin typeface="Arial" panose="020B0604020202020204" pitchFamily="34" charset="0"/>
              <a:ea typeface="微软雅黑" panose="020B0503020204020204" pitchFamily="34" charset="-122"/>
            </a:endParaRPr>
          </a:p>
        </p:txBody>
      </p:sp>
    </p:spTree>
  </p:cSld>
  <p:clrMapOvr>
    <a:masterClrMapping/>
  </p:clrMapOvr>
  <p:transition spd="med"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562"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29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863" y="1477963"/>
            <a:ext cx="1976170"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p:nvPr/>
        </p:nvGrpSpPr>
        <p:grpSpPr bwMode="auto">
          <a:xfrm>
            <a:off x="868863" y="2732089"/>
            <a:ext cx="1833314" cy="819028"/>
            <a:chOff x="503238" y="2548494"/>
            <a:chExt cx="2191599" cy="818840"/>
          </a:xfrm>
        </p:grpSpPr>
        <p:sp>
          <p:nvSpPr>
            <p:cNvPr id="36871" name="矩形 21"/>
            <p:cNvSpPr>
              <a:spLocks noChangeArrowheads="1"/>
            </p:cNvSpPr>
            <p:nvPr/>
          </p:nvSpPr>
          <p:spPr bwMode="auto">
            <a:xfrm>
              <a:off x="503238" y="2548494"/>
              <a:ext cx="956311" cy="276850"/>
            </a:xfrm>
            <a:prstGeom prst="rect">
              <a:avLst/>
            </a:prstGeom>
            <a:noFill/>
            <a:ln w="9525">
              <a:noFill/>
              <a:miter lim="800000"/>
            </a:ln>
          </p:spPr>
          <p:txBody>
            <a:bodyPr wrap="none">
              <a:spAutoFit/>
            </a:bodyPr>
            <a:lstStyle/>
            <a:p>
              <a:pP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872" name="矩形 22"/>
            <p:cNvSpPr>
              <a:spLocks noChangeArrowheads="1"/>
            </p:cNvSpPr>
            <p:nvPr/>
          </p:nvSpPr>
          <p:spPr bwMode="auto">
            <a:xfrm>
              <a:off x="503238" y="2905918"/>
              <a:ext cx="2191599" cy="461416"/>
            </a:xfrm>
            <a:prstGeom prst="rect">
              <a:avLst/>
            </a:prstGeom>
            <a:noFill/>
            <a:ln w="9525">
              <a:noFill/>
              <a:miter lim="800000"/>
            </a:ln>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4" name="42 Rectángulo"/>
          <p:cNvSpPr/>
          <p:nvPr/>
        </p:nvSpPr>
        <p:spPr>
          <a:xfrm>
            <a:off x="3392648" y="1477963"/>
            <a:ext cx="1976170"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p:nvPr/>
        </p:nvGrpSpPr>
        <p:grpSpPr bwMode="auto">
          <a:xfrm>
            <a:off x="3392647" y="2732089"/>
            <a:ext cx="1833314" cy="819029"/>
            <a:chOff x="471218" y="2548494"/>
            <a:chExt cx="2191599" cy="818842"/>
          </a:xfrm>
        </p:grpSpPr>
        <p:sp>
          <p:nvSpPr>
            <p:cNvPr id="36875" name="矩形 25"/>
            <p:cNvSpPr>
              <a:spLocks noChangeArrowheads="1"/>
            </p:cNvSpPr>
            <p:nvPr/>
          </p:nvSpPr>
          <p:spPr bwMode="auto">
            <a:xfrm>
              <a:off x="471218" y="2548494"/>
              <a:ext cx="956311" cy="276850"/>
            </a:xfrm>
            <a:prstGeom prst="rect">
              <a:avLst/>
            </a:prstGeom>
            <a:noFill/>
            <a:ln w="9525">
              <a:noFill/>
              <a:miter lim="800000"/>
            </a:ln>
          </p:spPr>
          <p:txBody>
            <a:bodyPr wrap="none">
              <a:spAutoFit/>
            </a:bodyPr>
            <a:lstStyle/>
            <a:p>
              <a:pP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876" name="矩形 26"/>
            <p:cNvSpPr>
              <a:spLocks noChangeArrowheads="1"/>
            </p:cNvSpPr>
            <p:nvPr/>
          </p:nvSpPr>
          <p:spPr bwMode="auto">
            <a:xfrm>
              <a:off x="471218" y="2905919"/>
              <a:ext cx="2191599" cy="461417"/>
            </a:xfrm>
            <a:prstGeom prst="rect">
              <a:avLst/>
            </a:prstGeom>
            <a:noFill/>
            <a:ln w="9525">
              <a:noFill/>
              <a:miter lim="800000"/>
            </a:ln>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8" name="51 Rectángulo"/>
          <p:cNvSpPr/>
          <p:nvPr/>
        </p:nvSpPr>
        <p:spPr>
          <a:xfrm>
            <a:off x="5906908" y="1477963"/>
            <a:ext cx="1977759" cy="787400"/>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p:nvPr/>
        </p:nvGrpSpPr>
        <p:grpSpPr bwMode="auto">
          <a:xfrm>
            <a:off x="5906908" y="2732089"/>
            <a:ext cx="1833314" cy="819029"/>
            <a:chOff x="467746" y="2548494"/>
            <a:chExt cx="2191599" cy="818842"/>
          </a:xfrm>
        </p:grpSpPr>
        <p:sp>
          <p:nvSpPr>
            <p:cNvPr id="36879" name="矩形 29"/>
            <p:cNvSpPr>
              <a:spLocks noChangeArrowheads="1"/>
            </p:cNvSpPr>
            <p:nvPr/>
          </p:nvSpPr>
          <p:spPr bwMode="auto">
            <a:xfrm>
              <a:off x="467746" y="2548494"/>
              <a:ext cx="956311" cy="276850"/>
            </a:xfrm>
            <a:prstGeom prst="rect">
              <a:avLst/>
            </a:prstGeom>
            <a:noFill/>
            <a:ln w="9525">
              <a:noFill/>
              <a:miter lim="800000"/>
            </a:ln>
          </p:spPr>
          <p:txBody>
            <a:bodyPr wrap="none">
              <a:spAutoFit/>
            </a:bodyPr>
            <a:lstStyle/>
            <a:p>
              <a:pP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880" name="矩形 30"/>
            <p:cNvSpPr>
              <a:spLocks noChangeArrowheads="1"/>
            </p:cNvSpPr>
            <p:nvPr/>
          </p:nvSpPr>
          <p:spPr bwMode="auto">
            <a:xfrm>
              <a:off x="467746" y="2905919"/>
              <a:ext cx="2191599" cy="461417"/>
            </a:xfrm>
            <a:prstGeom prst="rect">
              <a:avLst/>
            </a:prstGeom>
            <a:noFill/>
            <a:ln w="9525">
              <a:noFill/>
              <a:miter lim="800000"/>
            </a:ln>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37365" y="1269415"/>
            <a:ext cx="1768403" cy="1648151"/>
          </a:xfrm>
          <a:prstGeom prst="rect">
            <a:avLst/>
          </a:prstGeom>
        </p:spPr>
      </p:pic>
      <p:sp>
        <p:nvSpPr>
          <p:cNvPr id="9" name="矩形 8"/>
          <p:cNvSpPr/>
          <p:nvPr/>
        </p:nvSpPr>
        <p:spPr>
          <a:xfrm>
            <a:off x="617" y="3075650"/>
            <a:ext cx="9142766" cy="111548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cs typeface="+mn-ea"/>
              <a:sym typeface="+mn-lt"/>
            </a:endParaRPr>
          </a:p>
        </p:txBody>
      </p:sp>
      <p:sp>
        <p:nvSpPr>
          <p:cNvPr id="10" name="椭圆 9"/>
          <p:cNvSpPr/>
          <p:nvPr/>
        </p:nvSpPr>
        <p:spPr>
          <a:xfrm>
            <a:off x="443690" y="3441877"/>
            <a:ext cx="337579" cy="337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1800" dirty="0">
                <a:cs typeface="+mn-ea"/>
                <a:sym typeface="+mn-lt"/>
              </a:rPr>
              <a:t>1</a:t>
            </a:r>
            <a:endParaRPr lang="zh-CN" altLang="en-US" sz="1800" dirty="0">
              <a:cs typeface="+mn-ea"/>
              <a:sym typeface="+mn-lt"/>
            </a:endParaRPr>
          </a:p>
        </p:txBody>
      </p:sp>
      <p:sp>
        <p:nvSpPr>
          <p:cNvPr id="11" name="矩形 10"/>
          <p:cNvSpPr/>
          <p:nvPr/>
        </p:nvSpPr>
        <p:spPr>
          <a:xfrm>
            <a:off x="781269" y="3349473"/>
            <a:ext cx="2241899" cy="438457"/>
          </a:xfrm>
          <a:prstGeom prst="rect">
            <a:avLst/>
          </a:prstGeom>
        </p:spPr>
        <p:txBody>
          <a:bodyPr wrap="square" lIns="68568" tIns="34284" rIns="68568" bIns="34284">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3488376" y="3441877"/>
            <a:ext cx="337579" cy="337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1800" dirty="0">
                <a:cs typeface="+mn-ea"/>
                <a:sym typeface="+mn-lt"/>
              </a:rPr>
              <a:t>2</a:t>
            </a:r>
            <a:endParaRPr lang="zh-CN" altLang="en-US" sz="1800" dirty="0">
              <a:cs typeface="+mn-ea"/>
              <a:sym typeface="+mn-lt"/>
            </a:endParaRPr>
          </a:p>
        </p:txBody>
      </p:sp>
      <p:sp>
        <p:nvSpPr>
          <p:cNvPr id="13" name="矩形 12"/>
          <p:cNvSpPr/>
          <p:nvPr/>
        </p:nvSpPr>
        <p:spPr>
          <a:xfrm>
            <a:off x="3825955" y="3349473"/>
            <a:ext cx="2169299" cy="438457"/>
          </a:xfrm>
          <a:prstGeom prst="rect">
            <a:avLst/>
          </a:prstGeom>
        </p:spPr>
        <p:txBody>
          <a:bodyPr wrap="square" lIns="68568" tIns="34284" rIns="68568" bIns="34284">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6529364" y="3441877"/>
            <a:ext cx="337579" cy="337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1800" dirty="0">
                <a:cs typeface="+mn-ea"/>
                <a:sym typeface="+mn-lt"/>
              </a:rPr>
              <a:t>3</a:t>
            </a:r>
            <a:endParaRPr lang="zh-CN" altLang="en-US" sz="1800" dirty="0">
              <a:cs typeface="+mn-ea"/>
              <a:sym typeface="+mn-lt"/>
            </a:endParaRPr>
          </a:p>
        </p:txBody>
      </p:sp>
      <p:sp>
        <p:nvSpPr>
          <p:cNvPr id="15" name="矩形 14"/>
          <p:cNvSpPr/>
          <p:nvPr/>
        </p:nvSpPr>
        <p:spPr>
          <a:xfrm>
            <a:off x="6866943" y="3349473"/>
            <a:ext cx="2169299" cy="438457"/>
          </a:xfrm>
          <a:prstGeom prst="rect">
            <a:avLst/>
          </a:prstGeom>
        </p:spPr>
        <p:txBody>
          <a:bodyPr wrap="square" lIns="68568" tIns="34284" rIns="68568" bIns="34284">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15"/>
          <p:cNvGrpSpPr/>
          <p:nvPr/>
        </p:nvGrpSpPr>
        <p:grpSpPr>
          <a:xfrm>
            <a:off x="4677133" y="1210091"/>
            <a:ext cx="4466251" cy="1767720"/>
            <a:chOff x="4257077" y="2119893"/>
            <a:chExt cx="5955804" cy="2356960"/>
          </a:xfrm>
          <a:solidFill>
            <a:srgbClr val="00B050"/>
          </a:solidFill>
        </p:grpSpPr>
        <p:sp>
          <p:nvSpPr>
            <p:cNvPr id="17" name="等腰三角形 16"/>
            <p:cNvSpPr/>
            <p:nvPr/>
          </p:nvSpPr>
          <p:spPr>
            <a:xfrm rot="16200000">
              <a:off x="4224440" y="3094390"/>
              <a:ext cx="473237" cy="4079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8" name="矩形 17"/>
            <p:cNvSpPr/>
            <p:nvPr/>
          </p:nvSpPr>
          <p:spPr>
            <a:xfrm>
              <a:off x="4552497" y="2119893"/>
              <a:ext cx="5660384" cy="2356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700" dirty="0">
                  <a:solidFill>
                    <a:schemeClr val="bg1"/>
                  </a:solidFill>
                  <a:cs typeface="+mn-ea"/>
                  <a:sym typeface="+mn-lt"/>
                </a:rPr>
                <a:t>在此输入关于此标题或图形的文字描述内容或者相关的数据</a:t>
              </a:r>
              <a:endParaRPr lang="en-US" altLang="zh-CN" sz="1700" dirty="0">
                <a:solidFill>
                  <a:schemeClr val="bg1"/>
                </a:solidFill>
                <a:cs typeface="+mn-ea"/>
                <a:sym typeface="+mn-lt"/>
              </a:endParaRPr>
            </a:p>
          </p:txBody>
        </p:sp>
      </p:grpSp>
      <p:pic>
        <p:nvPicPr>
          <p:cNvPr id="19" name="图片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473" y="1213153"/>
            <a:ext cx="2773034" cy="1764658"/>
          </a:xfrm>
          <a:prstGeom prst="rect">
            <a:avLst/>
          </a:prstGeom>
        </p:spPr>
      </p:pic>
    </p:spTree>
  </p:cSld>
  <p:clrMapOvr>
    <a:masterClrMapping/>
  </p:clrMapOvr>
  <p:transition spd="med"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p:tgtEl>
                                          <p:spTgt spid="2"/>
                                        </p:tgtEl>
                                        <p:attrNameLst>
                                          <p:attrName>ppt_x</p:attrName>
                                        </p:attrNameLst>
                                      </p:cBhvr>
                                      <p:tavLst>
                                        <p:tav tm="0">
                                          <p:val>
                                            <p:strVal val="#ppt_x+#ppt_w*1.125000"/>
                                          </p:val>
                                        </p:tav>
                                        <p:tav tm="100000">
                                          <p:val>
                                            <p:strVal val="#ppt_x"/>
                                          </p:val>
                                        </p:tav>
                                      </p:tavLst>
                                    </p:anim>
                                    <p:animEffect transition="in" filter="wipe(left)">
                                      <p:cBhvr>
                                        <p:cTn id="17" dur="1000"/>
                                        <p:tgtEl>
                                          <p:spTgt spid="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0"/>
                                        </p:tgtEl>
                                        <p:attrNameLst>
                                          <p:attrName>ppt_y</p:attrName>
                                        </p:attrNameLst>
                                      </p:cBhvr>
                                      <p:tavLst>
                                        <p:tav tm="0">
                                          <p:val>
                                            <p:strVal val="#ppt_y"/>
                                          </p:val>
                                        </p:tav>
                                        <p:tav tm="100000">
                                          <p:val>
                                            <p:strVal val="#ppt_y"/>
                                          </p:val>
                                        </p:tav>
                                      </p:tavLst>
                                    </p:anim>
                                    <p:anim calcmode="lin" valueType="num">
                                      <p:cBhvr>
                                        <p:cTn id="2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Effect transition="in" filter="fade">
                                      <p:cBhvr>
                                        <p:cTn id="33" dur="750"/>
                                        <p:tgtEl>
                                          <p:spTgt spid="11"/>
                                        </p:tgtEl>
                                      </p:cBhvr>
                                    </p:animEffect>
                                  </p:childTnLst>
                                </p:cTn>
                              </p:par>
                            </p:childTnLst>
                          </p:cTn>
                        </p:par>
                        <p:par>
                          <p:cTn id="34" fill="hold">
                            <p:stCondLst>
                              <p:cond delay="5625"/>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childTnLst>
                          </p:cTn>
                        </p:par>
                        <p:par>
                          <p:cTn id="42" fill="hold">
                            <p:stCondLst>
                              <p:cond delay="61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Effect transition="in" filter="fade">
                                      <p:cBhvr>
                                        <p:cTn id="45" dur="750"/>
                                        <p:tgtEl>
                                          <p:spTgt spid="13"/>
                                        </p:tgtEl>
                                      </p:cBhvr>
                                    </p:animEffect>
                                  </p:childTnLst>
                                </p:cTn>
                              </p:par>
                            </p:childTnLst>
                          </p:cTn>
                        </p:par>
                        <p:par>
                          <p:cTn id="46" fill="hold">
                            <p:stCondLst>
                              <p:cond delay="87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childTnLst>
                          </p:cTn>
                        </p:par>
                        <p:par>
                          <p:cTn id="54" fill="hold">
                            <p:stCondLst>
                              <p:cond delay="92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5"/>
                                        </p:tgtEl>
                                        <p:attrNameLst>
                                          <p:attrName>style.visibility</p:attrName>
                                        </p:attrNameLst>
                                      </p:cBhvr>
                                      <p:to>
                                        <p:strVal val="visible"/>
                                      </p:to>
                                    </p:set>
                                    <p:animEffect transition="in" filter="fade">
                                      <p:cBhvr>
                                        <p:cTn id="5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2832800" y="1694503"/>
            <a:ext cx="2819320" cy="481525"/>
          </a:xfrm>
          <a:prstGeom prst="rect">
            <a:avLst/>
          </a:prstGeom>
        </p:spPr>
        <p:txBody>
          <a:bodyPr wrap="square" lIns="0" tIns="0" rIns="0" bIns="0">
            <a:spAutoFit/>
          </a:bodyPr>
          <a:lstStyle/>
          <a:p>
            <a:r>
              <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737984"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937643"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737984"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937643"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椭圆 1"/>
          <p:cNvSpPr/>
          <p:nvPr/>
        </p:nvSpPr>
        <p:spPr>
          <a:xfrm>
            <a:off x="1403648" y="1563638"/>
            <a:ext cx="1080120"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bg1"/>
                </a:solidFill>
              </a:rPr>
              <a:t>02</a:t>
            </a:r>
            <a:endParaRPr lang="zh-CN" altLang="en-US" sz="4400" dirty="0">
              <a:solidFill>
                <a:schemeClr val="bg1"/>
              </a:solidFill>
            </a:endParaRPr>
          </a:p>
        </p:txBody>
      </p:sp>
    </p:spTree>
  </p:cSld>
  <p:clrMapOvr>
    <a:masterClrMapping/>
  </p:clrMapOvr>
  <p:transition spd="med" advClick="0" advTm="6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5705322" y="1450975"/>
            <a:ext cx="1061894" cy="254000"/>
          </a:xfrm>
          <a:prstGeom prst="rect">
            <a:avLst/>
          </a:prstGeom>
          <a:noFill/>
          <a:ln w="9525">
            <a:noFill/>
            <a:miter lim="800000"/>
          </a:ln>
        </p:spPr>
        <p:txBody>
          <a:bodyPr wrap="none" lIns="68566" tIns="34283" rIns="68566" bIns="34283">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矩形 3"/>
          <p:cNvSpPr>
            <a:spLocks noChangeArrowheads="1"/>
          </p:cNvSpPr>
          <p:nvPr/>
        </p:nvSpPr>
        <p:spPr bwMode="auto">
          <a:xfrm>
            <a:off x="5695798" y="3084514"/>
            <a:ext cx="1061894" cy="254000"/>
          </a:xfrm>
          <a:prstGeom prst="rect">
            <a:avLst/>
          </a:prstGeom>
          <a:noFill/>
          <a:ln w="9525">
            <a:noFill/>
            <a:miter lim="800000"/>
          </a:ln>
        </p:spPr>
        <p:txBody>
          <a:bodyPr wrap="none" lIns="68566" tIns="34283" rIns="68566" bIns="34283">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矩形 4"/>
          <p:cNvSpPr>
            <a:spLocks noChangeArrowheads="1"/>
          </p:cNvSpPr>
          <p:nvPr/>
        </p:nvSpPr>
        <p:spPr bwMode="auto">
          <a:xfrm>
            <a:off x="1979965" y="2243138"/>
            <a:ext cx="1061893" cy="254000"/>
          </a:xfrm>
          <a:prstGeom prst="rect">
            <a:avLst/>
          </a:prstGeom>
          <a:noFill/>
          <a:ln w="9525">
            <a:noFill/>
            <a:miter lim="800000"/>
          </a:ln>
        </p:spPr>
        <p:txBody>
          <a:bodyPr wrap="none" lIns="68566" tIns="34283" rIns="68566" bIns="34283">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72774" y="1832780"/>
            <a:ext cx="180975" cy="153967"/>
          </a:xfrm>
          <a:prstGeom prst="triangle">
            <a:avLst>
              <a:gd name="adj" fmla="val 50000"/>
            </a:avLst>
          </a:prstGeom>
          <a:solidFill>
            <a:schemeClr val="accent1"/>
          </a:solidFill>
          <a:ln w="9525">
            <a:noFill/>
            <a:miter lim="800000"/>
          </a:ln>
        </p:spPr>
        <p:txBody>
          <a:bodyPr lIns="68566" tIns="34283" rIns="68566" bIns="34283" anchor="ctr"/>
          <a:lstStyle/>
          <a:p>
            <a:pPr algn="ctr">
              <a:buFont typeface="Arial" panose="020B0604020202020204" pitchFamily="34" charset="0"/>
              <a:buNone/>
            </a:pPr>
            <a:endParaRPr lang="zh-CN" altLang="zh-CN" sz="15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47"/>
          <p:cNvSpPr>
            <a:spLocks noChangeArrowheads="1"/>
          </p:cNvSpPr>
          <p:nvPr/>
        </p:nvSpPr>
        <p:spPr bwMode="auto">
          <a:xfrm>
            <a:off x="5695798" y="1762126"/>
            <a:ext cx="2115853" cy="512298"/>
          </a:xfrm>
          <a:prstGeom prst="rect">
            <a:avLst/>
          </a:prstGeom>
          <a:noFill/>
          <a:ln w="9525">
            <a:noFill/>
            <a:miter lim="800000"/>
          </a:ln>
        </p:spPr>
        <p:txBody>
          <a:bodyPr lIns="68566" tIns="34283" rIns="68566" bIns="34283">
            <a:spAutoFit/>
          </a:bodyPr>
          <a:lstStyle/>
          <a:p>
            <a:pP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等腰三角形 18"/>
          <p:cNvSpPr>
            <a:spLocks noChangeAspect="1" noChangeArrowheads="1"/>
          </p:cNvSpPr>
          <p:nvPr/>
        </p:nvSpPr>
        <p:spPr bwMode="auto">
          <a:xfrm rot="5400000" flipV="1">
            <a:off x="5473567" y="3470286"/>
            <a:ext cx="179388" cy="153967"/>
          </a:xfrm>
          <a:prstGeom prst="triangle">
            <a:avLst>
              <a:gd name="adj" fmla="val 50000"/>
            </a:avLst>
          </a:prstGeom>
          <a:solidFill>
            <a:schemeClr val="accent3"/>
          </a:solidFill>
          <a:ln w="9525">
            <a:noFill/>
            <a:miter lim="800000"/>
          </a:ln>
        </p:spPr>
        <p:txBody>
          <a:bodyPr lIns="68566" tIns="34283" rIns="68566" bIns="34283" anchor="ctr"/>
          <a:lstStyle/>
          <a:p>
            <a:pPr algn="ctr">
              <a:buFont typeface="Arial" panose="020B0604020202020204" pitchFamily="34" charset="0"/>
              <a:buNone/>
            </a:pPr>
            <a:endParaRPr lang="zh-CN" altLang="zh-CN" sz="15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47"/>
          <p:cNvSpPr>
            <a:spLocks noChangeArrowheads="1"/>
          </p:cNvSpPr>
          <p:nvPr/>
        </p:nvSpPr>
        <p:spPr bwMode="auto">
          <a:xfrm>
            <a:off x="5695798" y="3398838"/>
            <a:ext cx="2115853" cy="512298"/>
          </a:xfrm>
          <a:prstGeom prst="rect">
            <a:avLst/>
          </a:prstGeom>
          <a:noFill/>
          <a:ln w="9525">
            <a:noFill/>
            <a:miter lim="800000"/>
          </a:ln>
        </p:spPr>
        <p:txBody>
          <a:bodyPr lIns="68566" tIns="34283" rIns="68566" bIns="34283">
            <a:spAutoFit/>
          </a:bodyPr>
          <a:lstStyle/>
          <a:p>
            <a:pP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等腰三角形 18"/>
          <p:cNvSpPr>
            <a:spLocks noChangeAspect="1" noChangeArrowheads="1"/>
          </p:cNvSpPr>
          <p:nvPr/>
        </p:nvSpPr>
        <p:spPr bwMode="auto">
          <a:xfrm rot="16200000" flipH="1" flipV="1">
            <a:off x="3171210" y="2621767"/>
            <a:ext cx="179388" cy="155554"/>
          </a:xfrm>
          <a:prstGeom prst="triangle">
            <a:avLst>
              <a:gd name="adj" fmla="val 50000"/>
            </a:avLst>
          </a:prstGeom>
          <a:solidFill>
            <a:schemeClr val="accent1"/>
          </a:solidFill>
          <a:ln>
            <a:noFill/>
          </a:ln>
        </p:spPr>
        <p:txBody>
          <a:bodyPr lIns="68566" tIns="34283" rIns="68566" bIns="34283"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fontAlgn="auto">
              <a:spcBef>
                <a:spcPct val="0"/>
              </a:spcBef>
              <a:buFont typeface="Arial" panose="020B0604020202020204" pitchFamily="34" charset="0"/>
              <a:buNone/>
            </a:pPr>
            <a:endParaRPr lang="zh-CN" altLang="zh-CN" sz="1500" noProof="1">
              <a:solidFill>
                <a:schemeClr val="accent3">
                  <a:lumMod val="75000"/>
                </a:schemeClr>
              </a:solidFill>
              <a:sym typeface="微软雅黑" panose="020B0503020204020204" pitchFamily="34" charset="-122"/>
            </a:endParaRPr>
          </a:p>
        </p:txBody>
      </p:sp>
      <p:sp>
        <p:nvSpPr>
          <p:cNvPr id="12" name="矩形 47"/>
          <p:cNvSpPr>
            <a:spLocks noChangeArrowheads="1"/>
          </p:cNvSpPr>
          <p:nvPr/>
        </p:nvSpPr>
        <p:spPr bwMode="auto">
          <a:xfrm>
            <a:off x="1302193" y="2551112"/>
            <a:ext cx="1833315" cy="512298"/>
          </a:xfrm>
          <a:prstGeom prst="rect">
            <a:avLst/>
          </a:prstGeom>
          <a:noFill/>
          <a:ln w="9525">
            <a:noFill/>
            <a:miter lim="800000"/>
          </a:ln>
        </p:spPr>
        <p:txBody>
          <a:bodyPr lIns="68566" tIns="34283" rIns="68566" bIns="34283">
            <a:spAutoFit/>
          </a:bodyPr>
          <a:lstStyle/>
          <a:p>
            <a:pP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形状 12"/>
          <p:cNvSpPr/>
          <p:nvPr/>
        </p:nvSpPr>
        <p:spPr>
          <a:xfrm>
            <a:off x="3446615" y="2189164"/>
            <a:ext cx="1399986" cy="1401762"/>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197" y="3106738"/>
            <a:ext cx="1203163" cy="1203326"/>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197" y="3106738"/>
            <a:ext cx="1203163" cy="1203326"/>
          </a:xfrm>
          <a:prstGeom prst="blockArc">
            <a:avLst>
              <a:gd name="adj1" fmla="val 17085111"/>
              <a:gd name="adj2" fmla="val 10799997"/>
              <a:gd name="adj3" fmla="val 11504"/>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366" y="1800269"/>
            <a:ext cx="1214438" cy="655550"/>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zh-CN" altLang="en-US" sz="1900" noProof="1">
              <a:solidFill>
                <a:schemeClr val="accent1">
                  <a:lumMod val="75000"/>
                </a:schemeClr>
              </a:solidFill>
            </a:endParaRPr>
          </a:p>
        </p:txBody>
      </p:sp>
      <p:sp>
        <p:nvSpPr>
          <p:cNvPr id="17" name="任意多边形 16"/>
          <p:cNvSpPr/>
          <p:nvPr/>
        </p:nvSpPr>
        <p:spPr>
          <a:xfrm rot="17307692">
            <a:off x="3918777" y="1462920"/>
            <a:ext cx="798514" cy="558725"/>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fontAlgn="auto"/>
            <a:endParaRPr lang="zh-CN" altLang="en-US" sz="1900" noProof="1">
              <a:solidFill>
                <a:schemeClr val="accent1">
                  <a:lumMod val="75000"/>
                </a:schemeClr>
              </a:solidFill>
            </a:endParaRPr>
          </a:p>
        </p:txBody>
      </p:sp>
      <p:sp>
        <p:nvSpPr>
          <p:cNvPr id="18" name="TextBox 17"/>
          <p:cNvSpPr txBox="1">
            <a:spLocks noChangeArrowheads="1"/>
          </p:cNvSpPr>
          <p:nvPr/>
        </p:nvSpPr>
        <p:spPr bwMode="auto">
          <a:xfrm>
            <a:off x="4333908" y="1689099"/>
            <a:ext cx="506345" cy="654050"/>
          </a:xfrm>
          <a:prstGeom prst="rect">
            <a:avLst/>
          </a:prstGeom>
          <a:noFill/>
          <a:ln w="9525">
            <a:noFill/>
            <a:miter lim="800000"/>
          </a:ln>
        </p:spPr>
        <p:txBody>
          <a:bodyPr wrap="none" lIns="68573" tIns="34286" rIns="68573" bIns="34286">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A</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a:spLocks noChangeArrowheads="1"/>
          </p:cNvSpPr>
          <p:nvPr/>
        </p:nvSpPr>
        <p:spPr bwMode="auto">
          <a:xfrm>
            <a:off x="3894231" y="2551113"/>
            <a:ext cx="473011" cy="654050"/>
          </a:xfrm>
          <a:prstGeom prst="rect">
            <a:avLst/>
          </a:prstGeom>
          <a:noFill/>
          <a:ln w="9525">
            <a:noFill/>
            <a:miter lim="800000"/>
          </a:ln>
        </p:spPr>
        <p:txBody>
          <a:bodyPr wrap="none" lIns="68573" tIns="34286" rIns="68573" bIns="34286">
            <a:spAutoFit/>
          </a:bodyPr>
          <a:lstStyle/>
          <a:p>
            <a:r>
              <a:rPr lang="en-US" altLang="zh-CN" sz="3800" b="1" dirty="0">
                <a:solidFill>
                  <a:schemeClr val="accent2"/>
                </a:solidFill>
                <a:latin typeface="微软雅黑" panose="020B0503020204020204" pitchFamily="34" charset="-122"/>
                <a:ea typeface="微软雅黑" panose="020B0503020204020204" pitchFamily="34" charset="-122"/>
              </a:rPr>
              <a:t>B</a:t>
            </a:r>
            <a:endParaRPr lang="zh-CN" altLang="en-US" sz="3800" b="1" dirty="0">
              <a:solidFill>
                <a:schemeClr val="accent2"/>
              </a:solidFill>
              <a:latin typeface="微软雅黑" panose="020B0503020204020204" pitchFamily="34" charset="-122"/>
              <a:ea typeface="微软雅黑" panose="020B0503020204020204" pitchFamily="34" charset="-122"/>
            </a:endParaRPr>
          </a:p>
        </p:txBody>
      </p:sp>
      <p:sp>
        <p:nvSpPr>
          <p:cNvPr id="20" name="TextBox 19"/>
          <p:cNvSpPr txBox="1">
            <a:spLocks noChangeArrowheads="1"/>
          </p:cNvSpPr>
          <p:nvPr/>
        </p:nvSpPr>
        <p:spPr bwMode="auto">
          <a:xfrm>
            <a:off x="4321209" y="3408363"/>
            <a:ext cx="466662" cy="654050"/>
          </a:xfrm>
          <a:prstGeom prst="rect">
            <a:avLst/>
          </a:prstGeom>
          <a:noFill/>
          <a:ln w="9525">
            <a:noFill/>
            <a:miter lim="800000"/>
          </a:ln>
        </p:spPr>
        <p:txBody>
          <a:bodyPr wrap="none" lIns="68573" tIns="34286" rIns="68573" bIns="34286">
            <a:spAutoFit/>
          </a:bodyPr>
          <a:lstStyle/>
          <a:p>
            <a:r>
              <a:rPr lang="en-US" altLang="zh-CN" sz="3800" b="1" dirty="0">
                <a:solidFill>
                  <a:schemeClr val="accent1"/>
                </a:solidFill>
                <a:latin typeface="微软雅黑" panose="020B0503020204020204" pitchFamily="34" charset="-122"/>
                <a:ea typeface="微软雅黑" panose="020B0503020204020204" pitchFamily="34" charset="-122"/>
              </a:rPr>
              <a:t>C</a:t>
            </a:r>
            <a:endParaRPr lang="zh-CN" altLang="en-US" sz="38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175374" y="2203313"/>
            <a:ext cx="5124285" cy="1299965"/>
          </a:xfrm>
          <a:prstGeom prst="rect">
            <a:avLst/>
          </a:prstGeom>
        </p:spPr>
        <p:txBody>
          <a:bodyPr wrap="square" lIns="68568" tIns="34284" rIns="68568" bIns="34284">
            <a:spAutoFit/>
          </a:bodyPr>
          <a:lstStyle/>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30275" y="1602985"/>
            <a:ext cx="1613525" cy="1072703"/>
          </a:xfrm>
          <a:prstGeom prst="rect">
            <a:avLst/>
          </a:prstGeom>
        </p:spPr>
      </p:pic>
      <p:pic>
        <p:nvPicPr>
          <p:cNvPr id="16" name="图片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0275" y="2865913"/>
            <a:ext cx="1613525" cy="1184932"/>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5972" y="1534264"/>
            <a:ext cx="1613525" cy="1210143"/>
          </a:xfrm>
          <a:prstGeom prst="rect">
            <a:avLst/>
          </a:prstGeom>
        </p:spPr>
      </p:pic>
      <p:sp>
        <p:nvSpPr>
          <p:cNvPr id="18" name="矩形 17"/>
          <p:cNvSpPr/>
          <p:nvPr/>
        </p:nvSpPr>
        <p:spPr>
          <a:xfrm>
            <a:off x="4719502" y="2849252"/>
            <a:ext cx="1609994" cy="12182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2100" dirty="0">
                <a:cs typeface="+mn-ea"/>
                <a:sym typeface="+mn-lt"/>
              </a:rPr>
              <a:t>在此输入</a:t>
            </a:r>
            <a:endParaRPr lang="en-US" altLang="zh-CN" sz="2100" dirty="0">
              <a:cs typeface="+mn-ea"/>
              <a:sym typeface="+mn-lt"/>
            </a:endParaRPr>
          </a:p>
          <a:p>
            <a:pPr algn="ctr"/>
            <a:r>
              <a:rPr lang="zh-CN" altLang="en-US" sz="2100" dirty="0">
                <a:cs typeface="+mn-ea"/>
                <a:sym typeface="+mn-lt"/>
              </a:rPr>
              <a:t>小标题</a:t>
            </a:r>
            <a:endParaRPr lang="zh-CN" altLang="en-US" sz="2100" dirty="0">
              <a:cs typeface="+mn-ea"/>
              <a:sym typeface="+mn-lt"/>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par>
                                <p:cTn id="11" presetID="10" presetClass="entr" presetSubtype="0" fill="hold" nodeType="withEffect">
                                  <p:stCondLst>
                                    <p:cond delay="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par>
                                <p:cTn id="14" presetID="10" presetClass="entr" presetSubtype="0" fill="hold" nodeType="withEffect">
                                  <p:stCondLst>
                                    <p:cond delay="7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childTnLst>
                          </p:cTn>
                        </p:par>
                        <p:par>
                          <p:cTn id="17" fill="hold">
                            <p:stCondLst>
                              <p:cond delay="10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731102" y="1283611"/>
            <a:ext cx="5152819"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4"/>
              <a:ext cx="5688632" cy="293181"/>
            </a:xfrm>
            <a:prstGeom prst="rect">
              <a:avLst/>
            </a:prstGeom>
            <a:noFill/>
          </p:spPr>
          <p:txBody>
            <a:bodyPr>
              <a:spAutoFit/>
            </a:bodyPr>
            <a:lstStyle/>
            <a:p>
              <a:pPr fontAlgn="auto"/>
              <a:r>
                <a:rPr lang="zh-CN" altLang="en-US" sz="1200" b="1" noProof="1">
                  <a:solidFill>
                    <a:srgbClr val="F8F8F8"/>
                  </a:solidFill>
                  <a:latin typeface="微软雅黑" panose="020B0503020204020204" pitchFamily="34" charset="-122"/>
                  <a:ea typeface="微软雅黑" panose="020B0503020204020204" pitchFamily="34" charset="-122"/>
                </a:rPr>
                <a:t>单击此处添加标题</a:t>
              </a:r>
              <a:endParaRPr lang="zh-CN" altLang="en-US" sz="1200" b="1" noProof="1">
                <a:solidFill>
                  <a:srgbClr val="F8F8F8"/>
                </a:solidFill>
                <a:latin typeface="微软雅黑" panose="020B0503020204020204" pitchFamily="34" charset="-122"/>
                <a:ea typeface="微软雅黑" panose="020B0503020204020204" pitchFamily="34" charset="-122"/>
              </a:endParaRPr>
            </a:p>
          </p:txBody>
        </p:sp>
      </p:grpSp>
      <p:grpSp>
        <p:nvGrpSpPr>
          <p:cNvPr id="3" name="组合 5"/>
          <p:cNvGrpSpPr/>
          <p:nvPr/>
        </p:nvGrpSpPr>
        <p:grpSpPr>
          <a:xfrm>
            <a:off x="2731102" y="2981927"/>
            <a:ext cx="5152819" cy="348839"/>
            <a:chOff x="3002037" y="3922395"/>
            <a:chExt cx="7067433" cy="369332"/>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8"/>
              <a:ext cx="4085844" cy="293181"/>
            </a:xfrm>
            <a:prstGeom prst="rect">
              <a:avLst/>
            </a:prstGeom>
            <a:noFill/>
          </p:spPr>
          <p:txBody>
            <a:bodyPr>
              <a:spAutoFit/>
            </a:bodyPr>
            <a:lstStyle/>
            <a:p>
              <a:pPr fontAlgn="auto"/>
              <a:r>
                <a:rPr lang="zh-CN" altLang="en-US" sz="1200" b="1" noProof="1">
                  <a:solidFill>
                    <a:srgbClr val="F8F8F8"/>
                  </a:solidFill>
                  <a:latin typeface="微软雅黑" panose="020B0503020204020204" pitchFamily="34" charset="-122"/>
                  <a:ea typeface="微软雅黑" panose="020B0503020204020204" pitchFamily="34" charset="-122"/>
                </a:rPr>
                <a:t>单击此处添加标题</a:t>
              </a:r>
              <a:endParaRPr lang="zh-CN" altLang="en-US" sz="1200" b="1" noProof="1">
                <a:solidFill>
                  <a:srgbClr val="F8F8F8"/>
                </a:solidFill>
                <a:latin typeface="微软雅黑" panose="020B0503020204020204" pitchFamily="34" charset="-122"/>
                <a:ea typeface="微软雅黑" panose="020B0503020204020204" pitchFamily="34" charset="-122"/>
              </a:endParaRPr>
            </a:p>
          </p:txBody>
        </p:sp>
      </p:grpSp>
      <p:sp>
        <p:nvSpPr>
          <p:cNvPr id="10" name="TextBox 9"/>
          <p:cNvSpPr txBox="1">
            <a:spLocks noChangeArrowheads="1"/>
          </p:cNvSpPr>
          <p:nvPr/>
        </p:nvSpPr>
        <p:spPr bwMode="auto">
          <a:xfrm>
            <a:off x="2730749" y="1816101"/>
            <a:ext cx="5153917" cy="549225"/>
          </a:xfrm>
          <a:prstGeom prst="rect">
            <a:avLst/>
          </a:prstGeom>
          <a:noFill/>
          <a:ln w="9525">
            <a:noFill/>
            <a:miter lim="800000"/>
          </a:ln>
        </p:spPr>
        <p:txBody>
          <a:bodyPr lIns="68573" tIns="34286" rIns="68573" bIns="34286">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Box 10"/>
          <p:cNvSpPr txBox="1">
            <a:spLocks noChangeArrowheads="1"/>
          </p:cNvSpPr>
          <p:nvPr/>
        </p:nvSpPr>
        <p:spPr bwMode="auto">
          <a:xfrm>
            <a:off x="2730749" y="3486151"/>
            <a:ext cx="5153917" cy="549225"/>
          </a:xfrm>
          <a:prstGeom prst="rect">
            <a:avLst/>
          </a:prstGeom>
          <a:noFill/>
          <a:ln w="9525">
            <a:noFill/>
            <a:miter lim="800000"/>
          </a:ln>
        </p:spPr>
        <p:txBody>
          <a:bodyPr lIns="68573" tIns="34286" rIns="68573" bIns="34286">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等腰三角形 2"/>
          <p:cNvSpPr>
            <a:spLocks noChangeArrowheads="1"/>
          </p:cNvSpPr>
          <p:nvPr/>
        </p:nvSpPr>
        <p:spPr bwMode="auto">
          <a:xfrm rot="2747878">
            <a:off x="1522759" y="1241502"/>
            <a:ext cx="992187" cy="1147608"/>
          </a:xfrm>
          <a:custGeom>
            <a:avLst/>
            <a:gdLst/>
            <a:ahLst/>
            <a:cxnLst>
              <a:cxn ang="0">
                <a:pos x="576064" y="0"/>
              </a:cxn>
              <a:cxn ang="0">
                <a:pos x="687529" y="192182"/>
              </a:cxn>
              <a:cxn ang="0">
                <a:pos x="1152128" y="757009"/>
              </a:cxn>
              <a:cxn ang="0">
                <a:pos x="576064" y="1333073"/>
              </a:cxn>
              <a:cxn ang="0">
                <a:pos x="0" y="757009"/>
              </a:cxn>
              <a:cxn ang="0">
                <a:pos x="464599" y="192182"/>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9525">
            <a:noFill/>
            <a:round/>
          </a:ln>
        </p:spPr>
        <p:txBody>
          <a:bodyPr wrap="none" lIns="68573" tIns="34286" rIns="68573" bIns="34286" anchor="ctr"/>
          <a:lstStyle/>
          <a:p>
            <a:pPr algn="ct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a:off x="1629172" y="1682750"/>
            <a:ext cx="642852" cy="368300"/>
          </a:xfrm>
          <a:prstGeom prst="rect">
            <a:avLst/>
          </a:prstGeom>
          <a:noFill/>
          <a:ln w="9525">
            <a:noFill/>
            <a:miter lim="800000"/>
          </a:ln>
        </p:spPr>
        <p:txBody>
          <a:bodyPr wrap="none" lIns="68573" tIns="34286" rIns="68573" bIns="34286" anchor="ctr"/>
          <a:lstStyle/>
          <a:p>
            <a:pPr algn="ctr"/>
            <a:r>
              <a:rPr lang="zh-CN" altLang="en-US" sz="1800" b="1" dirty="0">
                <a:solidFill>
                  <a:srgbClr val="FFFFFF"/>
                </a:solidFill>
                <a:latin typeface="微软雅黑" panose="020B0503020204020204" pitchFamily="34" charset="-122"/>
                <a:ea typeface="微软雅黑" panose="020B0503020204020204" pitchFamily="34" charset="-122"/>
              </a:rPr>
              <a:t>正面</a:t>
            </a:r>
            <a:endParaRPr lang="en-US" altLang="zh-CN" sz="1800" b="1" dirty="0">
              <a:solidFill>
                <a:srgbClr val="FFFFFF"/>
              </a:solidFill>
              <a:latin typeface="微软雅黑" panose="020B0503020204020204" pitchFamily="34" charset="-122"/>
              <a:ea typeface="微软雅黑" panose="020B0503020204020204" pitchFamily="34" charset="-122"/>
            </a:endParaRPr>
          </a:p>
          <a:p>
            <a:pPr algn="ctr"/>
            <a:r>
              <a:rPr lang="zh-CN" altLang="en-US" sz="1800" b="1" dirty="0">
                <a:solidFill>
                  <a:srgbClr val="FFFFFF"/>
                </a:solidFill>
                <a:latin typeface="微软雅黑" panose="020B0503020204020204" pitchFamily="34" charset="-122"/>
                <a:ea typeface="微软雅黑" panose="020B0503020204020204" pitchFamily="34" charset="-122"/>
              </a:rPr>
              <a:t>观点</a:t>
            </a:r>
            <a:endParaRPr lang="zh-CN" altLang="en-US" sz="1800" b="1" dirty="0">
              <a:solidFill>
                <a:srgbClr val="FFFFFF"/>
              </a:solidFill>
              <a:latin typeface="微软雅黑" panose="020B0503020204020204" pitchFamily="34" charset="-122"/>
              <a:ea typeface="微软雅黑" panose="020B0503020204020204" pitchFamily="34" charset="-122"/>
            </a:endParaRPr>
          </a:p>
        </p:txBody>
      </p:sp>
      <p:sp>
        <p:nvSpPr>
          <p:cNvPr id="14" name="等腰三角形 2"/>
          <p:cNvSpPr>
            <a:spLocks noChangeArrowheads="1"/>
          </p:cNvSpPr>
          <p:nvPr/>
        </p:nvSpPr>
        <p:spPr bwMode="auto">
          <a:xfrm rot="3036074">
            <a:off x="1522758" y="2986165"/>
            <a:ext cx="992188" cy="1147608"/>
          </a:xfrm>
          <a:custGeom>
            <a:avLst/>
            <a:gdLst/>
            <a:ahLst/>
            <a:cxnLst>
              <a:cxn ang="0">
                <a:pos x="576064" y="0"/>
              </a:cxn>
              <a:cxn ang="0">
                <a:pos x="687529" y="192182"/>
              </a:cxn>
              <a:cxn ang="0">
                <a:pos x="1152128" y="757009"/>
              </a:cxn>
              <a:cxn ang="0">
                <a:pos x="576064" y="1333073"/>
              </a:cxn>
              <a:cxn ang="0">
                <a:pos x="0" y="757009"/>
              </a:cxn>
              <a:cxn ang="0">
                <a:pos x="464599" y="192182"/>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9525">
            <a:noFill/>
            <a:round/>
          </a:ln>
        </p:spPr>
        <p:txBody>
          <a:bodyPr wrap="none" lIns="68573" tIns="34286" rIns="68573" bIns="34286" anchor="ctr"/>
          <a:lstStyle/>
          <a:p>
            <a:pPr algn="ctr"/>
            <a:endParaRPr lang="zh-CN" altLang="en-US" sz="1100" dirty="0">
              <a:solidFill>
                <a:srgbClr val="FFFFFF"/>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1629172" y="3421064"/>
            <a:ext cx="642852" cy="369887"/>
          </a:xfrm>
          <a:prstGeom prst="rect">
            <a:avLst/>
          </a:prstGeom>
          <a:noFill/>
          <a:ln w="9525">
            <a:noFill/>
            <a:miter lim="800000"/>
          </a:ln>
        </p:spPr>
        <p:txBody>
          <a:bodyPr wrap="none" lIns="68573" tIns="34286" rIns="68573" bIns="34286" anchor="ctr"/>
          <a:lstStyle/>
          <a:p>
            <a:pPr algn="ctr"/>
            <a:r>
              <a:rPr lang="zh-CN" altLang="en-US" sz="1800" b="1" dirty="0">
                <a:solidFill>
                  <a:srgbClr val="FFFFFF"/>
                </a:solidFill>
                <a:latin typeface="微软雅黑" panose="020B0503020204020204" pitchFamily="34" charset="-122"/>
                <a:ea typeface="微软雅黑" panose="020B0503020204020204" pitchFamily="34" charset="-122"/>
              </a:rPr>
              <a:t>负面</a:t>
            </a:r>
            <a:endParaRPr lang="en-US" altLang="zh-CN" sz="1800" b="1" dirty="0">
              <a:solidFill>
                <a:srgbClr val="FFFFFF"/>
              </a:solidFill>
              <a:latin typeface="微软雅黑" panose="020B0503020204020204" pitchFamily="34" charset="-122"/>
              <a:ea typeface="微软雅黑" panose="020B0503020204020204" pitchFamily="34" charset="-122"/>
            </a:endParaRPr>
          </a:p>
          <a:p>
            <a:pPr algn="ctr"/>
            <a:r>
              <a:rPr lang="zh-CN" altLang="en-US" sz="1800" b="1" dirty="0">
                <a:solidFill>
                  <a:srgbClr val="FFFFFF"/>
                </a:solidFill>
                <a:latin typeface="微软雅黑" panose="020B0503020204020204" pitchFamily="34" charset="-122"/>
                <a:ea typeface="微软雅黑" panose="020B0503020204020204" pitchFamily="34" charset="-122"/>
              </a:rPr>
              <a:t>观点</a:t>
            </a:r>
            <a:endParaRPr lang="zh-CN" altLang="en-US" sz="1800"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wipe(left)">
                                      <p:cBhvr>
                                        <p:cTn id="72" dur="1000"/>
                                        <p:tgtEl>
                                          <p:spTgt spid="2"/>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3"/>
                                        </p:tgtEl>
                                        <p:attrNameLst>
                                          <p:attrName>style.visibility</p:attrName>
                                        </p:attrNameLst>
                                      </p:cBhvr>
                                      <p:to>
                                        <p:strVal val="visible"/>
                                      </p:to>
                                    </p:set>
                                    <p:animEffect transition="in" filter="wipe(left)">
                                      <p:cBhvr>
                                        <p:cTn id="79" dur="1000"/>
                                        <p:tgtEl>
                                          <p:spTgt spid="3"/>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7"/>
          <p:cNvSpPr/>
          <p:nvPr/>
        </p:nvSpPr>
        <p:spPr>
          <a:xfrm>
            <a:off x="1808" y="1434704"/>
            <a:ext cx="9141576" cy="213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anchor="ctr"/>
          <a:lstStyle/>
          <a:p>
            <a:pPr algn="ctr">
              <a:defRPr/>
            </a:pPr>
            <a:endParaRPr lang="en-US" sz="2400" dirty="0"/>
          </a:p>
        </p:txBody>
      </p:sp>
      <p:sp>
        <p:nvSpPr>
          <p:cNvPr id="11" name="Content Placeholder 2"/>
          <p:cNvSpPr txBox="1"/>
          <p:nvPr/>
        </p:nvSpPr>
        <p:spPr>
          <a:xfrm>
            <a:off x="560136" y="2669382"/>
            <a:ext cx="1372605" cy="550069"/>
          </a:xfrm>
          <a:prstGeom prst="rect">
            <a:avLst/>
          </a:prstGeom>
        </p:spPr>
        <p:txBody>
          <a:bodyPr lIns="91424" tIns="45712" rIns="91424" bIns="45712"/>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solidFill>
                  <a:schemeClr val="bg1"/>
                </a:solidFill>
              </a:rPr>
              <a:t>Social Media</a:t>
            </a:r>
            <a:endParaRPr lang="en-US" sz="1200" b="1" dirty="0">
              <a:solidFill>
                <a:schemeClr val="bg1"/>
              </a:solidFill>
            </a:endParaRPr>
          </a:p>
          <a:p>
            <a:pPr marL="0" indent="0" algn="ctr">
              <a:buNone/>
              <a:defRPr/>
            </a:pPr>
            <a:r>
              <a:rPr lang="en-US" sz="800" dirty="0">
                <a:solidFill>
                  <a:schemeClr val="bg1"/>
                </a:solidFill>
              </a:rPr>
              <a:t>Lorem ipsum dolor sit amet, consectetur adipiscing.</a:t>
            </a:r>
            <a:endParaRPr lang="en-US" sz="800" dirty="0">
              <a:solidFill>
                <a:schemeClr val="bg1"/>
              </a:solidFill>
            </a:endParaRPr>
          </a:p>
        </p:txBody>
      </p:sp>
      <p:sp>
        <p:nvSpPr>
          <p:cNvPr id="15367" name="Freeform 7"/>
          <p:cNvSpPr>
            <a:spLocks noEditPoints="1" noChangeArrowheads="1"/>
          </p:cNvSpPr>
          <p:nvPr/>
        </p:nvSpPr>
        <p:spPr bwMode="auto">
          <a:xfrm>
            <a:off x="913705" y="1865710"/>
            <a:ext cx="634517" cy="634603"/>
          </a:xfrm>
          <a:custGeom>
            <a:avLst/>
            <a:gdLst>
              <a:gd name="T0" fmla="*/ 780876 w 376"/>
              <a:gd name="T1" fmla="*/ 639103 h 376"/>
              <a:gd name="T2" fmla="*/ 780876 w 376"/>
              <a:gd name="T3" fmla="*/ 535587 h 376"/>
              <a:gd name="T4" fmla="*/ 625601 w 376"/>
              <a:gd name="T5" fmla="*/ 380312 h 376"/>
              <a:gd name="T6" fmla="*/ 535587 w 376"/>
              <a:gd name="T7" fmla="*/ 380312 h 376"/>
              <a:gd name="T8" fmla="*/ 465825 w 376"/>
              <a:gd name="T9" fmla="*/ 333054 h 376"/>
              <a:gd name="T10" fmla="*/ 465825 w 376"/>
              <a:gd name="T11" fmla="*/ 207034 h 376"/>
              <a:gd name="T12" fmla="*/ 531086 w 376"/>
              <a:gd name="T13" fmla="*/ 108017 h 376"/>
              <a:gd name="T14" fmla="*/ 423069 w 376"/>
              <a:gd name="T15" fmla="*/ 0 h 376"/>
              <a:gd name="T16" fmla="*/ 315051 w 376"/>
              <a:gd name="T17" fmla="*/ 108017 h 376"/>
              <a:gd name="T18" fmla="*/ 380312 w 376"/>
              <a:gd name="T19" fmla="*/ 207034 h 376"/>
              <a:gd name="T20" fmla="*/ 380312 w 376"/>
              <a:gd name="T21" fmla="*/ 333054 h 376"/>
              <a:gd name="T22" fmla="*/ 310550 w 376"/>
              <a:gd name="T23" fmla="*/ 380312 h 376"/>
              <a:gd name="T24" fmla="*/ 220536 w 376"/>
              <a:gd name="T25" fmla="*/ 380312 h 376"/>
              <a:gd name="T26" fmla="*/ 65261 w 376"/>
              <a:gd name="T27" fmla="*/ 535587 h 376"/>
              <a:gd name="T28" fmla="*/ 65261 w 376"/>
              <a:gd name="T29" fmla="*/ 639103 h 376"/>
              <a:gd name="T30" fmla="*/ 0 w 376"/>
              <a:gd name="T31" fmla="*/ 738120 h 376"/>
              <a:gd name="T32" fmla="*/ 108017 w 376"/>
              <a:gd name="T33" fmla="*/ 846137 h 376"/>
              <a:gd name="T34" fmla="*/ 216035 w 376"/>
              <a:gd name="T35" fmla="*/ 738120 h 376"/>
              <a:gd name="T36" fmla="*/ 150774 w 376"/>
              <a:gd name="T37" fmla="*/ 639103 h 376"/>
              <a:gd name="T38" fmla="*/ 150774 w 376"/>
              <a:gd name="T39" fmla="*/ 535587 h 376"/>
              <a:gd name="T40" fmla="*/ 220536 w 376"/>
              <a:gd name="T41" fmla="*/ 465825 h 376"/>
              <a:gd name="T42" fmla="*/ 310550 w 376"/>
              <a:gd name="T43" fmla="*/ 465825 h 376"/>
              <a:gd name="T44" fmla="*/ 380312 w 376"/>
              <a:gd name="T45" fmla="*/ 454574 h 376"/>
              <a:gd name="T46" fmla="*/ 380312 w 376"/>
              <a:gd name="T47" fmla="*/ 639103 h 376"/>
              <a:gd name="T48" fmla="*/ 315051 w 376"/>
              <a:gd name="T49" fmla="*/ 738120 h 376"/>
              <a:gd name="T50" fmla="*/ 423069 w 376"/>
              <a:gd name="T51" fmla="*/ 846137 h 376"/>
              <a:gd name="T52" fmla="*/ 531086 w 376"/>
              <a:gd name="T53" fmla="*/ 738120 h 376"/>
              <a:gd name="T54" fmla="*/ 465825 w 376"/>
              <a:gd name="T55" fmla="*/ 639103 h 376"/>
              <a:gd name="T56" fmla="*/ 465825 w 376"/>
              <a:gd name="T57" fmla="*/ 454574 h 376"/>
              <a:gd name="T58" fmla="*/ 535587 w 376"/>
              <a:gd name="T59" fmla="*/ 465825 h 376"/>
              <a:gd name="T60" fmla="*/ 625601 w 376"/>
              <a:gd name="T61" fmla="*/ 465825 h 376"/>
              <a:gd name="T62" fmla="*/ 695363 w 376"/>
              <a:gd name="T63" fmla="*/ 535587 h 376"/>
              <a:gd name="T64" fmla="*/ 695363 w 376"/>
              <a:gd name="T65" fmla="*/ 639103 h 376"/>
              <a:gd name="T66" fmla="*/ 630102 w 376"/>
              <a:gd name="T67" fmla="*/ 738120 h 376"/>
              <a:gd name="T68" fmla="*/ 738120 w 376"/>
              <a:gd name="T69" fmla="*/ 846137 h 376"/>
              <a:gd name="T70" fmla="*/ 846137 w 376"/>
              <a:gd name="T71" fmla="*/ 738120 h 376"/>
              <a:gd name="T72" fmla="*/ 780876 w 376"/>
              <a:gd name="T73" fmla="*/ 639103 h 376"/>
              <a:gd name="T74" fmla="*/ 168777 w 376"/>
              <a:gd name="T75" fmla="*/ 738120 h 376"/>
              <a:gd name="T76" fmla="*/ 108017 w 376"/>
              <a:gd name="T77" fmla="*/ 801130 h 376"/>
              <a:gd name="T78" fmla="*/ 45007 w 376"/>
              <a:gd name="T79" fmla="*/ 738120 h 376"/>
              <a:gd name="T80" fmla="*/ 108017 w 376"/>
              <a:gd name="T81" fmla="*/ 675109 h 376"/>
              <a:gd name="T82" fmla="*/ 168777 w 376"/>
              <a:gd name="T83" fmla="*/ 738120 h 376"/>
              <a:gd name="T84" fmla="*/ 360058 w 376"/>
              <a:gd name="T85" fmla="*/ 108017 h 376"/>
              <a:gd name="T86" fmla="*/ 423069 w 376"/>
              <a:gd name="T87" fmla="*/ 45007 h 376"/>
              <a:gd name="T88" fmla="*/ 483828 w 376"/>
              <a:gd name="T89" fmla="*/ 108017 h 376"/>
              <a:gd name="T90" fmla="*/ 423069 w 376"/>
              <a:gd name="T91" fmla="*/ 171028 h 376"/>
              <a:gd name="T92" fmla="*/ 360058 w 376"/>
              <a:gd name="T93" fmla="*/ 108017 h 376"/>
              <a:gd name="T94" fmla="*/ 483828 w 376"/>
              <a:gd name="T95" fmla="*/ 738120 h 376"/>
              <a:gd name="T96" fmla="*/ 423069 w 376"/>
              <a:gd name="T97" fmla="*/ 801130 h 376"/>
              <a:gd name="T98" fmla="*/ 360058 w 376"/>
              <a:gd name="T99" fmla="*/ 738120 h 376"/>
              <a:gd name="T100" fmla="*/ 423069 w 376"/>
              <a:gd name="T101" fmla="*/ 675109 h 376"/>
              <a:gd name="T102" fmla="*/ 483828 w 376"/>
              <a:gd name="T103" fmla="*/ 738120 h 376"/>
              <a:gd name="T104" fmla="*/ 738120 w 376"/>
              <a:gd name="T105" fmla="*/ 801130 h 376"/>
              <a:gd name="T106" fmla="*/ 675109 w 376"/>
              <a:gd name="T107" fmla="*/ 738120 h 376"/>
              <a:gd name="T108" fmla="*/ 738120 w 376"/>
              <a:gd name="T109" fmla="*/ 675109 h 376"/>
              <a:gd name="T110" fmla="*/ 798879 w 376"/>
              <a:gd name="T111" fmla="*/ 738120 h 376"/>
              <a:gd name="T112" fmla="*/ 738120 w 376"/>
              <a:gd name="T113" fmla="*/ 801130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76"/>
              <a:gd name="T173" fmla="*/ 376 w 376"/>
              <a:gd name="T174" fmla="*/ 376 h 37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w="9525">
            <a:noFill/>
            <a:round/>
          </a:ln>
        </p:spPr>
        <p:txBody>
          <a:bodyPr lIns="68568" tIns="34284" rIns="68568" bIns="34284"/>
          <a:lstStyle/>
          <a:p>
            <a:endParaRPr lang="zh-CN" altLang="en-US" sz="1800"/>
          </a:p>
        </p:txBody>
      </p:sp>
      <p:sp>
        <p:nvSpPr>
          <p:cNvPr id="13" name="Content Placeholder 2"/>
          <p:cNvSpPr txBox="1"/>
          <p:nvPr/>
        </p:nvSpPr>
        <p:spPr>
          <a:xfrm>
            <a:off x="2204167" y="2669382"/>
            <a:ext cx="1361892" cy="550069"/>
          </a:xfrm>
          <a:prstGeom prst="rect">
            <a:avLst/>
          </a:prstGeom>
        </p:spPr>
        <p:txBody>
          <a:bodyPr lIns="91424" tIns="45712" rIns="91424" bIns="45712"/>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solidFill>
                  <a:schemeClr val="bg1"/>
                </a:solidFill>
              </a:rPr>
              <a:t>Code</a:t>
            </a:r>
            <a:endParaRPr lang="en-US" sz="1200" b="1" dirty="0">
              <a:solidFill>
                <a:schemeClr val="bg1"/>
              </a:solidFill>
            </a:endParaRPr>
          </a:p>
          <a:p>
            <a:pPr marL="0" indent="0" algn="ctr">
              <a:buNone/>
              <a:defRPr/>
            </a:pPr>
            <a:r>
              <a:rPr lang="en-US" sz="800" dirty="0">
                <a:solidFill>
                  <a:schemeClr val="bg1"/>
                </a:solidFill>
              </a:rPr>
              <a:t>Lorem ipsum dolor sit amet, consectetur adipiscing.</a:t>
            </a:r>
            <a:endParaRPr lang="en-US" sz="800" dirty="0">
              <a:solidFill>
                <a:schemeClr val="bg1"/>
              </a:solidFill>
            </a:endParaRPr>
          </a:p>
        </p:txBody>
      </p:sp>
      <p:sp>
        <p:nvSpPr>
          <p:cNvPr id="15369" name="Freeform 12"/>
          <p:cNvSpPr>
            <a:spLocks noEditPoints="1" noChangeArrowheads="1"/>
          </p:cNvSpPr>
          <p:nvPr/>
        </p:nvSpPr>
        <p:spPr bwMode="auto">
          <a:xfrm>
            <a:off x="2447022" y="1950245"/>
            <a:ext cx="874991" cy="533400"/>
          </a:xfrm>
          <a:custGeom>
            <a:avLst/>
            <a:gdLst>
              <a:gd name="T0" fmla="*/ 443389 w 400"/>
              <a:gd name="T1" fmla="*/ 20403 h 244"/>
              <a:gd name="T2" fmla="*/ 370463 w 400"/>
              <a:gd name="T3" fmla="*/ 20403 h 244"/>
              <a:gd name="T4" fmla="*/ 0 w 400"/>
              <a:gd name="T5" fmla="*/ 355600 h 244"/>
              <a:gd name="T6" fmla="*/ 370463 w 400"/>
              <a:gd name="T7" fmla="*/ 690797 h 244"/>
              <a:gd name="T8" fmla="*/ 443389 w 400"/>
              <a:gd name="T9" fmla="*/ 690797 h 244"/>
              <a:gd name="T10" fmla="*/ 443389 w 400"/>
              <a:gd name="T11" fmla="*/ 617928 h 244"/>
              <a:gd name="T12" fmla="*/ 154603 w 400"/>
              <a:gd name="T13" fmla="*/ 355600 h 244"/>
              <a:gd name="T14" fmla="*/ 443389 w 400"/>
              <a:gd name="T15" fmla="*/ 93272 h 244"/>
              <a:gd name="T16" fmla="*/ 443389 w 400"/>
              <a:gd name="T17" fmla="*/ 20403 h 244"/>
              <a:gd name="T18" fmla="*/ 793432 w 400"/>
              <a:gd name="T19" fmla="*/ 20403 h 244"/>
              <a:gd name="T20" fmla="*/ 723423 w 400"/>
              <a:gd name="T21" fmla="*/ 20403 h 244"/>
              <a:gd name="T22" fmla="*/ 723423 w 400"/>
              <a:gd name="T23" fmla="*/ 93272 h 244"/>
              <a:gd name="T24" fmla="*/ 1012209 w 400"/>
              <a:gd name="T25" fmla="*/ 355600 h 244"/>
              <a:gd name="T26" fmla="*/ 723423 w 400"/>
              <a:gd name="T27" fmla="*/ 617928 h 244"/>
              <a:gd name="T28" fmla="*/ 723423 w 400"/>
              <a:gd name="T29" fmla="*/ 690797 h 244"/>
              <a:gd name="T30" fmla="*/ 793432 w 400"/>
              <a:gd name="T31" fmla="*/ 690797 h 244"/>
              <a:gd name="T32" fmla="*/ 1166812 w 400"/>
              <a:gd name="T33" fmla="*/ 355600 h 244"/>
              <a:gd name="T34" fmla="*/ 793432 w 400"/>
              <a:gd name="T35" fmla="*/ 20403 h 2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0"/>
              <a:gd name="T55" fmla="*/ 0 h 244"/>
              <a:gd name="T56" fmla="*/ 400 w 400"/>
              <a:gd name="T57" fmla="*/ 244 h 2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w="9525">
            <a:noFill/>
            <a:round/>
          </a:ln>
        </p:spPr>
        <p:txBody>
          <a:bodyPr lIns="68568" tIns="34284" rIns="68568" bIns="34284"/>
          <a:lstStyle/>
          <a:p>
            <a:endParaRPr lang="zh-CN" altLang="en-US" sz="1800"/>
          </a:p>
        </p:txBody>
      </p:sp>
      <p:sp>
        <p:nvSpPr>
          <p:cNvPr id="19" name="Content Placeholder 2"/>
          <p:cNvSpPr txBox="1"/>
          <p:nvPr/>
        </p:nvSpPr>
        <p:spPr>
          <a:xfrm>
            <a:off x="3837485" y="2669382"/>
            <a:ext cx="1382128" cy="550069"/>
          </a:xfrm>
          <a:prstGeom prst="rect">
            <a:avLst/>
          </a:prstGeom>
        </p:spPr>
        <p:txBody>
          <a:bodyPr lIns="91424" tIns="45712" rIns="91424" bIns="45712"/>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solidFill>
                  <a:schemeClr val="bg1"/>
                </a:solidFill>
              </a:rPr>
              <a:t>Photography</a:t>
            </a:r>
            <a:endParaRPr lang="en-US" sz="1200" b="1" dirty="0">
              <a:solidFill>
                <a:schemeClr val="bg1"/>
              </a:solidFill>
            </a:endParaRPr>
          </a:p>
          <a:p>
            <a:pPr marL="0" indent="0" algn="ctr">
              <a:buNone/>
              <a:defRPr/>
            </a:pPr>
            <a:r>
              <a:rPr lang="en-US" sz="800" dirty="0">
                <a:solidFill>
                  <a:schemeClr val="bg1"/>
                </a:solidFill>
              </a:rPr>
              <a:t>Lorem ipsum dolor sit amet, consectetur adipiscing.</a:t>
            </a:r>
            <a:endParaRPr lang="en-US" sz="800" dirty="0">
              <a:solidFill>
                <a:schemeClr val="bg1"/>
              </a:solidFill>
            </a:endParaRPr>
          </a:p>
        </p:txBody>
      </p:sp>
      <p:sp>
        <p:nvSpPr>
          <p:cNvPr id="15371" name="Freeform 17"/>
          <p:cNvSpPr>
            <a:spLocks noEditPoints="1" noChangeArrowheads="1"/>
          </p:cNvSpPr>
          <p:nvPr/>
        </p:nvSpPr>
        <p:spPr bwMode="auto">
          <a:xfrm>
            <a:off x="4170814" y="1906192"/>
            <a:ext cx="707136" cy="565546"/>
          </a:xfrm>
          <a:custGeom>
            <a:avLst/>
            <a:gdLst>
              <a:gd name="T0" fmla="*/ 471488 w 400"/>
              <a:gd name="T1" fmla="*/ 282773 h 320"/>
              <a:gd name="T2" fmla="*/ 330041 w 400"/>
              <a:gd name="T3" fmla="*/ 424160 h 320"/>
              <a:gd name="T4" fmla="*/ 471488 w 400"/>
              <a:gd name="T5" fmla="*/ 565547 h 320"/>
              <a:gd name="T6" fmla="*/ 612934 w 400"/>
              <a:gd name="T7" fmla="*/ 424160 h 320"/>
              <a:gd name="T8" fmla="*/ 471488 w 400"/>
              <a:gd name="T9" fmla="*/ 282773 h 320"/>
              <a:gd name="T10" fmla="*/ 848678 w 400"/>
              <a:gd name="T11" fmla="*/ 141387 h 320"/>
              <a:gd name="T12" fmla="*/ 735521 w 400"/>
              <a:gd name="T13" fmla="*/ 141387 h 320"/>
              <a:gd name="T14" fmla="*/ 697802 w 400"/>
              <a:gd name="T15" fmla="*/ 115466 h 320"/>
              <a:gd name="T16" fmla="*/ 669512 w 400"/>
              <a:gd name="T17" fmla="*/ 25921 h 320"/>
              <a:gd name="T18" fmla="*/ 631793 w 400"/>
              <a:gd name="T19" fmla="*/ 0 h 320"/>
              <a:gd name="T20" fmla="*/ 311182 w 400"/>
              <a:gd name="T21" fmla="*/ 0 h 320"/>
              <a:gd name="T22" fmla="*/ 273463 w 400"/>
              <a:gd name="T23" fmla="*/ 25921 h 320"/>
              <a:gd name="T24" fmla="*/ 245174 w 400"/>
              <a:gd name="T25" fmla="*/ 115466 h 320"/>
              <a:gd name="T26" fmla="*/ 207455 w 400"/>
              <a:gd name="T27" fmla="*/ 141387 h 320"/>
              <a:gd name="T28" fmla="*/ 94298 w 400"/>
              <a:gd name="T29" fmla="*/ 141387 h 320"/>
              <a:gd name="T30" fmla="*/ 0 w 400"/>
              <a:gd name="T31" fmla="*/ 235644 h 320"/>
              <a:gd name="T32" fmla="*/ 0 w 400"/>
              <a:gd name="T33" fmla="*/ 659804 h 320"/>
              <a:gd name="T34" fmla="*/ 94298 w 400"/>
              <a:gd name="T35" fmla="*/ 754062 h 320"/>
              <a:gd name="T36" fmla="*/ 848678 w 400"/>
              <a:gd name="T37" fmla="*/ 754062 h 320"/>
              <a:gd name="T38" fmla="*/ 942975 w 400"/>
              <a:gd name="T39" fmla="*/ 659804 h 320"/>
              <a:gd name="T40" fmla="*/ 942975 w 400"/>
              <a:gd name="T41" fmla="*/ 235644 h 320"/>
              <a:gd name="T42" fmla="*/ 848678 w 400"/>
              <a:gd name="T43" fmla="*/ 141387 h 320"/>
              <a:gd name="T44" fmla="*/ 471488 w 400"/>
              <a:gd name="T45" fmla="*/ 659804 h 320"/>
              <a:gd name="T46" fmla="*/ 235744 w 400"/>
              <a:gd name="T47" fmla="*/ 424160 h 320"/>
              <a:gd name="T48" fmla="*/ 471488 w 400"/>
              <a:gd name="T49" fmla="*/ 188516 h 320"/>
              <a:gd name="T50" fmla="*/ 707231 w 400"/>
              <a:gd name="T51" fmla="*/ 424160 h 320"/>
              <a:gd name="T52" fmla="*/ 471488 w 400"/>
              <a:gd name="T53" fmla="*/ 659804 h 320"/>
              <a:gd name="T54" fmla="*/ 815673 w 400"/>
              <a:gd name="T55" fmla="*/ 301625 h 320"/>
              <a:gd name="T56" fmla="*/ 782669 w 400"/>
              <a:gd name="T57" fmla="*/ 268635 h 320"/>
              <a:gd name="T58" fmla="*/ 815673 w 400"/>
              <a:gd name="T59" fmla="*/ 235644 h 320"/>
              <a:gd name="T60" fmla="*/ 848678 w 400"/>
              <a:gd name="T61" fmla="*/ 268635 h 320"/>
              <a:gd name="T62" fmla="*/ 815673 w 400"/>
              <a:gd name="T63" fmla="*/ 301625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0"/>
              <a:gd name="T97" fmla="*/ 0 h 320"/>
              <a:gd name="T98" fmla="*/ 400 w 400"/>
              <a:gd name="T99" fmla="*/ 320 h 3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w="9525">
            <a:noFill/>
            <a:round/>
          </a:ln>
        </p:spPr>
        <p:txBody>
          <a:bodyPr lIns="68568" tIns="34284" rIns="68568" bIns="34284"/>
          <a:lstStyle/>
          <a:p>
            <a:endParaRPr lang="zh-CN" altLang="en-US" sz="1800"/>
          </a:p>
        </p:txBody>
      </p:sp>
      <p:sp>
        <p:nvSpPr>
          <p:cNvPr id="21" name="Content Placeholder 2"/>
          <p:cNvSpPr txBox="1"/>
          <p:nvPr/>
        </p:nvSpPr>
        <p:spPr>
          <a:xfrm>
            <a:off x="5491038" y="2669382"/>
            <a:ext cx="1390463" cy="550069"/>
          </a:xfrm>
          <a:prstGeom prst="rect">
            <a:avLst/>
          </a:prstGeom>
        </p:spPr>
        <p:txBody>
          <a:bodyPr lIns="91424" tIns="45712" rIns="91424" bIns="45712"/>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n-US" sz="1200" b="1" dirty="0">
                <a:solidFill>
                  <a:schemeClr val="bg1"/>
                </a:solidFill>
              </a:rPr>
              <a:t>Copywriting</a:t>
            </a:r>
            <a:endParaRPr lang="en-US" sz="1200" b="1" dirty="0">
              <a:solidFill>
                <a:schemeClr val="bg1"/>
              </a:solidFill>
            </a:endParaRPr>
          </a:p>
          <a:p>
            <a:pPr marL="0" indent="0" algn="ctr">
              <a:buNone/>
              <a:defRPr/>
            </a:pPr>
            <a:r>
              <a:rPr lang="en-US" sz="800" dirty="0">
                <a:solidFill>
                  <a:schemeClr val="bg1"/>
                </a:solidFill>
              </a:rPr>
              <a:t>Lorem ipsum dolor sit amet, consectetur adipiscing.</a:t>
            </a:r>
            <a:endParaRPr lang="en-US" sz="800" dirty="0">
              <a:solidFill>
                <a:schemeClr val="bg1"/>
              </a:solidFill>
            </a:endParaRPr>
          </a:p>
        </p:txBody>
      </p:sp>
      <p:sp>
        <p:nvSpPr>
          <p:cNvPr id="15373" name="Freeform 22"/>
          <p:cNvSpPr>
            <a:spLocks noEditPoints="1" noChangeArrowheads="1"/>
          </p:cNvSpPr>
          <p:nvPr/>
        </p:nvSpPr>
        <p:spPr bwMode="auto">
          <a:xfrm>
            <a:off x="5926748" y="1944291"/>
            <a:ext cx="519043" cy="517921"/>
          </a:xfrm>
          <a:custGeom>
            <a:avLst/>
            <a:gdLst>
              <a:gd name="T0" fmla="*/ 628630 w 316"/>
              <a:gd name="T1" fmla="*/ 63374 h 316"/>
              <a:gd name="T2" fmla="*/ 516922 w 316"/>
              <a:gd name="T3" fmla="*/ 8741 h 316"/>
              <a:gd name="T4" fmla="*/ 295697 w 316"/>
              <a:gd name="T5" fmla="*/ 229459 h 316"/>
              <a:gd name="T6" fmla="*/ 43807 w 316"/>
              <a:gd name="T7" fmla="*/ 482956 h 316"/>
              <a:gd name="T8" fmla="*/ 0 w 316"/>
              <a:gd name="T9" fmla="*/ 690562 h 316"/>
              <a:gd name="T10" fmla="*/ 208083 w 316"/>
              <a:gd name="T11" fmla="*/ 646856 h 316"/>
              <a:gd name="T12" fmla="*/ 459973 w 316"/>
              <a:gd name="T13" fmla="*/ 393358 h 316"/>
              <a:gd name="T14" fmla="*/ 683389 w 316"/>
              <a:gd name="T15" fmla="*/ 172641 h 316"/>
              <a:gd name="T16" fmla="*/ 628630 w 316"/>
              <a:gd name="T17" fmla="*/ 63374 h 316"/>
              <a:gd name="T18" fmla="*/ 194941 w 316"/>
              <a:gd name="T19" fmla="*/ 620632 h 316"/>
              <a:gd name="T20" fmla="*/ 124850 w 316"/>
              <a:gd name="T21" fmla="*/ 635929 h 316"/>
              <a:gd name="T22" fmla="*/ 94185 w 316"/>
              <a:gd name="T23" fmla="*/ 596593 h 316"/>
              <a:gd name="T24" fmla="*/ 52568 w 316"/>
              <a:gd name="T25" fmla="*/ 565999 h 316"/>
              <a:gd name="T26" fmla="*/ 67901 w 316"/>
              <a:gd name="T27" fmla="*/ 493883 h 316"/>
              <a:gd name="T28" fmla="*/ 89804 w 316"/>
              <a:gd name="T29" fmla="*/ 474215 h 316"/>
              <a:gd name="T30" fmla="*/ 170847 w 316"/>
              <a:gd name="T31" fmla="*/ 517921 h 316"/>
              <a:gd name="T32" fmla="*/ 216844 w 316"/>
              <a:gd name="T33" fmla="*/ 600964 h 316"/>
              <a:gd name="T34" fmla="*/ 194941 w 316"/>
              <a:gd name="T35" fmla="*/ 620632 h 3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16"/>
              <a:gd name="T55" fmla="*/ 0 h 316"/>
              <a:gd name="T56" fmla="*/ 316 w 316"/>
              <a:gd name="T57" fmla="*/ 316 h 3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w="9525">
            <a:noFill/>
            <a:round/>
          </a:ln>
        </p:spPr>
        <p:txBody>
          <a:bodyPr lIns="68568" tIns="34284" rIns="68568" bIns="34284"/>
          <a:lstStyle/>
          <a:p>
            <a:endParaRPr lang="zh-CN" altLang="en-US" sz="1800"/>
          </a:p>
        </p:txBody>
      </p:sp>
      <p:sp>
        <p:nvSpPr>
          <p:cNvPr id="23" name="Content Placeholder 2"/>
          <p:cNvSpPr txBox="1"/>
          <p:nvPr/>
        </p:nvSpPr>
        <p:spPr>
          <a:xfrm>
            <a:off x="7152926" y="2669382"/>
            <a:ext cx="1399986" cy="550069"/>
          </a:xfrm>
          <a:prstGeom prst="rect">
            <a:avLst/>
          </a:prstGeom>
        </p:spPr>
        <p:txBody>
          <a:bodyPr lIns="91424" tIns="45712" rIns="91424" bIns="45712"/>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es-HN" sz="1200" b="1" dirty="0">
                <a:solidFill>
                  <a:schemeClr val="bg1"/>
                </a:solidFill>
              </a:rPr>
              <a:t>Films</a:t>
            </a:r>
            <a:endParaRPr lang="en-US" sz="1200" b="1" dirty="0">
              <a:solidFill>
                <a:schemeClr val="bg1"/>
              </a:solidFill>
            </a:endParaRPr>
          </a:p>
          <a:p>
            <a:pPr marL="0" indent="0" algn="ctr">
              <a:buNone/>
              <a:defRPr/>
            </a:pPr>
            <a:r>
              <a:rPr lang="en-US" sz="800" dirty="0">
                <a:solidFill>
                  <a:schemeClr val="bg1"/>
                </a:solidFill>
              </a:rPr>
              <a:t>Lorem ipsum dolor sit amet, consectetur adipiscing.</a:t>
            </a:r>
            <a:endParaRPr lang="en-US" sz="800" dirty="0">
              <a:solidFill>
                <a:schemeClr val="bg1"/>
              </a:solidFill>
            </a:endParaRPr>
          </a:p>
        </p:txBody>
      </p:sp>
      <p:sp>
        <p:nvSpPr>
          <p:cNvPr id="15375" name="Freeform 27"/>
          <p:cNvSpPr>
            <a:spLocks noEditPoints="1" noChangeArrowheads="1"/>
          </p:cNvSpPr>
          <p:nvPr/>
        </p:nvSpPr>
        <p:spPr bwMode="auto">
          <a:xfrm>
            <a:off x="7486256" y="1940719"/>
            <a:ext cx="733326" cy="525066"/>
          </a:xfrm>
          <a:custGeom>
            <a:avLst/>
            <a:gdLst>
              <a:gd name="T0" fmla="*/ 977900 w 392"/>
              <a:gd name="T1" fmla="*/ 100013 h 280"/>
              <a:gd name="T2" fmla="*/ 977900 w 392"/>
              <a:gd name="T3" fmla="*/ 40005 h 280"/>
              <a:gd name="T4" fmla="*/ 937986 w 392"/>
              <a:gd name="T5" fmla="*/ 0 h 280"/>
              <a:gd name="T6" fmla="*/ 39914 w 392"/>
              <a:gd name="T7" fmla="*/ 0 h 280"/>
              <a:gd name="T8" fmla="*/ 0 w 392"/>
              <a:gd name="T9" fmla="*/ 40005 h 280"/>
              <a:gd name="T10" fmla="*/ 0 w 392"/>
              <a:gd name="T11" fmla="*/ 100013 h 280"/>
              <a:gd name="T12" fmla="*/ 99786 w 392"/>
              <a:gd name="T13" fmla="*/ 100013 h 280"/>
              <a:gd name="T14" fmla="*/ 99786 w 392"/>
              <a:gd name="T15" fmla="*/ 200025 h 280"/>
              <a:gd name="T16" fmla="*/ 0 w 392"/>
              <a:gd name="T17" fmla="*/ 200025 h 280"/>
              <a:gd name="T18" fmla="*/ 0 w 392"/>
              <a:gd name="T19" fmla="*/ 300038 h 280"/>
              <a:gd name="T20" fmla="*/ 99786 w 392"/>
              <a:gd name="T21" fmla="*/ 300038 h 280"/>
              <a:gd name="T22" fmla="*/ 99786 w 392"/>
              <a:gd name="T23" fmla="*/ 400050 h 280"/>
              <a:gd name="T24" fmla="*/ 0 w 392"/>
              <a:gd name="T25" fmla="*/ 400050 h 280"/>
              <a:gd name="T26" fmla="*/ 0 w 392"/>
              <a:gd name="T27" fmla="*/ 500063 h 280"/>
              <a:gd name="T28" fmla="*/ 99786 w 392"/>
              <a:gd name="T29" fmla="*/ 500063 h 280"/>
              <a:gd name="T30" fmla="*/ 99786 w 392"/>
              <a:gd name="T31" fmla="*/ 600075 h 280"/>
              <a:gd name="T32" fmla="*/ 0 w 392"/>
              <a:gd name="T33" fmla="*/ 600075 h 280"/>
              <a:gd name="T34" fmla="*/ 0 w 392"/>
              <a:gd name="T35" fmla="*/ 660083 h 280"/>
              <a:gd name="T36" fmla="*/ 39914 w 392"/>
              <a:gd name="T37" fmla="*/ 700088 h 280"/>
              <a:gd name="T38" fmla="*/ 937986 w 392"/>
              <a:gd name="T39" fmla="*/ 700088 h 280"/>
              <a:gd name="T40" fmla="*/ 977900 w 392"/>
              <a:gd name="T41" fmla="*/ 660083 h 280"/>
              <a:gd name="T42" fmla="*/ 977900 w 392"/>
              <a:gd name="T43" fmla="*/ 600075 h 280"/>
              <a:gd name="T44" fmla="*/ 878114 w 392"/>
              <a:gd name="T45" fmla="*/ 600075 h 280"/>
              <a:gd name="T46" fmla="*/ 878114 w 392"/>
              <a:gd name="T47" fmla="*/ 500063 h 280"/>
              <a:gd name="T48" fmla="*/ 977900 w 392"/>
              <a:gd name="T49" fmla="*/ 500063 h 280"/>
              <a:gd name="T50" fmla="*/ 977900 w 392"/>
              <a:gd name="T51" fmla="*/ 400050 h 280"/>
              <a:gd name="T52" fmla="*/ 878114 w 392"/>
              <a:gd name="T53" fmla="*/ 400050 h 280"/>
              <a:gd name="T54" fmla="*/ 878114 w 392"/>
              <a:gd name="T55" fmla="*/ 300038 h 280"/>
              <a:gd name="T56" fmla="*/ 977900 w 392"/>
              <a:gd name="T57" fmla="*/ 300038 h 280"/>
              <a:gd name="T58" fmla="*/ 977900 w 392"/>
              <a:gd name="T59" fmla="*/ 200025 h 280"/>
              <a:gd name="T60" fmla="*/ 878114 w 392"/>
              <a:gd name="T61" fmla="*/ 200025 h 280"/>
              <a:gd name="T62" fmla="*/ 878114 w 392"/>
              <a:gd name="T63" fmla="*/ 100013 h 280"/>
              <a:gd name="T64" fmla="*/ 977900 w 392"/>
              <a:gd name="T65" fmla="*/ 100013 h 280"/>
              <a:gd name="T66" fmla="*/ 379186 w 392"/>
              <a:gd name="T67" fmla="*/ 500063 h 280"/>
              <a:gd name="T68" fmla="*/ 379186 w 392"/>
              <a:gd name="T69" fmla="*/ 200025 h 280"/>
              <a:gd name="T70" fmla="*/ 628650 w 392"/>
              <a:gd name="T71" fmla="*/ 350044 h 280"/>
              <a:gd name="T72" fmla="*/ 379186 w 392"/>
              <a:gd name="T73" fmla="*/ 500063 h 2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280"/>
              <a:gd name="T113" fmla="*/ 392 w 392"/>
              <a:gd name="T114" fmla="*/ 280 h 28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w="9525">
            <a:noFill/>
            <a:round/>
          </a:ln>
        </p:spPr>
        <p:txBody>
          <a:bodyPr lIns="68568" tIns="34284" rIns="68568" bIns="34284"/>
          <a:lstStyle/>
          <a:p>
            <a:endParaRPr lang="zh-CN" altLang="en-US" sz="1800"/>
          </a:p>
        </p:txBody>
      </p:sp>
      <p:sp>
        <p:nvSpPr>
          <p:cNvPr id="25" name="Content Placeholder 2"/>
          <p:cNvSpPr txBox="1">
            <a:spLocks noChangeArrowheads="1"/>
          </p:cNvSpPr>
          <p:nvPr/>
        </p:nvSpPr>
        <p:spPr bwMode="auto">
          <a:xfrm>
            <a:off x="607754" y="3695701"/>
            <a:ext cx="7928493" cy="816769"/>
          </a:xfrm>
          <a:prstGeom prst="rect">
            <a:avLst/>
          </a:prstGeom>
          <a:noFill/>
          <a:ln w="9525">
            <a:noFill/>
            <a:miter lim="800000"/>
          </a:ln>
        </p:spPr>
        <p:txBody>
          <a:bodyPr lIns="91424" tIns="45712" rIns="91424" bIns="45712"/>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2832800" y="1694503"/>
            <a:ext cx="2819320" cy="481525"/>
          </a:xfrm>
          <a:prstGeom prst="rect">
            <a:avLst/>
          </a:prstGeom>
        </p:spPr>
        <p:txBody>
          <a:bodyPr wrap="square" lIns="0" tIns="0" rIns="0" bIns="0">
            <a:spAutoFit/>
          </a:bodyPr>
          <a:lstStyle/>
          <a:p>
            <a:r>
              <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endParaRPr lang="zh-CN" altLang="en-US" sz="31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1"/>
          <p:cNvSpPr txBox="1"/>
          <p:nvPr/>
        </p:nvSpPr>
        <p:spPr>
          <a:xfrm>
            <a:off x="2737984"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937643"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737984"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937643"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椭圆 1"/>
          <p:cNvSpPr/>
          <p:nvPr/>
        </p:nvSpPr>
        <p:spPr>
          <a:xfrm>
            <a:off x="1403648" y="1563638"/>
            <a:ext cx="1080120"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bg1"/>
                </a:solidFill>
              </a:rPr>
              <a:t>03</a:t>
            </a:r>
            <a:endParaRPr lang="zh-CN" altLang="en-US" sz="4400" dirty="0">
              <a:solidFill>
                <a:schemeClr val="bg1"/>
              </a:solidFill>
            </a:endParaRPr>
          </a:p>
        </p:txBody>
      </p:sp>
    </p:spTree>
  </p:cSld>
  <p:clrMapOvr>
    <a:masterClrMapping/>
  </p:clrMapOvr>
  <p:transition spd="med" advClick="0" advTm="60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Freeform 6"/>
          <p:cNvSpPr/>
          <p:nvPr/>
        </p:nvSpPr>
        <p:spPr bwMode="auto">
          <a:xfrm>
            <a:off x="6435474" y="1204021"/>
            <a:ext cx="836500" cy="836613"/>
          </a:xfrm>
          <a:custGeom>
            <a:avLst/>
            <a:gdLst>
              <a:gd name="T0" fmla="*/ 837442 w 242"/>
              <a:gd name="T1" fmla="*/ 325245 h 242"/>
              <a:gd name="T2" fmla="*/ 474089 w 242"/>
              <a:gd name="T3" fmla="*/ 474027 h 242"/>
              <a:gd name="T4" fmla="*/ 325287 w 242"/>
              <a:gd name="T5" fmla="*/ 837333 h 242"/>
              <a:gd name="T6" fmla="*/ 0 w 242"/>
              <a:gd name="T7" fmla="*/ 837333 h 242"/>
              <a:gd name="T8" fmla="*/ 245696 w 242"/>
              <a:gd name="T9" fmla="*/ 245664 h 242"/>
              <a:gd name="T10" fmla="*/ 837442 w 242"/>
              <a:gd name="T11" fmla="*/ 0 h 242"/>
              <a:gd name="T12" fmla="*/ 837442 w 242"/>
              <a:gd name="T13" fmla="*/ 325245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chemeClr val="accent2"/>
          </a:solidFill>
          <a:ln>
            <a:noFill/>
          </a:ln>
        </p:spPr>
        <p:txBody>
          <a:bodyPr lIns="68568" tIns="34284" rIns="68568" bIns="34284"/>
          <a:lstStyle/>
          <a:p>
            <a:endParaRPr lang="zh-CN" altLang="en-US" sz="1800"/>
          </a:p>
        </p:txBody>
      </p:sp>
      <p:sp>
        <p:nvSpPr>
          <p:cNvPr id="116" name="Freeform 7"/>
          <p:cNvSpPr/>
          <p:nvPr/>
        </p:nvSpPr>
        <p:spPr bwMode="auto">
          <a:xfrm>
            <a:off x="5921194" y="2040634"/>
            <a:ext cx="839675" cy="838200"/>
          </a:xfrm>
          <a:custGeom>
            <a:avLst/>
            <a:gdLst>
              <a:gd name="T0" fmla="*/ 0 w 242"/>
              <a:gd name="T1" fmla="*/ 512985 h 242"/>
              <a:gd name="T2" fmla="*/ 363989 w 242"/>
              <a:gd name="T3" fmla="*/ 363942 h 242"/>
              <a:gd name="T4" fmla="*/ 513051 w 242"/>
              <a:gd name="T5" fmla="*/ 0 h 242"/>
              <a:gd name="T6" fmla="*/ 838908 w 242"/>
              <a:gd name="T7" fmla="*/ 0 h 242"/>
              <a:gd name="T8" fmla="*/ 592782 w 242"/>
              <a:gd name="T9" fmla="*/ 592705 h 242"/>
              <a:gd name="T10" fmla="*/ 0 w 242"/>
              <a:gd name="T11" fmla="*/ 838799 h 242"/>
              <a:gd name="T12" fmla="*/ 0 w 242"/>
              <a:gd name="T13" fmla="*/ 512985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2"/>
          </a:solidFill>
          <a:ln>
            <a:noFill/>
          </a:ln>
        </p:spPr>
        <p:txBody>
          <a:bodyPr lIns="68568" tIns="34284" rIns="68568" bIns="34284"/>
          <a:lstStyle/>
          <a:p>
            <a:endParaRPr lang="zh-CN" altLang="en-US" sz="1800"/>
          </a:p>
        </p:txBody>
      </p:sp>
      <p:sp>
        <p:nvSpPr>
          <p:cNvPr id="117" name="Freeform 8"/>
          <p:cNvSpPr/>
          <p:nvPr/>
        </p:nvSpPr>
        <p:spPr bwMode="auto">
          <a:xfrm>
            <a:off x="5087870" y="2040634"/>
            <a:ext cx="833324" cy="838200"/>
          </a:xfrm>
          <a:custGeom>
            <a:avLst/>
            <a:gdLst>
              <a:gd name="T0" fmla="*/ 834509 w 241"/>
              <a:gd name="T1" fmla="*/ 838799 h 242"/>
              <a:gd name="T2" fmla="*/ 242389 w 241"/>
              <a:gd name="T3" fmla="*/ 592705 h 242"/>
              <a:gd name="T4" fmla="*/ 0 w 241"/>
              <a:gd name="T5" fmla="*/ 0 h 242"/>
              <a:gd name="T6" fmla="*/ 322030 w 241"/>
              <a:gd name="T7" fmla="*/ 0 h 242"/>
              <a:gd name="T8" fmla="*/ 470926 w 241"/>
              <a:gd name="T9" fmla="*/ 363942 h 242"/>
              <a:gd name="T10" fmla="*/ 834509 w 241"/>
              <a:gd name="T11" fmla="*/ 512985 h 242"/>
              <a:gd name="T12" fmla="*/ 834509 w 241"/>
              <a:gd name="T13" fmla="*/ 838799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chemeClr val="accent2"/>
          </a:solidFill>
          <a:ln>
            <a:noFill/>
          </a:ln>
        </p:spPr>
        <p:txBody>
          <a:bodyPr lIns="68568" tIns="34284" rIns="68568" bIns="34284"/>
          <a:lstStyle/>
          <a:p>
            <a:endParaRPr lang="zh-CN" altLang="en-US" sz="1800"/>
          </a:p>
        </p:txBody>
      </p:sp>
      <p:sp>
        <p:nvSpPr>
          <p:cNvPr id="118" name="Freeform 9"/>
          <p:cNvSpPr/>
          <p:nvPr/>
        </p:nvSpPr>
        <p:spPr bwMode="auto">
          <a:xfrm>
            <a:off x="4570414" y="1204021"/>
            <a:ext cx="838087" cy="836613"/>
          </a:xfrm>
          <a:custGeom>
            <a:avLst/>
            <a:gdLst>
              <a:gd name="T0" fmla="*/ 0 w 242"/>
              <a:gd name="T1" fmla="*/ 0 h 242"/>
              <a:gd name="T2" fmla="*/ 591746 w 242"/>
              <a:gd name="T3" fmla="*/ 245664 h 242"/>
              <a:gd name="T4" fmla="*/ 837442 w 242"/>
              <a:gd name="T5" fmla="*/ 837333 h 242"/>
              <a:gd name="T6" fmla="*/ 515615 w 242"/>
              <a:gd name="T7" fmla="*/ 837333 h 242"/>
              <a:gd name="T8" fmla="*/ 363353 w 242"/>
              <a:gd name="T9" fmla="*/ 474027 h 242"/>
              <a:gd name="T10" fmla="*/ 0 w 242"/>
              <a:gd name="T11" fmla="*/ 325245 h 242"/>
              <a:gd name="T12" fmla="*/ 0 w 242"/>
              <a:gd name="T13" fmla="*/ 0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chemeClr val="accent1">
              <a:lumMod val="75000"/>
            </a:schemeClr>
          </a:solidFill>
          <a:ln>
            <a:noFill/>
          </a:ln>
        </p:spPr>
        <p:txBody>
          <a:bodyPr lIns="68568" tIns="34284" rIns="68568" bIns="34284"/>
          <a:lstStyle/>
          <a:p>
            <a:endParaRPr lang="zh-CN" altLang="en-US" sz="1800"/>
          </a:p>
        </p:txBody>
      </p:sp>
      <p:sp>
        <p:nvSpPr>
          <p:cNvPr id="119" name="Freeform 10"/>
          <p:cNvSpPr/>
          <p:nvPr/>
        </p:nvSpPr>
        <p:spPr bwMode="auto">
          <a:xfrm>
            <a:off x="3737088" y="1204021"/>
            <a:ext cx="833326" cy="836613"/>
          </a:xfrm>
          <a:custGeom>
            <a:avLst/>
            <a:gdLst>
              <a:gd name="T0" fmla="*/ 834509 w 241"/>
              <a:gd name="T1" fmla="*/ 325245 h 242"/>
              <a:gd name="T2" fmla="*/ 474389 w 241"/>
              <a:gd name="T3" fmla="*/ 474027 h 242"/>
              <a:gd name="T4" fmla="*/ 322030 w 241"/>
              <a:gd name="T5" fmla="*/ 837333 h 242"/>
              <a:gd name="T6" fmla="*/ 0 w 241"/>
              <a:gd name="T7" fmla="*/ 837333 h 242"/>
              <a:gd name="T8" fmla="*/ 245851 w 241"/>
              <a:gd name="T9" fmla="*/ 245664 h 242"/>
              <a:gd name="T10" fmla="*/ 834509 w 241"/>
              <a:gd name="T11" fmla="*/ 0 h 242"/>
              <a:gd name="T12" fmla="*/ 834509 w 241"/>
              <a:gd name="T13" fmla="*/ 325245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chemeClr val="accent1">
              <a:lumMod val="75000"/>
            </a:schemeClr>
          </a:solidFill>
          <a:ln>
            <a:noFill/>
          </a:ln>
        </p:spPr>
        <p:txBody>
          <a:bodyPr lIns="68568" tIns="34284" rIns="68568" bIns="34284"/>
          <a:lstStyle/>
          <a:p>
            <a:endParaRPr lang="zh-CN" altLang="en-US" sz="1800"/>
          </a:p>
        </p:txBody>
      </p:sp>
      <p:sp>
        <p:nvSpPr>
          <p:cNvPr id="120" name="Freeform 11"/>
          <p:cNvSpPr/>
          <p:nvPr/>
        </p:nvSpPr>
        <p:spPr bwMode="auto">
          <a:xfrm>
            <a:off x="3737088" y="2040634"/>
            <a:ext cx="833326" cy="838200"/>
          </a:xfrm>
          <a:custGeom>
            <a:avLst/>
            <a:gdLst>
              <a:gd name="T0" fmla="*/ 834509 w 241"/>
              <a:gd name="T1" fmla="*/ 838799 h 242"/>
              <a:gd name="T2" fmla="*/ 245851 w 241"/>
              <a:gd name="T3" fmla="*/ 592705 h 242"/>
              <a:gd name="T4" fmla="*/ 0 w 241"/>
              <a:gd name="T5" fmla="*/ 0 h 242"/>
              <a:gd name="T6" fmla="*/ 322030 w 241"/>
              <a:gd name="T7" fmla="*/ 0 h 242"/>
              <a:gd name="T8" fmla="*/ 474389 w 241"/>
              <a:gd name="T9" fmla="*/ 363942 h 242"/>
              <a:gd name="T10" fmla="*/ 834509 w 241"/>
              <a:gd name="T11" fmla="*/ 512985 h 242"/>
              <a:gd name="T12" fmla="*/ 834509 w 241"/>
              <a:gd name="T13" fmla="*/ 838799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chemeClr val="accent1">
              <a:lumMod val="75000"/>
            </a:schemeClr>
          </a:solidFill>
          <a:ln>
            <a:noFill/>
          </a:ln>
        </p:spPr>
        <p:txBody>
          <a:bodyPr lIns="68568" tIns="34284" rIns="68568" bIns="34284"/>
          <a:lstStyle/>
          <a:p>
            <a:endParaRPr lang="zh-CN" altLang="en-US" sz="1800"/>
          </a:p>
        </p:txBody>
      </p:sp>
      <p:sp>
        <p:nvSpPr>
          <p:cNvPr id="121" name="Freeform 12"/>
          <p:cNvSpPr/>
          <p:nvPr/>
        </p:nvSpPr>
        <p:spPr bwMode="auto">
          <a:xfrm>
            <a:off x="4570414" y="2553395"/>
            <a:ext cx="838087" cy="838200"/>
          </a:xfrm>
          <a:custGeom>
            <a:avLst/>
            <a:gdLst>
              <a:gd name="T0" fmla="*/ 0 w 242"/>
              <a:gd name="T1" fmla="*/ 0 h 242"/>
              <a:gd name="T2" fmla="*/ 591746 w 242"/>
              <a:gd name="T3" fmla="*/ 245664 h 242"/>
              <a:gd name="T4" fmla="*/ 837442 w 242"/>
              <a:gd name="T5" fmla="*/ 837333 h 242"/>
              <a:gd name="T6" fmla="*/ 515615 w 242"/>
              <a:gd name="T7" fmla="*/ 837333 h 242"/>
              <a:gd name="T8" fmla="*/ 363353 w 242"/>
              <a:gd name="T9" fmla="*/ 474027 h 242"/>
              <a:gd name="T10" fmla="*/ 0 w 242"/>
              <a:gd name="T11" fmla="*/ 325245 h 242"/>
              <a:gd name="T12" fmla="*/ 0 w 242"/>
              <a:gd name="T13" fmla="*/ 0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chemeClr val="accent2"/>
          </a:solidFill>
          <a:ln>
            <a:noFill/>
          </a:ln>
        </p:spPr>
        <p:txBody>
          <a:bodyPr lIns="68568" tIns="34284" rIns="68568" bIns="34284"/>
          <a:lstStyle/>
          <a:p>
            <a:endParaRPr lang="zh-CN" altLang="en-US" sz="1800"/>
          </a:p>
        </p:txBody>
      </p:sp>
      <p:sp>
        <p:nvSpPr>
          <p:cNvPr id="122" name="Freeform 13"/>
          <p:cNvSpPr/>
          <p:nvPr/>
        </p:nvSpPr>
        <p:spPr bwMode="auto">
          <a:xfrm>
            <a:off x="4570414" y="3391596"/>
            <a:ext cx="838087" cy="838200"/>
          </a:xfrm>
          <a:custGeom>
            <a:avLst/>
            <a:gdLst>
              <a:gd name="T0" fmla="*/ 0 w 242"/>
              <a:gd name="T1" fmla="*/ 512985 h 242"/>
              <a:gd name="T2" fmla="*/ 363353 w 242"/>
              <a:gd name="T3" fmla="*/ 363942 h 242"/>
              <a:gd name="T4" fmla="*/ 515615 w 242"/>
              <a:gd name="T5" fmla="*/ 0 h 242"/>
              <a:gd name="T6" fmla="*/ 837442 w 242"/>
              <a:gd name="T7" fmla="*/ 0 h 242"/>
              <a:gd name="T8" fmla="*/ 591746 w 242"/>
              <a:gd name="T9" fmla="*/ 592705 h 242"/>
              <a:gd name="T10" fmla="*/ 0 w 242"/>
              <a:gd name="T11" fmla="*/ 838799 h 242"/>
              <a:gd name="T12" fmla="*/ 0 w 242"/>
              <a:gd name="T13" fmla="*/ 512985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chemeClr val="accent2"/>
          </a:solidFill>
          <a:ln>
            <a:noFill/>
          </a:ln>
        </p:spPr>
        <p:txBody>
          <a:bodyPr lIns="68568" tIns="34284" rIns="68568" bIns="34284"/>
          <a:lstStyle/>
          <a:p>
            <a:endParaRPr lang="zh-CN" altLang="en-US" sz="1800"/>
          </a:p>
        </p:txBody>
      </p:sp>
      <p:sp>
        <p:nvSpPr>
          <p:cNvPr id="123" name="Freeform 14"/>
          <p:cNvSpPr/>
          <p:nvPr/>
        </p:nvSpPr>
        <p:spPr bwMode="auto">
          <a:xfrm>
            <a:off x="3737088" y="3391596"/>
            <a:ext cx="833326" cy="838200"/>
          </a:xfrm>
          <a:custGeom>
            <a:avLst/>
            <a:gdLst>
              <a:gd name="T0" fmla="*/ 834509 w 241"/>
              <a:gd name="T1" fmla="*/ 838799 h 242"/>
              <a:gd name="T2" fmla="*/ 245851 w 241"/>
              <a:gd name="T3" fmla="*/ 592705 h 242"/>
              <a:gd name="T4" fmla="*/ 0 w 241"/>
              <a:gd name="T5" fmla="*/ 0 h 242"/>
              <a:gd name="T6" fmla="*/ 322030 w 241"/>
              <a:gd name="T7" fmla="*/ 0 h 242"/>
              <a:gd name="T8" fmla="*/ 474389 w 241"/>
              <a:gd name="T9" fmla="*/ 363942 h 242"/>
              <a:gd name="T10" fmla="*/ 834509 w 241"/>
              <a:gd name="T11" fmla="*/ 512985 h 242"/>
              <a:gd name="T12" fmla="*/ 834509 w 241"/>
              <a:gd name="T13" fmla="*/ 838799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chemeClr val="accent2"/>
          </a:solidFill>
          <a:ln>
            <a:noFill/>
          </a:ln>
        </p:spPr>
        <p:txBody>
          <a:bodyPr lIns="68568" tIns="34284" rIns="68568" bIns="34284"/>
          <a:lstStyle/>
          <a:p>
            <a:endParaRPr lang="zh-CN" altLang="en-US" sz="1800"/>
          </a:p>
        </p:txBody>
      </p:sp>
      <p:sp>
        <p:nvSpPr>
          <p:cNvPr id="124" name="Freeform 15"/>
          <p:cNvSpPr/>
          <p:nvPr/>
        </p:nvSpPr>
        <p:spPr bwMode="auto">
          <a:xfrm>
            <a:off x="3222809" y="2553395"/>
            <a:ext cx="834912" cy="838200"/>
          </a:xfrm>
          <a:custGeom>
            <a:avLst/>
            <a:gdLst>
              <a:gd name="T0" fmla="*/ 0 w 241"/>
              <a:gd name="T1" fmla="*/ 0 h 242"/>
              <a:gd name="T2" fmla="*/ 588658 w 241"/>
              <a:gd name="T3" fmla="*/ 245664 h 242"/>
              <a:gd name="T4" fmla="*/ 834509 w 241"/>
              <a:gd name="T5" fmla="*/ 837333 h 242"/>
              <a:gd name="T6" fmla="*/ 512479 w 241"/>
              <a:gd name="T7" fmla="*/ 837333 h 242"/>
              <a:gd name="T8" fmla="*/ 360120 w 241"/>
              <a:gd name="T9" fmla="*/ 474027 h 242"/>
              <a:gd name="T10" fmla="*/ 0 w 241"/>
              <a:gd name="T11" fmla="*/ 325245 h 242"/>
              <a:gd name="T12" fmla="*/ 0 w 241"/>
              <a:gd name="T13" fmla="*/ 0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chemeClr val="accent1">
              <a:lumMod val="75000"/>
            </a:schemeClr>
          </a:solidFill>
          <a:ln>
            <a:noFill/>
          </a:ln>
        </p:spPr>
        <p:txBody>
          <a:bodyPr lIns="68568" tIns="34284" rIns="68568" bIns="34284"/>
          <a:lstStyle/>
          <a:p>
            <a:endParaRPr lang="zh-CN" altLang="en-US" sz="1800"/>
          </a:p>
        </p:txBody>
      </p:sp>
      <p:sp>
        <p:nvSpPr>
          <p:cNvPr id="125" name="Freeform 16"/>
          <p:cNvSpPr/>
          <p:nvPr/>
        </p:nvSpPr>
        <p:spPr bwMode="auto">
          <a:xfrm>
            <a:off x="2384720" y="2553395"/>
            <a:ext cx="838087" cy="838200"/>
          </a:xfrm>
          <a:custGeom>
            <a:avLst/>
            <a:gdLst>
              <a:gd name="T0" fmla="*/ 838908 w 242"/>
              <a:gd name="T1" fmla="*/ 325245 h 242"/>
              <a:gd name="T2" fmla="*/ 474919 w 242"/>
              <a:gd name="T3" fmla="*/ 474027 h 242"/>
              <a:gd name="T4" fmla="*/ 322390 w 242"/>
              <a:gd name="T5" fmla="*/ 837333 h 242"/>
              <a:gd name="T6" fmla="*/ 0 w 242"/>
              <a:gd name="T7" fmla="*/ 837333 h 242"/>
              <a:gd name="T8" fmla="*/ 246126 w 242"/>
              <a:gd name="T9" fmla="*/ 245664 h 242"/>
              <a:gd name="T10" fmla="*/ 838908 w 242"/>
              <a:gd name="T11" fmla="*/ 0 h 242"/>
              <a:gd name="T12" fmla="*/ 838908 w 242"/>
              <a:gd name="T13" fmla="*/ 325245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chemeClr val="accent1">
              <a:lumMod val="75000"/>
            </a:schemeClr>
          </a:solidFill>
          <a:ln>
            <a:noFill/>
          </a:ln>
        </p:spPr>
        <p:txBody>
          <a:bodyPr lIns="68568" tIns="34284" rIns="68568" bIns="34284"/>
          <a:lstStyle/>
          <a:p>
            <a:endParaRPr lang="zh-CN" altLang="en-US" sz="1800"/>
          </a:p>
        </p:txBody>
      </p:sp>
      <p:sp>
        <p:nvSpPr>
          <p:cNvPr id="126" name="Freeform 17"/>
          <p:cNvSpPr/>
          <p:nvPr/>
        </p:nvSpPr>
        <p:spPr bwMode="auto">
          <a:xfrm>
            <a:off x="1873615" y="3391596"/>
            <a:ext cx="833326" cy="838200"/>
          </a:xfrm>
          <a:custGeom>
            <a:avLst/>
            <a:gdLst>
              <a:gd name="T0" fmla="*/ 0 w 241"/>
              <a:gd name="T1" fmla="*/ 512985 h 242"/>
              <a:gd name="T2" fmla="*/ 363583 w 241"/>
              <a:gd name="T3" fmla="*/ 363942 h 242"/>
              <a:gd name="T4" fmla="*/ 512479 w 241"/>
              <a:gd name="T5" fmla="*/ 0 h 242"/>
              <a:gd name="T6" fmla="*/ 834509 w 241"/>
              <a:gd name="T7" fmla="*/ 0 h 242"/>
              <a:gd name="T8" fmla="*/ 592120 w 241"/>
              <a:gd name="T9" fmla="*/ 592705 h 242"/>
              <a:gd name="T10" fmla="*/ 0 w 241"/>
              <a:gd name="T11" fmla="*/ 838799 h 242"/>
              <a:gd name="T12" fmla="*/ 0 w 241"/>
              <a:gd name="T13" fmla="*/ 512985 h 2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chemeClr val="accent1">
              <a:lumMod val="75000"/>
            </a:schemeClr>
          </a:solidFill>
          <a:ln>
            <a:noFill/>
          </a:ln>
        </p:spPr>
        <p:txBody>
          <a:bodyPr lIns="68568" tIns="34284" rIns="68568" bIns="34284"/>
          <a:lstStyle/>
          <a:p>
            <a:endParaRPr lang="zh-CN" altLang="en-US" sz="1800"/>
          </a:p>
        </p:txBody>
      </p:sp>
      <p:sp>
        <p:nvSpPr>
          <p:cNvPr id="127" name="Oval 18"/>
          <p:cNvSpPr>
            <a:spLocks noChangeArrowheads="1"/>
          </p:cNvSpPr>
          <p:nvPr/>
        </p:nvSpPr>
        <p:spPr bwMode="auto">
          <a:xfrm>
            <a:off x="5475168" y="1597721"/>
            <a:ext cx="896816" cy="896938"/>
          </a:xfrm>
          <a:prstGeom prst="ellipse">
            <a:avLst/>
          </a:prstGeom>
          <a:solidFill>
            <a:schemeClr val="bg1"/>
          </a:solidFill>
          <a:ln w="19050" cap="flat">
            <a:solidFill>
              <a:schemeClr val="bg2">
                <a:lumMod val="50000"/>
              </a:schemeClr>
            </a:solidFill>
            <a:prstDash val="solid"/>
            <a:miter lim="800000"/>
          </a:ln>
        </p:spPr>
        <p:txBody>
          <a:bodyPr lIns="68568" tIns="34284" rIns="68568" bIns="34284" anchor="ctr"/>
          <a:lstStyle/>
          <a:p>
            <a:pPr algn="ctr">
              <a:defRPr/>
            </a:pPr>
            <a:r>
              <a:rPr lang="en-US" altLang="zh-CN"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2015</a:t>
            </a:r>
            <a:endParaRPr lang="zh-CN" altLang="en-US"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8" name="Oval 19"/>
          <p:cNvSpPr>
            <a:spLocks noChangeArrowheads="1"/>
          </p:cNvSpPr>
          <p:nvPr/>
        </p:nvSpPr>
        <p:spPr bwMode="auto">
          <a:xfrm>
            <a:off x="4124385" y="1597721"/>
            <a:ext cx="896817" cy="896938"/>
          </a:xfrm>
          <a:prstGeom prst="ellipse">
            <a:avLst/>
          </a:prstGeom>
          <a:solidFill>
            <a:schemeClr val="bg1"/>
          </a:solidFill>
          <a:ln w="19050" cap="flat">
            <a:solidFill>
              <a:schemeClr val="bg2">
                <a:lumMod val="50000"/>
              </a:schemeClr>
            </a:solidFill>
            <a:prstDash val="solid"/>
            <a:miter lim="800000"/>
          </a:ln>
        </p:spPr>
        <p:txBody>
          <a:bodyPr lIns="68568" tIns="34284" rIns="68568" bIns="34284" anchor="ctr"/>
          <a:lstStyle/>
          <a:p>
            <a:pPr algn="ctr">
              <a:defRPr/>
            </a:pPr>
            <a:r>
              <a:rPr lang="en-US" altLang="zh-CN"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2016</a:t>
            </a:r>
            <a:endParaRPr lang="zh-CN" altLang="en-US"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9" name="Oval 20"/>
          <p:cNvSpPr>
            <a:spLocks noChangeArrowheads="1"/>
          </p:cNvSpPr>
          <p:nvPr/>
        </p:nvSpPr>
        <p:spPr bwMode="auto">
          <a:xfrm>
            <a:off x="4124385" y="2940746"/>
            <a:ext cx="896817" cy="898525"/>
          </a:xfrm>
          <a:prstGeom prst="ellipse">
            <a:avLst/>
          </a:prstGeom>
          <a:solidFill>
            <a:schemeClr val="bg1"/>
          </a:solidFill>
          <a:ln w="19050" cap="flat">
            <a:solidFill>
              <a:schemeClr val="bg2">
                <a:lumMod val="50000"/>
              </a:schemeClr>
            </a:solidFill>
            <a:prstDash val="solid"/>
            <a:miter lim="800000"/>
          </a:ln>
        </p:spPr>
        <p:txBody>
          <a:bodyPr lIns="68568" tIns="34284" rIns="68568" bIns="34284" anchor="ctr"/>
          <a:lstStyle/>
          <a:p>
            <a:pPr algn="ctr">
              <a:defRPr/>
            </a:pPr>
            <a:r>
              <a:rPr lang="en-US" altLang="zh-CN"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2017</a:t>
            </a:r>
            <a:endParaRPr lang="zh-CN" altLang="en-US"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0" name="Oval 21"/>
          <p:cNvSpPr>
            <a:spLocks noChangeArrowheads="1"/>
          </p:cNvSpPr>
          <p:nvPr/>
        </p:nvSpPr>
        <p:spPr bwMode="auto">
          <a:xfrm>
            <a:off x="2773607" y="2940746"/>
            <a:ext cx="896816" cy="898525"/>
          </a:xfrm>
          <a:prstGeom prst="ellipse">
            <a:avLst/>
          </a:prstGeom>
          <a:solidFill>
            <a:schemeClr val="bg1"/>
          </a:solidFill>
          <a:ln w="19050" cap="flat">
            <a:solidFill>
              <a:schemeClr val="bg2">
                <a:lumMod val="50000"/>
              </a:schemeClr>
            </a:solidFill>
            <a:prstDash val="solid"/>
            <a:miter lim="800000"/>
          </a:ln>
        </p:spPr>
        <p:txBody>
          <a:bodyPr lIns="68568" tIns="34284" rIns="68568" bIns="34284" anchor="ctr"/>
          <a:lstStyle/>
          <a:p>
            <a:pPr algn="ctr">
              <a:defRPr/>
            </a:pPr>
            <a:r>
              <a:rPr lang="en-US" altLang="zh-CN"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2018</a:t>
            </a:r>
            <a:endParaRPr lang="zh-CN" altLang="en-US" sz="1800" spc="-113"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1" name="矩形 130"/>
          <p:cNvSpPr>
            <a:spLocks noChangeArrowheads="1"/>
          </p:cNvSpPr>
          <p:nvPr/>
        </p:nvSpPr>
        <p:spPr bwMode="auto">
          <a:xfrm>
            <a:off x="7271974" y="1204020"/>
            <a:ext cx="1871409" cy="325438"/>
          </a:xfrm>
          <a:prstGeom prst="rect">
            <a:avLst/>
          </a:prstGeom>
          <a:solidFill>
            <a:schemeClr val="accent2"/>
          </a:solidFill>
          <a:ln>
            <a:noFill/>
          </a:ln>
        </p:spPr>
        <p:txBody>
          <a:bodyPr lIns="68568" tIns="34284" rIns="68568" bIns="34284"/>
          <a:lstStyle/>
          <a:p>
            <a:endParaRPr lang="zh-CN" altLang="en-US" sz="1800"/>
          </a:p>
        </p:txBody>
      </p:sp>
      <p:sp>
        <p:nvSpPr>
          <p:cNvPr id="132" name="矩形 131"/>
          <p:cNvSpPr>
            <a:spLocks noChangeArrowheads="1"/>
          </p:cNvSpPr>
          <p:nvPr/>
        </p:nvSpPr>
        <p:spPr bwMode="auto">
          <a:xfrm>
            <a:off x="618" y="3904359"/>
            <a:ext cx="1882521" cy="325437"/>
          </a:xfrm>
          <a:prstGeom prst="rect">
            <a:avLst/>
          </a:prstGeom>
          <a:solidFill>
            <a:schemeClr val="accent1">
              <a:lumMod val="75000"/>
            </a:schemeClr>
          </a:solidFill>
          <a:ln>
            <a:noFill/>
          </a:ln>
        </p:spPr>
        <p:txBody>
          <a:bodyPr lIns="68568" tIns="34284" rIns="68568" bIns="34284"/>
          <a:lstStyle/>
          <a:p>
            <a:endParaRPr lang="zh-CN" altLang="en-US" sz="1800"/>
          </a:p>
        </p:txBody>
      </p:sp>
      <p:sp>
        <p:nvSpPr>
          <p:cNvPr id="133" name="TextBox 20"/>
          <p:cNvSpPr txBox="1"/>
          <p:nvPr/>
        </p:nvSpPr>
        <p:spPr>
          <a:xfrm>
            <a:off x="6840232" y="1689796"/>
            <a:ext cx="2303151" cy="346152"/>
          </a:xfrm>
          <a:prstGeom prst="rect">
            <a:avLst/>
          </a:prstGeom>
          <a:noFill/>
        </p:spPr>
        <p:txBody>
          <a:bodyPr lIns="68568" tIns="34284" rIns="68568" bIns="34284">
            <a:spAutoFit/>
          </a:bodyPr>
          <a:lstStyle/>
          <a:p>
            <a:pPr>
              <a:lnSpc>
                <a:spcPct val="150000"/>
              </a:lnSpc>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点击此处添加标题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4" name="TextBox 21"/>
          <p:cNvSpPr txBox="1"/>
          <p:nvPr/>
        </p:nvSpPr>
        <p:spPr>
          <a:xfrm>
            <a:off x="6840234" y="2054921"/>
            <a:ext cx="2153946" cy="549221"/>
          </a:xfrm>
          <a:prstGeom prst="rect">
            <a:avLst/>
          </a:prstGeom>
          <a:noFill/>
        </p:spPr>
        <p:txBody>
          <a:bodyPr lIns="68568" tIns="34284" rIns="68568" bIns="34284">
            <a:spAutoFit/>
          </a:bodyPr>
          <a:lstStyle/>
          <a:p>
            <a:pPr>
              <a:lnSpc>
                <a:spcPct val="13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5" name="TextBox 22"/>
          <p:cNvSpPr txBox="1"/>
          <p:nvPr/>
        </p:nvSpPr>
        <p:spPr>
          <a:xfrm>
            <a:off x="1116480" y="1329434"/>
            <a:ext cx="2506323" cy="346152"/>
          </a:xfrm>
          <a:prstGeom prst="rect">
            <a:avLst/>
          </a:prstGeom>
          <a:noFill/>
        </p:spPr>
        <p:txBody>
          <a:bodyPr lIns="68568" tIns="34284" rIns="68568" bIns="34284">
            <a:spAutoFit/>
          </a:bodyPr>
          <a:lstStyle/>
          <a:p>
            <a:pPr algn="r">
              <a:lnSpc>
                <a:spcPct val="150000"/>
              </a:lnSpc>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点击此处添加标题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6" name="TextBox 23"/>
          <p:cNvSpPr txBox="1"/>
          <p:nvPr/>
        </p:nvSpPr>
        <p:spPr>
          <a:xfrm>
            <a:off x="1468858" y="1700908"/>
            <a:ext cx="2153946" cy="569221"/>
          </a:xfrm>
          <a:prstGeom prst="rect">
            <a:avLst/>
          </a:prstGeom>
          <a:noFill/>
        </p:spPr>
        <p:txBody>
          <a:bodyPr lIns="68568" tIns="34284" rIns="68568" bIns="34284">
            <a:spAutoFit/>
          </a:bodyPr>
          <a:lstStyle/>
          <a:p>
            <a:pPr algn="r">
              <a:lnSpc>
                <a:spcPct val="13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7" name="TextBox 24"/>
          <p:cNvSpPr txBox="1"/>
          <p:nvPr/>
        </p:nvSpPr>
        <p:spPr>
          <a:xfrm>
            <a:off x="5529134" y="3058221"/>
            <a:ext cx="2388865" cy="346152"/>
          </a:xfrm>
          <a:prstGeom prst="rect">
            <a:avLst/>
          </a:prstGeom>
          <a:noFill/>
        </p:spPr>
        <p:txBody>
          <a:bodyPr lIns="68568" tIns="34284" rIns="68568" bIns="34284">
            <a:spAutoFit/>
          </a:bodyPr>
          <a:lstStyle/>
          <a:p>
            <a:pPr>
              <a:lnSpc>
                <a:spcPct val="150000"/>
              </a:lnSpc>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点击此处添加标题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38" name="TextBox 25"/>
          <p:cNvSpPr txBox="1"/>
          <p:nvPr/>
        </p:nvSpPr>
        <p:spPr>
          <a:xfrm>
            <a:off x="5529136" y="3413821"/>
            <a:ext cx="2155534" cy="549221"/>
          </a:xfrm>
          <a:prstGeom prst="rect">
            <a:avLst/>
          </a:prstGeom>
          <a:noFill/>
        </p:spPr>
        <p:txBody>
          <a:bodyPr lIns="68568" tIns="34284" rIns="68568" bIns="34284">
            <a:spAutoFit/>
          </a:bodyPr>
          <a:lstStyle/>
          <a:p>
            <a:pPr>
              <a:lnSpc>
                <a:spcPct val="13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9" name="TextBox 26"/>
          <p:cNvSpPr txBox="1"/>
          <p:nvPr/>
        </p:nvSpPr>
        <p:spPr>
          <a:xfrm>
            <a:off x="-107318" y="2697860"/>
            <a:ext cx="2411088" cy="346152"/>
          </a:xfrm>
          <a:prstGeom prst="rect">
            <a:avLst/>
          </a:prstGeom>
          <a:noFill/>
        </p:spPr>
        <p:txBody>
          <a:bodyPr lIns="68568" tIns="34284" rIns="68568" bIns="34284">
            <a:spAutoFit/>
          </a:bodyPr>
          <a:lstStyle/>
          <a:p>
            <a:pPr algn="r">
              <a:lnSpc>
                <a:spcPct val="150000"/>
              </a:lnSpc>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点击此处添加标题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40" name="TextBox 27"/>
          <p:cNvSpPr txBox="1"/>
          <p:nvPr/>
        </p:nvSpPr>
        <p:spPr>
          <a:xfrm>
            <a:off x="149822" y="3086796"/>
            <a:ext cx="2153947" cy="549221"/>
          </a:xfrm>
          <a:prstGeom prst="rect">
            <a:avLst/>
          </a:prstGeom>
          <a:noFill/>
        </p:spPr>
        <p:txBody>
          <a:bodyPr lIns="68568" tIns="34284" rIns="68568" bIns="34284">
            <a:spAutoFit/>
          </a:bodyPr>
          <a:lstStyle/>
          <a:p>
            <a:pPr algn="r">
              <a:lnSpc>
                <a:spcPct val="13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wipe(right)">
                                      <p:cBhvr>
                                        <p:cTn id="7" dur="200"/>
                                        <p:tgtEl>
                                          <p:spTgt spid="13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Effect transition="in" filter="wipe(right)">
                                      <p:cBhvr>
                                        <p:cTn id="11" dur="200"/>
                                        <p:tgtEl>
                                          <p:spTgt spid="11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16"/>
                                        </p:tgtEl>
                                        <p:attrNameLst>
                                          <p:attrName>style.visibility</p:attrName>
                                        </p:attrNameLst>
                                      </p:cBhvr>
                                      <p:to>
                                        <p:strVal val="visible"/>
                                      </p:to>
                                    </p:set>
                                    <p:animEffect transition="in" filter="wipe(up)">
                                      <p:cBhvr>
                                        <p:cTn id="15" dur="200"/>
                                        <p:tgtEl>
                                          <p:spTgt spid="11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117"/>
                                        </p:tgtEl>
                                        <p:attrNameLst>
                                          <p:attrName>style.visibility</p:attrName>
                                        </p:attrNameLst>
                                      </p:cBhvr>
                                      <p:to>
                                        <p:strVal val="visible"/>
                                      </p:to>
                                    </p:set>
                                    <p:animEffect transition="in" filter="wipe(right)">
                                      <p:cBhvr>
                                        <p:cTn id="19" dur="200"/>
                                        <p:tgtEl>
                                          <p:spTgt spid="1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18"/>
                                        </p:tgtEl>
                                        <p:attrNameLst>
                                          <p:attrName>style.visibility</p:attrName>
                                        </p:attrNameLst>
                                      </p:cBhvr>
                                      <p:to>
                                        <p:strVal val="visible"/>
                                      </p:to>
                                    </p:set>
                                    <p:animEffect transition="in" filter="wipe(down)">
                                      <p:cBhvr>
                                        <p:cTn id="23" dur="200"/>
                                        <p:tgtEl>
                                          <p:spTgt spid="118"/>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119"/>
                                        </p:tgtEl>
                                        <p:attrNameLst>
                                          <p:attrName>style.visibility</p:attrName>
                                        </p:attrNameLst>
                                      </p:cBhvr>
                                      <p:to>
                                        <p:strVal val="visible"/>
                                      </p:to>
                                    </p:set>
                                    <p:animEffect transition="in" filter="wipe(right)">
                                      <p:cBhvr>
                                        <p:cTn id="27" dur="200"/>
                                        <p:tgtEl>
                                          <p:spTgt spid="119"/>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0"/>
                                        </p:tgtEl>
                                        <p:attrNameLst>
                                          <p:attrName>style.visibility</p:attrName>
                                        </p:attrNameLst>
                                      </p:cBhvr>
                                      <p:to>
                                        <p:strVal val="visible"/>
                                      </p:to>
                                    </p:set>
                                    <p:animEffect transition="in" filter="wipe(up)">
                                      <p:cBhvr>
                                        <p:cTn id="31" dur="200"/>
                                        <p:tgtEl>
                                          <p:spTgt spid="12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wipe(left)">
                                      <p:cBhvr>
                                        <p:cTn id="35" dur="200"/>
                                        <p:tgtEl>
                                          <p:spTgt spid="12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22"/>
                                        </p:tgtEl>
                                        <p:attrNameLst>
                                          <p:attrName>style.visibility</p:attrName>
                                        </p:attrNameLst>
                                      </p:cBhvr>
                                      <p:to>
                                        <p:strVal val="visible"/>
                                      </p:to>
                                    </p:set>
                                    <p:animEffect transition="in" filter="wipe(up)">
                                      <p:cBhvr>
                                        <p:cTn id="39" dur="200"/>
                                        <p:tgtEl>
                                          <p:spTgt spid="122"/>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ipe(right)">
                                      <p:cBhvr>
                                        <p:cTn id="43" dur="200"/>
                                        <p:tgtEl>
                                          <p:spTgt spid="123"/>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down)">
                                      <p:cBhvr>
                                        <p:cTn id="47" dur="200"/>
                                        <p:tgtEl>
                                          <p:spTgt spid="124"/>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125"/>
                                        </p:tgtEl>
                                        <p:attrNameLst>
                                          <p:attrName>style.visibility</p:attrName>
                                        </p:attrNameLst>
                                      </p:cBhvr>
                                      <p:to>
                                        <p:strVal val="visible"/>
                                      </p:to>
                                    </p:set>
                                    <p:animEffect transition="in" filter="wipe(right)">
                                      <p:cBhvr>
                                        <p:cTn id="51" dur="200"/>
                                        <p:tgtEl>
                                          <p:spTgt spid="125"/>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Effect transition="in" filter="wipe(up)">
                                      <p:cBhvr>
                                        <p:cTn id="55" dur="200"/>
                                        <p:tgtEl>
                                          <p:spTgt spid="126"/>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132"/>
                                        </p:tgtEl>
                                        <p:attrNameLst>
                                          <p:attrName>style.visibility</p:attrName>
                                        </p:attrNameLst>
                                      </p:cBhvr>
                                      <p:to>
                                        <p:strVal val="visible"/>
                                      </p:to>
                                    </p:set>
                                    <p:animEffect transition="in" filter="wipe(right)">
                                      <p:cBhvr>
                                        <p:cTn id="59" dur="200"/>
                                        <p:tgtEl>
                                          <p:spTgt spid="132"/>
                                        </p:tgtEl>
                                      </p:cBhvr>
                                    </p:animEffect>
                                  </p:childTnLst>
                                </p:cTn>
                              </p:par>
                            </p:childTnLst>
                          </p:cTn>
                        </p:par>
                        <p:par>
                          <p:cTn id="60" fill="hold">
                            <p:stCondLst>
                              <p:cond delay="7000"/>
                            </p:stCondLst>
                            <p:childTnLst>
                              <p:par>
                                <p:cTn id="61" presetID="49" presetClass="entr" presetSubtype="0" decel="100000" fill="hold" grpId="0" nodeType="afterEffect">
                                  <p:stCondLst>
                                    <p:cond delay="0"/>
                                  </p:stCondLst>
                                  <p:childTnLst>
                                    <p:set>
                                      <p:cBhvr>
                                        <p:cTn id="62" dur="1" fill="hold">
                                          <p:stCondLst>
                                            <p:cond delay="0"/>
                                          </p:stCondLst>
                                        </p:cTn>
                                        <p:tgtEl>
                                          <p:spTgt spid="127"/>
                                        </p:tgtEl>
                                        <p:attrNameLst>
                                          <p:attrName>style.visibility</p:attrName>
                                        </p:attrNameLst>
                                      </p:cBhvr>
                                      <p:to>
                                        <p:strVal val="visible"/>
                                      </p:to>
                                    </p:set>
                                    <p:anim calcmode="lin" valueType="num">
                                      <p:cBhvr>
                                        <p:cTn id="63" dur="500" fill="hold"/>
                                        <p:tgtEl>
                                          <p:spTgt spid="127"/>
                                        </p:tgtEl>
                                        <p:attrNameLst>
                                          <p:attrName>ppt_w</p:attrName>
                                        </p:attrNameLst>
                                      </p:cBhvr>
                                      <p:tavLst>
                                        <p:tav tm="0">
                                          <p:val>
                                            <p:fltVal val="0"/>
                                          </p:val>
                                        </p:tav>
                                        <p:tav tm="100000">
                                          <p:val>
                                            <p:strVal val="#ppt_w"/>
                                          </p:val>
                                        </p:tav>
                                      </p:tavLst>
                                    </p:anim>
                                    <p:anim calcmode="lin" valueType="num">
                                      <p:cBhvr>
                                        <p:cTn id="64" dur="500" fill="hold"/>
                                        <p:tgtEl>
                                          <p:spTgt spid="127"/>
                                        </p:tgtEl>
                                        <p:attrNameLst>
                                          <p:attrName>ppt_h</p:attrName>
                                        </p:attrNameLst>
                                      </p:cBhvr>
                                      <p:tavLst>
                                        <p:tav tm="0">
                                          <p:val>
                                            <p:fltVal val="0"/>
                                          </p:val>
                                        </p:tav>
                                        <p:tav tm="100000">
                                          <p:val>
                                            <p:strVal val="#ppt_h"/>
                                          </p:val>
                                        </p:tav>
                                      </p:tavLst>
                                    </p:anim>
                                    <p:anim calcmode="lin" valueType="num">
                                      <p:cBhvr>
                                        <p:cTn id="65" dur="500" fill="hold"/>
                                        <p:tgtEl>
                                          <p:spTgt spid="127"/>
                                        </p:tgtEl>
                                        <p:attrNameLst>
                                          <p:attrName>style.rotation</p:attrName>
                                        </p:attrNameLst>
                                      </p:cBhvr>
                                      <p:tavLst>
                                        <p:tav tm="0">
                                          <p:val>
                                            <p:fltVal val="360"/>
                                          </p:val>
                                        </p:tav>
                                        <p:tav tm="100000">
                                          <p:val>
                                            <p:fltVal val="0"/>
                                          </p:val>
                                        </p:tav>
                                      </p:tavLst>
                                    </p:anim>
                                    <p:animEffect transition="in" filter="fade">
                                      <p:cBhvr>
                                        <p:cTn id="66" dur="500"/>
                                        <p:tgtEl>
                                          <p:spTgt spid="127"/>
                                        </p:tgtEl>
                                      </p:cBhvr>
                                    </p:animEffect>
                                  </p:childTnLst>
                                </p:cTn>
                              </p:par>
                            </p:childTnLst>
                          </p:cTn>
                        </p:par>
                        <p:par>
                          <p:cTn id="67" fill="hold">
                            <p:stCondLst>
                              <p:cond delay="7500"/>
                            </p:stCondLst>
                            <p:childTnLst>
                              <p:par>
                                <p:cTn id="68" presetID="12" presetClass="entr" presetSubtype="8" fill="hold" grpId="0" nodeType="afterEffect">
                                  <p:stCondLst>
                                    <p:cond delay="0"/>
                                  </p:stCondLst>
                                  <p:childTnLst>
                                    <p:set>
                                      <p:cBhvr>
                                        <p:cTn id="69" dur="1" fill="hold">
                                          <p:stCondLst>
                                            <p:cond delay="0"/>
                                          </p:stCondLst>
                                        </p:cTn>
                                        <p:tgtEl>
                                          <p:spTgt spid="133"/>
                                        </p:tgtEl>
                                        <p:attrNameLst>
                                          <p:attrName>style.visibility</p:attrName>
                                        </p:attrNameLst>
                                      </p:cBhvr>
                                      <p:to>
                                        <p:strVal val="visible"/>
                                      </p:to>
                                    </p:set>
                                    <p:anim calcmode="lin" valueType="num">
                                      <p:cBhvr additive="base">
                                        <p:cTn id="70" dur="500"/>
                                        <p:tgtEl>
                                          <p:spTgt spid="133"/>
                                        </p:tgtEl>
                                        <p:attrNameLst>
                                          <p:attrName>ppt_x</p:attrName>
                                        </p:attrNameLst>
                                      </p:cBhvr>
                                      <p:tavLst>
                                        <p:tav tm="0">
                                          <p:val>
                                            <p:strVal val="#ppt_x-#ppt_w*1.125000"/>
                                          </p:val>
                                        </p:tav>
                                        <p:tav tm="100000">
                                          <p:val>
                                            <p:strVal val="#ppt_x"/>
                                          </p:val>
                                        </p:tav>
                                      </p:tavLst>
                                    </p:anim>
                                    <p:animEffect transition="in" filter="wipe(right)">
                                      <p:cBhvr>
                                        <p:cTn id="71" dur="500"/>
                                        <p:tgtEl>
                                          <p:spTgt spid="133"/>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34"/>
                                        </p:tgtEl>
                                        <p:attrNameLst>
                                          <p:attrName>style.visibility</p:attrName>
                                        </p:attrNameLst>
                                      </p:cBhvr>
                                      <p:to>
                                        <p:strVal val="visible"/>
                                      </p:to>
                                    </p:set>
                                    <p:anim calcmode="lin" valueType="num">
                                      <p:cBhvr additive="base">
                                        <p:cTn id="74" dur="500"/>
                                        <p:tgtEl>
                                          <p:spTgt spid="134"/>
                                        </p:tgtEl>
                                        <p:attrNameLst>
                                          <p:attrName>ppt_x</p:attrName>
                                        </p:attrNameLst>
                                      </p:cBhvr>
                                      <p:tavLst>
                                        <p:tav tm="0">
                                          <p:val>
                                            <p:strVal val="#ppt_x-#ppt_w*1.125000"/>
                                          </p:val>
                                        </p:tav>
                                        <p:tav tm="100000">
                                          <p:val>
                                            <p:strVal val="#ppt_x"/>
                                          </p:val>
                                        </p:tav>
                                      </p:tavLst>
                                    </p:anim>
                                    <p:animEffect transition="in" filter="wipe(right)">
                                      <p:cBhvr>
                                        <p:cTn id="75" dur="500"/>
                                        <p:tgtEl>
                                          <p:spTgt spid="134"/>
                                        </p:tgtEl>
                                      </p:cBhvr>
                                    </p:animEffect>
                                  </p:childTnLst>
                                </p:cTn>
                              </p:par>
                            </p:childTnLst>
                          </p:cTn>
                        </p:par>
                        <p:par>
                          <p:cTn id="76" fill="hold">
                            <p:stCondLst>
                              <p:cond delay="8000"/>
                            </p:stCondLst>
                            <p:childTnLst>
                              <p:par>
                                <p:cTn id="77" presetID="49" presetClass="entr" presetSubtype="0" decel="100000" fill="hold" grpId="0" nodeType="afterEffect">
                                  <p:stCondLst>
                                    <p:cond delay="0"/>
                                  </p:stCondLst>
                                  <p:childTnLst>
                                    <p:set>
                                      <p:cBhvr>
                                        <p:cTn id="78" dur="1" fill="hold">
                                          <p:stCondLst>
                                            <p:cond delay="0"/>
                                          </p:stCondLst>
                                        </p:cTn>
                                        <p:tgtEl>
                                          <p:spTgt spid="128"/>
                                        </p:tgtEl>
                                        <p:attrNameLst>
                                          <p:attrName>style.visibility</p:attrName>
                                        </p:attrNameLst>
                                      </p:cBhvr>
                                      <p:to>
                                        <p:strVal val="visible"/>
                                      </p:to>
                                    </p:set>
                                    <p:anim calcmode="lin" valueType="num">
                                      <p:cBhvr>
                                        <p:cTn id="79" dur="500" fill="hold"/>
                                        <p:tgtEl>
                                          <p:spTgt spid="128"/>
                                        </p:tgtEl>
                                        <p:attrNameLst>
                                          <p:attrName>ppt_w</p:attrName>
                                        </p:attrNameLst>
                                      </p:cBhvr>
                                      <p:tavLst>
                                        <p:tav tm="0">
                                          <p:val>
                                            <p:fltVal val="0"/>
                                          </p:val>
                                        </p:tav>
                                        <p:tav tm="100000">
                                          <p:val>
                                            <p:strVal val="#ppt_w"/>
                                          </p:val>
                                        </p:tav>
                                      </p:tavLst>
                                    </p:anim>
                                    <p:anim calcmode="lin" valueType="num">
                                      <p:cBhvr>
                                        <p:cTn id="80" dur="500" fill="hold"/>
                                        <p:tgtEl>
                                          <p:spTgt spid="128"/>
                                        </p:tgtEl>
                                        <p:attrNameLst>
                                          <p:attrName>ppt_h</p:attrName>
                                        </p:attrNameLst>
                                      </p:cBhvr>
                                      <p:tavLst>
                                        <p:tav tm="0">
                                          <p:val>
                                            <p:fltVal val="0"/>
                                          </p:val>
                                        </p:tav>
                                        <p:tav tm="100000">
                                          <p:val>
                                            <p:strVal val="#ppt_h"/>
                                          </p:val>
                                        </p:tav>
                                      </p:tavLst>
                                    </p:anim>
                                    <p:anim calcmode="lin" valueType="num">
                                      <p:cBhvr>
                                        <p:cTn id="81" dur="500" fill="hold"/>
                                        <p:tgtEl>
                                          <p:spTgt spid="128"/>
                                        </p:tgtEl>
                                        <p:attrNameLst>
                                          <p:attrName>style.rotation</p:attrName>
                                        </p:attrNameLst>
                                      </p:cBhvr>
                                      <p:tavLst>
                                        <p:tav tm="0">
                                          <p:val>
                                            <p:fltVal val="360"/>
                                          </p:val>
                                        </p:tav>
                                        <p:tav tm="100000">
                                          <p:val>
                                            <p:fltVal val="0"/>
                                          </p:val>
                                        </p:tav>
                                      </p:tavLst>
                                    </p:anim>
                                    <p:animEffect transition="in" filter="fade">
                                      <p:cBhvr>
                                        <p:cTn id="82" dur="500"/>
                                        <p:tgtEl>
                                          <p:spTgt spid="128"/>
                                        </p:tgtEl>
                                      </p:cBhvr>
                                    </p:animEffect>
                                  </p:childTnLst>
                                </p:cTn>
                              </p:par>
                            </p:childTnLst>
                          </p:cTn>
                        </p:par>
                        <p:par>
                          <p:cTn id="83" fill="hold">
                            <p:stCondLst>
                              <p:cond delay="8500"/>
                            </p:stCondLst>
                            <p:childTnLst>
                              <p:par>
                                <p:cTn id="84" presetID="12" presetClass="entr" presetSubtype="2" fill="hold" grpId="0" nodeType="afterEffect">
                                  <p:stCondLst>
                                    <p:cond delay="0"/>
                                  </p:stCondLst>
                                  <p:childTnLst>
                                    <p:set>
                                      <p:cBhvr>
                                        <p:cTn id="85" dur="1" fill="hold">
                                          <p:stCondLst>
                                            <p:cond delay="0"/>
                                          </p:stCondLst>
                                        </p:cTn>
                                        <p:tgtEl>
                                          <p:spTgt spid="135"/>
                                        </p:tgtEl>
                                        <p:attrNameLst>
                                          <p:attrName>style.visibility</p:attrName>
                                        </p:attrNameLst>
                                      </p:cBhvr>
                                      <p:to>
                                        <p:strVal val="visible"/>
                                      </p:to>
                                    </p:set>
                                    <p:anim calcmode="lin" valueType="num">
                                      <p:cBhvr additive="base">
                                        <p:cTn id="86" dur="500"/>
                                        <p:tgtEl>
                                          <p:spTgt spid="135"/>
                                        </p:tgtEl>
                                        <p:attrNameLst>
                                          <p:attrName>ppt_x</p:attrName>
                                        </p:attrNameLst>
                                      </p:cBhvr>
                                      <p:tavLst>
                                        <p:tav tm="0">
                                          <p:val>
                                            <p:strVal val="#ppt_x+#ppt_w*1.125000"/>
                                          </p:val>
                                        </p:tav>
                                        <p:tav tm="100000">
                                          <p:val>
                                            <p:strVal val="#ppt_x"/>
                                          </p:val>
                                        </p:tav>
                                      </p:tavLst>
                                    </p:anim>
                                    <p:animEffect transition="in" filter="wipe(left)">
                                      <p:cBhvr>
                                        <p:cTn id="87" dur="500"/>
                                        <p:tgtEl>
                                          <p:spTgt spid="135"/>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36"/>
                                        </p:tgtEl>
                                        <p:attrNameLst>
                                          <p:attrName>style.visibility</p:attrName>
                                        </p:attrNameLst>
                                      </p:cBhvr>
                                      <p:to>
                                        <p:strVal val="visible"/>
                                      </p:to>
                                    </p:set>
                                    <p:anim calcmode="lin" valueType="num">
                                      <p:cBhvr additive="base">
                                        <p:cTn id="90" dur="500"/>
                                        <p:tgtEl>
                                          <p:spTgt spid="136"/>
                                        </p:tgtEl>
                                        <p:attrNameLst>
                                          <p:attrName>ppt_x</p:attrName>
                                        </p:attrNameLst>
                                      </p:cBhvr>
                                      <p:tavLst>
                                        <p:tav tm="0">
                                          <p:val>
                                            <p:strVal val="#ppt_x+#ppt_w*1.125000"/>
                                          </p:val>
                                        </p:tav>
                                        <p:tav tm="100000">
                                          <p:val>
                                            <p:strVal val="#ppt_x"/>
                                          </p:val>
                                        </p:tav>
                                      </p:tavLst>
                                    </p:anim>
                                    <p:animEffect transition="in" filter="wipe(left)">
                                      <p:cBhvr>
                                        <p:cTn id="91" dur="500"/>
                                        <p:tgtEl>
                                          <p:spTgt spid="136"/>
                                        </p:tgtEl>
                                      </p:cBhvr>
                                    </p:animEffect>
                                  </p:childTnLst>
                                </p:cTn>
                              </p:par>
                            </p:childTnLst>
                          </p:cTn>
                        </p:par>
                        <p:par>
                          <p:cTn id="92" fill="hold">
                            <p:stCondLst>
                              <p:cond delay="9000"/>
                            </p:stCondLst>
                            <p:childTnLst>
                              <p:par>
                                <p:cTn id="93" presetID="49" presetClass="entr" presetSubtype="0" decel="100000" fill="hold" grpId="0" nodeType="afterEffect">
                                  <p:stCondLst>
                                    <p:cond delay="0"/>
                                  </p:stCondLst>
                                  <p:childTnLst>
                                    <p:set>
                                      <p:cBhvr>
                                        <p:cTn id="94" dur="1" fill="hold">
                                          <p:stCondLst>
                                            <p:cond delay="0"/>
                                          </p:stCondLst>
                                        </p:cTn>
                                        <p:tgtEl>
                                          <p:spTgt spid="129"/>
                                        </p:tgtEl>
                                        <p:attrNameLst>
                                          <p:attrName>style.visibility</p:attrName>
                                        </p:attrNameLst>
                                      </p:cBhvr>
                                      <p:to>
                                        <p:strVal val="visible"/>
                                      </p:to>
                                    </p:set>
                                    <p:anim calcmode="lin" valueType="num">
                                      <p:cBhvr>
                                        <p:cTn id="95" dur="500" fill="hold"/>
                                        <p:tgtEl>
                                          <p:spTgt spid="129"/>
                                        </p:tgtEl>
                                        <p:attrNameLst>
                                          <p:attrName>ppt_w</p:attrName>
                                        </p:attrNameLst>
                                      </p:cBhvr>
                                      <p:tavLst>
                                        <p:tav tm="0">
                                          <p:val>
                                            <p:fltVal val="0"/>
                                          </p:val>
                                        </p:tav>
                                        <p:tav tm="100000">
                                          <p:val>
                                            <p:strVal val="#ppt_w"/>
                                          </p:val>
                                        </p:tav>
                                      </p:tavLst>
                                    </p:anim>
                                    <p:anim calcmode="lin" valueType="num">
                                      <p:cBhvr>
                                        <p:cTn id="96" dur="500" fill="hold"/>
                                        <p:tgtEl>
                                          <p:spTgt spid="129"/>
                                        </p:tgtEl>
                                        <p:attrNameLst>
                                          <p:attrName>ppt_h</p:attrName>
                                        </p:attrNameLst>
                                      </p:cBhvr>
                                      <p:tavLst>
                                        <p:tav tm="0">
                                          <p:val>
                                            <p:fltVal val="0"/>
                                          </p:val>
                                        </p:tav>
                                        <p:tav tm="100000">
                                          <p:val>
                                            <p:strVal val="#ppt_h"/>
                                          </p:val>
                                        </p:tav>
                                      </p:tavLst>
                                    </p:anim>
                                    <p:anim calcmode="lin" valueType="num">
                                      <p:cBhvr>
                                        <p:cTn id="97" dur="500" fill="hold"/>
                                        <p:tgtEl>
                                          <p:spTgt spid="129"/>
                                        </p:tgtEl>
                                        <p:attrNameLst>
                                          <p:attrName>style.rotation</p:attrName>
                                        </p:attrNameLst>
                                      </p:cBhvr>
                                      <p:tavLst>
                                        <p:tav tm="0">
                                          <p:val>
                                            <p:fltVal val="360"/>
                                          </p:val>
                                        </p:tav>
                                        <p:tav tm="100000">
                                          <p:val>
                                            <p:fltVal val="0"/>
                                          </p:val>
                                        </p:tav>
                                      </p:tavLst>
                                    </p:anim>
                                    <p:animEffect transition="in" filter="fade">
                                      <p:cBhvr>
                                        <p:cTn id="98" dur="500"/>
                                        <p:tgtEl>
                                          <p:spTgt spid="129"/>
                                        </p:tgtEl>
                                      </p:cBhvr>
                                    </p:animEffect>
                                  </p:childTnLst>
                                </p:cTn>
                              </p:par>
                            </p:childTnLst>
                          </p:cTn>
                        </p:par>
                        <p:par>
                          <p:cTn id="99" fill="hold">
                            <p:stCondLst>
                              <p:cond delay="9500"/>
                            </p:stCondLst>
                            <p:childTnLst>
                              <p:par>
                                <p:cTn id="100" presetID="12" presetClass="entr" presetSubtype="8" fill="hold" grpId="0" nodeType="afterEffect">
                                  <p:stCondLst>
                                    <p:cond delay="0"/>
                                  </p:stCondLst>
                                  <p:childTnLst>
                                    <p:set>
                                      <p:cBhvr>
                                        <p:cTn id="101" dur="1" fill="hold">
                                          <p:stCondLst>
                                            <p:cond delay="0"/>
                                          </p:stCondLst>
                                        </p:cTn>
                                        <p:tgtEl>
                                          <p:spTgt spid="137"/>
                                        </p:tgtEl>
                                        <p:attrNameLst>
                                          <p:attrName>style.visibility</p:attrName>
                                        </p:attrNameLst>
                                      </p:cBhvr>
                                      <p:to>
                                        <p:strVal val="visible"/>
                                      </p:to>
                                    </p:set>
                                    <p:anim calcmode="lin" valueType="num">
                                      <p:cBhvr additive="base">
                                        <p:cTn id="102" dur="500"/>
                                        <p:tgtEl>
                                          <p:spTgt spid="137"/>
                                        </p:tgtEl>
                                        <p:attrNameLst>
                                          <p:attrName>ppt_x</p:attrName>
                                        </p:attrNameLst>
                                      </p:cBhvr>
                                      <p:tavLst>
                                        <p:tav tm="0">
                                          <p:val>
                                            <p:strVal val="#ppt_x-#ppt_w*1.125000"/>
                                          </p:val>
                                        </p:tav>
                                        <p:tav tm="100000">
                                          <p:val>
                                            <p:strVal val="#ppt_x"/>
                                          </p:val>
                                        </p:tav>
                                      </p:tavLst>
                                    </p:anim>
                                    <p:animEffect transition="in" filter="wipe(right)">
                                      <p:cBhvr>
                                        <p:cTn id="103" dur="500"/>
                                        <p:tgtEl>
                                          <p:spTgt spid="137"/>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138"/>
                                        </p:tgtEl>
                                        <p:attrNameLst>
                                          <p:attrName>style.visibility</p:attrName>
                                        </p:attrNameLst>
                                      </p:cBhvr>
                                      <p:to>
                                        <p:strVal val="visible"/>
                                      </p:to>
                                    </p:set>
                                    <p:anim calcmode="lin" valueType="num">
                                      <p:cBhvr additive="base">
                                        <p:cTn id="106" dur="500"/>
                                        <p:tgtEl>
                                          <p:spTgt spid="138"/>
                                        </p:tgtEl>
                                        <p:attrNameLst>
                                          <p:attrName>ppt_x</p:attrName>
                                        </p:attrNameLst>
                                      </p:cBhvr>
                                      <p:tavLst>
                                        <p:tav tm="0">
                                          <p:val>
                                            <p:strVal val="#ppt_x-#ppt_w*1.125000"/>
                                          </p:val>
                                        </p:tav>
                                        <p:tav tm="100000">
                                          <p:val>
                                            <p:strVal val="#ppt_x"/>
                                          </p:val>
                                        </p:tav>
                                      </p:tavLst>
                                    </p:anim>
                                    <p:animEffect transition="in" filter="wipe(right)">
                                      <p:cBhvr>
                                        <p:cTn id="107" dur="500"/>
                                        <p:tgtEl>
                                          <p:spTgt spid="138"/>
                                        </p:tgtEl>
                                      </p:cBhvr>
                                    </p:animEffect>
                                  </p:childTnLst>
                                </p:cTn>
                              </p:par>
                            </p:childTnLst>
                          </p:cTn>
                        </p:par>
                        <p:par>
                          <p:cTn id="108" fill="hold">
                            <p:stCondLst>
                              <p:cond delay="10000"/>
                            </p:stCondLst>
                            <p:childTnLst>
                              <p:par>
                                <p:cTn id="109" presetID="49" presetClass="entr" presetSubtype="0" decel="100000" fill="hold" grpId="0" nodeType="afterEffect">
                                  <p:stCondLst>
                                    <p:cond delay="0"/>
                                  </p:stCondLst>
                                  <p:childTnLst>
                                    <p:set>
                                      <p:cBhvr>
                                        <p:cTn id="110" dur="1" fill="hold">
                                          <p:stCondLst>
                                            <p:cond delay="0"/>
                                          </p:stCondLst>
                                        </p:cTn>
                                        <p:tgtEl>
                                          <p:spTgt spid="130"/>
                                        </p:tgtEl>
                                        <p:attrNameLst>
                                          <p:attrName>style.visibility</p:attrName>
                                        </p:attrNameLst>
                                      </p:cBhvr>
                                      <p:to>
                                        <p:strVal val="visible"/>
                                      </p:to>
                                    </p:set>
                                    <p:anim calcmode="lin" valueType="num">
                                      <p:cBhvr>
                                        <p:cTn id="111" dur="500" fill="hold"/>
                                        <p:tgtEl>
                                          <p:spTgt spid="130"/>
                                        </p:tgtEl>
                                        <p:attrNameLst>
                                          <p:attrName>ppt_w</p:attrName>
                                        </p:attrNameLst>
                                      </p:cBhvr>
                                      <p:tavLst>
                                        <p:tav tm="0">
                                          <p:val>
                                            <p:fltVal val="0"/>
                                          </p:val>
                                        </p:tav>
                                        <p:tav tm="100000">
                                          <p:val>
                                            <p:strVal val="#ppt_w"/>
                                          </p:val>
                                        </p:tav>
                                      </p:tavLst>
                                    </p:anim>
                                    <p:anim calcmode="lin" valueType="num">
                                      <p:cBhvr>
                                        <p:cTn id="112" dur="500" fill="hold"/>
                                        <p:tgtEl>
                                          <p:spTgt spid="130"/>
                                        </p:tgtEl>
                                        <p:attrNameLst>
                                          <p:attrName>ppt_h</p:attrName>
                                        </p:attrNameLst>
                                      </p:cBhvr>
                                      <p:tavLst>
                                        <p:tav tm="0">
                                          <p:val>
                                            <p:fltVal val="0"/>
                                          </p:val>
                                        </p:tav>
                                        <p:tav tm="100000">
                                          <p:val>
                                            <p:strVal val="#ppt_h"/>
                                          </p:val>
                                        </p:tav>
                                      </p:tavLst>
                                    </p:anim>
                                    <p:anim calcmode="lin" valueType="num">
                                      <p:cBhvr>
                                        <p:cTn id="113" dur="500" fill="hold"/>
                                        <p:tgtEl>
                                          <p:spTgt spid="130"/>
                                        </p:tgtEl>
                                        <p:attrNameLst>
                                          <p:attrName>style.rotation</p:attrName>
                                        </p:attrNameLst>
                                      </p:cBhvr>
                                      <p:tavLst>
                                        <p:tav tm="0">
                                          <p:val>
                                            <p:fltVal val="360"/>
                                          </p:val>
                                        </p:tav>
                                        <p:tav tm="100000">
                                          <p:val>
                                            <p:fltVal val="0"/>
                                          </p:val>
                                        </p:tav>
                                      </p:tavLst>
                                    </p:anim>
                                    <p:animEffect transition="in" filter="fade">
                                      <p:cBhvr>
                                        <p:cTn id="114" dur="500"/>
                                        <p:tgtEl>
                                          <p:spTgt spid="130"/>
                                        </p:tgtEl>
                                      </p:cBhvr>
                                    </p:animEffect>
                                  </p:childTnLst>
                                </p:cTn>
                              </p:par>
                            </p:childTnLst>
                          </p:cTn>
                        </p:par>
                        <p:par>
                          <p:cTn id="115" fill="hold">
                            <p:stCondLst>
                              <p:cond delay="10500"/>
                            </p:stCondLst>
                            <p:childTnLst>
                              <p:par>
                                <p:cTn id="116" presetID="12" presetClass="entr" presetSubtype="2" fill="hold" grpId="0" nodeType="afterEffect">
                                  <p:stCondLst>
                                    <p:cond delay="0"/>
                                  </p:stCondLst>
                                  <p:childTnLst>
                                    <p:set>
                                      <p:cBhvr>
                                        <p:cTn id="117" dur="1" fill="hold">
                                          <p:stCondLst>
                                            <p:cond delay="0"/>
                                          </p:stCondLst>
                                        </p:cTn>
                                        <p:tgtEl>
                                          <p:spTgt spid="139"/>
                                        </p:tgtEl>
                                        <p:attrNameLst>
                                          <p:attrName>style.visibility</p:attrName>
                                        </p:attrNameLst>
                                      </p:cBhvr>
                                      <p:to>
                                        <p:strVal val="visible"/>
                                      </p:to>
                                    </p:set>
                                    <p:anim calcmode="lin" valueType="num">
                                      <p:cBhvr additive="base">
                                        <p:cTn id="118" dur="500"/>
                                        <p:tgtEl>
                                          <p:spTgt spid="139"/>
                                        </p:tgtEl>
                                        <p:attrNameLst>
                                          <p:attrName>ppt_x</p:attrName>
                                        </p:attrNameLst>
                                      </p:cBhvr>
                                      <p:tavLst>
                                        <p:tav tm="0">
                                          <p:val>
                                            <p:strVal val="#ppt_x+#ppt_w*1.125000"/>
                                          </p:val>
                                        </p:tav>
                                        <p:tav tm="100000">
                                          <p:val>
                                            <p:strVal val="#ppt_x"/>
                                          </p:val>
                                        </p:tav>
                                      </p:tavLst>
                                    </p:anim>
                                    <p:animEffect transition="in" filter="wipe(left)">
                                      <p:cBhvr>
                                        <p:cTn id="119" dur="500"/>
                                        <p:tgtEl>
                                          <p:spTgt spid="139"/>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140"/>
                                        </p:tgtEl>
                                        <p:attrNameLst>
                                          <p:attrName>style.visibility</p:attrName>
                                        </p:attrNameLst>
                                      </p:cBhvr>
                                      <p:to>
                                        <p:strVal val="visible"/>
                                      </p:to>
                                    </p:set>
                                    <p:anim calcmode="lin" valueType="num">
                                      <p:cBhvr additive="base">
                                        <p:cTn id="122" dur="500"/>
                                        <p:tgtEl>
                                          <p:spTgt spid="140"/>
                                        </p:tgtEl>
                                        <p:attrNameLst>
                                          <p:attrName>ppt_x</p:attrName>
                                        </p:attrNameLst>
                                      </p:cBhvr>
                                      <p:tavLst>
                                        <p:tav tm="0">
                                          <p:val>
                                            <p:strVal val="#ppt_x+#ppt_w*1.125000"/>
                                          </p:val>
                                        </p:tav>
                                        <p:tav tm="100000">
                                          <p:val>
                                            <p:strVal val="#ppt_x"/>
                                          </p:val>
                                        </p:tav>
                                      </p:tavLst>
                                    </p:anim>
                                    <p:animEffect transition="in" filter="wipe(left)">
                                      <p:cBhvr>
                                        <p:cTn id="123"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p:bldP spid="134" grpId="0"/>
      <p:bldP spid="135" grpId="0"/>
      <p:bldP spid="136" grpId="0"/>
      <p:bldP spid="137" grpId="0"/>
      <p:bldP spid="138" grpId="0"/>
      <p:bldP spid="139" grpId="0"/>
      <p:bldP spid="1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864081" y="1408114"/>
            <a:ext cx="1919029" cy="681037"/>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5" name="文本框 35"/>
            <p:cNvSpPr txBox="1">
              <a:spLocks noChangeArrowheads="1"/>
            </p:cNvSpPr>
            <p:nvPr/>
          </p:nvSpPr>
          <p:spPr bwMode="auto">
            <a:xfrm>
              <a:off x="3971726" y="2364755"/>
              <a:ext cx="2230360" cy="687235"/>
            </a:xfrm>
            <a:prstGeom prst="rect">
              <a:avLst/>
            </a:prstGeom>
            <a:noFill/>
            <a:ln w="9525">
              <a:noFill/>
              <a:miter lim="800000"/>
            </a:ln>
          </p:spPr>
          <p:txBody>
            <a:bodyPr anchor="ctr">
              <a:spAutoFit/>
            </a:bodyPr>
            <a:lstStyle/>
            <a:p>
              <a:pPr algn="ctr"/>
              <a:r>
                <a:rPr lang="zh-CN" altLang="en-US" sz="1500" b="1" dirty="0">
                  <a:solidFill>
                    <a:srgbClr val="F2F2F2"/>
                  </a:solidFill>
                  <a:latin typeface="Arial" panose="020B0604020202020204" pitchFamily="34" charset="0"/>
                  <a:ea typeface="微软雅黑" panose="020B0503020204020204" pitchFamily="34" charset="-122"/>
                </a:rPr>
                <a:t>第二季度</a:t>
              </a:r>
              <a:endParaRPr lang="zh-CN" altLang="en-US" sz="1500" b="1" baseline="-3000" dirty="0">
                <a:solidFill>
                  <a:srgbClr val="F2F2F2"/>
                </a:solidFill>
                <a:latin typeface="Arial" panose="020B0604020202020204" pitchFamily="34" charset="0"/>
                <a:ea typeface="微软雅黑" panose="020B0503020204020204" pitchFamily="34" charset="-122"/>
              </a:endParaRPr>
            </a:p>
          </p:txBody>
        </p:sp>
      </p:grpSp>
      <p:grpSp>
        <p:nvGrpSpPr>
          <p:cNvPr id="3" name="组合 5"/>
          <p:cNvGrpSpPr/>
          <p:nvPr/>
        </p:nvGrpSpPr>
        <p:grpSpPr bwMode="auto">
          <a:xfrm>
            <a:off x="1262510" y="1408114"/>
            <a:ext cx="1917441" cy="681037"/>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8" name="文本框 43"/>
            <p:cNvSpPr txBox="1">
              <a:spLocks noChangeArrowheads="1"/>
            </p:cNvSpPr>
            <p:nvPr/>
          </p:nvSpPr>
          <p:spPr bwMode="auto">
            <a:xfrm>
              <a:off x="1709209" y="2315913"/>
              <a:ext cx="2293960" cy="784912"/>
            </a:xfrm>
            <a:prstGeom prst="rect">
              <a:avLst/>
            </a:prstGeom>
            <a:noFill/>
            <a:ln w="9525">
              <a:noFill/>
              <a:miter lim="800000"/>
            </a:ln>
          </p:spPr>
          <p:txBody>
            <a:bodyPr anchor="ctr">
              <a:spAutoFit/>
            </a:bodyPr>
            <a:lstStyle/>
            <a:p>
              <a:pPr algn="ctr">
                <a:lnSpc>
                  <a:spcPct val="120000"/>
                </a:lnSpc>
              </a:pPr>
              <a:r>
                <a:rPr lang="zh-CN" altLang="en-US" sz="1500" b="1" dirty="0">
                  <a:solidFill>
                    <a:srgbClr val="F2F2F2"/>
                  </a:solidFill>
                  <a:latin typeface="Arial" panose="020B0604020202020204" pitchFamily="34" charset="0"/>
                  <a:ea typeface="微软雅黑" panose="020B0503020204020204" pitchFamily="34" charset="-122"/>
                </a:rPr>
                <a:t>第一季度</a:t>
              </a:r>
              <a:endParaRPr lang="zh-CN" altLang="en-US" sz="1500" b="1" baseline="-3000" dirty="0">
                <a:solidFill>
                  <a:srgbClr val="F2F2F2"/>
                </a:solidFill>
                <a:latin typeface="Arial" panose="020B0604020202020204" pitchFamily="34" charset="0"/>
                <a:ea typeface="微软雅黑" panose="020B0503020204020204" pitchFamily="34" charset="-122"/>
              </a:endParaRPr>
            </a:p>
          </p:txBody>
        </p:sp>
      </p:grpSp>
      <p:grpSp>
        <p:nvGrpSpPr>
          <p:cNvPr id="5" name="组合 9"/>
          <p:cNvGrpSpPr/>
          <p:nvPr/>
        </p:nvGrpSpPr>
        <p:grpSpPr bwMode="auto">
          <a:xfrm>
            <a:off x="6070398" y="1408114"/>
            <a:ext cx="1917441" cy="681037"/>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1" name="文本框 46"/>
            <p:cNvSpPr txBox="1">
              <a:spLocks noChangeArrowheads="1"/>
            </p:cNvSpPr>
            <p:nvPr/>
          </p:nvSpPr>
          <p:spPr bwMode="auto">
            <a:xfrm>
              <a:off x="8439016" y="2315913"/>
              <a:ext cx="2230360" cy="784912"/>
            </a:xfrm>
            <a:prstGeom prst="rect">
              <a:avLst/>
            </a:prstGeom>
            <a:noFill/>
            <a:ln w="9525">
              <a:noFill/>
              <a:miter lim="800000"/>
            </a:ln>
          </p:spPr>
          <p:txBody>
            <a:bodyPr anchor="ctr">
              <a:spAutoFit/>
            </a:bodyPr>
            <a:lstStyle/>
            <a:p>
              <a:pPr algn="ctr">
                <a:lnSpc>
                  <a:spcPct val="120000"/>
                </a:lnSpc>
              </a:pPr>
              <a:r>
                <a:rPr lang="zh-CN" altLang="en-US" sz="1500" b="1" dirty="0">
                  <a:solidFill>
                    <a:srgbClr val="F2F2F2"/>
                  </a:solidFill>
                  <a:latin typeface="Arial" panose="020B0604020202020204" pitchFamily="34" charset="0"/>
                  <a:ea typeface="微软雅黑" panose="020B0503020204020204" pitchFamily="34" charset="-122"/>
                </a:rPr>
                <a:t>第四季度</a:t>
              </a:r>
              <a:endParaRPr lang="zh-CN" altLang="en-US" sz="1500" b="1" baseline="-3000" dirty="0">
                <a:solidFill>
                  <a:srgbClr val="F2F2F2"/>
                </a:solidFill>
                <a:latin typeface="Arial" panose="020B0604020202020204" pitchFamily="34" charset="0"/>
                <a:ea typeface="微软雅黑" panose="020B0503020204020204" pitchFamily="34" charset="-122"/>
              </a:endParaRPr>
            </a:p>
          </p:txBody>
        </p:sp>
      </p:grpSp>
      <p:grpSp>
        <p:nvGrpSpPr>
          <p:cNvPr id="6" name="组合 12"/>
          <p:cNvGrpSpPr/>
          <p:nvPr/>
        </p:nvGrpSpPr>
        <p:grpSpPr bwMode="auto">
          <a:xfrm>
            <a:off x="4467240" y="1408114"/>
            <a:ext cx="1917441" cy="681037"/>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900"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4" name="文本框 49"/>
            <p:cNvSpPr txBox="1">
              <a:spLocks noChangeArrowheads="1"/>
            </p:cNvSpPr>
            <p:nvPr/>
          </p:nvSpPr>
          <p:spPr bwMode="auto">
            <a:xfrm>
              <a:off x="6227711" y="2315917"/>
              <a:ext cx="2205654" cy="784912"/>
            </a:xfrm>
            <a:prstGeom prst="rect">
              <a:avLst/>
            </a:prstGeom>
            <a:noFill/>
            <a:ln w="9525">
              <a:noFill/>
              <a:miter lim="800000"/>
            </a:ln>
          </p:spPr>
          <p:txBody>
            <a:bodyPr anchor="ctr">
              <a:spAutoFit/>
            </a:bodyPr>
            <a:lstStyle/>
            <a:p>
              <a:pPr algn="ctr">
                <a:lnSpc>
                  <a:spcPct val="120000"/>
                </a:lnSpc>
              </a:pPr>
              <a:r>
                <a:rPr lang="zh-CN" altLang="en-US" sz="1500" b="1" dirty="0">
                  <a:solidFill>
                    <a:srgbClr val="F2F2F2"/>
                  </a:solidFill>
                  <a:latin typeface="Arial" panose="020B0604020202020204" pitchFamily="34" charset="0"/>
                  <a:ea typeface="微软雅黑" panose="020B0503020204020204" pitchFamily="34" charset="-122"/>
                </a:rPr>
                <a:t>第三季度</a:t>
              </a:r>
              <a:endParaRPr lang="zh-CN" altLang="en-US" sz="1500" b="1" baseline="-3000" dirty="0">
                <a:solidFill>
                  <a:srgbClr val="F2F2F2"/>
                </a:solidFill>
                <a:latin typeface="Arial" panose="020B0604020202020204" pitchFamily="34" charset="0"/>
                <a:ea typeface="微软雅黑" panose="020B0503020204020204" pitchFamily="34" charset="-122"/>
              </a:endParaRPr>
            </a:p>
          </p:txBody>
        </p:sp>
      </p:grpSp>
      <p:sp>
        <p:nvSpPr>
          <p:cNvPr id="16" name="矩形 47"/>
          <p:cNvSpPr>
            <a:spLocks noChangeArrowheads="1"/>
          </p:cNvSpPr>
          <p:nvPr/>
        </p:nvSpPr>
        <p:spPr bwMode="auto">
          <a:xfrm>
            <a:off x="1062513" y="3815598"/>
            <a:ext cx="7038025" cy="364610"/>
          </a:xfrm>
          <a:prstGeom prst="rect">
            <a:avLst/>
          </a:prstGeom>
          <a:noFill/>
          <a:ln w="9525">
            <a:noFill/>
            <a:miter lim="800000"/>
          </a:ln>
        </p:spPr>
        <p:txBody>
          <a:bodyPr lIns="68566" tIns="34283" rIns="68566" bIns="34283">
            <a:spAutoFit/>
          </a:bodyPr>
          <a:lstStyle/>
          <a:p>
            <a:pPr algn="ct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16"/>
          <p:cNvSpPr>
            <a:spLocks noChangeArrowheads="1"/>
          </p:cNvSpPr>
          <p:nvPr/>
        </p:nvSpPr>
        <p:spPr bwMode="auto">
          <a:xfrm>
            <a:off x="1638696" y="2297113"/>
            <a:ext cx="1061894" cy="254000"/>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1456160" y="2655889"/>
            <a:ext cx="1430144" cy="659985"/>
          </a:xfrm>
          <a:prstGeom prst="rect">
            <a:avLst/>
          </a:prstGeom>
          <a:noFill/>
          <a:ln w="9525">
            <a:noFill/>
            <a:miter lim="800000"/>
          </a:ln>
        </p:spPr>
        <p:txBody>
          <a:bodyPr lIns="68566" tIns="34283" rIns="68566" bIns="34283">
            <a:spAutoFit/>
          </a:bodyPr>
          <a:lstStyle/>
          <a:p>
            <a:pPr algn="ct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a:spLocks noChangeArrowheads="1"/>
          </p:cNvSpPr>
          <p:nvPr/>
        </p:nvSpPr>
        <p:spPr bwMode="auto">
          <a:xfrm>
            <a:off x="3264077" y="2297113"/>
            <a:ext cx="1060307" cy="254000"/>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47"/>
          <p:cNvSpPr>
            <a:spLocks noChangeArrowheads="1"/>
          </p:cNvSpPr>
          <p:nvPr/>
        </p:nvSpPr>
        <p:spPr bwMode="auto">
          <a:xfrm>
            <a:off x="3113286" y="2655889"/>
            <a:ext cx="1406335" cy="659985"/>
          </a:xfrm>
          <a:prstGeom prst="rect">
            <a:avLst/>
          </a:prstGeom>
          <a:noFill/>
          <a:ln w="9525">
            <a:noFill/>
            <a:miter lim="800000"/>
          </a:ln>
        </p:spPr>
        <p:txBody>
          <a:bodyPr lIns="68566" tIns="34283" rIns="68566" bIns="34283">
            <a:spAutoFit/>
          </a:bodyPr>
          <a:lstStyle/>
          <a:p>
            <a:pPr algn="ct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a:spLocks noChangeArrowheads="1"/>
          </p:cNvSpPr>
          <p:nvPr/>
        </p:nvSpPr>
        <p:spPr bwMode="auto">
          <a:xfrm>
            <a:off x="4889457" y="2297113"/>
            <a:ext cx="1060307" cy="254000"/>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4746603" y="2655889"/>
            <a:ext cx="1419033" cy="659985"/>
          </a:xfrm>
          <a:prstGeom prst="rect">
            <a:avLst/>
          </a:prstGeom>
          <a:noFill/>
          <a:ln w="9525">
            <a:noFill/>
            <a:miter lim="800000"/>
          </a:ln>
        </p:spPr>
        <p:txBody>
          <a:bodyPr lIns="68566" tIns="34283" rIns="68566" bIns="34283">
            <a:spAutoFit/>
          </a:bodyPr>
          <a:lstStyle/>
          <a:p>
            <a:pPr algn="ct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a:spLocks noChangeArrowheads="1"/>
          </p:cNvSpPr>
          <p:nvPr/>
        </p:nvSpPr>
        <p:spPr bwMode="auto">
          <a:xfrm>
            <a:off x="6513252" y="2297113"/>
            <a:ext cx="1061893" cy="254000"/>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6392619" y="2655889"/>
            <a:ext cx="1404747" cy="659985"/>
          </a:xfrm>
          <a:prstGeom prst="rect">
            <a:avLst/>
          </a:prstGeom>
          <a:noFill/>
          <a:ln w="9525">
            <a:noFill/>
            <a:miter lim="800000"/>
          </a:ln>
        </p:spPr>
        <p:txBody>
          <a:bodyPr lIns="68566" tIns="34283" rIns="68566" bIns="34283">
            <a:spAutoFit/>
          </a:bodyPr>
          <a:lstStyle/>
          <a:p>
            <a:pPr algn="ct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直接连接符 8"/>
          <p:cNvCxnSpPr/>
          <p:nvPr/>
        </p:nvCxnSpPr>
        <p:spPr>
          <a:xfrm>
            <a:off x="1072036" y="3723523"/>
            <a:ext cx="701897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ppt_x</p:attrName>
                                        </p:attrNameLst>
                                      </p:cBhvr>
                                      <p:tavLst>
                                        <p:tav tm="0">
                                          <p:val>
                                            <p:strVal val="0-#ppt_w/2"/>
                                          </p:val>
                                        </p:tav>
                                        <p:tav tm="100000">
                                          <p:val>
                                            <p:strVal val="#ppt_x"/>
                                          </p:val>
                                        </p:tav>
                                      </p:tavLst>
                                    </p:anim>
                                    <p:anim calcmode="lin" valueType="num">
                                      <p:cBhvr>
                                        <p:cTn id="8" dur="400" fill="hold"/>
                                        <p:tgtEl>
                                          <p:spTgt spid="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400"/>
                                        <p:tgtEl>
                                          <p:spTgt spid="2"/>
                                        </p:tgtEl>
                                        <p:attrNameLst>
                                          <p:attrName>ppt_x</p:attrName>
                                        </p:attrNameLst>
                                      </p:cBhvr>
                                      <p:tavLst>
                                        <p:tav tm="0">
                                          <p:val>
                                            <p:strVal val="#ppt_x-#ppt_w*1.125000"/>
                                          </p:val>
                                        </p:tav>
                                        <p:tav tm="100000">
                                          <p:val>
                                            <p:strVal val="#ppt_x"/>
                                          </p:val>
                                        </p:tav>
                                      </p:tavLst>
                                    </p:anim>
                                    <p:animEffect transition="in" filter="wipe(right)">
                                      <p:cBhvr>
                                        <p:cTn id="21" dur="400"/>
                                        <p:tgtEl>
                                          <p:spTgt spid="2"/>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400"/>
                                        <p:tgtEl>
                                          <p:spTgt spid="6"/>
                                        </p:tgtEl>
                                        <p:attrNameLst>
                                          <p:attrName>ppt_x</p:attrName>
                                        </p:attrNameLst>
                                      </p:cBhvr>
                                      <p:tavLst>
                                        <p:tav tm="0">
                                          <p:val>
                                            <p:strVal val="#ppt_x-#ppt_w*1.125000"/>
                                          </p:val>
                                        </p:tav>
                                        <p:tav tm="100000">
                                          <p:val>
                                            <p:strVal val="#ppt_x"/>
                                          </p:val>
                                        </p:tav>
                                      </p:tavLst>
                                    </p:anim>
                                    <p:animEffect transition="in" filter="wipe(right)">
                                      <p:cBhvr>
                                        <p:cTn id="34" dur="400"/>
                                        <p:tgtEl>
                                          <p:spTgt spid="6"/>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400"/>
                                        <p:tgtEl>
                                          <p:spTgt spid="5"/>
                                        </p:tgtEl>
                                        <p:attrNameLst>
                                          <p:attrName>ppt_x</p:attrName>
                                        </p:attrNameLst>
                                      </p:cBhvr>
                                      <p:tavLst>
                                        <p:tav tm="0">
                                          <p:val>
                                            <p:strVal val="#ppt_x-#ppt_w*1.125000"/>
                                          </p:val>
                                        </p:tav>
                                        <p:tav tm="100000">
                                          <p:val>
                                            <p:strVal val="#ppt_x"/>
                                          </p:val>
                                        </p:tav>
                                      </p:tavLst>
                                    </p:anim>
                                    <p:animEffect transition="in" filter="wipe(right)">
                                      <p:cBhvr>
                                        <p:cTn id="47" dur="400"/>
                                        <p:tgtEl>
                                          <p:spTgt spid="5"/>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3"/>
          <p:cNvGrpSpPr/>
          <p:nvPr/>
        </p:nvGrpSpPr>
        <p:grpSpPr>
          <a:xfrm rot="16200000">
            <a:off x="4783620" y="1729256"/>
            <a:ext cx="3569708" cy="2435760"/>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800" noProof="1"/>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en-US" sz="1800" noProof="1"/>
            </a:p>
          </p:txBody>
        </p:sp>
      </p:grpSp>
      <p:grpSp>
        <p:nvGrpSpPr>
          <p:cNvPr id="3" name="组合 60"/>
          <p:cNvGrpSpPr/>
          <p:nvPr/>
        </p:nvGrpSpPr>
        <p:grpSpPr>
          <a:xfrm>
            <a:off x="1340465" y="1447230"/>
            <a:ext cx="3138247"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lIns="91396" tIns="45698" rIns="91396" bIns="45698"/>
            <a:lstStyle/>
            <a:p>
              <a:pPr fontAlgn="auto"/>
              <a:endParaRPr lang="zh-CN" altLang="en-US" sz="1800" noProof="1">
                <a:solidFill>
                  <a:srgbClr val="000000"/>
                </a:solidFill>
              </a:endParaRPr>
            </a:p>
          </p:txBody>
        </p:sp>
      </p:grpSp>
      <p:cxnSp>
        <p:nvCxnSpPr>
          <p:cNvPr id="92" name="直接连接符 91"/>
          <p:cNvCxnSpPr>
            <a:cxnSpLocks noChangeShapeType="1"/>
            <a:stCxn id="96" idx="1"/>
          </p:cNvCxnSpPr>
          <p:nvPr/>
        </p:nvCxnSpPr>
        <p:spPr bwMode="auto">
          <a:xfrm flipH="1" flipV="1">
            <a:off x="3889467" y="2827338"/>
            <a:ext cx="401584" cy="315912"/>
          </a:xfrm>
          <a:prstGeom prst="line">
            <a:avLst/>
          </a:prstGeom>
          <a:noFill/>
          <a:ln w="6350">
            <a:solidFill>
              <a:schemeClr val="accent2"/>
            </a:solidFill>
            <a:round/>
            <a:tailEnd type="oval" w="lg" len="lg"/>
          </a:ln>
        </p:spPr>
      </p:cxnSp>
      <p:cxnSp>
        <p:nvCxnSpPr>
          <p:cNvPr id="93" name="直接连接符 92"/>
          <p:cNvCxnSpPr>
            <a:cxnSpLocks noChangeShapeType="1"/>
            <a:stCxn id="106" idx="0"/>
          </p:cNvCxnSpPr>
          <p:nvPr/>
        </p:nvCxnSpPr>
        <p:spPr bwMode="auto">
          <a:xfrm flipV="1">
            <a:off x="1829170" y="3416300"/>
            <a:ext cx="904753" cy="669925"/>
          </a:xfrm>
          <a:prstGeom prst="line">
            <a:avLst/>
          </a:prstGeom>
          <a:noFill/>
          <a:ln w="6350">
            <a:solidFill>
              <a:schemeClr val="accent2"/>
            </a:solidFill>
            <a:round/>
            <a:tailEnd type="oval" w="lg" len="lg"/>
          </a:ln>
        </p:spPr>
      </p:cxnSp>
      <p:cxnSp>
        <p:nvCxnSpPr>
          <p:cNvPr id="94" name="直接连接符 93"/>
          <p:cNvCxnSpPr>
            <a:cxnSpLocks noChangeShapeType="1"/>
            <a:stCxn id="101" idx="0"/>
          </p:cNvCxnSpPr>
          <p:nvPr/>
        </p:nvCxnSpPr>
        <p:spPr bwMode="auto">
          <a:xfrm flipH="1" flipV="1">
            <a:off x="4027562" y="3424238"/>
            <a:ext cx="533328" cy="728662"/>
          </a:xfrm>
          <a:prstGeom prst="line">
            <a:avLst/>
          </a:prstGeom>
          <a:noFill/>
          <a:ln w="6350">
            <a:solidFill>
              <a:schemeClr val="accent2"/>
            </a:solidFill>
            <a:round/>
            <a:tailEnd type="oval" w="lg" len="lg"/>
          </a:ln>
        </p:spPr>
      </p:cxnSp>
      <p:grpSp>
        <p:nvGrpSpPr>
          <p:cNvPr id="4" name="组合 94"/>
          <p:cNvGrpSpPr/>
          <p:nvPr/>
        </p:nvGrpSpPr>
        <p:grpSpPr bwMode="auto">
          <a:xfrm>
            <a:off x="4287877" y="3016247"/>
            <a:ext cx="1247607" cy="255587"/>
            <a:chOff x="7185993" y="3672893"/>
            <a:chExt cx="2428160" cy="669528"/>
          </a:xfrm>
        </p:grpSpPr>
        <p:sp>
          <p:nvSpPr>
            <p:cNvPr id="96" name="圆角矩形 95"/>
            <p:cNvSpPr/>
            <p:nvPr/>
          </p:nvSpPr>
          <p:spPr>
            <a:xfrm>
              <a:off x="7192172" y="3681210"/>
              <a:ext cx="2202643"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00" noProof="1"/>
            </a:p>
          </p:txBody>
        </p:sp>
        <p:sp>
          <p:nvSpPr>
            <p:cNvPr id="30728" name="文本框 180"/>
            <p:cNvSpPr txBox="1">
              <a:spLocks noChangeArrowheads="1"/>
            </p:cNvSpPr>
            <p:nvPr/>
          </p:nvSpPr>
          <p:spPr bwMode="auto">
            <a:xfrm>
              <a:off x="7591673" y="3679717"/>
              <a:ext cx="2022480" cy="660873"/>
            </a:xfrm>
            <a:prstGeom prst="rect">
              <a:avLst/>
            </a:prstGeom>
            <a:noFill/>
            <a:ln w="12700">
              <a:noFill/>
              <a:miter lim="800000"/>
            </a:ln>
          </p:spPr>
          <p:txBody>
            <a:bodyPr lIns="91396" tIns="45698" rIns="91396" bIns="45698">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7185993" y="3672893"/>
              <a:ext cx="401604"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sz="1800" noProof="1"/>
                <a:t>1</a:t>
              </a:r>
              <a:endParaRPr lang="zh-CN" altLang="en-US" sz="1800" noProof="1"/>
            </a:p>
          </p:txBody>
        </p:sp>
      </p:grpSp>
      <p:sp>
        <p:nvSpPr>
          <p:cNvPr id="99" name="TextBox 98"/>
          <p:cNvSpPr txBox="1">
            <a:spLocks noChangeArrowheads="1"/>
          </p:cNvSpPr>
          <p:nvPr/>
        </p:nvSpPr>
        <p:spPr bwMode="auto">
          <a:xfrm>
            <a:off x="5797385" y="1898012"/>
            <a:ext cx="1988869" cy="2257425"/>
          </a:xfrm>
          <a:prstGeom prst="rect">
            <a:avLst/>
          </a:prstGeom>
          <a:noFill/>
          <a:ln w="9525">
            <a:noFill/>
            <a:miter lim="800000"/>
          </a:ln>
        </p:spPr>
        <p:txBody>
          <a:bodyPr lIns="62111" tIns="31054" rIns="62111" bIns="31054">
            <a:spAutoFit/>
          </a:bodyPr>
          <a:lstStyle/>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1</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40%</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2</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35%</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endParaRPr lang="en-US" altLang="zh-CN" sz="1000" dirty="0">
              <a:solidFill>
                <a:schemeClr val="bg1"/>
              </a:solidFill>
              <a:latin typeface="微软雅黑" panose="020B0503020204020204" pitchFamily="34" charset="-122"/>
              <a:ea typeface="微软雅黑" panose="020B0503020204020204" pitchFamily="34" charset="-122"/>
            </a:endParaRPr>
          </a:p>
          <a:p>
            <a:pPr>
              <a:lnSpc>
                <a:spcPct val="130000"/>
              </a:lnSpc>
            </a:pPr>
            <a:r>
              <a:rPr lang="en-US" altLang="zh-CN" sz="1000" b="1" dirty="0">
                <a:solidFill>
                  <a:schemeClr val="bg1"/>
                </a:solidFill>
                <a:latin typeface="微软雅黑" panose="020B0503020204020204" pitchFamily="34" charset="-122"/>
                <a:ea typeface="微软雅黑" panose="020B0503020204020204" pitchFamily="34" charset="-122"/>
              </a:rPr>
              <a:t>3</a:t>
            </a:r>
            <a:r>
              <a:rPr lang="zh-CN" altLang="en-US" sz="1000" b="1" dirty="0">
                <a:solidFill>
                  <a:schemeClr val="bg1"/>
                </a:solidFill>
                <a:latin typeface="微软雅黑" panose="020B0503020204020204" pitchFamily="34" charset="-122"/>
                <a:ea typeface="微软雅黑" panose="020B0503020204020204" pitchFamily="34" charset="-122"/>
              </a:rPr>
              <a:t>、</a:t>
            </a:r>
            <a:r>
              <a:rPr lang="en-US" altLang="zh-CN" sz="1000" b="1" dirty="0">
                <a:solidFill>
                  <a:schemeClr val="bg1"/>
                </a:solidFill>
                <a:latin typeface="微软雅黑" panose="020B0503020204020204" pitchFamily="34" charset="-122"/>
                <a:ea typeface="微软雅黑" panose="020B0503020204020204" pitchFamily="34" charset="-122"/>
              </a:rPr>
              <a:t>25%</a:t>
            </a:r>
            <a:endParaRPr lang="en-US" altLang="zh-CN" sz="1000" b="1" dirty="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nvGrpSpPr>
          <p:cNvPr id="5" name="组合 99"/>
          <p:cNvGrpSpPr/>
          <p:nvPr/>
        </p:nvGrpSpPr>
        <p:grpSpPr bwMode="auto">
          <a:xfrm>
            <a:off x="3992643" y="4149723"/>
            <a:ext cx="1246018" cy="255587"/>
            <a:chOff x="7185990" y="3672893"/>
            <a:chExt cx="2428163" cy="669528"/>
          </a:xfrm>
        </p:grpSpPr>
        <p:sp>
          <p:nvSpPr>
            <p:cNvPr id="101" name="圆角矩形 100"/>
            <p:cNvSpPr/>
            <p:nvPr/>
          </p:nvSpPr>
          <p:spPr>
            <a:xfrm>
              <a:off x="7192176" y="3681210"/>
              <a:ext cx="2202360"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00" noProof="1"/>
            </a:p>
          </p:txBody>
        </p:sp>
        <p:sp>
          <p:nvSpPr>
            <p:cNvPr id="30733" name="文本框 180"/>
            <p:cNvSpPr txBox="1">
              <a:spLocks noChangeArrowheads="1"/>
            </p:cNvSpPr>
            <p:nvPr/>
          </p:nvSpPr>
          <p:spPr bwMode="auto">
            <a:xfrm>
              <a:off x="7591676" y="3679715"/>
              <a:ext cx="2022477" cy="660873"/>
            </a:xfrm>
            <a:prstGeom prst="rect">
              <a:avLst/>
            </a:prstGeom>
            <a:noFill/>
            <a:ln w="12700">
              <a:noFill/>
              <a:miter lim="800000"/>
            </a:ln>
          </p:spPr>
          <p:txBody>
            <a:bodyPr lIns="91396" tIns="45698" rIns="91396" bIns="45698">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7185990" y="3672893"/>
              <a:ext cx="399022"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sz="1800" noProof="1"/>
                <a:t>3</a:t>
              </a:r>
              <a:endParaRPr lang="zh-CN" altLang="en-US" sz="1800" noProof="1"/>
            </a:p>
          </p:txBody>
        </p:sp>
      </p:grpSp>
      <p:grpSp>
        <p:nvGrpSpPr>
          <p:cNvPr id="6" name="组合 104"/>
          <p:cNvGrpSpPr/>
          <p:nvPr/>
        </p:nvGrpSpPr>
        <p:grpSpPr bwMode="auto">
          <a:xfrm>
            <a:off x="1259335" y="4083047"/>
            <a:ext cx="1247607" cy="255587"/>
            <a:chOff x="7185993" y="3672893"/>
            <a:chExt cx="2428160" cy="669528"/>
          </a:xfrm>
        </p:grpSpPr>
        <p:sp>
          <p:nvSpPr>
            <p:cNvPr id="106" name="圆角矩形 105"/>
            <p:cNvSpPr/>
            <p:nvPr/>
          </p:nvSpPr>
          <p:spPr>
            <a:xfrm>
              <a:off x="7192172" y="3681210"/>
              <a:ext cx="2202643" cy="65289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00" noProof="1"/>
            </a:p>
          </p:txBody>
        </p:sp>
        <p:sp>
          <p:nvSpPr>
            <p:cNvPr id="30738" name="文本框 180"/>
            <p:cNvSpPr txBox="1">
              <a:spLocks noChangeArrowheads="1"/>
            </p:cNvSpPr>
            <p:nvPr/>
          </p:nvSpPr>
          <p:spPr bwMode="auto">
            <a:xfrm>
              <a:off x="7591673" y="3679717"/>
              <a:ext cx="2022480" cy="660873"/>
            </a:xfrm>
            <a:prstGeom prst="rect">
              <a:avLst/>
            </a:prstGeom>
            <a:noFill/>
            <a:ln w="12700">
              <a:noFill/>
              <a:miter lim="800000"/>
            </a:ln>
          </p:spPr>
          <p:txBody>
            <a:bodyPr lIns="91396" tIns="45698" rIns="91396" bIns="45698">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圆角矩形 107"/>
            <p:cNvSpPr/>
            <p:nvPr/>
          </p:nvSpPr>
          <p:spPr>
            <a:xfrm>
              <a:off x="7185993" y="3672893"/>
              <a:ext cx="401604" cy="6695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en-US" altLang="zh-CN" sz="1800" noProof="1"/>
                <a:t>2</a:t>
              </a:r>
              <a:endParaRPr lang="zh-CN" altLang="en-US" sz="1800" noProof="1"/>
            </a:p>
          </p:txBody>
        </p:sp>
      </p:grpSp>
    </p:spTree>
  </p:cSld>
  <p:clrMapOvr>
    <a:masterClrMapping/>
  </p:clrMapOvr>
  <mc:AlternateContent xmlns:mc="http://schemas.openxmlformats.org/markup-compatibility/2006">
    <mc:Choice xmlns:p14="http://schemas.microsoft.com/office/powerpoint/2010/main" Requires="p14">
      <p:transition spd="med" advClick="0" advTm="0">
        <p14:flythrough/>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par>
                                <p:cTn id="38" presetID="12" presetClass="entr" presetSubtype="4" fill="hold" grpId="0" nodeType="withEffect">
                                  <p:stCondLst>
                                    <p:cond delay="0"/>
                                  </p:stCondLst>
                                  <p:iterate type="lt">
                                    <p:tmPct val="5983"/>
                                  </p:iterate>
                                  <p:childTnLst>
                                    <p:set>
                                      <p:cBhvr>
                                        <p:cTn id="39" dur="1" fill="hold">
                                          <p:stCondLst>
                                            <p:cond delay="0"/>
                                          </p:stCondLst>
                                        </p:cTn>
                                        <p:tgtEl>
                                          <p:spTgt spid="99"/>
                                        </p:tgtEl>
                                        <p:attrNameLst>
                                          <p:attrName>style.visibility</p:attrName>
                                        </p:attrNameLst>
                                      </p:cBhvr>
                                      <p:to>
                                        <p:strVal val="visible"/>
                                      </p:to>
                                    </p:set>
                                    <p:anim calcmode="lin" valueType="num">
                                      <p:cBhvr>
                                        <p:cTn id="40" dur="300"/>
                                        <p:tgtEl>
                                          <p:spTgt spid="99"/>
                                        </p:tgtEl>
                                        <p:attrNameLst>
                                          <p:attrName>ppt_y</p:attrName>
                                        </p:attrNameLst>
                                      </p:cBhvr>
                                      <p:tavLst>
                                        <p:tav tm="0">
                                          <p:val>
                                            <p:strVal val="#ppt_y+#ppt_h*1.125000"/>
                                          </p:val>
                                        </p:tav>
                                        <p:tav tm="100000">
                                          <p:val>
                                            <p:strVal val="#ppt_y"/>
                                          </p:val>
                                        </p:tav>
                                      </p:tavLst>
                                    </p:anim>
                                    <p:animEffect transition="in" filter="wipe(up)">
                                      <p:cBhvr>
                                        <p:cTn id="41"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846009" y="1876084"/>
            <a:ext cx="2997883" cy="2248412"/>
          </a:xfrm>
          <a:prstGeom prst="rect">
            <a:avLst/>
          </a:prstGeom>
          <a:blipFill dpi="0" rotWithShape="1">
            <a:blip r:embed="rId2" cstate="print"/>
            <a:srcRect/>
            <a:tile tx="0" ty="0" sx="100000" sy="100000" flip="none" algn="tl"/>
          </a:blipFill>
        </p:spPr>
      </p:pic>
      <p:grpSp>
        <p:nvGrpSpPr>
          <p:cNvPr id="4" name="8"/>
          <p:cNvGrpSpPr/>
          <p:nvPr/>
        </p:nvGrpSpPr>
        <p:grpSpPr>
          <a:xfrm>
            <a:off x="4190207" y="1476013"/>
            <a:ext cx="4235911" cy="3048554"/>
            <a:chOff x="4943871" y="1701800"/>
            <a:chExt cx="6552804" cy="4390504"/>
          </a:xfrm>
        </p:grpSpPr>
        <p:sp>
          <p:nvSpPr>
            <p:cNvPr id="9" name="3"/>
            <p:cNvSpPr/>
            <p:nvPr/>
          </p:nvSpPr>
          <p:spPr>
            <a:xfrm>
              <a:off x="5447928" y="1701800"/>
              <a:ext cx="6048747" cy="43905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1" name="TextBox 19"/>
          <p:cNvSpPr txBox="1"/>
          <p:nvPr/>
        </p:nvSpPr>
        <p:spPr>
          <a:xfrm>
            <a:off x="4912470" y="1870682"/>
            <a:ext cx="2735048" cy="276935"/>
          </a:xfrm>
          <a:prstGeom prst="rect">
            <a:avLst/>
          </a:prstGeom>
          <a:noFill/>
        </p:spPr>
        <p:txBody>
          <a:bodyPr wrap="square" lIns="0" tIns="0" rIns="0" bIns="0"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基本情况简介</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2" name="TextBox 106"/>
          <p:cNvSpPr txBox="1"/>
          <p:nvPr/>
        </p:nvSpPr>
        <p:spPr>
          <a:xfrm>
            <a:off x="4887227" y="2362150"/>
            <a:ext cx="3123890"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4912470" y="3165445"/>
            <a:ext cx="2735048" cy="276914"/>
          </a:xfrm>
          <a:prstGeom prst="rect">
            <a:avLst/>
          </a:prstGeom>
          <a:noFill/>
        </p:spPr>
        <p:txBody>
          <a:bodyPr wrap="square" lIns="0" tIns="0" rIns="0" bIns="0"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加入你的标题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14" name="TextBox 106"/>
          <p:cNvSpPr txBox="1"/>
          <p:nvPr/>
        </p:nvSpPr>
        <p:spPr>
          <a:xfrm>
            <a:off x="4887227" y="3614229"/>
            <a:ext cx="3123890" cy="564083"/>
          </a:xfrm>
          <a:prstGeom prst="rect">
            <a:avLst/>
          </a:prstGeom>
          <a:noFill/>
        </p:spPr>
        <p:txBody>
          <a:bodyPr wrap="square" lIns="0" tIns="0" rIns="0" bIns="0" rtlCol="0">
            <a:spAutoFit/>
          </a:bodyPr>
          <a:lstStyle/>
          <a:p>
            <a:pPr algn="just">
              <a:lnSpc>
                <a:spcPts val="1125"/>
              </a:lnSpc>
            </a:pPr>
            <a:r>
              <a:rPr lang="zh-CN" altLang="en-US" sz="11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4937629" y="2226042"/>
            <a:ext cx="2916249"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4937629" y="3516089"/>
            <a:ext cx="2916249"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advClick="0" advTm="0">
        <p14:flythrough/>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2832800" y="1694503"/>
            <a:ext cx="2963336" cy="492443"/>
          </a:xfrm>
          <a:prstGeom prst="rect">
            <a:avLst/>
          </a:prstGeom>
        </p:spPr>
        <p:txBody>
          <a:bodyPr wrap="square" lIns="0" tIns="0" rIns="0" bIns="0">
            <a:spAutoFit/>
          </a:bodyPr>
          <a:lstStyle/>
          <a:p>
            <a:pPr lvl="0"/>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2737984"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3937643" y="2226117"/>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2737984"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3937643" y="2417862"/>
            <a:ext cx="1149033" cy="153888"/>
          </a:xfrm>
          <a:prstGeom prst="rect">
            <a:avLst/>
          </a:prstGeom>
          <a:noFill/>
        </p:spPr>
        <p:txBody>
          <a:bodyPr wrap="none" lIns="0" tIns="0" rIns="0" bIns="0" rtlCol="0">
            <a:spAutoFit/>
          </a:bodyPr>
          <a:lstStyle/>
          <a:p>
            <a:pPr marL="121920" lvl="1" indent="-121920">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椭圆 1"/>
          <p:cNvSpPr/>
          <p:nvPr/>
        </p:nvSpPr>
        <p:spPr>
          <a:xfrm>
            <a:off x="1403648" y="1563638"/>
            <a:ext cx="1080120" cy="10801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solidFill>
                  <a:schemeClr val="bg1"/>
                </a:solidFill>
              </a:rPr>
              <a:t>04</a:t>
            </a:r>
            <a:endParaRPr lang="zh-CN" altLang="en-US" sz="4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med" advClick="0" advTm="6000">
        <p14:flythrough/>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p:cNvGrpSpPr/>
          <p:nvPr/>
        </p:nvGrpSpPr>
        <p:grpSpPr bwMode="auto">
          <a:xfrm>
            <a:off x="6324363" y="1506141"/>
            <a:ext cx="1523795" cy="1524001"/>
            <a:chOff x="6324600" y="1506086"/>
            <a:chExt cx="1524000" cy="1524000"/>
          </a:xfrm>
        </p:grpSpPr>
        <p:sp>
          <p:nvSpPr>
            <p:cNvPr id="34" name="Oval 55"/>
            <p:cNvSpPr/>
            <p:nvPr/>
          </p:nvSpPr>
          <p:spPr>
            <a:xfrm>
              <a:off x="6324600" y="1506086"/>
              <a:ext cx="1524000" cy="1524000"/>
            </a:xfrm>
            <a:prstGeom prst="ellipse">
              <a:avLst/>
            </a:prstGeom>
            <a:solidFill>
              <a:schemeClr val="accent1">
                <a:alpha val="85000"/>
              </a:schemeClr>
            </a:solidFill>
            <a:ln w="25400" cap="flat" cmpd="sng" algn="ctr">
              <a:noFill/>
              <a:prstDash val="solid"/>
            </a:ln>
            <a:effectLst/>
          </p:spPr>
          <p:txBody>
            <a:bodyPr anchor="ctr"/>
            <a:lstStyle/>
            <a:p>
              <a:pPr algn="ctr" defTabSz="913765">
                <a:defRPr/>
              </a:pPr>
              <a:endParaRPr lang="en-US" sz="2400" kern="0" dirty="0">
                <a:solidFill>
                  <a:prstClr val="white"/>
                </a:solidFill>
                <a:latin typeface="Calibri" panose="020F0502020204030204"/>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21882" tIns="60941" rIns="121882" bIns="60941"/>
            <a:lstStyle/>
            <a:p>
              <a:pPr defTabSz="913765">
                <a:defRPr/>
              </a:pPr>
              <a:endParaRPr lang="en-US" sz="2400" kern="0" dirty="0">
                <a:solidFill>
                  <a:srgbClr val="95A5A6"/>
                </a:solidFill>
              </a:endParaRPr>
            </a:p>
          </p:txBody>
        </p:sp>
      </p:grpSp>
      <p:grpSp>
        <p:nvGrpSpPr>
          <p:cNvPr id="6" name="Group 12"/>
          <p:cNvGrpSpPr/>
          <p:nvPr/>
        </p:nvGrpSpPr>
        <p:grpSpPr bwMode="auto">
          <a:xfrm>
            <a:off x="4993424" y="1506141"/>
            <a:ext cx="1523795" cy="1524001"/>
            <a:chOff x="4993943" y="1506086"/>
            <a:chExt cx="1524000" cy="1524000"/>
          </a:xfrm>
        </p:grpSpPr>
        <p:sp>
          <p:nvSpPr>
            <p:cNvPr id="37" name="Oval 50"/>
            <p:cNvSpPr/>
            <p:nvPr/>
          </p:nvSpPr>
          <p:spPr>
            <a:xfrm>
              <a:off x="4993943" y="1506086"/>
              <a:ext cx="1524000" cy="1524000"/>
            </a:xfrm>
            <a:prstGeom prst="ellipse">
              <a:avLst/>
            </a:prstGeom>
            <a:solidFill>
              <a:schemeClr val="accent4">
                <a:alpha val="85000"/>
              </a:schemeClr>
            </a:solidFill>
            <a:ln w="25400" cap="flat" cmpd="sng" algn="ctr">
              <a:noFill/>
              <a:prstDash val="solid"/>
            </a:ln>
            <a:effectLst/>
          </p:spPr>
          <p:txBody>
            <a:bodyPr anchor="ctr"/>
            <a:lstStyle/>
            <a:p>
              <a:pPr algn="ctr" defTabSz="913765">
                <a:defRPr/>
              </a:pPr>
              <a:endParaRPr lang="en-US" sz="2400" kern="0" dirty="0">
                <a:solidFill>
                  <a:prstClr val="white"/>
                </a:solidFill>
                <a:latin typeface="Calibri" panose="020F0502020204030204"/>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21882" tIns="60941" rIns="121882" bIns="60941"/>
            <a:lstStyle/>
            <a:p>
              <a:pPr defTabSz="913765">
                <a:defRPr/>
              </a:pPr>
              <a:endParaRPr lang="en-US" sz="2400" kern="0" dirty="0">
                <a:solidFill>
                  <a:srgbClr val="95A5A6"/>
                </a:solidFill>
              </a:endParaRPr>
            </a:p>
          </p:txBody>
        </p:sp>
      </p:grpSp>
      <p:grpSp>
        <p:nvGrpSpPr>
          <p:cNvPr id="7" name="Group 10"/>
          <p:cNvGrpSpPr/>
          <p:nvPr/>
        </p:nvGrpSpPr>
        <p:grpSpPr bwMode="auto">
          <a:xfrm>
            <a:off x="3733913" y="1506141"/>
            <a:ext cx="1523795" cy="1524001"/>
            <a:chOff x="3733800" y="1506086"/>
            <a:chExt cx="1524000" cy="1524000"/>
          </a:xfrm>
        </p:grpSpPr>
        <p:sp>
          <p:nvSpPr>
            <p:cNvPr id="57" name="Oval 49"/>
            <p:cNvSpPr/>
            <p:nvPr/>
          </p:nvSpPr>
          <p:spPr>
            <a:xfrm>
              <a:off x="3733800" y="1506086"/>
              <a:ext cx="1524000" cy="1524000"/>
            </a:xfrm>
            <a:prstGeom prst="ellipse">
              <a:avLst/>
            </a:prstGeom>
            <a:solidFill>
              <a:schemeClr val="accent3">
                <a:alpha val="85000"/>
              </a:schemeClr>
            </a:solidFill>
            <a:ln w="25400" cap="flat" cmpd="sng" algn="ctr">
              <a:noFill/>
              <a:prstDash val="solid"/>
            </a:ln>
            <a:effectLst/>
          </p:spPr>
          <p:txBody>
            <a:bodyPr anchor="ctr"/>
            <a:lstStyle/>
            <a:p>
              <a:pPr algn="ctr" defTabSz="913765">
                <a:defRPr/>
              </a:pPr>
              <a:endParaRPr lang="en-US" sz="2400" kern="0" dirty="0">
                <a:solidFill>
                  <a:prstClr val="white"/>
                </a:solidFill>
                <a:latin typeface="Calibri" panose="020F0502020204030204"/>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21882" tIns="60941" rIns="121882" bIns="60941"/>
            <a:lstStyle/>
            <a:p>
              <a:pPr defTabSz="913765">
                <a:defRPr/>
              </a:pPr>
              <a:endParaRPr lang="en-US" sz="2400" kern="0" dirty="0">
                <a:solidFill>
                  <a:srgbClr val="95A5A6"/>
                </a:solidFill>
              </a:endParaRPr>
            </a:p>
          </p:txBody>
        </p:sp>
      </p:grpSp>
      <p:grpSp>
        <p:nvGrpSpPr>
          <p:cNvPr id="9" name="Group 4"/>
          <p:cNvGrpSpPr/>
          <p:nvPr/>
        </p:nvGrpSpPr>
        <p:grpSpPr bwMode="auto">
          <a:xfrm>
            <a:off x="2438688" y="1506141"/>
            <a:ext cx="1523795" cy="1524001"/>
            <a:chOff x="2438400" y="1506086"/>
            <a:chExt cx="1524000" cy="1524000"/>
          </a:xfrm>
        </p:grpSpPr>
        <p:sp>
          <p:nvSpPr>
            <p:cNvPr id="60" name="Oval 47"/>
            <p:cNvSpPr/>
            <p:nvPr/>
          </p:nvSpPr>
          <p:spPr>
            <a:xfrm>
              <a:off x="2438400" y="1506086"/>
              <a:ext cx="1524000" cy="1524000"/>
            </a:xfrm>
            <a:prstGeom prst="ellipse">
              <a:avLst/>
            </a:prstGeom>
            <a:solidFill>
              <a:schemeClr val="accent2">
                <a:alpha val="85000"/>
              </a:schemeClr>
            </a:solidFill>
            <a:ln w="25400" cap="flat" cmpd="sng" algn="ctr">
              <a:noFill/>
              <a:prstDash val="solid"/>
            </a:ln>
            <a:effectLst/>
          </p:spPr>
          <p:txBody>
            <a:bodyPr anchor="ctr"/>
            <a:lstStyle/>
            <a:p>
              <a:pPr algn="ctr" defTabSz="913765">
                <a:defRPr/>
              </a:pPr>
              <a:endParaRPr lang="en-US" sz="2400" kern="0" dirty="0">
                <a:solidFill>
                  <a:prstClr val="white"/>
                </a:solidFill>
                <a:latin typeface="Calibri" panose="020F0502020204030204"/>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21882" tIns="60941" rIns="121882" bIns="60941"/>
            <a:lstStyle/>
            <a:p>
              <a:pPr defTabSz="913765">
                <a:defRPr/>
              </a:pPr>
              <a:endParaRPr lang="en-US" sz="2400" kern="0" dirty="0">
                <a:solidFill>
                  <a:srgbClr val="95A5A6"/>
                </a:solidFill>
              </a:endParaRPr>
            </a:p>
          </p:txBody>
        </p:sp>
      </p:grpSp>
      <p:grpSp>
        <p:nvGrpSpPr>
          <p:cNvPr id="10" name="Group 1"/>
          <p:cNvGrpSpPr/>
          <p:nvPr/>
        </p:nvGrpSpPr>
        <p:grpSpPr bwMode="auto">
          <a:xfrm>
            <a:off x="1295843" y="1506141"/>
            <a:ext cx="1523795" cy="1524001"/>
            <a:chOff x="1295400" y="1506086"/>
            <a:chExt cx="1524000" cy="1524000"/>
          </a:xfrm>
        </p:grpSpPr>
        <p:sp>
          <p:nvSpPr>
            <p:cNvPr id="63" name="Oval 2"/>
            <p:cNvSpPr/>
            <p:nvPr/>
          </p:nvSpPr>
          <p:spPr>
            <a:xfrm>
              <a:off x="1295400" y="1506086"/>
              <a:ext cx="1524000" cy="1524000"/>
            </a:xfrm>
            <a:prstGeom prst="ellipse">
              <a:avLst/>
            </a:prstGeom>
            <a:solidFill>
              <a:schemeClr val="accent1">
                <a:alpha val="85000"/>
              </a:schemeClr>
            </a:solidFill>
            <a:ln w="25400" cap="flat" cmpd="sng" algn="ctr">
              <a:noFill/>
              <a:prstDash val="solid"/>
            </a:ln>
            <a:effectLst/>
          </p:spPr>
          <p:txBody>
            <a:bodyPr anchor="ctr"/>
            <a:lstStyle/>
            <a:p>
              <a:pPr algn="ctr" defTabSz="913765">
                <a:defRPr/>
              </a:pPr>
              <a:endParaRPr lang="en-US" sz="2400" kern="0" dirty="0">
                <a:solidFill>
                  <a:prstClr val="white"/>
                </a:solidFill>
                <a:latin typeface="Calibri" panose="020F0502020204030204"/>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21882" tIns="60941" rIns="121882" bIns="60941"/>
            <a:lstStyle/>
            <a:p>
              <a:pPr defTabSz="913765">
                <a:defRPr/>
              </a:pPr>
              <a:endParaRPr lang="en-US" sz="2400" kern="0" dirty="0">
                <a:solidFill>
                  <a:srgbClr val="95A5A6"/>
                </a:solidFill>
              </a:endParaRPr>
            </a:p>
          </p:txBody>
        </p:sp>
      </p:grpSp>
      <p:sp>
        <p:nvSpPr>
          <p:cNvPr id="65" name="Content Placeholder 2"/>
          <p:cNvSpPr txBox="1">
            <a:spLocks noChangeArrowheads="1"/>
          </p:cNvSpPr>
          <p:nvPr/>
        </p:nvSpPr>
        <p:spPr bwMode="auto">
          <a:xfrm>
            <a:off x="607754" y="3867151"/>
            <a:ext cx="7928493" cy="816769"/>
          </a:xfrm>
          <a:prstGeom prst="rect">
            <a:avLst/>
          </a:prstGeom>
          <a:noFill/>
          <a:ln w="9525">
            <a:noFill/>
            <a:miter lim="800000"/>
          </a:ln>
        </p:spPr>
        <p:txBody>
          <a:bodyPr lIns="91424" tIns="45712" rIns="91424" bIns="45712"/>
          <a:lstStyle/>
          <a:p>
            <a:pPr algn="ct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6" name="Straight Connector 83"/>
          <p:cNvCxnSpPr>
            <a:cxnSpLocks noChangeShapeType="1"/>
          </p:cNvCxnSpPr>
          <p:nvPr/>
        </p:nvCxnSpPr>
        <p:spPr bwMode="auto">
          <a:xfrm flipH="1">
            <a:off x="668468" y="3714750"/>
            <a:ext cx="7653495" cy="0"/>
          </a:xfrm>
          <a:prstGeom prst="line">
            <a:avLst/>
          </a:prstGeom>
          <a:noFill/>
          <a:ln w="9525">
            <a:solidFill>
              <a:srgbClr val="D9D9D9"/>
            </a:solidFill>
            <a:prstDash val="sysDot"/>
            <a:round/>
          </a:ln>
        </p:spPr>
      </p:cxnSp>
      <p:sp>
        <p:nvSpPr>
          <p:cNvPr id="67" name="Rectangle 1436"/>
          <p:cNvSpPr>
            <a:spLocks noChangeArrowheads="1"/>
          </p:cNvSpPr>
          <p:nvPr/>
        </p:nvSpPr>
        <p:spPr bwMode="auto">
          <a:xfrm>
            <a:off x="1817266" y="3356374"/>
            <a:ext cx="410710" cy="138112"/>
          </a:xfrm>
          <a:prstGeom prst="rect">
            <a:avLst/>
          </a:prstGeom>
          <a:noFill/>
          <a:ln>
            <a:noFill/>
          </a:ln>
        </p:spPr>
        <p:txBody>
          <a:bodyPr wrap="none" lIns="0" tIns="0" rIns="0" bIns="0">
            <a:spAutoFit/>
          </a:bodyPr>
          <a:lstStyle/>
          <a:p>
            <a:pPr algn="ctr" defTabSz="913765">
              <a:defRPr/>
            </a:pPr>
            <a:r>
              <a:rPr lang="en-US" sz="900" kern="0" dirty="0">
                <a:solidFill>
                  <a:srgbClr val="95A5A6"/>
                </a:solidFill>
                <a:cs typeface="Arial" panose="020B0604020202020204" pitchFamily="34" charset="0"/>
              </a:rPr>
              <a:t>53,231 K</a:t>
            </a:r>
            <a:endParaRPr lang="en-US" sz="1800" kern="0" dirty="0">
              <a:solidFill>
                <a:srgbClr val="95A5A6"/>
              </a:solidFill>
              <a:cs typeface="Arial" panose="020B0604020202020204" pitchFamily="34" charset="0"/>
            </a:endParaRPr>
          </a:p>
        </p:txBody>
      </p:sp>
      <p:sp>
        <p:nvSpPr>
          <p:cNvPr id="68" name="Freeform 6"/>
          <p:cNvSpPr>
            <a:spLocks noEditPoints="1"/>
          </p:cNvSpPr>
          <p:nvPr/>
        </p:nvSpPr>
        <p:spPr bwMode="auto">
          <a:xfrm>
            <a:off x="1938693" y="3182540"/>
            <a:ext cx="166665"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lIns="91424" tIns="45712" rIns="91424" bIns="45712"/>
          <a:lstStyle/>
          <a:p>
            <a:pPr defTabSz="913765">
              <a:defRPr/>
            </a:pPr>
            <a:endParaRPr lang="en-US" sz="2400" kern="0" dirty="0">
              <a:solidFill>
                <a:srgbClr val="95A5A6"/>
              </a:solidFill>
            </a:endParaRPr>
          </a:p>
        </p:txBody>
      </p:sp>
      <p:sp>
        <p:nvSpPr>
          <p:cNvPr id="69" name="Rectangle 1436"/>
          <p:cNvSpPr>
            <a:spLocks noChangeArrowheads="1"/>
          </p:cNvSpPr>
          <p:nvPr/>
        </p:nvSpPr>
        <p:spPr bwMode="auto">
          <a:xfrm>
            <a:off x="2947017" y="3356374"/>
            <a:ext cx="544042" cy="138112"/>
          </a:xfrm>
          <a:prstGeom prst="rect">
            <a:avLst/>
          </a:prstGeom>
          <a:noFill/>
          <a:ln>
            <a:noFill/>
          </a:ln>
        </p:spPr>
        <p:txBody>
          <a:bodyPr wrap="none" lIns="0" tIns="0" rIns="0" bIns="0">
            <a:spAutoFit/>
          </a:bodyPr>
          <a:lstStyle/>
          <a:p>
            <a:pPr algn="ctr" defTabSz="913765">
              <a:defRPr/>
            </a:pPr>
            <a:r>
              <a:rPr lang="en-US" sz="900" kern="0" dirty="0">
                <a:solidFill>
                  <a:srgbClr val="95A5A6"/>
                </a:solidFill>
                <a:cs typeface="Arial" panose="020B0604020202020204" pitchFamily="34" charset="0"/>
              </a:rPr>
              <a:t>5.3 Millions</a:t>
            </a:r>
            <a:endParaRPr lang="en-US" sz="1800" kern="0" dirty="0">
              <a:solidFill>
                <a:srgbClr val="95A5A6"/>
              </a:solidFill>
              <a:cs typeface="Arial" panose="020B0604020202020204" pitchFamily="34" charset="0"/>
            </a:endParaRPr>
          </a:p>
        </p:txBody>
      </p:sp>
      <p:sp>
        <p:nvSpPr>
          <p:cNvPr id="70" name="Freeform 6"/>
          <p:cNvSpPr>
            <a:spLocks noEditPoints="1"/>
          </p:cNvSpPr>
          <p:nvPr/>
        </p:nvSpPr>
        <p:spPr bwMode="auto">
          <a:xfrm>
            <a:off x="3135110" y="3182540"/>
            <a:ext cx="166665"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2"/>
          </a:solidFill>
          <a:ln>
            <a:noFill/>
          </a:ln>
        </p:spPr>
        <p:txBody>
          <a:bodyPr lIns="91424" tIns="45712" rIns="91424" bIns="45712"/>
          <a:lstStyle/>
          <a:p>
            <a:pPr defTabSz="913765">
              <a:defRPr/>
            </a:pPr>
            <a:endParaRPr lang="en-US" sz="2400" kern="0" dirty="0">
              <a:solidFill>
                <a:srgbClr val="95A5A6"/>
              </a:solidFill>
            </a:endParaRPr>
          </a:p>
        </p:txBody>
      </p:sp>
      <p:sp>
        <p:nvSpPr>
          <p:cNvPr id="71" name="Rectangle 1436"/>
          <p:cNvSpPr>
            <a:spLocks noChangeArrowheads="1"/>
          </p:cNvSpPr>
          <p:nvPr/>
        </p:nvSpPr>
        <p:spPr bwMode="auto">
          <a:xfrm>
            <a:off x="4312479" y="3356374"/>
            <a:ext cx="324997" cy="138112"/>
          </a:xfrm>
          <a:prstGeom prst="rect">
            <a:avLst/>
          </a:prstGeom>
          <a:noFill/>
          <a:ln>
            <a:noFill/>
          </a:ln>
        </p:spPr>
        <p:txBody>
          <a:bodyPr wrap="none" lIns="0" tIns="0" rIns="0" bIns="0">
            <a:spAutoFit/>
          </a:bodyPr>
          <a:lstStyle/>
          <a:p>
            <a:pPr algn="ctr" defTabSz="913765">
              <a:defRPr/>
            </a:pPr>
            <a:r>
              <a:rPr lang="en-US" sz="900" kern="0" dirty="0">
                <a:solidFill>
                  <a:srgbClr val="95A5A6"/>
                </a:solidFill>
                <a:cs typeface="Arial" panose="020B0604020202020204" pitchFamily="34" charset="0"/>
              </a:rPr>
              <a:t>2,356K</a:t>
            </a:r>
            <a:endParaRPr lang="en-US" sz="1800" kern="0" dirty="0">
              <a:solidFill>
                <a:srgbClr val="95A5A6"/>
              </a:solidFill>
              <a:cs typeface="Arial" panose="020B0604020202020204" pitchFamily="34" charset="0"/>
            </a:endParaRPr>
          </a:p>
        </p:txBody>
      </p:sp>
      <p:sp>
        <p:nvSpPr>
          <p:cNvPr id="72" name="Freeform 6"/>
          <p:cNvSpPr>
            <a:spLocks noEditPoints="1"/>
          </p:cNvSpPr>
          <p:nvPr/>
        </p:nvSpPr>
        <p:spPr bwMode="auto">
          <a:xfrm>
            <a:off x="4391050" y="3182540"/>
            <a:ext cx="166665"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3"/>
          </a:solidFill>
          <a:ln>
            <a:noFill/>
          </a:ln>
        </p:spPr>
        <p:txBody>
          <a:bodyPr lIns="91424" tIns="45712" rIns="91424" bIns="45712"/>
          <a:lstStyle/>
          <a:p>
            <a:pPr defTabSz="913765">
              <a:defRPr/>
            </a:pPr>
            <a:endParaRPr lang="en-US" sz="2400" kern="0" dirty="0">
              <a:solidFill>
                <a:srgbClr val="95A5A6"/>
              </a:solidFill>
            </a:endParaRPr>
          </a:p>
        </p:txBody>
      </p:sp>
      <p:sp>
        <p:nvSpPr>
          <p:cNvPr id="73" name="Rectangle 1436"/>
          <p:cNvSpPr>
            <a:spLocks noChangeArrowheads="1"/>
          </p:cNvSpPr>
          <p:nvPr/>
        </p:nvSpPr>
        <p:spPr bwMode="auto">
          <a:xfrm>
            <a:off x="5527943" y="3356374"/>
            <a:ext cx="457138" cy="138112"/>
          </a:xfrm>
          <a:prstGeom prst="rect">
            <a:avLst/>
          </a:prstGeom>
          <a:noFill/>
          <a:ln>
            <a:noFill/>
          </a:ln>
        </p:spPr>
        <p:txBody>
          <a:bodyPr wrap="none" lIns="0" tIns="0" rIns="0" bIns="0">
            <a:spAutoFit/>
          </a:bodyPr>
          <a:lstStyle/>
          <a:p>
            <a:pPr algn="ctr" defTabSz="913765">
              <a:defRPr/>
            </a:pPr>
            <a:r>
              <a:rPr lang="en-US" sz="900" kern="0" dirty="0">
                <a:solidFill>
                  <a:srgbClr val="95A5A6"/>
                </a:solidFill>
                <a:cs typeface="Arial" panose="020B0604020202020204" pitchFamily="34" charset="0"/>
              </a:rPr>
              <a:t>3 Millions</a:t>
            </a:r>
            <a:endParaRPr lang="en-US" sz="1800" kern="0" dirty="0">
              <a:solidFill>
                <a:srgbClr val="95A5A6"/>
              </a:solidFill>
              <a:cs typeface="Arial" panose="020B0604020202020204" pitchFamily="34" charset="0"/>
            </a:endParaRPr>
          </a:p>
        </p:txBody>
      </p:sp>
      <p:sp>
        <p:nvSpPr>
          <p:cNvPr id="74" name="Freeform 6"/>
          <p:cNvSpPr>
            <a:spLocks noEditPoints="1"/>
          </p:cNvSpPr>
          <p:nvPr/>
        </p:nvSpPr>
        <p:spPr bwMode="auto">
          <a:xfrm>
            <a:off x="5671989" y="3182540"/>
            <a:ext cx="167856"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4"/>
          </a:solidFill>
          <a:ln>
            <a:noFill/>
          </a:ln>
        </p:spPr>
        <p:txBody>
          <a:bodyPr lIns="91424" tIns="45712" rIns="91424" bIns="45712"/>
          <a:lstStyle/>
          <a:p>
            <a:pPr defTabSz="913765">
              <a:defRPr/>
            </a:pPr>
            <a:endParaRPr lang="en-US" sz="2400" kern="0" dirty="0">
              <a:solidFill>
                <a:srgbClr val="95A5A6"/>
              </a:solidFill>
            </a:endParaRPr>
          </a:p>
        </p:txBody>
      </p:sp>
      <p:sp>
        <p:nvSpPr>
          <p:cNvPr id="75" name="Rectangle 1436"/>
          <p:cNvSpPr>
            <a:spLocks noChangeArrowheads="1"/>
          </p:cNvSpPr>
          <p:nvPr/>
        </p:nvSpPr>
        <p:spPr bwMode="auto">
          <a:xfrm>
            <a:off x="6958882" y="3356374"/>
            <a:ext cx="236902" cy="138112"/>
          </a:xfrm>
          <a:prstGeom prst="rect">
            <a:avLst/>
          </a:prstGeom>
          <a:noFill/>
          <a:ln>
            <a:noFill/>
          </a:ln>
        </p:spPr>
        <p:txBody>
          <a:bodyPr wrap="none" lIns="0" tIns="0" rIns="0" bIns="0">
            <a:spAutoFit/>
          </a:bodyPr>
          <a:lstStyle/>
          <a:p>
            <a:pPr algn="ctr" defTabSz="913765">
              <a:defRPr/>
            </a:pPr>
            <a:r>
              <a:rPr lang="en-US" sz="900" kern="0" dirty="0">
                <a:solidFill>
                  <a:srgbClr val="95A5A6"/>
                </a:solidFill>
                <a:cs typeface="Arial" panose="020B0604020202020204" pitchFamily="34" charset="0"/>
              </a:rPr>
              <a:t>458K</a:t>
            </a:r>
            <a:endParaRPr lang="en-US" sz="1800" kern="0" dirty="0">
              <a:solidFill>
                <a:srgbClr val="95A5A6"/>
              </a:solidFill>
              <a:cs typeface="Arial" panose="020B0604020202020204" pitchFamily="34" charset="0"/>
            </a:endParaRPr>
          </a:p>
        </p:txBody>
      </p:sp>
      <p:sp>
        <p:nvSpPr>
          <p:cNvPr id="76" name="Freeform 6"/>
          <p:cNvSpPr>
            <a:spLocks noEditPoints="1"/>
          </p:cNvSpPr>
          <p:nvPr/>
        </p:nvSpPr>
        <p:spPr bwMode="auto">
          <a:xfrm>
            <a:off x="6993404" y="3182540"/>
            <a:ext cx="166665" cy="146447"/>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1"/>
          </a:solidFill>
          <a:ln>
            <a:noFill/>
          </a:ln>
        </p:spPr>
        <p:txBody>
          <a:bodyPr lIns="91424" tIns="45712" rIns="91424" bIns="45712"/>
          <a:lstStyle/>
          <a:p>
            <a:pPr defTabSz="913765">
              <a:defRPr/>
            </a:pPr>
            <a:endParaRPr lang="en-US" sz="2400" kern="0" dirty="0">
              <a:solidFill>
                <a:srgbClr val="95A5A6"/>
              </a:solidFill>
            </a:endParaRPr>
          </a:p>
        </p:txBody>
      </p:sp>
    </p:spTree>
  </p:cSld>
  <p:clrMapOvr>
    <a:masterClrMapping/>
  </p:clrMapOvr>
  <mc:AlternateContent xmlns:mc="http://schemas.openxmlformats.org/markup-compatibility/2006">
    <mc:Choice xmlns:p14="http://schemas.microsoft.com/office/powerpoint/2010/main" Requires="p14">
      <p:transition spd="med" advClick="0" advTm="0">
        <p14:flythrough/>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1196" y="3305175"/>
            <a:ext cx="41586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59300" y="4137025"/>
            <a:ext cx="87776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8527" y="3317875"/>
            <a:ext cx="41428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8527" y="2384425"/>
            <a:ext cx="41428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50"/>
          <p:cNvGrpSpPr/>
          <p:nvPr/>
        </p:nvGrpSpPr>
        <p:grpSpPr bwMode="auto">
          <a:xfrm>
            <a:off x="3592645" y="1341438"/>
            <a:ext cx="707930" cy="177800"/>
            <a:chOff x="4470269" y="1661160"/>
            <a:chExt cx="1290451" cy="262890"/>
          </a:xfrm>
        </p:grpSpPr>
        <p:cxnSp>
          <p:nvCxnSpPr>
            <p:cNvPr id="52" name="直接连接符 51"/>
            <p:cNvCxnSpPr/>
            <p:nvPr/>
          </p:nvCxnSpPr>
          <p:spPr>
            <a:xfrm flipH="1" flipV="1">
              <a:off x="5410619" y="1661160"/>
              <a:ext cx="350101"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06"/>
              <a:ext cx="94324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53"/>
          <p:cNvGrpSpPr/>
          <p:nvPr/>
        </p:nvGrpSpPr>
        <p:grpSpPr>
          <a:xfrm>
            <a:off x="5013880" y="2025918"/>
            <a:ext cx="81758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56"/>
          <p:cNvGrpSpPr/>
          <p:nvPr/>
        </p:nvGrpSpPr>
        <p:grpSpPr>
          <a:xfrm>
            <a:off x="4119600" y="1510453"/>
            <a:ext cx="81758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59" name="文本框 64"/>
            <p:cNvSpPr txBox="1"/>
            <p:nvPr/>
          </p:nvSpPr>
          <p:spPr>
            <a:xfrm>
              <a:off x="5686670" y="1989361"/>
              <a:ext cx="882326" cy="78746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59"/>
          <p:cNvGrpSpPr/>
          <p:nvPr/>
        </p:nvGrpSpPr>
        <p:grpSpPr>
          <a:xfrm>
            <a:off x="5003130" y="2947652"/>
            <a:ext cx="81758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7"/>
            <p:cNvSpPr txBox="1"/>
            <p:nvPr/>
          </p:nvSpPr>
          <p:spPr>
            <a:xfrm>
              <a:off x="6981635" y="4119151"/>
              <a:ext cx="926211" cy="78746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62"/>
          <p:cNvGrpSpPr/>
          <p:nvPr/>
        </p:nvGrpSpPr>
        <p:grpSpPr>
          <a:xfrm>
            <a:off x="3223484" y="2958417"/>
            <a:ext cx="81758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70"/>
            <p:cNvSpPr txBox="1"/>
            <p:nvPr/>
          </p:nvSpPr>
          <p:spPr>
            <a:xfrm>
              <a:off x="4397859" y="4119151"/>
              <a:ext cx="820725" cy="787461"/>
            </a:xfrm>
            <a:prstGeom prst="rect">
              <a:avLst/>
            </a:prstGeom>
            <a:noFill/>
          </p:spPr>
          <p:txBody>
            <a:bodyPr>
              <a:spAutoFit/>
            </a:bodyPr>
            <a:lstStyle/>
            <a:p>
              <a:pPr algn="ctr" fontAlgn="auto">
                <a:lnSpc>
                  <a:spcPct val="120000"/>
                </a:lnSpc>
              </a:pPr>
              <a:r>
                <a:rPr lang="en-US" altLang="zh-CN" sz="24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2400" baseline="-3000" noProof="1">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组合 65"/>
          <p:cNvGrpSpPr/>
          <p:nvPr/>
        </p:nvGrpSpPr>
        <p:grpSpPr>
          <a:xfrm>
            <a:off x="3223484" y="2025918"/>
            <a:ext cx="81758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8" name="组合 68"/>
          <p:cNvGrpSpPr/>
          <p:nvPr/>
        </p:nvGrpSpPr>
        <p:grpSpPr>
          <a:xfrm>
            <a:off x="4119600" y="3427661"/>
            <a:ext cx="81758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latin typeface="Arial" panose="020B0604020202020204" pitchFamily="34" charset="0"/>
                <a:ea typeface="微软雅黑" panose="020B0503020204020204" pitchFamily="3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a:spAutoFit/>
            </a:bodyPr>
            <a:lstStyle/>
            <a:p>
              <a:pPr algn="ctr" fontAlgn="auto"/>
              <a:r>
                <a:rPr lang="en-US" altLang="zh-CN" sz="2400" noProof="1">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2400" baseline="-3000" noProof="1">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2" name="矩形 71"/>
          <p:cNvSpPr>
            <a:spLocks noChangeArrowheads="1"/>
          </p:cNvSpPr>
          <p:nvPr/>
        </p:nvSpPr>
        <p:spPr bwMode="auto">
          <a:xfrm>
            <a:off x="2517194" y="1182688"/>
            <a:ext cx="1048467" cy="247321"/>
          </a:xfrm>
          <a:prstGeom prst="rect">
            <a:avLst/>
          </a:prstGeom>
          <a:noFill/>
          <a:ln w="9525">
            <a:noFill/>
            <a:miter lim="800000"/>
          </a:ln>
        </p:spPr>
        <p:txBody>
          <a:bodyPr wrap="none" lIns="62105" tIns="31052" rIns="62105" bIns="31052">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332350" y="1430339"/>
            <a:ext cx="2233311" cy="358085"/>
          </a:xfrm>
          <a:prstGeom prst="rect">
            <a:avLst/>
          </a:prstGeom>
          <a:noFill/>
          <a:ln w="9525">
            <a:noFill/>
            <a:miter lim="800000"/>
          </a:ln>
        </p:spPr>
        <p:txBody>
          <a:bodyPr lIns="62105" tIns="31052" rIns="62105" bIns="31052">
            <a:spAutoFit/>
          </a:bodyPr>
          <a:lstStyle/>
          <a:p>
            <a:pPr algn="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73"/>
          <p:cNvSpPr>
            <a:spLocks noChangeArrowheads="1"/>
          </p:cNvSpPr>
          <p:nvPr/>
        </p:nvSpPr>
        <p:spPr bwMode="auto">
          <a:xfrm>
            <a:off x="1706091" y="2103438"/>
            <a:ext cx="1048467" cy="247321"/>
          </a:xfrm>
          <a:prstGeom prst="rect">
            <a:avLst/>
          </a:prstGeom>
          <a:noFill/>
          <a:ln w="9525">
            <a:noFill/>
            <a:miter lim="800000"/>
          </a:ln>
        </p:spPr>
        <p:txBody>
          <a:bodyPr wrap="none" lIns="62105" tIns="31052" rIns="62105" bIns="31052">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矩形 47"/>
          <p:cNvSpPr>
            <a:spLocks noChangeArrowheads="1"/>
          </p:cNvSpPr>
          <p:nvPr/>
        </p:nvSpPr>
        <p:spPr bwMode="auto">
          <a:xfrm>
            <a:off x="1043464" y="2352675"/>
            <a:ext cx="1707920" cy="358085"/>
          </a:xfrm>
          <a:prstGeom prst="rect">
            <a:avLst/>
          </a:prstGeom>
          <a:noFill/>
          <a:ln w="9525">
            <a:noFill/>
            <a:miter lim="800000"/>
          </a:ln>
        </p:spPr>
        <p:txBody>
          <a:bodyPr lIns="62105" tIns="31052" rIns="62105" bIns="31052">
            <a:spAutoFit/>
          </a:bodyPr>
          <a:lstStyle/>
          <a:p>
            <a:pPr algn="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矩形 75"/>
          <p:cNvSpPr>
            <a:spLocks noChangeArrowheads="1"/>
          </p:cNvSpPr>
          <p:nvPr/>
        </p:nvSpPr>
        <p:spPr bwMode="auto">
          <a:xfrm>
            <a:off x="1706091" y="3068639"/>
            <a:ext cx="1048467" cy="247321"/>
          </a:xfrm>
          <a:prstGeom prst="rect">
            <a:avLst/>
          </a:prstGeom>
          <a:noFill/>
          <a:ln w="9525">
            <a:noFill/>
            <a:miter lim="800000"/>
          </a:ln>
        </p:spPr>
        <p:txBody>
          <a:bodyPr wrap="none" lIns="62105" tIns="31052" rIns="62105" bIns="31052">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1043464" y="3317875"/>
            <a:ext cx="1707920" cy="358085"/>
          </a:xfrm>
          <a:prstGeom prst="rect">
            <a:avLst/>
          </a:prstGeom>
          <a:noFill/>
          <a:ln w="9525">
            <a:noFill/>
            <a:miter lim="800000"/>
          </a:ln>
        </p:spPr>
        <p:txBody>
          <a:bodyPr lIns="62105" tIns="31052" rIns="62105" bIns="31052">
            <a:spAutoFit/>
          </a:bodyPr>
          <a:lstStyle/>
          <a:p>
            <a:pPr algn="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77"/>
          <p:cNvSpPr>
            <a:spLocks noChangeArrowheads="1"/>
          </p:cNvSpPr>
          <p:nvPr/>
        </p:nvSpPr>
        <p:spPr bwMode="auto">
          <a:xfrm>
            <a:off x="6182238" y="1701801"/>
            <a:ext cx="1048467" cy="247321"/>
          </a:xfrm>
          <a:prstGeom prst="rect">
            <a:avLst/>
          </a:prstGeom>
          <a:noFill/>
          <a:ln w="9525">
            <a:noFill/>
            <a:miter lim="800000"/>
          </a:ln>
        </p:spPr>
        <p:txBody>
          <a:bodyPr wrap="none" lIns="62105" tIns="31052" rIns="62105" bIns="31052">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6279920" y="1960563"/>
            <a:ext cx="1820617" cy="358085"/>
          </a:xfrm>
          <a:prstGeom prst="rect">
            <a:avLst/>
          </a:prstGeom>
          <a:noFill/>
          <a:ln w="9525">
            <a:noFill/>
            <a:miter lim="800000"/>
          </a:ln>
        </p:spPr>
        <p:txBody>
          <a:bodyPr lIns="62105" tIns="31052" rIns="62105" bIns="31052">
            <a:spAutoFit/>
          </a:bodyPr>
          <a:lstStyle/>
          <a:p>
            <a:pP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矩形 79"/>
          <p:cNvSpPr>
            <a:spLocks noChangeArrowheads="1"/>
          </p:cNvSpPr>
          <p:nvPr/>
        </p:nvSpPr>
        <p:spPr bwMode="auto">
          <a:xfrm>
            <a:off x="6201285" y="2846389"/>
            <a:ext cx="1048467" cy="247321"/>
          </a:xfrm>
          <a:prstGeom prst="rect">
            <a:avLst/>
          </a:prstGeom>
          <a:noFill/>
          <a:ln w="9525">
            <a:noFill/>
            <a:miter lim="800000"/>
          </a:ln>
        </p:spPr>
        <p:txBody>
          <a:bodyPr wrap="none" lIns="62105" tIns="31052" rIns="62105" bIns="31052">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6291031" y="3105151"/>
            <a:ext cx="1820616" cy="358085"/>
          </a:xfrm>
          <a:prstGeom prst="rect">
            <a:avLst/>
          </a:prstGeom>
          <a:noFill/>
          <a:ln w="9525">
            <a:noFill/>
            <a:miter lim="800000"/>
          </a:ln>
        </p:spPr>
        <p:txBody>
          <a:bodyPr lIns="62105" tIns="31052" rIns="62105" bIns="31052">
            <a:spAutoFit/>
          </a:bodyPr>
          <a:lstStyle/>
          <a:p>
            <a:pP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矩形 81"/>
          <p:cNvSpPr>
            <a:spLocks noChangeArrowheads="1"/>
          </p:cNvSpPr>
          <p:nvPr/>
        </p:nvSpPr>
        <p:spPr bwMode="auto">
          <a:xfrm>
            <a:off x="5601291" y="3786189"/>
            <a:ext cx="1048467" cy="247321"/>
          </a:xfrm>
          <a:prstGeom prst="rect">
            <a:avLst/>
          </a:prstGeom>
          <a:noFill/>
          <a:ln w="9525">
            <a:noFill/>
            <a:miter lim="800000"/>
          </a:ln>
        </p:spPr>
        <p:txBody>
          <a:bodyPr wrap="none" lIns="62105" tIns="31052" rIns="62105" bIns="31052">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此处添加标题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矩形 47"/>
          <p:cNvSpPr>
            <a:spLocks noChangeArrowheads="1"/>
          </p:cNvSpPr>
          <p:nvPr/>
        </p:nvSpPr>
        <p:spPr bwMode="auto">
          <a:xfrm>
            <a:off x="5697387" y="4044951"/>
            <a:ext cx="2198390" cy="358085"/>
          </a:xfrm>
          <a:prstGeom prst="rect">
            <a:avLst/>
          </a:prstGeom>
          <a:noFill/>
          <a:ln w="9525">
            <a:noFill/>
            <a:miter lim="800000"/>
          </a:ln>
        </p:spPr>
        <p:txBody>
          <a:bodyPr lIns="62105" tIns="31052" rIns="62105" bIns="31052">
            <a:spAutoFit/>
          </a:bodyPr>
          <a:lstStyle/>
          <a:p>
            <a:pPr>
              <a:lnSpc>
                <a:spcPct val="120000"/>
              </a:lnSpc>
              <a:buFont typeface="Arial" panose="020B0604020202020204" pitchFamily="34" charse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83"/>
          <p:cNvGrpSpPr/>
          <p:nvPr/>
        </p:nvGrpSpPr>
        <p:grpSpPr bwMode="auto">
          <a:xfrm flipH="1">
            <a:off x="5646594" y="1857375"/>
            <a:ext cx="599994" cy="177800"/>
            <a:chOff x="4255294" y="1661160"/>
            <a:chExt cx="1505426" cy="262890"/>
          </a:xfrm>
        </p:grpSpPr>
        <p:cxnSp>
          <p:nvCxnSpPr>
            <p:cNvPr id="85" name="直接连接符 84"/>
            <p:cNvCxnSpPr/>
            <p:nvPr/>
          </p:nvCxnSpPr>
          <p:spPr>
            <a:xfrm flipH="1" flipV="1">
              <a:off x="5410250" y="1661160"/>
              <a:ext cx="35047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08"/>
              <a:ext cx="115894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86"/>
          <p:cNvGrpSpPr/>
          <p:nvPr/>
        </p:nvGrpSpPr>
        <p:grpSpPr>
          <a:xfrm>
            <a:off x="3887670" y="2289633"/>
            <a:ext cx="1281452"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700" noProof="1">
                <a:latin typeface="Arial" panose="020B0604020202020204" pitchFamily="34" charset="0"/>
                <a:ea typeface="微软雅黑" panose="020B0503020204020204" pitchFamily="34" charset="-122"/>
                <a:cs typeface="Arial" panose="020B0604020202020204" pitchFamily="34" charset="0"/>
              </a:endParaRPr>
            </a:p>
          </p:txBody>
        </p:sp>
        <p:sp>
          <p:nvSpPr>
            <p:cNvPr id="89" name="文本框 1"/>
            <p:cNvSpPr txBox="1"/>
            <p:nvPr/>
          </p:nvSpPr>
          <p:spPr>
            <a:xfrm>
              <a:off x="6291626" y="3451751"/>
              <a:ext cx="1157999" cy="859874"/>
            </a:xfrm>
            <a:prstGeom prst="rect">
              <a:avLst/>
            </a:prstGeom>
            <a:noFill/>
          </p:spPr>
          <p:txBody>
            <a:bodyPr>
              <a:spAutoFit/>
            </a:bodyPr>
            <a:lstStyle/>
            <a:p>
              <a:pPr algn="ctr" fontAlgn="auto"/>
              <a:r>
                <a:rPr lang="zh-CN" altLang="en-US" sz="1600" b="1" noProof="1">
                  <a:solidFill>
                    <a:schemeClr val="bg1"/>
                  </a:solidFill>
                  <a:latin typeface="微软雅黑" panose="020B0503020204020204" pitchFamily="34" charset="-122"/>
                  <a:ea typeface="微软雅黑" panose="020B0503020204020204" pitchFamily="34" charset="-122"/>
                </a:rPr>
                <a:t>项目情况</a:t>
              </a:r>
              <a:endParaRPr lang="zh-CN" altLang="en-US" sz="1600" b="1" noProof="1">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advClick="0" advTm="0">
        <p14:flythrough/>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50" fill="hold"/>
                                        <p:tgtEl>
                                          <p:spTgt spid="10"/>
                                        </p:tgtEl>
                                        <p:attrNameLst>
                                          <p:attrName>ppt_w</p:attrName>
                                        </p:attrNameLst>
                                      </p:cBhvr>
                                      <p:tavLst>
                                        <p:tav tm="0">
                                          <p:val>
                                            <p:fltVal val="0"/>
                                          </p:val>
                                        </p:tav>
                                        <p:tav tm="100000">
                                          <p:val>
                                            <p:strVal val="#ppt_w"/>
                                          </p:val>
                                        </p:tav>
                                      </p:tavLst>
                                    </p:anim>
                                    <p:anim calcmode="lin" valueType="num">
                                      <p:cBhvr>
                                        <p:cTn id="8" dur="350" fill="hold"/>
                                        <p:tgtEl>
                                          <p:spTgt spid="10"/>
                                        </p:tgtEl>
                                        <p:attrNameLst>
                                          <p:attrName>ppt_h</p:attrName>
                                        </p:attrNameLst>
                                      </p:cBhvr>
                                      <p:tavLst>
                                        <p:tav tm="0">
                                          <p:val>
                                            <p:fltVal val="0"/>
                                          </p:val>
                                        </p:tav>
                                        <p:tav tm="100000">
                                          <p:val>
                                            <p:strVal val="#ppt_h"/>
                                          </p:val>
                                        </p:tav>
                                      </p:tavLst>
                                    </p:anim>
                                    <p:anim calcmode="lin" valueType="num">
                                      <p:cBhvr>
                                        <p:cTn id="9" dur="350" fill="hold"/>
                                        <p:tgtEl>
                                          <p:spTgt spid="10"/>
                                        </p:tgtEl>
                                        <p:attrNameLst>
                                          <p:attrName>ppt_x</p:attrName>
                                        </p:attrNameLst>
                                      </p:cBhvr>
                                      <p:tavLst>
                                        <p:tav tm="0">
                                          <p:val>
                                            <p:fltVal val="0.5"/>
                                          </p:val>
                                        </p:tav>
                                        <p:tav tm="100000">
                                          <p:val>
                                            <p:strVal val="#ppt_x"/>
                                          </p:val>
                                        </p:tav>
                                      </p:tavLst>
                                    </p:anim>
                                    <p:anim calcmode="lin" valueType="num">
                                      <p:cBhvr>
                                        <p:cTn id="10" dur="350" fill="hold"/>
                                        <p:tgtEl>
                                          <p:spTgt spid="10"/>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4"/>
                                        </p:tgtEl>
                                        <p:attrNameLst>
                                          <p:attrName>style.visibility</p:attrName>
                                        </p:attrNameLst>
                                      </p:cBhvr>
                                      <p:to>
                                        <p:strVal val="visible"/>
                                      </p:to>
                                    </p:set>
                                    <p:anim calcmode="lin" valueType="num">
                                      <p:cBhvr>
                                        <p:cTn id="13" dur="250" fill="hold"/>
                                        <p:tgtEl>
                                          <p:spTgt spid="4"/>
                                        </p:tgtEl>
                                        <p:attrNameLst>
                                          <p:attrName>ppt_x</p:attrName>
                                        </p:attrNameLst>
                                      </p:cBhvr>
                                      <p:tavLst>
                                        <p:tav tm="0">
                                          <p:val>
                                            <p:strVal val="#ppt_x"/>
                                          </p:val>
                                        </p:tav>
                                        <p:tav tm="100000">
                                          <p:val>
                                            <p:strVal val="#ppt_x"/>
                                          </p:val>
                                        </p:tav>
                                      </p:tavLst>
                                    </p:anim>
                                    <p:anim calcmode="lin" valueType="num">
                                      <p:cBhvr>
                                        <p:cTn id="14" dur="25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wipe(right)">
                                      <p:cBhvr>
                                        <p:cTn id="18" dur="500"/>
                                        <p:tgtEl>
                                          <p:spTgt spid="2"/>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ppt_x</p:attrName>
                                        </p:attrNameLst>
                                      </p:cBhvr>
                                      <p:tavLst>
                                        <p:tav tm="0">
                                          <p:val>
                                            <p:strVal val="1+#ppt_w/2"/>
                                          </p:val>
                                        </p:tav>
                                        <p:tav tm="100000">
                                          <p:val>
                                            <p:strVal val="#ppt_x"/>
                                          </p:val>
                                        </p:tav>
                                      </p:tavLst>
                                    </p:anim>
                                    <p:anim calcmode="lin" valueType="num">
                                      <p:cBhvr>
                                        <p:cTn id="30" dur="25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5"/>
                                        </p:tgtEl>
                                        <p:attrNameLst>
                                          <p:attrName>style.visibility</p:attrName>
                                        </p:attrNameLst>
                                      </p:cBhvr>
                                      <p:to>
                                        <p:strVal val="visible"/>
                                      </p:to>
                                    </p:set>
                                    <p:anim calcmode="lin" valueType="num">
                                      <p:cBhvr>
                                        <p:cTn id="45" dur="250" fill="hold"/>
                                        <p:tgtEl>
                                          <p:spTgt spid="5"/>
                                        </p:tgtEl>
                                        <p:attrNameLst>
                                          <p:attrName>ppt_x</p:attrName>
                                        </p:attrNameLst>
                                      </p:cBhvr>
                                      <p:tavLst>
                                        <p:tav tm="0">
                                          <p:val>
                                            <p:strVal val="1+#ppt_w/2"/>
                                          </p:val>
                                        </p:tav>
                                        <p:tav tm="100000">
                                          <p:val>
                                            <p:strVal val="#ppt_x"/>
                                          </p:val>
                                        </p:tav>
                                      </p:tavLst>
                                    </p:anim>
                                    <p:anim calcmode="lin" valueType="num">
                                      <p:cBhvr>
                                        <p:cTn id="46" dur="250" fill="hold"/>
                                        <p:tgtEl>
                                          <p:spTgt spid="5"/>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8"/>
                                        </p:tgtEl>
                                        <p:attrNameLst>
                                          <p:attrName>style.visibility</p:attrName>
                                        </p:attrNameLst>
                                      </p:cBhvr>
                                      <p:to>
                                        <p:strVal val="visible"/>
                                      </p:to>
                                    </p:set>
                                    <p:anim calcmode="lin" valueType="num">
                                      <p:cBhvr>
                                        <p:cTn id="61" dur="250" fill="hold"/>
                                        <p:tgtEl>
                                          <p:spTgt spid="8"/>
                                        </p:tgtEl>
                                        <p:attrNameLst>
                                          <p:attrName>ppt_x</p:attrName>
                                        </p:attrNameLst>
                                      </p:cBhvr>
                                      <p:tavLst>
                                        <p:tav tm="0">
                                          <p:val>
                                            <p:strVal val="#ppt_x"/>
                                          </p:val>
                                        </p:tav>
                                        <p:tav tm="100000">
                                          <p:val>
                                            <p:strVal val="#ppt_x"/>
                                          </p:val>
                                        </p:tav>
                                      </p:tavLst>
                                    </p:anim>
                                    <p:anim calcmode="lin" valueType="num">
                                      <p:cBhvr>
                                        <p:cTn id="62" dur="250" fill="hold"/>
                                        <p:tgtEl>
                                          <p:spTgt spid="8"/>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
                                        </p:tgtEl>
                                        <p:attrNameLst>
                                          <p:attrName>style.visibility</p:attrName>
                                        </p:attrNameLst>
                                      </p:cBhvr>
                                      <p:to>
                                        <p:strVal val="visible"/>
                                      </p:to>
                                    </p:set>
                                    <p:anim calcmode="lin" valueType="num">
                                      <p:cBhvr>
                                        <p:cTn id="77" dur="250" fill="hold"/>
                                        <p:tgtEl>
                                          <p:spTgt spid="6"/>
                                        </p:tgtEl>
                                        <p:attrNameLst>
                                          <p:attrName>ppt_x</p:attrName>
                                        </p:attrNameLst>
                                      </p:cBhvr>
                                      <p:tavLst>
                                        <p:tav tm="0">
                                          <p:val>
                                            <p:strVal val="0-#ppt_w/2"/>
                                          </p:val>
                                        </p:tav>
                                        <p:tav tm="100000">
                                          <p:val>
                                            <p:strVal val="#ppt_x"/>
                                          </p:val>
                                        </p:tav>
                                      </p:tavLst>
                                    </p:anim>
                                    <p:anim calcmode="lin" valueType="num">
                                      <p:cBhvr>
                                        <p:cTn id="78" dur="250" fill="hold"/>
                                        <p:tgtEl>
                                          <p:spTgt spid="6"/>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7"/>
                                        </p:tgtEl>
                                        <p:attrNameLst>
                                          <p:attrName>style.visibility</p:attrName>
                                        </p:attrNameLst>
                                      </p:cBhvr>
                                      <p:to>
                                        <p:strVal val="visible"/>
                                      </p:to>
                                    </p:set>
                                    <p:anim calcmode="lin" valueType="num">
                                      <p:cBhvr>
                                        <p:cTn id="93" dur="250" fill="hold"/>
                                        <p:tgtEl>
                                          <p:spTgt spid="7"/>
                                        </p:tgtEl>
                                        <p:attrNameLst>
                                          <p:attrName>ppt_x</p:attrName>
                                        </p:attrNameLst>
                                      </p:cBhvr>
                                      <p:tavLst>
                                        <p:tav tm="0">
                                          <p:val>
                                            <p:strVal val="0-#ppt_w/2"/>
                                          </p:val>
                                        </p:tav>
                                        <p:tav tm="100000">
                                          <p:val>
                                            <p:strVal val="#ppt_x"/>
                                          </p:val>
                                        </p:tav>
                                      </p:tavLst>
                                    </p:anim>
                                    <p:anim calcmode="lin" valueType="num">
                                      <p:cBhvr>
                                        <p:cTn id="94" dur="250" fill="hold"/>
                                        <p:tgtEl>
                                          <p:spTgt spid="7"/>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bwMode="auto">
          <a:xfrm>
            <a:off x="1021242" y="1525589"/>
            <a:ext cx="1674586" cy="2630487"/>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solidFill>
                  <a:schemeClr val="bg1"/>
                </a:solidFill>
              </a:endParaRPr>
            </a:p>
          </p:txBody>
        </p:sp>
        <p:sp>
          <p:nvSpPr>
            <p:cNvPr id="35" name="椭圆 34"/>
            <p:cNvSpPr/>
            <p:nvPr/>
          </p:nvSpPr>
          <p:spPr>
            <a:xfrm>
              <a:off x="1402412" y="1648209"/>
              <a:ext cx="601529"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latin typeface="Impact" panose="020B0806030902050204" pitchFamily="34" charset="0"/>
              </a:endParaRPr>
            </a:p>
          </p:txBody>
        </p:sp>
        <p:sp>
          <p:nvSpPr>
            <p:cNvPr id="38917" name="文本框 11"/>
            <p:cNvSpPr txBox="1">
              <a:spLocks noChangeArrowheads="1"/>
            </p:cNvSpPr>
            <p:nvPr/>
          </p:nvSpPr>
          <p:spPr bwMode="auto">
            <a:xfrm>
              <a:off x="1304926" y="1222952"/>
              <a:ext cx="839367" cy="641613"/>
            </a:xfrm>
            <a:prstGeom prst="rect">
              <a:avLst/>
            </a:prstGeom>
            <a:noFill/>
            <a:ln w="9525">
              <a:noFill/>
              <a:miter lim="800000"/>
            </a:ln>
          </p:spPr>
          <p:txBody>
            <a:bodyPr lIns="68559" tIns="34279" rIns="68559" bIns="34279">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01</a:t>
              </a:r>
              <a:endParaRPr lang="zh-HK" altLang="en-US" sz="3300" dirty="0">
                <a:solidFill>
                  <a:schemeClr val="bg1"/>
                </a:solidFill>
                <a:latin typeface="Impact" panose="020B0806030902050204" pitchFamily="34" charset="0"/>
                <a:ea typeface="张海山锐谐体2.0-授权联系：Samtype@QQ.com" pitchFamily="2" charset="-122"/>
              </a:endParaRPr>
            </a:p>
          </p:txBody>
        </p:sp>
        <p:sp>
          <p:nvSpPr>
            <p:cNvPr id="38918" name="文本框 64"/>
            <p:cNvSpPr txBox="1">
              <a:spLocks noChangeArrowheads="1"/>
            </p:cNvSpPr>
            <p:nvPr/>
          </p:nvSpPr>
          <p:spPr bwMode="auto">
            <a:xfrm>
              <a:off x="1148007" y="2434566"/>
              <a:ext cx="1110344" cy="279936"/>
            </a:xfrm>
            <a:prstGeom prst="rect">
              <a:avLst/>
            </a:prstGeom>
            <a:noFill/>
            <a:ln w="9525">
              <a:noFill/>
              <a:miter lim="800000"/>
            </a:ln>
          </p:spPr>
          <p:txBody>
            <a:bodyPr lIns="68559" tIns="34279" rIns="68559" bIns="34279">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919" name="文本框 65"/>
            <p:cNvSpPr txBox="1">
              <a:spLocks noChangeArrowheads="1"/>
            </p:cNvSpPr>
            <p:nvPr/>
          </p:nvSpPr>
          <p:spPr bwMode="auto">
            <a:xfrm>
              <a:off x="1139623" y="2788385"/>
              <a:ext cx="1127111" cy="619252"/>
            </a:xfrm>
            <a:prstGeom prst="rect">
              <a:avLst/>
            </a:prstGeom>
            <a:noFill/>
            <a:ln w="9525">
              <a:noFill/>
              <a:miter lim="800000"/>
            </a:ln>
          </p:spPr>
          <p:txBody>
            <a:bodyPr lIns="68559" tIns="34279" rIns="68559" bIns="34279">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完成模高和</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图高的作业</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争取尽快做</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好不能再拖</a:t>
              </a:r>
              <a:endParaRPr lang="zh-HK"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组合 38"/>
          <p:cNvGrpSpPr/>
          <p:nvPr/>
        </p:nvGrpSpPr>
        <p:grpSpPr bwMode="auto">
          <a:xfrm>
            <a:off x="2824400" y="1525589"/>
            <a:ext cx="1676174" cy="2630487"/>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solidFill>
                  <a:schemeClr val="bg1"/>
                </a:solidFill>
              </a:endParaRPr>
            </a:p>
          </p:txBody>
        </p:sp>
        <p:sp>
          <p:nvSpPr>
            <p:cNvPr id="42" name="椭圆 41"/>
            <p:cNvSpPr/>
            <p:nvPr/>
          </p:nvSpPr>
          <p:spPr>
            <a:xfrm>
              <a:off x="3316121" y="1648209"/>
              <a:ext cx="599208"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latin typeface="Impact" panose="020B0806030902050204" pitchFamily="34" charset="0"/>
              </a:endParaRPr>
            </a:p>
          </p:txBody>
        </p:sp>
        <p:sp>
          <p:nvSpPr>
            <p:cNvPr id="38924" name="文本框 48"/>
            <p:cNvSpPr txBox="1">
              <a:spLocks noChangeArrowheads="1"/>
            </p:cNvSpPr>
            <p:nvPr/>
          </p:nvSpPr>
          <p:spPr bwMode="auto">
            <a:xfrm>
              <a:off x="3185327" y="1222952"/>
              <a:ext cx="894944" cy="641613"/>
            </a:xfrm>
            <a:prstGeom prst="rect">
              <a:avLst/>
            </a:prstGeom>
            <a:noFill/>
            <a:ln w="9525">
              <a:noFill/>
              <a:miter lim="800000"/>
            </a:ln>
          </p:spPr>
          <p:txBody>
            <a:bodyPr lIns="68559" tIns="34279" rIns="68559" bIns="34279">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02</a:t>
              </a:r>
              <a:endParaRPr lang="zh-HK" altLang="en-US" sz="3300" dirty="0">
                <a:solidFill>
                  <a:schemeClr val="bg1"/>
                </a:solidFill>
                <a:latin typeface="Impact" panose="020B0806030902050204" pitchFamily="34" charset="0"/>
                <a:ea typeface="张海山锐谐体2.0-授权联系：Samtype@QQ.com" pitchFamily="2" charset="-122"/>
              </a:endParaRPr>
            </a:p>
          </p:txBody>
        </p:sp>
        <p:sp>
          <p:nvSpPr>
            <p:cNvPr id="38925" name="文本框 66"/>
            <p:cNvSpPr txBox="1">
              <a:spLocks noChangeArrowheads="1"/>
            </p:cNvSpPr>
            <p:nvPr/>
          </p:nvSpPr>
          <p:spPr bwMode="auto">
            <a:xfrm>
              <a:off x="3060555" y="2434566"/>
              <a:ext cx="1110344" cy="279936"/>
            </a:xfrm>
            <a:prstGeom prst="rect">
              <a:avLst/>
            </a:prstGeom>
            <a:noFill/>
            <a:ln w="9525">
              <a:noFill/>
              <a:miter lim="800000"/>
            </a:ln>
          </p:spPr>
          <p:txBody>
            <a:bodyPr lIns="68559" tIns="34279" rIns="68559" bIns="34279">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926" name="文本框 67"/>
            <p:cNvSpPr txBox="1">
              <a:spLocks noChangeArrowheads="1"/>
            </p:cNvSpPr>
            <p:nvPr/>
          </p:nvSpPr>
          <p:spPr bwMode="auto">
            <a:xfrm>
              <a:off x="2955048" y="2788385"/>
              <a:ext cx="1321356" cy="619252"/>
            </a:xfrm>
            <a:prstGeom prst="rect">
              <a:avLst/>
            </a:prstGeom>
            <a:noFill/>
            <a:ln w="9525">
              <a:noFill/>
              <a:miter lim="800000"/>
            </a:ln>
          </p:spPr>
          <p:txBody>
            <a:bodyPr lIns="68559" tIns="34279" rIns="68559" bIns="34279">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辅助软件可以</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为幻灯片提供</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很好的辅助等</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有必要去学习</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 name="组合 45"/>
          <p:cNvGrpSpPr/>
          <p:nvPr/>
        </p:nvGrpSpPr>
        <p:grpSpPr bwMode="auto">
          <a:xfrm>
            <a:off x="4621206" y="1525589"/>
            <a:ext cx="1674586" cy="2630487"/>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solidFill>
                  <a:schemeClr val="bg1"/>
                </a:solidFill>
              </a:endParaRPr>
            </a:p>
          </p:txBody>
        </p:sp>
        <p:sp>
          <p:nvSpPr>
            <p:cNvPr id="49" name="椭圆 48"/>
            <p:cNvSpPr/>
            <p:nvPr/>
          </p:nvSpPr>
          <p:spPr>
            <a:xfrm>
              <a:off x="5227510" y="1648209"/>
              <a:ext cx="601529" cy="6004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latin typeface="Impact" panose="020B0806030902050204" pitchFamily="34" charset="0"/>
              </a:endParaRPr>
            </a:p>
          </p:txBody>
        </p:sp>
        <p:sp>
          <p:nvSpPr>
            <p:cNvPr id="38931" name="文本框 54"/>
            <p:cNvSpPr txBox="1">
              <a:spLocks noChangeArrowheads="1"/>
            </p:cNvSpPr>
            <p:nvPr/>
          </p:nvSpPr>
          <p:spPr bwMode="auto">
            <a:xfrm>
              <a:off x="5044295" y="1222952"/>
              <a:ext cx="978584" cy="641613"/>
            </a:xfrm>
            <a:prstGeom prst="rect">
              <a:avLst/>
            </a:prstGeom>
            <a:noFill/>
            <a:ln w="9525">
              <a:noFill/>
              <a:miter lim="800000"/>
            </a:ln>
          </p:spPr>
          <p:txBody>
            <a:bodyPr lIns="68559" tIns="34279" rIns="68559" bIns="34279">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03</a:t>
              </a:r>
              <a:endParaRPr lang="zh-HK" altLang="en-US" sz="3300" dirty="0">
                <a:solidFill>
                  <a:schemeClr val="bg1"/>
                </a:solidFill>
                <a:latin typeface="Impact" panose="020B0806030902050204" pitchFamily="34" charset="0"/>
                <a:ea typeface="张海山锐谐体2.0-授权联系：Samtype@QQ.com" pitchFamily="2" charset="-122"/>
              </a:endParaRPr>
            </a:p>
          </p:txBody>
        </p:sp>
        <p:sp>
          <p:nvSpPr>
            <p:cNvPr id="38932" name="文本框 68"/>
            <p:cNvSpPr txBox="1">
              <a:spLocks noChangeArrowheads="1"/>
            </p:cNvSpPr>
            <p:nvPr/>
          </p:nvSpPr>
          <p:spPr bwMode="auto">
            <a:xfrm>
              <a:off x="4973104" y="2434566"/>
              <a:ext cx="1110344" cy="279936"/>
            </a:xfrm>
            <a:prstGeom prst="rect">
              <a:avLst/>
            </a:prstGeom>
            <a:noFill/>
            <a:ln w="9525">
              <a:noFill/>
              <a:miter lim="800000"/>
            </a:ln>
          </p:spPr>
          <p:txBody>
            <a:bodyPr lIns="68559" tIns="34279" rIns="68559" bIns="34279">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933" name="文本框 69"/>
            <p:cNvSpPr txBox="1">
              <a:spLocks noChangeArrowheads="1"/>
            </p:cNvSpPr>
            <p:nvPr/>
          </p:nvSpPr>
          <p:spPr bwMode="auto">
            <a:xfrm>
              <a:off x="4833160" y="2788385"/>
              <a:ext cx="1390229" cy="483526"/>
            </a:xfrm>
            <a:prstGeom prst="rect">
              <a:avLst/>
            </a:prstGeom>
            <a:noFill/>
            <a:ln w="9525">
              <a:noFill/>
              <a:miter lim="800000"/>
            </a:ln>
          </p:spPr>
          <p:txBody>
            <a:bodyPr lIns="68559" tIns="34279" rIns="68559" bIns="34279">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形成思路风格</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仔细考量细节 </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把每一步做好</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52"/>
          <p:cNvGrpSpPr/>
          <p:nvPr/>
        </p:nvGrpSpPr>
        <p:grpSpPr bwMode="auto">
          <a:xfrm>
            <a:off x="6424364" y="1525589"/>
            <a:ext cx="1676174" cy="2630487"/>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solidFill>
                  <a:schemeClr val="bg1"/>
                </a:solidFill>
              </a:endParaRPr>
            </a:p>
          </p:txBody>
        </p:sp>
        <p:sp>
          <p:nvSpPr>
            <p:cNvPr id="56" name="椭圆 55"/>
            <p:cNvSpPr/>
            <p:nvPr/>
          </p:nvSpPr>
          <p:spPr>
            <a:xfrm>
              <a:off x="7141219" y="1648209"/>
              <a:ext cx="599208" cy="6004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anchor="ctr"/>
            <a:lstStyle/>
            <a:p>
              <a:pPr algn="ctr" fontAlgn="auto"/>
              <a:endParaRPr lang="zh-HK" altLang="en-US" sz="1800" noProof="1">
                <a:latin typeface="Impact" panose="020B0806030902050204" pitchFamily="34" charset="0"/>
              </a:endParaRPr>
            </a:p>
          </p:txBody>
        </p:sp>
        <p:sp>
          <p:nvSpPr>
            <p:cNvPr id="38938" name="文本框 60"/>
            <p:cNvSpPr txBox="1">
              <a:spLocks noChangeArrowheads="1"/>
            </p:cNvSpPr>
            <p:nvPr/>
          </p:nvSpPr>
          <p:spPr bwMode="auto">
            <a:xfrm>
              <a:off x="6988992" y="1222952"/>
              <a:ext cx="876274" cy="641613"/>
            </a:xfrm>
            <a:prstGeom prst="rect">
              <a:avLst/>
            </a:prstGeom>
            <a:noFill/>
            <a:ln w="9525">
              <a:noFill/>
              <a:miter lim="800000"/>
            </a:ln>
          </p:spPr>
          <p:txBody>
            <a:bodyPr lIns="68559" tIns="34279" rIns="68559" bIns="34279">
              <a:spAutoFit/>
            </a:bodyPr>
            <a:lstStyle/>
            <a:p>
              <a:pPr algn="ctr"/>
              <a:r>
                <a:rPr lang="en-US" altLang="zh-HK" sz="3300" dirty="0">
                  <a:solidFill>
                    <a:schemeClr val="bg1"/>
                  </a:solidFill>
                  <a:latin typeface="Impact" panose="020B0806030902050204" pitchFamily="34" charset="0"/>
                  <a:ea typeface="张海山锐谐体2.0-授权联系：Samtype@QQ.com" pitchFamily="2" charset="-122"/>
                </a:rPr>
                <a:t>04</a:t>
              </a:r>
              <a:endParaRPr lang="zh-HK" altLang="en-US" sz="3300" dirty="0">
                <a:solidFill>
                  <a:schemeClr val="bg1"/>
                </a:solidFill>
                <a:latin typeface="Impact" panose="020B0806030902050204" pitchFamily="34" charset="0"/>
                <a:ea typeface="张海山锐谐体2.0-授权联系：Samtype@QQ.com" pitchFamily="2" charset="-122"/>
              </a:endParaRPr>
            </a:p>
          </p:txBody>
        </p:sp>
        <p:sp>
          <p:nvSpPr>
            <p:cNvPr id="38939" name="文本框 70"/>
            <p:cNvSpPr txBox="1">
              <a:spLocks noChangeArrowheads="1"/>
            </p:cNvSpPr>
            <p:nvPr/>
          </p:nvSpPr>
          <p:spPr bwMode="auto">
            <a:xfrm>
              <a:off x="6885653" y="2434566"/>
              <a:ext cx="1110344" cy="279936"/>
            </a:xfrm>
            <a:prstGeom prst="rect">
              <a:avLst/>
            </a:prstGeom>
            <a:noFill/>
            <a:ln w="9525">
              <a:noFill/>
              <a:miter lim="800000"/>
            </a:ln>
          </p:spPr>
          <p:txBody>
            <a:bodyPr lIns="68559" tIns="34279" rIns="68559" bIns="34279">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HK"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940" name="文本框 71"/>
            <p:cNvSpPr txBox="1">
              <a:spLocks noChangeArrowheads="1"/>
            </p:cNvSpPr>
            <p:nvPr/>
          </p:nvSpPr>
          <p:spPr bwMode="auto">
            <a:xfrm>
              <a:off x="6770752" y="2788385"/>
              <a:ext cx="1340145" cy="636218"/>
            </a:xfrm>
            <a:prstGeom prst="rect">
              <a:avLst/>
            </a:prstGeom>
            <a:noFill/>
            <a:ln w="9525">
              <a:noFill/>
              <a:miter lim="800000"/>
            </a:ln>
          </p:spPr>
          <p:txBody>
            <a:bodyPr lIns="68559" tIns="34279" rIns="68559" bIns="34279">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这是并列关系</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的表达方式之</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你可以输入其</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他的内容代替</a:t>
              </a:r>
              <a:endParaRPr lang="zh-HK"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advClick="0" advTm="0">
        <p14:flythrough/>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ChangeArrowheads="1"/>
          </p:cNvSpPr>
          <p:nvPr/>
        </p:nvSpPr>
        <p:spPr bwMode="auto">
          <a:xfrm>
            <a:off x="756165" y="1423989"/>
            <a:ext cx="2349183" cy="2803526"/>
          </a:xfrm>
          <a:custGeom>
            <a:avLst/>
            <a:gdLst/>
            <a:ahLst/>
            <a:cxnLst>
              <a:cxn ang="0">
                <a:pos x="2932" y="0"/>
              </a:cxn>
              <a:cxn ang="0">
                <a:pos x="5863" y="2932"/>
              </a:cxn>
              <a:cxn ang="0">
                <a:pos x="5450" y="4434"/>
              </a:cxn>
              <a:cxn ang="0">
                <a:pos x="2932" y="6999"/>
              </a:cxn>
              <a:cxn ang="0">
                <a:pos x="414" y="4434"/>
              </a:cxn>
              <a:cxn ang="0">
                <a:pos x="0" y="2932"/>
              </a:cxn>
              <a:cxn ang="0">
                <a:pos x="2932" y="0"/>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w="9525">
            <a:noFill/>
            <a:round/>
          </a:ln>
        </p:spPr>
        <p:txBody>
          <a:bodyPr lIns="68555" tIns="34277" rIns="68555" bIns="34277"/>
          <a:lstStyle/>
          <a:p>
            <a:endParaRPr lang="zh-CN" altLang="en-US" sz="1800">
              <a:latin typeface="微软雅黑" panose="020B0503020204020204" pitchFamily="34" charset="-122"/>
              <a:ea typeface="微软雅黑" panose="020B0503020204020204" pitchFamily="34" charset="-122"/>
            </a:endParaRPr>
          </a:p>
        </p:txBody>
      </p:sp>
      <p:sp>
        <p:nvSpPr>
          <p:cNvPr id="4" name="Freeform 6"/>
          <p:cNvSpPr>
            <a:spLocks noChangeArrowheads="1"/>
          </p:cNvSpPr>
          <p:nvPr/>
        </p:nvSpPr>
        <p:spPr bwMode="auto">
          <a:xfrm>
            <a:off x="2830749" y="2474913"/>
            <a:ext cx="1495224" cy="1782762"/>
          </a:xfrm>
          <a:custGeom>
            <a:avLst/>
            <a:gdLst/>
            <a:ahLst/>
            <a:cxnLst>
              <a:cxn ang="0">
                <a:pos x="2932" y="0"/>
              </a:cxn>
              <a:cxn ang="0">
                <a:pos x="5863" y="2932"/>
              </a:cxn>
              <a:cxn ang="0">
                <a:pos x="5450" y="4434"/>
              </a:cxn>
              <a:cxn ang="0">
                <a:pos x="2932" y="6999"/>
              </a:cxn>
              <a:cxn ang="0">
                <a:pos x="414" y="4434"/>
              </a:cxn>
              <a:cxn ang="0">
                <a:pos x="0" y="2932"/>
              </a:cxn>
              <a:cxn ang="0">
                <a:pos x="2932" y="0"/>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3"/>
          </a:solidFill>
          <a:ln w="9525">
            <a:noFill/>
            <a:round/>
          </a:ln>
        </p:spPr>
        <p:txBody>
          <a:bodyPr lIns="68555" tIns="34277" rIns="68555" bIns="34277"/>
          <a:lstStyle/>
          <a:p>
            <a:endParaRPr lang="zh-CN" altLang="en-US" sz="1800">
              <a:latin typeface="微软雅黑" panose="020B0503020204020204" pitchFamily="34" charset="-122"/>
              <a:ea typeface="微软雅黑" panose="020B0503020204020204" pitchFamily="34" charset="-122"/>
            </a:endParaRPr>
          </a:p>
        </p:txBody>
      </p:sp>
      <p:sp>
        <p:nvSpPr>
          <p:cNvPr id="5" name="椭圆 4"/>
          <p:cNvSpPr>
            <a:spLocks noChangeArrowheads="1"/>
          </p:cNvSpPr>
          <p:nvPr/>
        </p:nvSpPr>
        <p:spPr bwMode="auto">
          <a:xfrm>
            <a:off x="2435514" y="1419226"/>
            <a:ext cx="701580" cy="703263"/>
          </a:xfrm>
          <a:prstGeom prst="ellipse">
            <a:avLst/>
          </a:prstGeom>
          <a:solidFill>
            <a:schemeClr val="accent2"/>
          </a:solidFill>
          <a:ln w="9525">
            <a:solidFill>
              <a:srgbClr val="F8F8F8"/>
            </a:solidFill>
            <a:round/>
          </a:ln>
        </p:spPr>
        <p:txBody>
          <a:bodyPr lIns="68555" tIns="34277" rIns="68555" bIns="34277"/>
          <a:lstStyle/>
          <a:p>
            <a:pPr defTabSz="685165"/>
            <a:endParaRPr lang="zh-CN" altLang="en-US" sz="1300" dirty="0">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4032323" y="2638426"/>
            <a:ext cx="585709" cy="585788"/>
          </a:xfrm>
          <a:prstGeom prst="ellipse">
            <a:avLst/>
          </a:prstGeom>
          <a:solidFill>
            <a:schemeClr val="accent4"/>
          </a:solidFill>
          <a:ln w="9525">
            <a:solidFill>
              <a:srgbClr val="F8F8F8"/>
            </a:solidFill>
            <a:round/>
          </a:ln>
        </p:spPr>
        <p:txBody>
          <a:bodyPr lIns="68555" tIns="34277" rIns="68555" bIns="34277"/>
          <a:lstStyle/>
          <a:p>
            <a:pPr defTabSz="685165"/>
            <a:endParaRPr lang="zh-CN" altLang="en-US" sz="1300" dirty="0">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2484719" y="1563689"/>
            <a:ext cx="666660" cy="376237"/>
          </a:xfrm>
          <a:prstGeom prst="rect">
            <a:avLst/>
          </a:prstGeom>
          <a:noFill/>
          <a:ln w="9525">
            <a:noFill/>
            <a:miter lim="800000"/>
          </a:ln>
        </p:spPr>
        <p:txBody>
          <a:bodyPr wrap="none" lIns="68555" tIns="34277" rIns="68555" bIns="34277">
            <a:spAutoFit/>
          </a:bodyPr>
          <a:lstStyle/>
          <a:p>
            <a:pPr algn="ctr"/>
            <a:r>
              <a:rPr lang="en-US" altLang="zh-CN" sz="2000" dirty="0">
                <a:solidFill>
                  <a:srgbClr val="F8F8F8"/>
                </a:solidFill>
                <a:latin typeface="微软雅黑" panose="020B0503020204020204" pitchFamily="34" charset="-122"/>
                <a:ea typeface="微软雅黑" panose="020B0503020204020204" pitchFamily="34" charset="-122"/>
              </a:rPr>
              <a:t>75%</a:t>
            </a:r>
            <a:endParaRPr lang="zh-CN" altLang="en-US" sz="2000" dirty="0">
              <a:solidFill>
                <a:srgbClr val="F8F8F8"/>
              </a:solidFill>
              <a:latin typeface="微软雅黑" panose="020B0503020204020204" pitchFamily="34" charset="-122"/>
              <a:ea typeface="微软雅黑" panose="020B0503020204020204" pitchFamily="34" charset="-122"/>
            </a:endParaRPr>
          </a:p>
        </p:txBody>
      </p:sp>
      <p:sp>
        <p:nvSpPr>
          <p:cNvPr id="9" name="TextBox 8"/>
          <p:cNvSpPr txBox="1">
            <a:spLocks noChangeArrowheads="1"/>
          </p:cNvSpPr>
          <p:nvPr/>
        </p:nvSpPr>
        <p:spPr bwMode="auto">
          <a:xfrm>
            <a:off x="4030738" y="2757489"/>
            <a:ext cx="612692" cy="347662"/>
          </a:xfrm>
          <a:prstGeom prst="rect">
            <a:avLst/>
          </a:prstGeom>
          <a:noFill/>
          <a:ln w="9525">
            <a:noFill/>
            <a:miter lim="800000"/>
          </a:ln>
        </p:spPr>
        <p:txBody>
          <a:bodyPr wrap="none" lIns="68555" tIns="34277" rIns="68555" bIns="34277">
            <a:spAutoFit/>
          </a:bodyPr>
          <a:lstStyle/>
          <a:p>
            <a:r>
              <a:rPr lang="en-US" altLang="zh-CN" sz="1800">
                <a:solidFill>
                  <a:srgbClr val="F8F8F8"/>
                </a:solidFill>
                <a:latin typeface="微软雅黑" panose="020B0503020204020204" pitchFamily="34" charset="-122"/>
                <a:ea typeface="微软雅黑" panose="020B0503020204020204" pitchFamily="34" charset="-122"/>
              </a:rPr>
              <a:t>34%</a:t>
            </a:r>
            <a:endParaRPr lang="zh-CN" altLang="en-US" sz="1800">
              <a:solidFill>
                <a:srgbClr val="F8F8F8"/>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a:off x="1678353" y="2101960"/>
            <a:ext cx="497410" cy="284601"/>
          </a:xfrm>
          <a:prstGeom prst="rect">
            <a:avLst/>
          </a:prstGeom>
          <a:noFill/>
          <a:ln w="9525">
            <a:noFill/>
            <a:miter lim="800000"/>
          </a:ln>
        </p:spPr>
        <p:txBody>
          <a:bodyPr wrap="none" lIns="68555" tIns="34277" rIns="68555" bIns="34277">
            <a:spAutoFit/>
          </a:bodyPr>
          <a:lstStyle/>
          <a:p>
            <a:r>
              <a:rPr lang="zh-CN" altLang="en-US" sz="1400" b="1" dirty="0">
                <a:solidFill>
                  <a:srgbClr val="F8F8F8"/>
                </a:solidFill>
                <a:latin typeface="微软雅黑" panose="020B0503020204020204" pitchFamily="34" charset="-122"/>
                <a:ea typeface="微软雅黑" panose="020B0503020204020204" pitchFamily="34" charset="-122"/>
              </a:rPr>
              <a:t>目标</a:t>
            </a:r>
            <a:endParaRPr lang="zh-CN" altLang="en-US" sz="1400" b="1" dirty="0">
              <a:solidFill>
                <a:srgbClr val="F8F8F8"/>
              </a:solidFill>
              <a:latin typeface="微软雅黑" panose="020B0503020204020204" pitchFamily="34" charset="-122"/>
              <a:ea typeface="微软雅黑" panose="020B0503020204020204" pitchFamily="34" charset="-122"/>
            </a:endParaRPr>
          </a:p>
        </p:txBody>
      </p:sp>
      <p:sp>
        <p:nvSpPr>
          <p:cNvPr id="11" name="TextBox 10"/>
          <p:cNvSpPr txBox="1">
            <a:spLocks noChangeArrowheads="1"/>
          </p:cNvSpPr>
          <p:nvPr/>
        </p:nvSpPr>
        <p:spPr bwMode="auto">
          <a:xfrm>
            <a:off x="941879" y="2419350"/>
            <a:ext cx="1957123" cy="623052"/>
          </a:xfrm>
          <a:prstGeom prst="rect">
            <a:avLst/>
          </a:prstGeom>
          <a:noFill/>
          <a:ln w="9525">
            <a:noFill/>
            <a:miter lim="800000"/>
          </a:ln>
        </p:spPr>
        <p:txBody>
          <a:bodyPr lIns="68555" tIns="34277" rIns="68555" bIns="34277">
            <a:spAutoFit/>
          </a:bodyPr>
          <a:lstStyle/>
          <a:p>
            <a:pPr algn="ctr"/>
            <a:r>
              <a:rPr lang="zh-CN" altLang="en-US" sz="800" dirty="0">
                <a:solidFill>
                  <a:srgbClr val="F8F8F8"/>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endParaRPr lang="zh-CN" altLang="en-US" sz="800" dirty="0">
              <a:solidFill>
                <a:srgbClr val="F8F8F8"/>
              </a:solidFill>
              <a:latin typeface="微软雅黑" panose="020B0503020204020204" pitchFamily="34" charset="-122"/>
              <a:ea typeface="微软雅黑" panose="020B0503020204020204" pitchFamily="34" charset="-122"/>
            </a:endParaRPr>
          </a:p>
          <a:p>
            <a:pPr algn="ctr"/>
            <a:endParaRPr lang="zh-CN" altLang="en-US" sz="1200" dirty="0">
              <a:solidFill>
                <a:srgbClr val="F8F8F8"/>
              </a:solidFill>
              <a:latin typeface="微软雅黑" panose="020B0503020204020204" pitchFamily="34" charset="-122"/>
              <a:ea typeface="微软雅黑" panose="020B0503020204020204" pitchFamily="34" charset="-122"/>
            </a:endParaRPr>
          </a:p>
        </p:txBody>
      </p:sp>
      <p:sp>
        <p:nvSpPr>
          <p:cNvPr id="12" name="TextBox 11"/>
          <p:cNvSpPr txBox="1">
            <a:spLocks noChangeArrowheads="1"/>
          </p:cNvSpPr>
          <p:nvPr/>
        </p:nvSpPr>
        <p:spPr bwMode="auto">
          <a:xfrm>
            <a:off x="3406012" y="2931679"/>
            <a:ext cx="446130" cy="253834"/>
          </a:xfrm>
          <a:prstGeom prst="rect">
            <a:avLst/>
          </a:prstGeom>
          <a:noFill/>
          <a:ln w="9525">
            <a:noFill/>
            <a:miter lim="800000"/>
          </a:ln>
        </p:spPr>
        <p:txBody>
          <a:bodyPr wrap="none" lIns="68555" tIns="34277" rIns="68555" bIns="34277">
            <a:spAutoFit/>
          </a:bodyPr>
          <a:lstStyle/>
          <a:p>
            <a:r>
              <a:rPr lang="zh-CN" altLang="en-US" sz="1200" b="1" dirty="0">
                <a:solidFill>
                  <a:srgbClr val="F8F8F8"/>
                </a:solidFill>
                <a:latin typeface="微软雅黑" panose="020B0503020204020204" pitchFamily="34" charset="-122"/>
                <a:ea typeface="微软雅黑" panose="020B0503020204020204" pitchFamily="34" charset="-122"/>
              </a:rPr>
              <a:t>实际</a:t>
            </a:r>
            <a:endParaRPr lang="zh-CN" altLang="en-US" sz="1200" b="1"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a:spLocks noChangeArrowheads="1"/>
          </p:cNvSpPr>
          <p:nvPr/>
        </p:nvSpPr>
        <p:spPr bwMode="auto">
          <a:xfrm>
            <a:off x="2925986" y="3219450"/>
            <a:ext cx="1399986" cy="315370"/>
          </a:xfrm>
          <a:prstGeom prst="rect">
            <a:avLst/>
          </a:prstGeom>
          <a:noFill/>
          <a:ln w="9525">
            <a:noFill/>
            <a:miter lim="800000"/>
          </a:ln>
        </p:spPr>
        <p:txBody>
          <a:bodyPr lIns="68555" tIns="34277" rIns="68555" bIns="34277">
            <a:spAutoFit/>
          </a:bodyPr>
          <a:lstStyle/>
          <a:p>
            <a:pPr algn="ctr"/>
            <a:r>
              <a:rPr lang="zh-CN" altLang="en-US" sz="800" dirty="0">
                <a:solidFill>
                  <a:srgbClr val="F8F8F8"/>
                </a:solidFill>
                <a:latin typeface="微软雅黑" panose="020B0503020204020204" pitchFamily="34" charset="-122"/>
                <a:ea typeface="微软雅黑" panose="020B0503020204020204" pitchFamily="34" charset="-122"/>
              </a:rPr>
              <a:t>请输入您的文字对实际情况进行说明</a:t>
            </a:r>
            <a:endParaRPr lang="zh-CN" altLang="en-US" sz="8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a:spLocks noChangeArrowheads="1"/>
          </p:cNvSpPr>
          <p:nvPr/>
        </p:nvSpPr>
        <p:spPr bwMode="auto">
          <a:xfrm>
            <a:off x="3462488" y="1476375"/>
            <a:ext cx="4298370" cy="438443"/>
          </a:xfrm>
          <a:prstGeom prst="rect">
            <a:avLst/>
          </a:prstGeom>
          <a:noFill/>
          <a:ln w="9525">
            <a:noFill/>
            <a:miter lim="800000"/>
          </a:ln>
        </p:spPr>
        <p:txBody>
          <a:bodyPr lIns="68555" tIns="34277" rIns="68555" bIns="34277">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4787872" y="2947989"/>
            <a:ext cx="3599964" cy="438443"/>
          </a:xfrm>
          <a:prstGeom prst="rect">
            <a:avLst/>
          </a:prstGeom>
          <a:noFill/>
          <a:ln w="9525">
            <a:noFill/>
            <a:miter lim="800000"/>
          </a:ln>
        </p:spPr>
        <p:txBody>
          <a:bodyPr lIns="68555" tIns="34277" rIns="68555" bIns="34277">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尽可能概括出段落内容。在此处添加详细描述文本，尽量与标题文本语言风格相符合，语言描述尽量简洁生动，尽可能概括出段落内容。</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advClick="0" advTm="0">
        <p14:flythrough/>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5"/>
                                        </p:tgtEl>
                                        <p:attrNameLst>
                                          <p:attrName>ppt_x</p:attrName>
                                          <p:attrName>ppt_y</p:attrName>
                                        </p:attrNameLst>
                                      </p:cBhvr>
                                      <p:rCtr x="0" y="0"/>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7"/>
                                        </p:tgtEl>
                                        <p:attrNameLst>
                                          <p:attrName>ppt_x</p:attrName>
                                          <p:attrName>ppt_y</p:attrName>
                                        </p:attrNameLst>
                                      </p:cBhvr>
                                      <p:rCtr x="0" y="0"/>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2" dur="1000" decel="50000" fill="hold">
                                          <p:stCondLst>
                                            <p:cond delay="0"/>
                                          </p:stCondLst>
                                        </p:cTn>
                                        <p:tgtEl>
                                          <p:spTgt spid="6"/>
                                        </p:tgtEl>
                                        <p:attrNameLst>
                                          <p:attrName>ppt_x</p:attrName>
                                          <p:attrName>ppt_y</p:attrName>
                                        </p:attrNameLst>
                                      </p:cBhvr>
                                      <p:rCtr x="0" y="0"/>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7" dur="1000" decel="50000" fill="hold">
                                          <p:stCondLst>
                                            <p:cond delay="0"/>
                                          </p:stCondLst>
                                        </p:cTn>
                                        <p:tgtEl>
                                          <p:spTgt spid="9"/>
                                        </p:tgtEl>
                                        <p:attrNameLst>
                                          <p:attrName>ppt_x</p:attrName>
                                          <p:attrName>ppt_y</p:attrName>
                                        </p:attrNameLst>
                                      </p:cBhvr>
                                      <p:rCtr x="0" y="0"/>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336714" y="740754"/>
            <a:ext cx="3445115" cy="3580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800"/>
          </a:p>
        </p:txBody>
      </p:sp>
      <p:sp>
        <p:nvSpPr>
          <p:cNvPr id="4" name="TextBox 3"/>
          <p:cNvSpPr txBox="1"/>
          <p:nvPr/>
        </p:nvSpPr>
        <p:spPr>
          <a:xfrm>
            <a:off x="5383193" y="1671337"/>
            <a:ext cx="3299794" cy="1384543"/>
          </a:xfrm>
          <a:prstGeom prst="rect">
            <a:avLst/>
          </a:prstGeom>
          <a:noFill/>
        </p:spPr>
        <p:txBody>
          <a:bodyPr wrap="square" lIns="91389" tIns="45694" rIns="91389" bIns="45694"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800" dirty="0">
                <a:solidFill>
                  <a:schemeClr val="bg1"/>
                </a:solidFill>
                <a:latin typeface="微软雅黑" panose="020B0503020204020204" pitchFamily="34" charset="-122"/>
                <a:ea typeface="微软雅黑" panose="020B0503020204020204" pitchFamily="34" charset="-122"/>
              </a:rPr>
              <a:t>     </a:t>
            </a:r>
            <a:r>
              <a:rPr lang="zh-CN" altLang="en-US" sz="8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5403699" y="897356"/>
            <a:ext cx="1439070" cy="473361"/>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2400" b="1" dirty="0">
                <a:solidFill>
                  <a:schemeClr val="tx2">
                    <a:lumMod val="20000"/>
                    <a:lumOff val="80000"/>
                  </a:schemeClr>
                </a:solidFill>
                <a:latin typeface="微软雅黑" panose="020B0503020204020204" pitchFamily="34" charset="-122"/>
                <a:ea typeface="微软雅黑" panose="020B0503020204020204" pitchFamily="34" charset="-122"/>
              </a:rPr>
              <a:t>结束语</a:t>
            </a:r>
            <a:endParaRPr lang="zh-CN" altLang="en-US" sz="24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440196" y="3466159"/>
            <a:ext cx="2440895" cy="338426"/>
          </a:xfrm>
          <a:prstGeom prst="rect">
            <a:avLst/>
          </a:prstGeom>
          <a:noFill/>
        </p:spPr>
        <p:txBody>
          <a:bodyPr wrap="none" lIns="91389" tIns="45694" rIns="91389" bIns="45694" rtlCol="0">
            <a:spAutoFit/>
          </a:bodyPr>
          <a:lstStyle/>
          <a:p>
            <a:r>
              <a:rPr lang="zh-CN" altLang="en-US" sz="1600"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16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11643" y="740755"/>
            <a:ext cx="5101033" cy="3580083"/>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pic>
    </p:spTree>
  </p:cSld>
  <p:clrMapOvr>
    <a:masterClrMapping/>
  </p:clrMapOvr>
  <mc:AlternateContent xmlns:mc="http://schemas.openxmlformats.org/markup-compatibility/2006">
    <mc:Choice xmlns:p14="http://schemas.microsoft.com/office/powerpoint/2010/main" Requires="p14">
      <p:transition spd="med" advClick="0" advTm="3000">
        <p14:flythrough/>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7" name="TextBox 26"/>
          <p:cNvSpPr txBox="1"/>
          <p:nvPr/>
        </p:nvSpPr>
        <p:spPr>
          <a:xfrm>
            <a:off x="827584" y="1791856"/>
            <a:ext cx="5314275"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演讲完毕，谢谢观看！</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860600" y="2534001"/>
            <a:ext cx="3031599" cy="307777"/>
          </a:xfrm>
          <a:prstGeom prst="rect">
            <a:avLst/>
          </a:prstGeom>
          <a:noFill/>
        </p:spPr>
        <p:txBody>
          <a:bodyPr wrap="none" rtlCol="0">
            <a:spAutoFit/>
          </a:bodyPr>
          <a:lstStyle/>
          <a:p>
            <a:pPr algn="ctr" eaLnBrk="1" hangingPunct="1">
              <a:buFont typeface="Arial" panose="020B0604020202020204" pitchFamily="34" charset="0"/>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TextBox 33"/>
          <p:cNvSpPr txBox="1"/>
          <p:nvPr/>
        </p:nvSpPr>
        <p:spPr>
          <a:xfrm>
            <a:off x="866211" y="2870815"/>
            <a:ext cx="4425869" cy="275590"/>
          </a:xfrm>
          <a:prstGeom prst="rect">
            <a:avLst/>
          </a:prstGeom>
          <a:noFill/>
        </p:spPr>
        <p:txBody>
          <a:bodyPr wrap="square" rtlCol="0">
            <a:spAutoFit/>
          </a:bodyPr>
          <a:lstStyle/>
          <a:p>
            <a:r>
              <a:rPr lang="zh-CN" altLang="en-US" sz="1200" dirty="0">
                <a:solidFill>
                  <a:schemeClr val="tx1">
                    <a:lumMod val="65000"/>
                    <a:lumOff val="35000"/>
                  </a:schemeClr>
                </a:solidFill>
              </a:rPr>
              <a:t>汇报人</a:t>
            </a:r>
            <a:r>
              <a:rPr lang="en-US" altLang="zh-CN" sz="1200" dirty="0">
                <a:solidFill>
                  <a:schemeClr val="tx1">
                    <a:lumMod val="65000"/>
                    <a:lumOff val="35000"/>
                  </a:schemeClr>
                </a:solidFill>
              </a:rPr>
              <a:t>:</a:t>
            </a:r>
            <a:r>
              <a:rPr lang="zh-CN" altLang="en-US" sz="1200" dirty="0">
                <a:solidFill>
                  <a:schemeClr val="tx1">
                    <a:lumMod val="65000"/>
                    <a:lumOff val="35000"/>
                  </a:schemeClr>
                </a:solidFill>
              </a:rPr>
              <a:t>                    时间：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年</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月</a:t>
            </a:r>
            <a:r>
              <a:rPr lang="en-US" altLang="zh-CN" sz="1200" dirty="0">
                <a:solidFill>
                  <a:schemeClr val="tx1">
                    <a:lumMod val="65000"/>
                    <a:lumOff val="35000"/>
                  </a:schemeClr>
                </a:solidFill>
              </a:rPr>
              <a:t>xx</a:t>
            </a:r>
            <a:r>
              <a:rPr lang="zh-CN" altLang="en-US" sz="1200" dirty="0">
                <a:solidFill>
                  <a:schemeClr val="tx1">
                    <a:lumMod val="65000"/>
                    <a:lumOff val="35000"/>
                  </a:schemeClr>
                </a:solidFill>
              </a:rPr>
              <a:t>日</a:t>
            </a:r>
            <a:endParaRPr lang="zh-CN" altLang="en-US" sz="1200" dirty="0">
              <a:solidFill>
                <a:schemeClr val="tx1">
                  <a:lumMod val="65000"/>
                  <a:lumOff val="35000"/>
                </a:schemeClr>
              </a:solidFill>
            </a:endParaRPr>
          </a:p>
        </p:txBody>
      </p:sp>
      <p:sp>
        <p:nvSpPr>
          <p:cNvPr id="13" name="TextBox 12"/>
          <p:cNvSpPr txBox="1"/>
          <p:nvPr/>
        </p:nvSpPr>
        <p:spPr>
          <a:xfrm>
            <a:off x="899592" y="771550"/>
            <a:ext cx="2186304" cy="1200329"/>
          </a:xfrm>
          <a:prstGeom prst="rect">
            <a:avLst/>
          </a:prstGeom>
          <a:noFill/>
        </p:spPr>
        <p:txBody>
          <a:bodyPr wrap="none" rtlCol="0">
            <a:spAutoFit/>
          </a:bodyPr>
          <a:lstStyle/>
          <a:p>
            <a:r>
              <a:rPr lang="en-US" altLang="zh-CN" sz="7200" spc="-300" dirty="0">
                <a:solidFill>
                  <a:schemeClr val="tx1">
                    <a:lumMod val="65000"/>
                    <a:lumOff val="35000"/>
                  </a:schemeClr>
                </a:solidFill>
                <a:latin typeface="Franklin Gothic Medium" panose="020B0603020102020204" pitchFamily="34" charset="0"/>
              </a:rPr>
              <a:t>2018</a:t>
            </a:r>
            <a:endParaRPr lang="zh-CN" altLang="en-US" sz="7200" spc="-300" dirty="0">
              <a:solidFill>
                <a:schemeClr val="tx1">
                  <a:lumMod val="65000"/>
                  <a:lumOff val="35000"/>
                </a:schemeClr>
              </a:solidFill>
              <a:latin typeface="Franklin Gothic Medium" panose="020B06030201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advClick="0" advTm="6000">
        <p14:flythrough/>
      </p:transition>
    </mc:Choice>
    <mc:Fallback>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ppt_w</p:attrName>
                                        </p:attrNameLst>
                                      </p:cBhvr>
                                      <p:tavLst>
                                        <p:tav tm="0" fmla="#ppt_w*sin(2.5*pi*$)">
                                          <p:val>
                                            <p:fltVal val="0"/>
                                          </p:val>
                                        </p:tav>
                                        <p:tav tm="100000">
                                          <p:val>
                                            <p:fltVal val="1"/>
                                          </p:val>
                                        </p:tav>
                                      </p:tavLst>
                                    </p:anim>
                                    <p:anim calcmode="lin" valueType="num">
                                      <p:cBhvr>
                                        <p:cTn id="15" dur="1000" fill="hold"/>
                                        <p:tgtEl>
                                          <p:spTgt spid="13"/>
                                        </p:tgtEl>
                                        <p:attrNameLst>
                                          <p:attrName>ppt_h</p:attrName>
                                        </p:attrNameLst>
                                      </p:cBhvr>
                                      <p:tavLst>
                                        <p:tav tm="0">
                                          <p:val>
                                            <p:strVal val="#ppt_h"/>
                                          </p:val>
                                        </p:tav>
                                        <p:tav tm="100000">
                                          <p:val>
                                            <p:strVal val="#ppt_h"/>
                                          </p:val>
                                        </p:tav>
                                      </p:tavLst>
                                    </p:anim>
                                  </p:childTnLst>
                                </p:cTn>
                              </p:par>
                            </p:childTnLst>
                          </p:cTn>
                        </p:par>
                        <p:par>
                          <p:cTn id="16" fill="hold">
                            <p:stCondLst>
                              <p:cond delay="2299"/>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27"/>
                                        </p:tgtEl>
                                        <p:attrNameLst>
                                          <p:attrName>style.visibility</p:attrName>
                                        </p:attrNameLst>
                                      </p:cBhvr>
                                      <p:to>
                                        <p:strVal val="visible"/>
                                      </p:to>
                                    </p:set>
                                    <p:anim by="(-#ppt_w*2)" calcmode="lin" valueType="num">
                                      <p:cBhvr rctx="PPT">
                                        <p:cTn id="19" dur="500" autoRev="1" fill="hold">
                                          <p:stCondLst>
                                            <p:cond delay="0"/>
                                          </p:stCondLst>
                                        </p:cTn>
                                        <p:tgtEl>
                                          <p:spTgt spid="27"/>
                                        </p:tgtEl>
                                        <p:attrNameLst>
                                          <p:attrName>ppt_w</p:attrName>
                                        </p:attrNameLst>
                                      </p:cBhvr>
                                    </p:anim>
                                    <p:anim by="(#ppt_w*0.50)" calcmode="lin" valueType="num">
                                      <p:cBhvr>
                                        <p:cTn id="20" dur="500" decel="50000" autoRev="1" fill="hold">
                                          <p:stCondLst>
                                            <p:cond delay="0"/>
                                          </p:stCondLst>
                                        </p:cTn>
                                        <p:tgtEl>
                                          <p:spTgt spid="27"/>
                                        </p:tgtEl>
                                        <p:attrNameLst>
                                          <p:attrName>ppt_x</p:attrName>
                                        </p:attrNameLst>
                                      </p:cBhvr>
                                    </p:anim>
                                    <p:anim from="(-#ppt_h/2)" to="(#ppt_y)" calcmode="lin" valueType="num">
                                      <p:cBhvr>
                                        <p:cTn id="21" dur="1000" fill="hold">
                                          <p:stCondLst>
                                            <p:cond delay="0"/>
                                          </p:stCondLst>
                                        </p:cTn>
                                        <p:tgtEl>
                                          <p:spTgt spid="27"/>
                                        </p:tgtEl>
                                        <p:attrNameLst>
                                          <p:attrName>ppt_y</p:attrName>
                                        </p:attrNameLst>
                                      </p:cBhvr>
                                    </p:anim>
                                    <p:animRot by="21600000">
                                      <p:cBhvr>
                                        <p:cTn id="22" dur="1000" fill="hold">
                                          <p:stCondLst>
                                            <p:cond delay="0"/>
                                          </p:stCondLst>
                                        </p:cTn>
                                        <p:tgtEl>
                                          <p:spTgt spid="27"/>
                                        </p:tgtEl>
                                        <p:attrNameLst>
                                          <p:attrName>r</p:attrName>
                                        </p:attrNameLst>
                                      </p:cBhvr>
                                    </p:animRot>
                                  </p:childTnLst>
                                </p:cTn>
                              </p:par>
                            </p:childTnLst>
                          </p:cTn>
                        </p:par>
                        <p:par>
                          <p:cTn id="23" fill="hold">
                            <p:stCondLst>
                              <p:cond delay="4199"/>
                            </p:stCondLst>
                            <p:childTnLst>
                              <p:par>
                                <p:cTn id="24" presetID="40" presetClass="entr" presetSubtype="0" fill="hold" grpId="0" nodeType="afterEffect">
                                  <p:stCondLst>
                                    <p:cond delay="0"/>
                                  </p:stCondLst>
                                  <p:iterate type="lt">
                                    <p:tmPct val="10000"/>
                                  </p:iterate>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1"/>
                                          </p:val>
                                        </p:tav>
                                        <p:tav tm="100000">
                                          <p:val>
                                            <p:strVal val="#ppt_x"/>
                                          </p:val>
                                        </p:tav>
                                      </p:tavLst>
                                    </p:anim>
                                    <p:anim calcmode="lin" valueType="num">
                                      <p:cBhvr>
                                        <p:cTn id="28" dur="10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6800"/>
                            </p:stCondLst>
                            <p:childTnLst>
                              <p:par>
                                <p:cTn id="30" presetID="42" presetClass="entr" presetSubtype="0"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1000"/>
                                        <p:tgtEl>
                                          <p:spTgt spid="34"/>
                                        </p:tgtEl>
                                      </p:cBhvr>
                                    </p:animEffect>
                                    <p:anim calcmode="lin" valueType="num">
                                      <p:cBhvr>
                                        <p:cTn id="33" dur="1000" fill="hold"/>
                                        <p:tgtEl>
                                          <p:spTgt spid="34"/>
                                        </p:tgtEl>
                                        <p:attrNameLst>
                                          <p:attrName>ppt_x</p:attrName>
                                        </p:attrNameLst>
                                      </p:cBhvr>
                                      <p:tavLst>
                                        <p:tav tm="0">
                                          <p:val>
                                            <p:strVal val="#ppt_x"/>
                                          </p:val>
                                        </p:tav>
                                        <p:tav tm="100000">
                                          <p:val>
                                            <p:strVal val="#ppt_x"/>
                                          </p:val>
                                        </p:tav>
                                      </p:tavLst>
                                    </p:anim>
                                    <p:anim calcmode="lin" valueType="num">
                                      <p:cBhvr>
                                        <p:cTn id="3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34" grpId="0"/>
      <p:bldP spid="13" grpId="0"/>
    </p:bldLst>
  </p:timing>
</p:sld>
</file>

<file path=ppt/tags/tag1.xml><?xml version="1.0" encoding="utf-8"?>
<p:tagLst xmlns:p="http://schemas.openxmlformats.org/presentationml/2006/main">
  <p:tag name="MH" val="20161022192725"/>
  <p:tag name="MH_LIBRARY" val="GRAPHIC"/>
  <p:tag name="MH_TYPE" val="SubTitle"/>
  <p:tag name="MH_ORDER" val="1"/>
</p:tagLst>
</file>

<file path=ppt/tags/tag2.xml><?xml version="1.0" encoding="utf-8"?>
<p:tagLst xmlns:p="http://schemas.openxmlformats.org/presentationml/2006/main">
  <p:tag name="MH" val="20161022192725"/>
  <p:tag name="MH_LIBRARY" val="GRAPHIC"/>
  <p:tag name="MH_TYPE" val="Other"/>
  <p:tag name="MH_ORDER" val="1"/>
</p:tagLst>
</file>

<file path=ppt/tags/tag3.xml><?xml version="1.0" encoding="utf-8"?>
<p:tagLst xmlns:p="http://schemas.openxmlformats.org/presentationml/2006/main">
  <p:tag name="MH" val="20161022192725"/>
  <p:tag name="MH_LIBRARY" val="GRAPHIC"/>
  <p:tag name="MH_TYPE" val="Other"/>
  <p:tag name="MH_ORDER" val="2"/>
</p:tagLst>
</file>

<file path=ppt/tags/tag4.xml><?xml version="1.0" encoding="utf-8"?>
<p:tagLst xmlns:p="http://schemas.openxmlformats.org/presentationml/2006/main">
  <p:tag name="MH" val="20161022192725"/>
  <p:tag name="MH_LIBRARY" val="GRAPHIC"/>
  <p:tag name="MH_TYPE" val="Other"/>
  <p:tag name="MH_ORDER" val="3"/>
</p:tagLst>
</file>

<file path=ppt/tags/tag5.xml><?xml version="1.0" encoding="utf-8"?>
<p:tagLst xmlns:p="http://schemas.openxmlformats.org/presentationml/2006/main">
  <p:tag name="MH" val="20161022192725"/>
  <p:tag name="MH_LIBRARY" val="GRAPHIC"/>
  <p:tag name="MH_TYPE" val="SubTitle"/>
  <p:tag name="MH_ORDER" val="2"/>
</p:tagLst>
</file>

<file path=ppt/tags/tag6.xml><?xml version="1.0" encoding="utf-8"?>
<p:tagLst xmlns:p="http://schemas.openxmlformats.org/presentationml/2006/main">
  <p:tag name="MH" val="20161022192725"/>
  <p:tag name="MH_LIBRARY" val="GRAPHIC"/>
  <p:tag name="MH_TYPE" val="Other"/>
  <p:tag name="MH_ORDER" val="4"/>
</p:tagLst>
</file>

<file path=ppt/tags/tag7.xml><?xml version="1.0" encoding="utf-8"?>
<p:tagLst xmlns:p="http://schemas.openxmlformats.org/presentationml/2006/main">
  <p:tag name="MH" val="20161022192725"/>
  <p:tag name="MH_LIBRARY" val="GRAPHIC"/>
  <p:tag name="MH_TYPE" val="Other"/>
  <p:tag name="MH_ORDER" val="5"/>
</p:tagLst>
</file>

<file path=ppt/tags/tag8.xml><?xml version="1.0" encoding="utf-8"?>
<p:tagLst xmlns:p="http://schemas.openxmlformats.org/presentationml/2006/main">
  <p:tag name="MH" val="20161022192725"/>
  <p:tag name="MH_LIBRARY" val="GRAPHIC"/>
  <p:tag name="MH_TYPE" val="Other"/>
  <p:tag name="MH_ORDER" val="6"/>
</p:tagLst>
</file>

<file path=ppt/tags/tag9.xml><?xml version="1.0" encoding="utf-8"?>
<p:tagLst xmlns:p="http://schemas.openxmlformats.org/presentationml/2006/main">
  <p:tag name="MH" val="20161022192725"/>
  <p:tag name="MH_LIBRARY" val="GRAPHIC"/>
  <p:tag name="MH_TYPE" val="SubTitle"/>
  <p:tag name="MH_ORDER" val="3"/>
</p:tagLst>
</file>

<file path=ppt/tags/tag10.xml><?xml version="1.0" encoding="utf-8"?>
<p:tagLst xmlns:p="http://schemas.openxmlformats.org/presentationml/2006/main">
  <p:tag name="MH" val="20161022192725"/>
  <p:tag name="MH_LIBRARY" val="GRAPHIC"/>
  <p:tag name="MH_TYPE" val="Other"/>
  <p:tag name="MH_ORDER" val="7"/>
</p:tagLst>
</file>

<file path=ppt/tags/tag11.xml><?xml version="1.0" encoding="utf-8"?>
<p:tagLst xmlns:p="http://schemas.openxmlformats.org/presentationml/2006/main">
  <p:tag name="MH" val="20161022192725"/>
  <p:tag name="MH_LIBRARY" val="GRAPHIC"/>
  <p:tag name="MH_TYPE" val="Other"/>
  <p:tag name="MH_ORDER" val="8"/>
</p:tagLst>
</file>

<file path=ppt/tags/tag12.xml><?xml version="1.0" encoding="utf-8"?>
<p:tagLst xmlns:p="http://schemas.openxmlformats.org/presentationml/2006/main">
  <p:tag name="MH" val="20161022192725"/>
  <p:tag name="MH_LIBRARY" val="GRAPHIC"/>
  <p:tag name="MH_TYPE" val="Other"/>
  <p:tag name="MH_ORDER" val="9"/>
</p:tagLst>
</file>

<file path=ppt/tags/tag13.xml><?xml version="1.0" encoding="utf-8"?>
<p:tagLst xmlns:p="http://schemas.openxmlformats.org/presentationml/2006/main">
  <p:tag name="MH" val="20161022192725"/>
  <p:tag name="MH_LIBRARY" val="GRAPHIC"/>
  <p:tag name="MH_TYPE" val="SubTitle"/>
  <p:tag name="MH_ORDER" val="4"/>
</p:tagLst>
</file>

<file path=ppt/tags/tag14.xml><?xml version="1.0" encoding="utf-8"?>
<p:tagLst xmlns:p="http://schemas.openxmlformats.org/presentationml/2006/main">
  <p:tag name="MH" val="20161022192725"/>
  <p:tag name="MH_LIBRARY" val="GRAPHIC"/>
  <p:tag name="MH_TYPE" val="Other"/>
  <p:tag name="MH_ORDER" val="10"/>
</p:tagLst>
</file>

<file path=ppt/tags/tag15.xml><?xml version="1.0" encoding="utf-8"?>
<p:tagLst xmlns:p="http://schemas.openxmlformats.org/presentationml/2006/main">
  <p:tag name="MH" val="20161022192725"/>
  <p:tag name="MH_LIBRARY" val="GRAPHIC"/>
  <p:tag name="MH_TYPE" val="Other"/>
  <p:tag name="MH_ORDER" val="11"/>
</p:tagLst>
</file>

<file path=ppt/tags/tag16.xml><?xml version="1.0" encoding="utf-8"?>
<p:tagLst xmlns:p="http://schemas.openxmlformats.org/presentationml/2006/main">
  <p:tag name="MH" val="20161022192725"/>
  <p:tag name="MH_LIBRARY" val="GRAPHIC"/>
  <p:tag name="MH_TYPE" val="Other"/>
  <p:tag name="MH_ORDER" val="12"/>
</p:tagLst>
</file>

<file path=ppt/tags/tag17.xml><?xml version="1.0" encoding="utf-8"?>
<p:tagLst xmlns:p="http://schemas.openxmlformats.org/presentationml/2006/main">
  <p:tag name="MH" val="20160830110146"/>
  <p:tag name="MH_LIBRARY" val="CONTENTS"/>
  <p:tag name="MH_TYPE" val="OTHERS"/>
  <p:tag name="ID" val="553512"/>
</p:tagLst>
</file>

<file path=ppt/tags/tag18.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118">
      <a:dk1>
        <a:sysClr val="windowText" lastClr="000000"/>
      </a:dk1>
      <a:lt1>
        <a:sysClr val="window" lastClr="FFFFFF"/>
      </a:lt1>
      <a:dk2>
        <a:srgbClr val="5A6378"/>
      </a:dk2>
      <a:lt2>
        <a:srgbClr val="D4D4D6"/>
      </a:lt2>
      <a:accent1>
        <a:srgbClr val="B94381"/>
      </a:accent1>
      <a:accent2>
        <a:srgbClr val="D09758"/>
      </a:accent2>
      <a:accent3>
        <a:srgbClr val="B94381"/>
      </a:accent3>
      <a:accent4>
        <a:srgbClr val="D09758"/>
      </a:accent4>
      <a:accent5>
        <a:srgbClr val="B94381"/>
      </a:accent5>
      <a:accent6>
        <a:srgbClr val="D09758"/>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3777</Words>
  <Application>WPS 演示</Application>
  <PresentationFormat>全屏显示(16:9)</PresentationFormat>
  <Paragraphs>403</Paragraphs>
  <Slides>24</Slides>
  <Notes>22</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微软雅黑</vt:lpstr>
      <vt:lpstr>Franklin Gothic Medium</vt:lpstr>
      <vt:lpstr>等线</vt:lpstr>
      <vt:lpstr>Calibri</vt:lpstr>
      <vt:lpstr>Arial Unicode MS</vt:lpstr>
      <vt:lpstr>华文黑体</vt:lpstr>
      <vt:lpstr>Calibri</vt:lpstr>
      <vt:lpstr>Impact</vt:lpstr>
      <vt:lpstr>张海山锐谐体2.0-授权联系：Samtype@QQ.com</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拉普耶鲁</cp:lastModifiedBy>
  <cp:revision>403</cp:revision>
  <dcterms:created xsi:type="dcterms:W3CDTF">2014-11-09T01:07:00Z</dcterms:created>
  <dcterms:modified xsi:type="dcterms:W3CDTF">2018-04-19T03:44:34Z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